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38" r:id="rId2"/>
    <p:sldId id="426" r:id="rId3"/>
    <p:sldId id="381" r:id="rId4"/>
    <p:sldId id="450" r:id="rId5"/>
    <p:sldId id="455" r:id="rId6"/>
    <p:sldId id="432" r:id="rId7"/>
    <p:sldId id="442" r:id="rId8"/>
    <p:sldId id="427" r:id="rId9"/>
    <p:sldId id="397" r:id="rId10"/>
    <p:sldId id="436" r:id="rId11"/>
    <p:sldId id="431" r:id="rId12"/>
    <p:sldId id="440" r:id="rId13"/>
    <p:sldId id="428" r:id="rId14"/>
    <p:sldId id="368" r:id="rId15"/>
    <p:sldId id="441" r:id="rId16"/>
    <p:sldId id="446" r:id="rId17"/>
    <p:sldId id="447" r:id="rId18"/>
    <p:sldId id="424" r:id="rId19"/>
    <p:sldId id="429" r:id="rId20"/>
    <p:sldId id="449" r:id="rId21"/>
    <p:sldId id="453" r:id="rId22"/>
    <p:sldId id="452" r:id="rId23"/>
    <p:sldId id="417" r:id="rId24"/>
    <p:sldId id="457"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F4EC"/>
    <a:srgbClr val="FBFFF7"/>
    <a:srgbClr val="FFFFFF"/>
    <a:srgbClr val="F7FFEF"/>
    <a:srgbClr val="E6E6E6"/>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46" autoAdjust="0"/>
    <p:restoredTop sz="94660"/>
  </p:normalViewPr>
  <p:slideViewPr>
    <p:cSldViewPr>
      <p:cViewPr varScale="1">
        <p:scale>
          <a:sx n="73" d="100"/>
          <a:sy n="73" d="100"/>
        </p:scale>
        <p:origin x="54" y="372"/>
      </p:cViewPr>
      <p:guideLst>
        <p:guide orient="horz" pos="1621"/>
        <p:guide pos="2880"/>
      </p:guideLst>
    </p:cSldViewPr>
  </p:slideViewPr>
  <p:notesTextViewPr>
    <p:cViewPr>
      <p:scale>
        <a:sx n="100" d="100"/>
        <a:sy n="100" d="100"/>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5E-2"/>
          <c:y val="0.1858066181718781"/>
          <c:w val="0.899307268039792"/>
          <c:h val="0.69640419748211813"/>
        </c:manualLayout>
      </c:layout>
      <c:lineChart>
        <c:grouping val="stacked"/>
        <c:varyColors val="0"/>
        <c:ser>
          <c:idx val="0"/>
          <c:order val="0"/>
          <c:tx>
            <c:strRef>
              <c:f>Sheet1!$B$1</c:f>
              <c:strCache>
                <c:ptCount val="1"/>
                <c:pt idx="0">
                  <c:v>Series 1</c:v>
                </c:pt>
              </c:strCache>
            </c:strRef>
          </c:tx>
          <c:spPr>
            <a:ln cap="rnd">
              <a:solidFill>
                <a:schemeClr val="accent6"/>
              </a:solidFill>
              <a:round/>
            </a:ln>
          </c:spPr>
          <c:marker>
            <c:symbol val="circle"/>
            <c:size val="8"/>
            <c:spPr>
              <a:solidFill>
                <a:schemeClr val="accent6"/>
              </a:solidFill>
              <a:ln cap="flat">
                <a:solidFill>
                  <a:schemeClr val="accent6"/>
                </a:solidFill>
                <a:bevel/>
              </a:ln>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c:ext xmlns:c16="http://schemas.microsoft.com/office/drawing/2014/chart" uri="{C3380CC4-5D6E-409C-BE32-E72D297353CC}">
              <c16:uniqueId val="{00000001-5A96-4A49-82A2-AC670C59A912}"/>
            </c:ext>
          </c:extLst>
        </c:ser>
        <c:dLbls>
          <c:showLegendKey val="0"/>
          <c:showVal val="0"/>
          <c:showCatName val="0"/>
          <c:showSerName val="0"/>
          <c:showPercent val="0"/>
          <c:showBubbleSize val="0"/>
        </c:dLbls>
        <c:marker val="1"/>
        <c:smooth val="0"/>
        <c:axId val="1059596160"/>
        <c:axId val="1059597696"/>
      </c:lineChart>
      <c:catAx>
        <c:axId val="1059596160"/>
        <c:scaling>
          <c:orientation val="minMax"/>
        </c:scaling>
        <c:delete val="0"/>
        <c:axPos val="b"/>
        <c:numFmt formatCode="General" sourceLinked="0"/>
        <c:majorTickMark val="out"/>
        <c:minorTickMark val="none"/>
        <c:tickLblPos val="nextTo"/>
        <c:txPr>
          <a:bodyPr/>
          <a:lstStyle/>
          <a:p>
            <a:pPr>
              <a:defRPr sz="1400"/>
            </a:pPr>
            <a:endParaRPr lang="zh-CN"/>
          </a:p>
        </c:txPr>
        <c:crossAx val="1059597696"/>
        <c:crosses val="autoZero"/>
        <c:auto val="1"/>
        <c:lblAlgn val="ctr"/>
        <c:lblOffset val="100"/>
        <c:noMultiLvlLbl val="0"/>
      </c:catAx>
      <c:valAx>
        <c:axId val="1059597696"/>
        <c:scaling>
          <c:orientation val="minMax"/>
        </c:scaling>
        <c:delete val="0"/>
        <c:axPos val="l"/>
        <c:majorGridlines>
          <c:spPr>
            <a:ln>
              <a:solidFill>
                <a:schemeClr val="bg1">
                  <a:lumMod val="85000"/>
                </a:schemeClr>
              </a:solidFill>
            </a:ln>
          </c:spPr>
        </c:majorGridlines>
        <c:numFmt formatCode="[$$-1009]#,##0.00" sourceLinked="0"/>
        <c:majorTickMark val="in"/>
        <c:minorTickMark val="in"/>
        <c:tickLblPos val="low"/>
        <c:txPr>
          <a:bodyPr/>
          <a:lstStyle/>
          <a:p>
            <a:pPr>
              <a:defRPr sz="1400"/>
            </a:pPr>
            <a:endParaRPr lang="zh-CN"/>
          </a:p>
        </c:txPr>
        <c:crossAx val="1059596160"/>
        <c:crosses val="autoZero"/>
        <c:crossBetween val="between"/>
      </c:valAx>
      <c:spPr>
        <a:noFill/>
        <a:ln>
          <a:noFill/>
        </a:ln>
      </c:spPr>
    </c:plotArea>
    <c:plotVisOnly val="1"/>
    <c:dispBlanksAs val="zero"/>
    <c:showDLblsOverMax val="0"/>
  </c:chart>
  <c:txPr>
    <a:bodyPr/>
    <a:lstStyle/>
    <a:p>
      <a:pPr>
        <a:defRPr sz="1800">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c:ext xmlns:c16="http://schemas.microsoft.com/office/drawing/2014/chart" uri="{C3380CC4-5D6E-409C-BE32-E72D297353CC}">
                <c16:uniqueId val="{00000001-1C62-451F-95FD-C70BE29D9337}"/>
              </c:ext>
            </c:extLst>
          </c:dPt>
          <c:dPt>
            <c:idx val="1"/>
            <c:bubble3D val="0"/>
            <c:spPr>
              <a:solidFill>
                <a:schemeClr val="accent3"/>
              </a:solidFill>
              <a:ln w="19050">
                <a:noFill/>
              </a:ln>
              <a:effectLst/>
            </c:spPr>
            <c:extLst>
              <c:ext xmlns:c16="http://schemas.microsoft.com/office/drawing/2014/chart" uri="{C3380CC4-5D6E-409C-BE32-E72D297353CC}">
                <c16:uniqueId val="{00000003-1C62-451F-95FD-C70BE29D9337}"/>
              </c:ext>
            </c:extLst>
          </c:dPt>
          <c:dPt>
            <c:idx val="2"/>
            <c:bubble3D val="0"/>
            <c:spPr>
              <a:solidFill>
                <a:schemeClr val="accent4"/>
              </a:solidFill>
              <a:ln w="19050">
                <a:noFill/>
              </a:ln>
              <a:effectLst/>
            </c:spPr>
            <c:extLst>
              <c:ext xmlns:c16="http://schemas.microsoft.com/office/drawing/2014/chart" uri="{C3380CC4-5D6E-409C-BE32-E72D297353CC}">
                <c16:uniqueId val="{00000005-1C62-451F-95FD-C70BE29D9337}"/>
              </c:ext>
            </c:extLst>
          </c:dPt>
          <c:dPt>
            <c:idx val="3"/>
            <c:bubble3D val="0"/>
            <c:spPr>
              <a:solidFill>
                <a:schemeClr val="accent5"/>
              </a:solidFill>
              <a:ln w="19050">
                <a:noFill/>
              </a:ln>
              <a:effectLst/>
            </c:spPr>
            <c:extLst>
              <c:ext xmlns:c16="http://schemas.microsoft.com/office/drawing/2014/chart" uri="{C3380CC4-5D6E-409C-BE32-E72D297353CC}">
                <c16:uniqueId val="{00000007-1C62-451F-95FD-C70BE29D9337}"/>
              </c:ext>
            </c:extLst>
          </c:dPt>
          <c:dLbls>
            <c:dLbl>
              <c:idx val="0"/>
              <c:layout>
                <c:manualLayout>
                  <c:x val="0.13815790449632942"/>
                  <c:y val="0"/>
                </c:manualLayout>
              </c:layout>
              <c:tx>
                <c:rich>
                  <a:bodyPr/>
                  <a:lstStyle/>
                  <a:p>
                    <a:r>
                      <a:rPr lang="zh-CN" altLang="en-US" dirty="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C62-451F-95FD-C70BE29D9337}"/>
                </c:ext>
              </c:extLst>
            </c:dLbl>
            <c:dLbl>
              <c:idx val="1"/>
              <c:layout>
                <c:manualLayout>
                  <c:x val="-0.19983036402654603"/>
                  <c:y val="5.3824406432990982E-2"/>
                </c:manualLayout>
              </c:layout>
              <c:tx>
                <c:rich>
                  <a:bodyPr/>
                  <a:lstStyle/>
                  <a:p>
                    <a:r>
                      <a:rPr lang="zh-CN" altLang="en-US" dirty="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C62-451F-95FD-C70BE29D9337}"/>
                </c:ext>
              </c:extLst>
            </c:dLbl>
            <c:dLbl>
              <c:idx val="2"/>
              <c:layout>
                <c:manualLayout>
                  <c:x val="-0.16872308998161573"/>
                  <c:y val="0"/>
                </c:manualLayout>
              </c:layout>
              <c:tx>
                <c:rich>
                  <a:bodyPr/>
                  <a:lstStyle/>
                  <a:p>
                    <a:r>
                      <a:rPr lang="zh-CN" altLang="en-US" dirty="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C62-451F-95FD-C70BE29D9337}"/>
                </c:ext>
              </c:extLst>
            </c:dLbl>
            <c:dLbl>
              <c:idx val="3"/>
              <c:layout>
                <c:manualLayout>
                  <c:x val="-0.24971825018321012"/>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a:solidFill>
                          <a:schemeClr val="accent5"/>
                        </a:solidFill>
                      </a:rPr>
                      <a:t>文字内容</a:t>
                    </a:r>
                    <a:r>
                      <a:rPr lang="zh-CN" altLang="en-US" sz="1800" b="0" i="0" u="none" strike="noStrike" kern="1200" baseline="0" dirty="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t>[百分比]</a:t>
                    </a:fld>
                    <a:endParaRPr lang="zh-CN" altLang="en-US" sz="1800" b="0" i="0" u="none" strike="noStrike" kern="1200" baseline="0" dirty="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showLegendKey val="0"/>
              <c:showVal val="0"/>
              <c:showCatName val="1"/>
              <c:showSerName val="0"/>
              <c:showPercent val="1"/>
              <c:showBubbleSize val="0"/>
              <c:extLst>
                <c:ext xmlns:c15="http://schemas.microsoft.com/office/drawing/2012/chart" uri="{CE6537A1-D6FC-4f65-9D91-7224C49458BB}">
                  <c15:layout>
                    <c:manualLayout>
                      <c:w val="0.25745236275216626"/>
                      <c:h val="0.1930249424711262"/>
                    </c:manualLayout>
                  </c15:layout>
                  <c15:dlblFieldTable/>
                  <c15:showDataLabelsRange val="0"/>
                </c:ext>
                <c:ext xmlns:c16="http://schemas.microsoft.com/office/drawing/2014/chart" uri="{C3380CC4-5D6E-409C-BE32-E72D297353CC}">
                  <c16:uniqueId val="{00000007-1C62-451F-95FD-C70BE29D9337}"/>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 xmlns:c16="http://schemas.microsoft.com/office/drawing/2014/chart" uri="{C3380CC4-5D6E-409C-BE32-E72D297353CC}">
              <c16:uniqueId val="{00000008-1C62-451F-95FD-C70BE29D9337}"/>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774"/>
          <c:w val="6.7702007702854783E-2"/>
          <c:h val="0.34768645503438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zero"/>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3.jpg"/></Relationships>
</file>

<file path=ppt/diagrams/_rels/data2.xml.rels><?xml version="1.0" encoding="UTF-8" standalone="yes"?>
<Relationships xmlns="http://schemas.openxmlformats.org/package/2006/relationships"><Relationship Id="rId1" Type="http://schemas.openxmlformats.org/officeDocument/2006/relationships/image" Target="../media/image4.jpg"/></Relationships>
</file>

<file path=ppt/diagrams/_rels/data3.xml.rels><?xml version="1.0" encoding="UTF-8" standalone="yes"?>
<Relationships xmlns="http://schemas.openxmlformats.org/package/2006/relationships"><Relationship Id="rId1" Type="http://schemas.openxmlformats.org/officeDocument/2006/relationships/image" Target="../media/image5.jpg"/></Relationships>
</file>

<file path=ppt/diagrams/_rels/data4.xml.rels><?xml version="1.0" encoding="UTF-8" standalone="yes"?>
<Relationships xmlns="http://schemas.openxmlformats.org/package/2006/relationships"><Relationship Id="rId1" Type="http://schemas.openxmlformats.org/officeDocument/2006/relationships/image" Target="../media/image6.jpg"/></Relationships>
</file>

<file path=ppt/diagrams/_rels/drawing1.xml.rels><?xml version="1.0" encoding="UTF-8" standalone="yes"?>
<Relationships xmlns="http://schemas.openxmlformats.org/package/2006/relationships"><Relationship Id="rId1" Type="http://schemas.openxmlformats.org/officeDocument/2006/relationships/image" Target="../media/image3.jpg"/></Relationships>
</file>

<file path=ppt/diagrams/_rels/drawing2.xml.rels><?xml version="1.0" encoding="UTF-8" standalone="yes"?>
<Relationships xmlns="http://schemas.openxmlformats.org/package/2006/relationships"><Relationship Id="rId1" Type="http://schemas.openxmlformats.org/officeDocument/2006/relationships/image" Target="../media/image4.jpg"/></Relationships>
</file>

<file path=ppt/diagrams/_rels/drawing3.xml.rels><?xml version="1.0" encoding="UTF-8" standalone="yes"?>
<Relationships xmlns="http://schemas.openxmlformats.org/package/2006/relationships"><Relationship Id="rId1" Type="http://schemas.openxmlformats.org/officeDocument/2006/relationships/image" Target="../media/image5.jpg"/></Relationships>
</file>

<file path=ppt/diagrams/_rels/drawing4.xml.rels><?xml version="1.0" encoding="UTF-8" standalone="yes"?>
<Relationships xmlns="http://schemas.openxmlformats.org/package/2006/relationships"><Relationship Id="rId1" Type="http://schemas.openxmlformats.org/officeDocument/2006/relationships/image" Target="../media/image6.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4"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0039" custLinFactNeighborY="5156"/>
      <dgm:spPr>
        <a:blipFill>
          <a:blip xmlns:r="http://schemas.openxmlformats.org/officeDocument/2006/relationships" r:embed="rId1"/>
          <a:srcRect/>
          <a:stretch>
            <a:fillRect l="-25000" r="-25000"/>
          </a:stretch>
        </a:blipFill>
        <a:ln w="19050">
          <a:noFill/>
        </a:ln>
      </dgm:spPr>
    </dgm:pt>
  </dgm:ptLst>
  <dgm:cxnLst>
    <dgm:cxn modelId="{C22B3257-9483-474A-ACB8-6378D2D90D5E}" type="presOf" srcId="{BE287C42-CD8A-42CE-8E3E-73C352BD5920}" destId="{8120550C-BC87-497C-9931-B1A996EE60C0}" srcOrd="0" destOrd="0" presId="urn:microsoft.com/office/officeart/2005/8/layout/bList2#14"/>
    <dgm:cxn modelId="{BD7F61EA-BF7D-49FF-9225-5FD2AD9DE3F5}" type="presOf" srcId="{7A236058-1BB6-40B9-9348-7BFCF74797F7}" destId="{E0F6C998-5693-4BDD-9069-AF61DC425B3A}" srcOrd="1" destOrd="0" presId="urn:microsoft.com/office/officeart/2005/8/layout/bList2#14"/>
    <dgm:cxn modelId="{46F56005-6878-4505-AD9B-2A9D746D8AAC}" type="presOf" srcId="{7A236058-1BB6-40B9-9348-7BFCF74797F7}" destId="{8341A2DB-1040-453E-BC64-20AB0EC705B0}" srcOrd="0" destOrd="0" presId="urn:microsoft.com/office/officeart/2005/8/layout/bList2#14"/>
    <dgm:cxn modelId="{FD6DD1D8-C034-48BB-8FFA-29BD3E37E4B3}" srcId="{BE287C42-CD8A-42CE-8E3E-73C352BD5920}" destId="{7A236058-1BB6-40B9-9348-7BFCF74797F7}" srcOrd="0" destOrd="0" parTransId="{724A6807-07F6-4EB7-8D8C-1F3642101DAC}" sibTransId="{E137A754-910B-4A5F-944B-024BF7FEDA5B}"/>
    <dgm:cxn modelId="{0D1D5EF5-7AD8-48F0-A931-0C5B65DD1B5E}" type="presParOf" srcId="{8120550C-BC87-497C-9931-B1A996EE60C0}" destId="{DBB6DB41-98F6-46AA-B628-CAF983E62B48}" srcOrd="0" destOrd="0" presId="urn:microsoft.com/office/officeart/2005/8/layout/bList2#14"/>
    <dgm:cxn modelId="{70A13FB0-B7D6-459B-9526-3199E3A74B87}" type="presParOf" srcId="{DBB6DB41-98F6-46AA-B628-CAF983E62B48}" destId="{A523E08F-BB9E-46F9-A45A-A55A85EE4841}" srcOrd="0" destOrd="0" presId="urn:microsoft.com/office/officeart/2005/8/layout/bList2#14"/>
    <dgm:cxn modelId="{59513970-67AD-43DC-BE4E-15731ECD8112}" type="presParOf" srcId="{DBB6DB41-98F6-46AA-B628-CAF983E62B48}" destId="{8341A2DB-1040-453E-BC64-20AB0EC705B0}" srcOrd="1" destOrd="0" presId="urn:microsoft.com/office/officeart/2005/8/layout/bList2#14"/>
    <dgm:cxn modelId="{EA690082-DD48-4F1B-9215-B73F56F756CC}" type="presParOf" srcId="{DBB6DB41-98F6-46AA-B628-CAF983E62B48}" destId="{E0F6C998-5693-4BDD-9069-AF61DC425B3A}" srcOrd="2" destOrd="0" presId="urn:microsoft.com/office/officeart/2005/8/layout/bList2#14"/>
    <dgm:cxn modelId="{513D4FBB-F3B2-4A69-92A4-692CCFA11EEB}" type="presParOf" srcId="{DBB6DB41-98F6-46AA-B628-CAF983E62B48}" destId="{B6A09970-208A-49BF-904E-B64EBDB1A8AC}" srcOrd="3" destOrd="0" presId="urn:microsoft.com/office/officeart/2005/8/layout/bList2#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5"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0039" custLinFactNeighborY="5156"/>
      <dgm:spPr>
        <a:blipFill>
          <a:blip xmlns:r="http://schemas.openxmlformats.org/officeDocument/2006/relationships" r:embed="rId1"/>
          <a:srcRect/>
          <a:stretch>
            <a:fillRect l="-25000" r="-25000"/>
          </a:stretch>
        </a:blipFill>
        <a:ln w="19050">
          <a:noFill/>
        </a:ln>
      </dgm:spPr>
    </dgm:pt>
  </dgm:ptLst>
  <dgm:cxnLst>
    <dgm:cxn modelId="{C38A11FF-8976-4D7F-B7C2-A7E4597C23A5}" type="presOf" srcId="{BE287C42-CD8A-42CE-8E3E-73C352BD5920}" destId="{8120550C-BC87-497C-9931-B1A996EE60C0}" srcOrd="0" destOrd="0" presId="urn:microsoft.com/office/officeart/2005/8/layout/bList2#15"/>
    <dgm:cxn modelId="{1236A143-F362-4B8B-BB67-CD781CDA4AE6}" type="presOf" srcId="{7A236058-1BB6-40B9-9348-7BFCF74797F7}" destId="{8341A2DB-1040-453E-BC64-20AB0EC705B0}" srcOrd="0" destOrd="0" presId="urn:microsoft.com/office/officeart/2005/8/layout/bList2#15"/>
    <dgm:cxn modelId="{FD6DD1D8-C034-48BB-8FFA-29BD3E37E4B3}" srcId="{BE287C42-CD8A-42CE-8E3E-73C352BD5920}" destId="{7A236058-1BB6-40B9-9348-7BFCF74797F7}" srcOrd="0" destOrd="0" parTransId="{724A6807-07F6-4EB7-8D8C-1F3642101DAC}" sibTransId="{E137A754-910B-4A5F-944B-024BF7FEDA5B}"/>
    <dgm:cxn modelId="{C507114C-CBBB-4174-8E10-7E7AFEED7B50}" type="presOf" srcId="{7A236058-1BB6-40B9-9348-7BFCF74797F7}" destId="{E0F6C998-5693-4BDD-9069-AF61DC425B3A}" srcOrd="1" destOrd="0" presId="urn:microsoft.com/office/officeart/2005/8/layout/bList2#15"/>
    <dgm:cxn modelId="{9E69CAF6-E862-4792-B723-BD19AE88CCDA}" type="presParOf" srcId="{8120550C-BC87-497C-9931-B1A996EE60C0}" destId="{DBB6DB41-98F6-46AA-B628-CAF983E62B48}" srcOrd="0" destOrd="0" presId="urn:microsoft.com/office/officeart/2005/8/layout/bList2#15"/>
    <dgm:cxn modelId="{B9328DDC-3509-4F86-B512-26C2424F034C}" type="presParOf" srcId="{DBB6DB41-98F6-46AA-B628-CAF983E62B48}" destId="{A523E08F-BB9E-46F9-A45A-A55A85EE4841}" srcOrd="0" destOrd="0" presId="urn:microsoft.com/office/officeart/2005/8/layout/bList2#15"/>
    <dgm:cxn modelId="{A9851593-A6F5-4B2F-973F-24E05B67D486}" type="presParOf" srcId="{DBB6DB41-98F6-46AA-B628-CAF983E62B48}" destId="{8341A2DB-1040-453E-BC64-20AB0EC705B0}" srcOrd="1" destOrd="0" presId="urn:microsoft.com/office/officeart/2005/8/layout/bList2#15"/>
    <dgm:cxn modelId="{F54531DB-DDC8-4188-AD85-F1A8094CC70D}" type="presParOf" srcId="{DBB6DB41-98F6-46AA-B628-CAF983E62B48}" destId="{E0F6C998-5693-4BDD-9069-AF61DC425B3A}" srcOrd="2" destOrd="0" presId="urn:microsoft.com/office/officeart/2005/8/layout/bList2#15"/>
    <dgm:cxn modelId="{95A5FDAF-3C49-465E-9A20-6FE604E33FD2}" type="presParOf" srcId="{DBB6DB41-98F6-46AA-B628-CAF983E62B48}" destId="{B6A09970-208A-49BF-904E-B64EBDB1A8AC}" srcOrd="3" destOrd="0" presId="urn:microsoft.com/office/officeart/2005/8/layout/bList2#15"/>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6"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0039" custLinFactNeighborY="5156"/>
      <dgm:spPr>
        <a:blipFill>
          <a:blip xmlns:r="http://schemas.openxmlformats.org/officeDocument/2006/relationships" r:embed="rId1"/>
          <a:srcRect/>
          <a:stretch>
            <a:fillRect l="-25000" r="-25000"/>
          </a:stretch>
        </a:blipFill>
        <a:ln w="19050">
          <a:noFill/>
        </a:ln>
      </dgm:spPr>
    </dgm:pt>
  </dgm:ptLst>
  <dgm:cxnLst>
    <dgm:cxn modelId="{AC1523C2-66BF-4222-871C-9F84AB2D53D4}" type="presOf" srcId="{7A236058-1BB6-40B9-9348-7BFCF74797F7}" destId="{8341A2DB-1040-453E-BC64-20AB0EC705B0}" srcOrd="0" destOrd="0" presId="urn:microsoft.com/office/officeart/2005/8/layout/bList2#16"/>
    <dgm:cxn modelId="{6E4967B0-F226-4203-A07B-A1EB932A6F58}" type="presOf" srcId="{7A236058-1BB6-40B9-9348-7BFCF74797F7}" destId="{E0F6C998-5693-4BDD-9069-AF61DC425B3A}" srcOrd="1" destOrd="0" presId="urn:microsoft.com/office/officeart/2005/8/layout/bList2#16"/>
    <dgm:cxn modelId="{FD6DD1D8-C034-48BB-8FFA-29BD3E37E4B3}" srcId="{BE287C42-CD8A-42CE-8E3E-73C352BD5920}" destId="{7A236058-1BB6-40B9-9348-7BFCF74797F7}" srcOrd="0" destOrd="0" parTransId="{724A6807-07F6-4EB7-8D8C-1F3642101DAC}" sibTransId="{E137A754-910B-4A5F-944B-024BF7FEDA5B}"/>
    <dgm:cxn modelId="{990462CA-D082-4E42-BB70-30EEC47EB7DD}" type="presOf" srcId="{BE287C42-CD8A-42CE-8E3E-73C352BD5920}" destId="{8120550C-BC87-497C-9931-B1A996EE60C0}" srcOrd="0" destOrd="0" presId="urn:microsoft.com/office/officeart/2005/8/layout/bList2#16"/>
    <dgm:cxn modelId="{B08ED087-7B14-4196-8082-C99CEA831CC2}" type="presParOf" srcId="{8120550C-BC87-497C-9931-B1A996EE60C0}" destId="{DBB6DB41-98F6-46AA-B628-CAF983E62B48}" srcOrd="0" destOrd="0" presId="urn:microsoft.com/office/officeart/2005/8/layout/bList2#16"/>
    <dgm:cxn modelId="{D73D9285-1AF5-4ADA-82B7-A7F4094CA4DE}" type="presParOf" srcId="{DBB6DB41-98F6-46AA-B628-CAF983E62B48}" destId="{A523E08F-BB9E-46F9-A45A-A55A85EE4841}" srcOrd="0" destOrd="0" presId="urn:microsoft.com/office/officeart/2005/8/layout/bList2#16"/>
    <dgm:cxn modelId="{436CBCB8-3512-43FF-9D5A-7E8376B934AC}" type="presParOf" srcId="{DBB6DB41-98F6-46AA-B628-CAF983E62B48}" destId="{8341A2DB-1040-453E-BC64-20AB0EC705B0}" srcOrd="1" destOrd="0" presId="urn:microsoft.com/office/officeart/2005/8/layout/bList2#16"/>
    <dgm:cxn modelId="{3327B9DA-0AA2-4219-AEC3-8651EB0111F5}" type="presParOf" srcId="{DBB6DB41-98F6-46AA-B628-CAF983E62B48}" destId="{E0F6C998-5693-4BDD-9069-AF61DC425B3A}" srcOrd="2" destOrd="0" presId="urn:microsoft.com/office/officeart/2005/8/layout/bList2#16"/>
    <dgm:cxn modelId="{B9884E25-0E52-4CBE-8011-CAEA322532A1}" type="presParOf" srcId="{DBB6DB41-98F6-46AA-B628-CAF983E62B48}" destId="{B6A09970-208A-49BF-904E-B64EBDB1A8AC}" srcOrd="3" destOrd="0" presId="urn:microsoft.com/office/officeart/2005/8/layout/bList2#16"/>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7"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0039" custLinFactNeighborY="5156"/>
      <dgm:spPr>
        <a:blipFill>
          <a:blip xmlns:r="http://schemas.openxmlformats.org/officeDocument/2006/relationships" r:embed="rId1"/>
          <a:srcRect/>
          <a:stretch>
            <a:fillRect l="-25000" r="-25000"/>
          </a:stretch>
        </a:blipFill>
        <a:ln w="19050">
          <a:noFill/>
        </a:ln>
      </dgm:spPr>
    </dgm:pt>
  </dgm:ptLst>
  <dgm:cxnLst>
    <dgm:cxn modelId="{18F0AA31-AEDC-4E43-AAC1-F917A2415D43}" type="presOf" srcId="{7A236058-1BB6-40B9-9348-7BFCF74797F7}" destId="{E0F6C998-5693-4BDD-9069-AF61DC425B3A}" srcOrd="1" destOrd="0" presId="urn:microsoft.com/office/officeart/2005/8/layout/bList2#17"/>
    <dgm:cxn modelId="{F80D1FE3-CE7A-4DFB-8852-1CFF36D87450}" type="presOf" srcId="{7A236058-1BB6-40B9-9348-7BFCF74797F7}" destId="{8341A2DB-1040-453E-BC64-20AB0EC705B0}" srcOrd="0" destOrd="0" presId="urn:microsoft.com/office/officeart/2005/8/layout/bList2#17"/>
    <dgm:cxn modelId="{FD6DD1D8-C034-48BB-8FFA-29BD3E37E4B3}" srcId="{BE287C42-CD8A-42CE-8E3E-73C352BD5920}" destId="{7A236058-1BB6-40B9-9348-7BFCF74797F7}" srcOrd="0" destOrd="0" parTransId="{724A6807-07F6-4EB7-8D8C-1F3642101DAC}" sibTransId="{E137A754-910B-4A5F-944B-024BF7FEDA5B}"/>
    <dgm:cxn modelId="{F4ACD497-2BC6-4353-BB1B-2BD9674B9A85}" type="presOf" srcId="{BE287C42-CD8A-42CE-8E3E-73C352BD5920}" destId="{8120550C-BC87-497C-9931-B1A996EE60C0}" srcOrd="0" destOrd="0" presId="urn:microsoft.com/office/officeart/2005/8/layout/bList2#17"/>
    <dgm:cxn modelId="{F58D834F-3406-46B0-9813-A43A9197B970}" type="presParOf" srcId="{8120550C-BC87-497C-9931-B1A996EE60C0}" destId="{DBB6DB41-98F6-46AA-B628-CAF983E62B48}" srcOrd="0" destOrd="0" presId="urn:microsoft.com/office/officeart/2005/8/layout/bList2#17"/>
    <dgm:cxn modelId="{58630AA3-544D-462D-AA9C-7B220C55DA35}" type="presParOf" srcId="{DBB6DB41-98F6-46AA-B628-CAF983E62B48}" destId="{A523E08F-BB9E-46F9-A45A-A55A85EE4841}" srcOrd="0" destOrd="0" presId="urn:microsoft.com/office/officeart/2005/8/layout/bList2#17"/>
    <dgm:cxn modelId="{36B99F64-A159-44BC-9EAC-71919F1B244F}" type="presParOf" srcId="{DBB6DB41-98F6-46AA-B628-CAF983E62B48}" destId="{8341A2DB-1040-453E-BC64-20AB0EC705B0}" srcOrd="1" destOrd="0" presId="urn:microsoft.com/office/officeart/2005/8/layout/bList2#17"/>
    <dgm:cxn modelId="{064C1C62-5D67-43C3-9A0F-1F1B5AEBF94C}" type="presParOf" srcId="{DBB6DB41-98F6-46AA-B628-CAF983E62B48}" destId="{E0F6C998-5693-4BDD-9069-AF61DC425B3A}" srcOrd="2" destOrd="0" presId="urn:microsoft.com/office/officeart/2005/8/layout/bList2#17"/>
    <dgm:cxn modelId="{06B28358-D5C7-46EF-B82D-8529EAFE8A0D}" type="presParOf" srcId="{DBB6DB41-98F6-46AA-B628-CAF983E62B48}" destId="{B6A09970-208A-49BF-904E-B64EBDB1A8AC}" srcOrd="3" destOrd="0" presId="urn:microsoft.com/office/officeart/2005/8/layout/bList2#17"/>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3895" y="36909"/>
          <a:ext cx="569441" cy="425076"/>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3895" y="461986"/>
          <a:ext cx="569441" cy="182782"/>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3895" y="461986"/>
        <a:ext cx="401015" cy="182782"/>
      </dsp:txXfrm>
    </dsp:sp>
    <dsp:sp modelId="{B6A09970-208A-49BF-904E-B64EBDB1A8AC}">
      <dsp:nvSpPr>
        <dsp:cNvPr id="0" name=""/>
        <dsp:cNvSpPr/>
      </dsp:nvSpPr>
      <dsp:spPr>
        <a:xfrm>
          <a:off x="0" y="2151"/>
          <a:ext cx="1178390" cy="1179192"/>
        </a:xfrm>
        <a:prstGeom prst="ellipse">
          <a:avLst/>
        </a:prstGeom>
        <a:blipFill>
          <a:blip xmlns:r="http://schemas.openxmlformats.org/officeDocument/2006/relationships" r:embed="rId1"/>
          <a:srcRect/>
          <a:stretch>
            <a:fillRect l="-25000" r="-25000"/>
          </a:stretch>
        </a:blip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3895" y="36909"/>
          <a:ext cx="569441" cy="425076"/>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3895" y="461986"/>
          <a:ext cx="569441" cy="182782"/>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3895" y="461986"/>
        <a:ext cx="401015" cy="182782"/>
      </dsp:txXfrm>
    </dsp:sp>
    <dsp:sp modelId="{B6A09970-208A-49BF-904E-B64EBDB1A8AC}">
      <dsp:nvSpPr>
        <dsp:cNvPr id="0" name=""/>
        <dsp:cNvSpPr/>
      </dsp:nvSpPr>
      <dsp:spPr>
        <a:xfrm>
          <a:off x="0" y="2151"/>
          <a:ext cx="1178390" cy="1179192"/>
        </a:xfrm>
        <a:prstGeom prst="ellipse">
          <a:avLst/>
        </a:prstGeom>
        <a:blipFill>
          <a:blip xmlns:r="http://schemas.openxmlformats.org/officeDocument/2006/relationships" r:embed="rId1"/>
          <a:srcRect/>
          <a:stretch>
            <a:fillRect l="-25000" r="-25000"/>
          </a:stretch>
        </a:blip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3895" y="36909"/>
          <a:ext cx="569441" cy="425076"/>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3895" y="461986"/>
          <a:ext cx="569441" cy="182782"/>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3895" y="461986"/>
        <a:ext cx="401015" cy="182782"/>
      </dsp:txXfrm>
    </dsp:sp>
    <dsp:sp modelId="{B6A09970-208A-49BF-904E-B64EBDB1A8AC}">
      <dsp:nvSpPr>
        <dsp:cNvPr id="0" name=""/>
        <dsp:cNvSpPr/>
      </dsp:nvSpPr>
      <dsp:spPr>
        <a:xfrm>
          <a:off x="0" y="2151"/>
          <a:ext cx="1178390" cy="1179192"/>
        </a:xfrm>
        <a:prstGeom prst="ellipse">
          <a:avLst/>
        </a:prstGeom>
        <a:blipFill>
          <a:blip xmlns:r="http://schemas.openxmlformats.org/officeDocument/2006/relationships" r:embed="rId1"/>
          <a:srcRect/>
          <a:stretch>
            <a:fillRect l="-25000" r="-25000"/>
          </a:stretch>
        </a:blip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3895" y="36909"/>
          <a:ext cx="569441" cy="425076"/>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3895" y="461986"/>
          <a:ext cx="569441" cy="182782"/>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3895" y="461986"/>
        <a:ext cx="401015" cy="182782"/>
      </dsp:txXfrm>
    </dsp:sp>
    <dsp:sp modelId="{B6A09970-208A-49BF-904E-B64EBDB1A8AC}">
      <dsp:nvSpPr>
        <dsp:cNvPr id="0" name=""/>
        <dsp:cNvSpPr/>
      </dsp:nvSpPr>
      <dsp:spPr>
        <a:xfrm>
          <a:off x="0" y="2151"/>
          <a:ext cx="1178390" cy="1179192"/>
        </a:xfrm>
        <a:prstGeom prst="ellipse">
          <a:avLst/>
        </a:prstGeom>
        <a:blipFill>
          <a:blip xmlns:r="http://schemas.openxmlformats.org/officeDocument/2006/relationships" r:embed="rId1"/>
          <a:srcRect/>
          <a:stretch>
            <a:fillRect l="-25000" r="-25000"/>
          </a:stretch>
        </a:blip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4">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15">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16">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17">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t>2018/2/25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a:t>
            </a:fld>
            <a:endParaRPr lang="zh-CN" altLang="en-US"/>
          </a:p>
        </p:txBody>
      </p:sp>
    </p:spTree>
    <p:extLst>
      <p:ext uri="{BB962C8B-B14F-4D97-AF65-F5344CB8AC3E}">
        <p14:creationId xmlns:p14="http://schemas.microsoft.com/office/powerpoint/2010/main" val="3566871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3</a:t>
            </a:fld>
            <a:endParaRPr lang="zh-CN" altLang="en-US"/>
          </a:p>
        </p:txBody>
      </p:sp>
    </p:spTree>
    <p:extLst>
      <p:ext uri="{BB962C8B-B14F-4D97-AF65-F5344CB8AC3E}">
        <p14:creationId xmlns:p14="http://schemas.microsoft.com/office/powerpoint/2010/main" val="3615825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4A80D4-82C9-4B39-B737-CCAF96AB7DB7}" type="slidenum">
              <a:rPr lang="zh-CN" altLang="en-US" smtClean="0"/>
              <a:pPr/>
              <a:t>4</a:t>
            </a:fld>
            <a:endParaRPr lang="zh-CN" altLang="en-US"/>
          </a:p>
        </p:txBody>
      </p:sp>
    </p:spTree>
    <p:extLst>
      <p:ext uri="{BB962C8B-B14F-4D97-AF65-F5344CB8AC3E}">
        <p14:creationId xmlns:p14="http://schemas.microsoft.com/office/powerpoint/2010/main" val="4281981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1DD71FAE-F02B-4105-9FB8-6BE5C8896EA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682002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7</a:t>
            </a:fld>
            <a:endParaRPr lang="zh-CN" altLang="en-US"/>
          </a:p>
        </p:txBody>
      </p:sp>
    </p:spTree>
    <p:extLst>
      <p:ext uri="{BB962C8B-B14F-4D97-AF65-F5344CB8AC3E}">
        <p14:creationId xmlns:p14="http://schemas.microsoft.com/office/powerpoint/2010/main" val="3822220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8</a:t>
            </a:fld>
            <a:endParaRPr lang="zh-CN" altLang="en-US"/>
          </a:p>
        </p:txBody>
      </p:sp>
    </p:spTree>
    <p:extLst>
      <p:ext uri="{BB962C8B-B14F-4D97-AF65-F5344CB8AC3E}">
        <p14:creationId xmlns:p14="http://schemas.microsoft.com/office/powerpoint/2010/main" val="136781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9</a:t>
            </a:fld>
            <a:endParaRPr lang="zh-CN" altLang="en-US"/>
          </a:p>
        </p:txBody>
      </p:sp>
    </p:spTree>
    <p:extLst>
      <p:ext uri="{BB962C8B-B14F-4D97-AF65-F5344CB8AC3E}">
        <p14:creationId xmlns:p14="http://schemas.microsoft.com/office/powerpoint/2010/main" val="1394229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2516313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endParaRPr lang="zh-CN" altLang="en-US"/>
          </a:p>
        </p:txBody>
      </p:sp>
    </p:spTree>
    <p:extLst>
      <p:ext uri="{BB962C8B-B14F-4D97-AF65-F5344CB8AC3E}">
        <p14:creationId xmlns:p14="http://schemas.microsoft.com/office/powerpoint/2010/main" val="667810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432127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60DAA1E2-0BCB-498F-B666-E5E40D25323B}" type="slidenum">
              <a:rPr lang="zh-CN" altLang="en-US" smtClean="0"/>
              <a:t>13</a:t>
            </a:fld>
            <a:endParaRPr lang="zh-CN" altLang="en-US"/>
          </a:p>
        </p:txBody>
      </p:sp>
    </p:spTree>
    <p:extLst>
      <p:ext uri="{BB962C8B-B14F-4D97-AF65-F5344CB8AC3E}">
        <p14:creationId xmlns:p14="http://schemas.microsoft.com/office/powerpoint/2010/main" val="164086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14</a:t>
            </a:fld>
            <a:endParaRPr lang="zh-CN" altLang="en-US"/>
          </a:p>
        </p:txBody>
      </p:sp>
    </p:spTree>
    <p:extLst>
      <p:ext uri="{BB962C8B-B14F-4D97-AF65-F5344CB8AC3E}">
        <p14:creationId xmlns:p14="http://schemas.microsoft.com/office/powerpoint/2010/main" val="2127395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pPr/>
              <a:t>15</a:t>
            </a:fld>
            <a:endParaRPr lang="zh-CN" altLang="en-US"/>
          </a:p>
        </p:txBody>
      </p:sp>
    </p:spTree>
    <p:extLst>
      <p:ext uri="{BB962C8B-B14F-4D97-AF65-F5344CB8AC3E}">
        <p14:creationId xmlns:p14="http://schemas.microsoft.com/office/powerpoint/2010/main" val="533947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16</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572209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17</a:t>
            </a:fld>
            <a:endParaRPr lang="zh-CN" altLang="en-US"/>
          </a:p>
        </p:txBody>
      </p:sp>
    </p:spTree>
    <p:extLst>
      <p:ext uri="{BB962C8B-B14F-4D97-AF65-F5344CB8AC3E}">
        <p14:creationId xmlns:p14="http://schemas.microsoft.com/office/powerpoint/2010/main" val="1766132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18</a:t>
            </a:fld>
            <a:endParaRPr lang="zh-CN" altLang="en-US"/>
          </a:p>
        </p:txBody>
      </p:sp>
    </p:spTree>
    <p:extLst>
      <p:ext uri="{BB962C8B-B14F-4D97-AF65-F5344CB8AC3E}">
        <p14:creationId xmlns:p14="http://schemas.microsoft.com/office/powerpoint/2010/main" val="4291213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19</a:t>
            </a:fld>
            <a:endParaRPr lang="zh-CN" altLang="en-US"/>
          </a:p>
        </p:txBody>
      </p:sp>
    </p:spTree>
    <p:extLst>
      <p:ext uri="{BB962C8B-B14F-4D97-AF65-F5344CB8AC3E}">
        <p14:creationId xmlns:p14="http://schemas.microsoft.com/office/powerpoint/2010/main" val="512204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4A80D4-82C9-4B39-B737-CCAF96AB7DB7}" type="slidenum">
              <a:rPr lang="zh-CN" altLang="en-US" smtClean="0"/>
              <a:pPr/>
              <a:t>20</a:t>
            </a:fld>
            <a:endParaRPr lang="zh-CN" altLang="en-US"/>
          </a:p>
        </p:txBody>
      </p:sp>
    </p:spTree>
    <p:extLst>
      <p:ext uri="{BB962C8B-B14F-4D97-AF65-F5344CB8AC3E}">
        <p14:creationId xmlns:p14="http://schemas.microsoft.com/office/powerpoint/2010/main" val="4259844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21</a:t>
            </a:fld>
            <a:endParaRPr lang="zh-CN" altLang="en-US"/>
          </a:p>
        </p:txBody>
      </p:sp>
    </p:spTree>
    <p:extLst>
      <p:ext uri="{BB962C8B-B14F-4D97-AF65-F5344CB8AC3E}">
        <p14:creationId xmlns:p14="http://schemas.microsoft.com/office/powerpoint/2010/main" val="3099500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97529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23</a:t>
            </a:fld>
            <a:endParaRPr lang="zh-CN" altLang="en-US"/>
          </a:p>
        </p:txBody>
      </p:sp>
    </p:spTree>
    <p:extLst>
      <p:ext uri="{BB962C8B-B14F-4D97-AF65-F5344CB8AC3E}">
        <p14:creationId xmlns:p14="http://schemas.microsoft.com/office/powerpoint/2010/main" val="16407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24</a:t>
            </a:fld>
            <a:endParaRPr lang="zh-CN" altLang="en-US"/>
          </a:p>
        </p:txBody>
      </p:sp>
    </p:spTree>
    <p:extLst>
      <p:ext uri="{BB962C8B-B14F-4D97-AF65-F5344CB8AC3E}">
        <p14:creationId xmlns:p14="http://schemas.microsoft.com/office/powerpoint/2010/main" val="4143070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3923928" y="304292"/>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工作回顾</a:t>
            </a:r>
          </a:p>
        </p:txBody>
      </p:sp>
      <p:sp>
        <p:nvSpPr>
          <p:cNvPr id="10" name="椭圆 9">
            <a:extLst>
              <a:ext uri="{FF2B5EF4-FFF2-40B4-BE49-F238E27FC236}">
                <a16:creationId xmlns:a16="http://schemas.microsoft.com/office/drawing/2014/main" id="{CA60B3EB-5B48-4300-B079-DA4C9D36AE0E}"/>
              </a:ext>
            </a:extLst>
          </p:cNvPr>
          <p:cNvSpPr/>
          <p:nvPr userDrawn="1"/>
        </p:nvSpPr>
        <p:spPr>
          <a:xfrm>
            <a:off x="3502643" y="304292"/>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882766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4067944" y="232284"/>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自我评价</a:t>
            </a:r>
          </a:p>
        </p:txBody>
      </p:sp>
      <p:sp>
        <p:nvSpPr>
          <p:cNvPr id="6" name="椭圆 5">
            <a:extLst>
              <a:ext uri="{FF2B5EF4-FFF2-40B4-BE49-F238E27FC236}">
                <a16:creationId xmlns:a16="http://schemas.microsoft.com/office/drawing/2014/main" id="{D885BA86-9C7F-4C80-A73D-092FAC52EA38}"/>
              </a:ext>
            </a:extLst>
          </p:cNvPr>
          <p:cNvSpPr/>
          <p:nvPr userDrawn="1"/>
        </p:nvSpPr>
        <p:spPr>
          <a:xfrm>
            <a:off x="3673905" y="232284"/>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4590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4139952" y="232284"/>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工作体会</a:t>
            </a:r>
          </a:p>
        </p:txBody>
      </p:sp>
      <p:sp>
        <p:nvSpPr>
          <p:cNvPr id="6" name="椭圆 5">
            <a:extLst>
              <a:ext uri="{FF2B5EF4-FFF2-40B4-BE49-F238E27FC236}">
                <a16:creationId xmlns:a16="http://schemas.microsoft.com/office/drawing/2014/main" id="{2856A93C-97EE-428B-8785-0B156EB424AA}"/>
              </a:ext>
            </a:extLst>
          </p:cNvPr>
          <p:cNvSpPr/>
          <p:nvPr userDrawn="1"/>
        </p:nvSpPr>
        <p:spPr>
          <a:xfrm>
            <a:off x="3699003" y="232284"/>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50719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3671900" y="196280"/>
            <a:ext cx="1810578"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工作规划和展望</a:t>
            </a:r>
          </a:p>
        </p:txBody>
      </p:sp>
      <p:sp>
        <p:nvSpPr>
          <p:cNvPr id="6" name="椭圆 5">
            <a:extLst>
              <a:ext uri="{FF2B5EF4-FFF2-40B4-BE49-F238E27FC236}">
                <a16:creationId xmlns:a16="http://schemas.microsoft.com/office/drawing/2014/main" id="{933C31F1-0C0A-45FC-B50E-6E4214B9854F}"/>
              </a:ext>
            </a:extLst>
          </p:cNvPr>
          <p:cNvSpPr/>
          <p:nvPr userDrawn="1"/>
        </p:nvSpPr>
        <p:spPr>
          <a:xfrm>
            <a:off x="3259744" y="196280"/>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81777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448308"/>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50287" y="448308"/>
            <a:ext cx="1261884" cy="345094"/>
          </a:xfrm>
          <a:prstGeom prst="rect">
            <a:avLst/>
          </a:prstGeom>
          <a:noFill/>
        </p:spPr>
        <p:txBody>
          <a:bodyPr wrap="none" rtlCol="0">
            <a:spAutoFit/>
          </a:bodyPr>
          <a:lstStyle/>
          <a:p>
            <a:pPr>
              <a:lnSpc>
                <a:spcPct val="130000"/>
              </a:lnSpc>
            </a:pPr>
            <a:r>
              <a:rPr lang="zh-CN" altLang="en-US" sz="1400" b="1" dirty="0">
                <a:solidFill>
                  <a:schemeClr val="tx1">
                    <a:lumMod val="50000"/>
                    <a:lumOff val="50000"/>
                  </a:schemeClr>
                </a:solidFill>
                <a:latin typeface="微软雅黑"/>
                <a:ea typeface="微软雅黑"/>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1848647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2018/2/25</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9131737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0"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0" y="940384"/>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26273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7271844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t>2018/2/25</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9" r:id="rId8"/>
    <p:sldLayoutId id="2147483680" r:id="rId9"/>
    <p:sldLayoutId id="2147483681" r:id="rId10"/>
    <p:sldLayoutId id="2147483682" r:id="rId11"/>
    <p:sldLayoutId id="2147483673" r:id="rId12"/>
    <p:sldLayoutId id="2147483674" r:id="rId13"/>
    <p:sldLayoutId id="2147483675" r:id="rId14"/>
    <p:sldLayoutId id="2147483676" r:id="rId15"/>
    <p:sldLayoutId id="2147483656" r:id="rId16"/>
    <p:sldLayoutId id="2147483657" r:id="rId17"/>
    <p:sldLayoutId id="2147483658" r:id="rId18"/>
    <p:sldLayoutId id="2147483659" r:id="rId19"/>
    <p:sldLayoutId id="2147483663" r:id="rId20"/>
    <p:sldLayoutId id="2147483666" r:id="rId21"/>
    <p:sldLayoutId id="2147483671" r:id="rId22"/>
    <p:sldLayoutId id="2147483672" r:id="rId23"/>
    <p:sldLayoutId id="2147483677" r:id="rId24"/>
    <p:sldLayoutId id="2147483684" r:id="rId25"/>
    <p:sldLayoutId id="2147483686" r:id="rId26"/>
    <p:sldLayoutId id="2147483687" r:id="rId27"/>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8.jpg"/><Relationship Id="rId5" Type="http://schemas.openxmlformats.org/officeDocument/2006/relationships/image" Target="../media/image11.jpg"/><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F2826365-B417-4F02-8E0A-EDA29E407F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859108" cy="5145088"/>
          </a:xfrm>
          <a:prstGeom prst="rect">
            <a:avLst/>
          </a:prstGeom>
        </p:spPr>
      </p:pic>
      <p:sp>
        <p:nvSpPr>
          <p:cNvPr id="10" name="矩形 259">
            <a:extLst>
              <a:ext uri="{FF2B5EF4-FFF2-40B4-BE49-F238E27FC236}">
                <a16:creationId xmlns:a16="http://schemas.microsoft.com/office/drawing/2014/main" id="{92BF79DA-ACF7-4D5B-9E69-58E2D3FEDA7F}"/>
              </a:ext>
            </a:extLst>
          </p:cNvPr>
          <p:cNvSpPr>
            <a:spLocks noChangeArrowheads="1"/>
          </p:cNvSpPr>
          <p:nvPr/>
        </p:nvSpPr>
        <p:spPr bwMode="auto">
          <a:xfrm>
            <a:off x="4463988" y="1312404"/>
            <a:ext cx="2093723"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en-US" altLang="zh-CN" sz="6600" cap="all" smtClean="0">
                <a:solidFill>
                  <a:schemeClr val="tx1">
                    <a:lumMod val="75000"/>
                    <a:lumOff val="25000"/>
                  </a:schemeClr>
                </a:solidFill>
                <a:latin typeface="Agency FB" panose="020B0503020202020204" pitchFamily="34" charset="0"/>
                <a:ea typeface="方正姚体" panose="02010601030101010101" pitchFamily="2" charset="-122"/>
                <a:cs typeface="Arial" panose="020B0604020202020204" pitchFamily="34" charset="0"/>
              </a:rPr>
              <a:t>2018</a:t>
            </a:r>
            <a:endParaRPr lang="en-US" altLang="zh-CN" sz="6600" cap="all" dirty="0">
              <a:solidFill>
                <a:schemeClr val="tx1">
                  <a:lumMod val="75000"/>
                  <a:lumOff val="25000"/>
                </a:schemeClr>
              </a:solidFill>
              <a:latin typeface="Agency FB" panose="020B0503020202020204" pitchFamily="34" charset="0"/>
              <a:ea typeface="方正姚体" panose="02010601030101010101" pitchFamily="2" charset="-122"/>
              <a:cs typeface="Arial" panose="020B0604020202020204" pitchFamily="34" charset="0"/>
            </a:endParaRPr>
          </a:p>
        </p:txBody>
      </p:sp>
      <p:pic>
        <p:nvPicPr>
          <p:cNvPr id="8" name="纯音乐 - 爱的协奏曲 - concerto pour unr j">
            <a:hlinkClick r:id="" action="ppaction://media"/>
            <a:extLst>
              <a:ext uri="{FF2B5EF4-FFF2-40B4-BE49-F238E27FC236}">
                <a16:creationId xmlns:a16="http://schemas.microsoft.com/office/drawing/2014/main" id="{5DD177FB-2884-4B8E-BDEB-E4C40A809F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0588" y="2483941"/>
            <a:ext cx="609600" cy="609600"/>
          </a:xfrm>
          <a:prstGeom prst="rect">
            <a:avLst/>
          </a:prstGeom>
        </p:spPr>
      </p:pic>
      <p:sp>
        <p:nvSpPr>
          <p:cNvPr id="17" name="文本框 6">
            <a:extLst>
              <a:ext uri="{FF2B5EF4-FFF2-40B4-BE49-F238E27FC236}">
                <a16:creationId xmlns:a16="http://schemas.microsoft.com/office/drawing/2014/main" id="{F566691B-179A-47AF-9D54-29550010D842}"/>
              </a:ext>
            </a:extLst>
          </p:cNvPr>
          <p:cNvSpPr txBox="1"/>
          <p:nvPr/>
        </p:nvSpPr>
        <p:spPr>
          <a:xfrm>
            <a:off x="2641938" y="2280259"/>
            <a:ext cx="6148864" cy="700192"/>
          </a:xfrm>
          <a:prstGeom prst="rect">
            <a:avLst/>
          </a:prstGeom>
          <a:noFill/>
        </p:spPr>
        <p:txBody>
          <a:bodyPr wrap="square" lIns="68580" tIns="34290" rIns="68580" bIns="34290" rtlCol="0">
            <a:spAutoFit/>
          </a:bodyPr>
          <a:lstStyle/>
          <a:p>
            <a:pPr algn="ctr"/>
            <a:r>
              <a:rPr lang="zh-CN" altLang="en-US" sz="4000">
                <a:solidFill>
                  <a:schemeClr val="tx1">
                    <a:lumMod val="75000"/>
                    <a:lumOff val="25000"/>
                  </a:schemeClr>
                </a:solidFill>
                <a:latin typeface="微软雅黑" charset="0"/>
                <a:ea typeface="微软雅黑" charset="0"/>
              </a:rPr>
              <a:t>健康果汁</a:t>
            </a:r>
            <a:r>
              <a:rPr lang="zh-CN" altLang="en-US" sz="4000" dirty="0">
                <a:solidFill>
                  <a:schemeClr val="tx1">
                    <a:lumMod val="75000"/>
                    <a:lumOff val="25000"/>
                  </a:schemeClr>
                </a:solidFill>
                <a:latin typeface="微软雅黑" charset="0"/>
                <a:ea typeface="微软雅黑" charset="0"/>
              </a:rPr>
              <a:t>饮料</a:t>
            </a:r>
            <a:r>
              <a:rPr lang="en-US" altLang="zh-CN" sz="4000" dirty="0">
                <a:solidFill>
                  <a:schemeClr val="tx1">
                    <a:lumMod val="75000"/>
                    <a:lumOff val="25000"/>
                  </a:schemeClr>
                </a:solidFill>
                <a:latin typeface="微软雅黑" charset="0"/>
                <a:ea typeface="微软雅黑" charset="0"/>
              </a:rPr>
              <a:t>PPT</a:t>
            </a:r>
            <a:r>
              <a:rPr lang="zh-CN" altLang="en-US" sz="4000" dirty="0">
                <a:solidFill>
                  <a:schemeClr val="tx1">
                    <a:lumMod val="75000"/>
                    <a:lumOff val="25000"/>
                  </a:schemeClr>
                </a:solidFill>
                <a:latin typeface="微软雅黑" charset="0"/>
                <a:ea typeface="微软雅黑" charset="0"/>
              </a:rPr>
              <a:t>模板</a:t>
            </a:r>
          </a:p>
        </p:txBody>
      </p:sp>
      <p:sp>
        <p:nvSpPr>
          <p:cNvPr id="18" name="文本框 10">
            <a:extLst>
              <a:ext uri="{FF2B5EF4-FFF2-40B4-BE49-F238E27FC236}">
                <a16:creationId xmlns:a16="http://schemas.microsoft.com/office/drawing/2014/main" id="{300DC75A-C78E-4F2B-8280-12B3748B2D19}"/>
              </a:ext>
            </a:extLst>
          </p:cNvPr>
          <p:cNvSpPr txBox="1"/>
          <p:nvPr/>
        </p:nvSpPr>
        <p:spPr>
          <a:xfrm>
            <a:off x="2774145" y="2964335"/>
            <a:ext cx="5839301" cy="300082"/>
          </a:xfrm>
          <a:prstGeom prst="rect">
            <a:avLst/>
          </a:prstGeom>
          <a:noFill/>
          <a:ln w="9525">
            <a:noFill/>
            <a:miter/>
          </a:ln>
          <a:effectLst/>
        </p:spPr>
        <p:txBody>
          <a:bodyPr vert="horz" wrap="square" lIns="68580" tIns="34290" rIns="68580" bIns="34290" anchor="t">
            <a:spAutoFit/>
          </a:bodyPr>
          <a:lstStyle/>
          <a:p>
            <a:pPr lvl="0" algn="ctr" eaLnBrk="0" latinLnBrk="0" hangingPunct="0"/>
            <a:r>
              <a:rPr lang="en-US" altLang="zh-CN" sz="1500" dirty="0">
                <a:solidFill>
                  <a:schemeClr val="tx1">
                    <a:lumMod val="75000"/>
                    <a:lumOff val="25000"/>
                  </a:schemeClr>
                </a:solidFill>
                <a:latin typeface="Meiryo" charset="0"/>
                <a:ea typeface="Meiryo" charset="0"/>
              </a:rPr>
              <a:t> THE PROFESSIONAL</a:t>
            </a:r>
            <a:r>
              <a:rPr lang="zh-CN" altLang="en-US" sz="1500" dirty="0">
                <a:solidFill>
                  <a:schemeClr val="tx1">
                    <a:lumMod val="75000"/>
                    <a:lumOff val="25000"/>
                  </a:schemeClr>
                </a:solidFill>
                <a:latin typeface="Meiryo" charset="0"/>
                <a:ea typeface="Meiryo" charset="0"/>
              </a:rPr>
              <a:t> </a:t>
            </a:r>
            <a:r>
              <a:rPr lang="en-US" altLang="zh-CN" sz="1500" dirty="0">
                <a:solidFill>
                  <a:schemeClr val="tx1">
                    <a:lumMod val="75000"/>
                    <a:lumOff val="25000"/>
                  </a:schemeClr>
                </a:solidFill>
                <a:latin typeface="Meiryo" charset="0"/>
                <a:ea typeface="Meiryo" charset="0"/>
              </a:rPr>
              <a:t>POWERPOINT</a:t>
            </a:r>
            <a:r>
              <a:rPr lang="zh-CN" altLang="en-US" sz="1500" dirty="0">
                <a:solidFill>
                  <a:schemeClr val="tx1">
                    <a:lumMod val="75000"/>
                    <a:lumOff val="25000"/>
                  </a:schemeClr>
                </a:solidFill>
                <a:latin typeface="Meiryo" charset="0"/>
                <a:ea typeface="Meiryo" charset="0"/>
              </a:rPr>
              <a:t> </a:t>
            </a:r>
            <a:r>
              <a:rPr lang="en-US" altLang="zh-CN" sz="1500" dirty="0">
                <a:solidFill>
                  <a:schemeClr val="tx1">
                    <a:lumMod val="75000"/>
                    <a:lumOff val="25000"/>
                  </a:schemeClr>
                </a:solidFill>
                <a:latin typeface="Meiryo" charset="0"/>
                <a:ea typeface="Meiryo" charset="0"/>
              </a:rPr>
              <a:t>TEMPLATES</a:t>
            </a:r>
          </a:p>
        </p:txBody>
      </p:sp>
      <p:sp>
        <p:nvSpPr>
          <p:cNvPr id="19" name="TextBox 54">
            <a:extLst>
              <a:ext uri="{FF2B5EF4-FFF2-40B4-BE49-F238E27FC236}">
                <a16:creationId xmlns:a16="http://schemas.microsoft.com/office/drawing/2014/main" id="{6432639A-F943-4396-B64A-59ECE12E8961}"/>
              </a:ext>
            </a:extLst>
          </p:cNvPr>
          <p:cNvSpPr txBox="1"/>
          <p:nvPr/>
        </p:nvSpPr>
        <p:spPr>
          <a:xfrm>
            <a:off x="4698657" y="3237877"/>
            <a:ext cx="2236455" cy="338526"/>
          </a:xfrm>
          <a:prstGeom prst="rect">
            <a:avLst/>
          </a:prstGeom>
          <a:noFill/>
        </p:spPr>
        <p:txBody>
          <a:bodyPr wrap="none" lIns="91413" tIns="45706" rIns="91413" bIns="45706"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在此输入您的公司名字</a:t>
            </a:r>
          </a:p>
        </p:txBody>
      </p:sp>
      <p:cxnSp>
        <p:nvCxnSpPr>
          <p:cNvPr id="20" name="直接连接符 19">
            <a:extLst>
              <a:ext uri="{FF2B5EF4-FFF2-40B4-BE49-F238E27FC236}">
                <a16:creationId xmlns:a16="http://schemas.microsoft.com/office/drawing/2014/main" id="{F8B92979-33B1-43AB-8ADB-A1F60F59AA7E}"/>
              </a:ext>
            </a:extLst>
          </p:cNvPr>
          <p:cNvCxnSpPr>
            <a:cxnSpLocks/>
          </p:cNvCxnSpPr>
          <p:nvPr/>
        </p:nvCxnSpPr>
        <p:spPr>
          <a:xfrm flipH="1">
            <a:off x="6905296" y="3407140"/>
            <a:ext cx="957222"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659DB4E8-B4A7-47A1-8B19-321F3E481536}"/>
              </a:ext>
            </a:extLst>
          </p:cNvPr>
          <p:cNvCxnSpPr>
            <a:cxnSpLocks/>
          </p:cNvCxnSpPr>
          <p:nvPr/>
        </p:nvCxnSpPr>
        <p:spPr>
          <a:xfrm flipH="1">
            <a:off x="3542039" y="3407140"/>
            <a:ext cx="1156619"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B07AB4E5-35B5-486F-AE8A-55F13F103A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1" b="63296"/>
          <a:stretch/>
        </p:blipFill>
        <p:spPr>
          <a:xfrm rot="15731608">
            <a:off x="6559390" y="269860"/>
            <a:ext cx="3564991" cy="1888468"/>
          </a:xfrm>
          <a:prstGeom prst="rect">
            <a:avLst/>
          </a:prstGeom>
        </p:spPr>
      </p:pic>
    </p:spTree>
    <p:extLst>
      <p:ext uri="{BB962C8B-B14F-4D97-AF65-F5344CB8AC3E}">
        <p14:creationId xmlns:p14="http://schemas.microsoft.com/office/powerpoint/2010/main" val="324492387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2"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1000"/>
                                        <p:tgtEl>
                                          <p:spTgt spid="13"/>
                                        </p:tgtEl>
                                      </p:cBhvr>
                                    </p:animEffect>
                                    <p:anim calcmode="lin" valueType="num">
                                      <p:cBhvr>
                                        <p:cTn id="10" dur="1000" fill="hold"/>
                                        <p:tgtEl>
                                          <p:spTgt spid="13"/>
                                        </p:tgtEl>
                                        <p:attrNameLst>
                                          <p:attrName>ppt_x</p:attrName>
                                        </p:attrNameLst>
                                      </p:cBhvr>
                                      <p:tavLst>
                                        <p:tav tm="0">
                                          <p:val>
                                            <p:strVal val="#ppt_x"/>
                                          </p:val>
                                        </p:tav>
                                        <p:tav tm="100000">
                                          <p:val>
                                            <p:strVal val="#ppt_x"/>
                                          </p:val>
                                        </p:tav>
                                      </p:tavLst>
                                    </p:anim>
                                    <p:anim calcmode="lin" valueType="num">
                                      <p:cBhvr>
                                        <p:cTn id="11" dur="1000" fill="hold"/>
                                        <p:tgtEl>
                                          <p:spTgt spid="13"/>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childTnLst>
                          </p:cTn>
                        </p:par>
                        <p:par>
                          <p:cTn id="25" fill="hold">
                            <p:stCondLst>
                              <p:cond delay="1650"/>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10"/>
                                        </p:tgtEl>
                                      </p:cBhvr>
                                    </p:animEffect>
                                    <p:animScale>
                                      <p:cBhvr>
                                        <p:cTn id="28" dur="250" autoRev="1" fill="hold"/>
                                        <p:tgtEl>
                                          <p:spTgt spid="10"/>
                                        </p:tgtEl>
                                      </p:cBhvr>
                                      <p:by x="105000" y="105000"/>
                                    </p:animScale>
                                  </p:childTnLst>
                                </p:cTn>
                              </p:par>
                            </p:childTnLst>
                          </p:cTn>
                        </p:par>
                      </p:childTnLst>
                    </p:cTn>
                  </p:par>
                  <p:par>
                    <p:cTn id="29" fill="hold">
                      <p:stCondLst>
                        <p:cond delay="indefinite"/>
                      </p:stCondLst>
                      <p:childTnLst>
                        <p:par>
                          <p:cTn id="30" fill="hold">
                            <p:stCondLst>
                              <p:cond delay="0"/>
                            </p:stCondLst>
                            <p:childTnLst>
                              <p:par>
                                <p:cTn id="31" presetID="40" presetClass="entr" presetSubtype="0" fill="hold" grpId="0" nodeType="clickEffect">
                                  <p:stCondLst>
                                    <p:cond delay="0"/>
                                  </p:stCondLst>
                                  <p:iterate type="lt">
                                    <p:tmPct val="10000"/>
                                  </p:iterate>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1"/>
                                          </p:val>
                                        </p:tav>
                                        <p:tav tm="100000">
                                          <p:val>
                                            <p:strVal val="#ppt_x"/>
                                          </p:val>
                                        </p:tav>
                                      </p:tavLst>
                                    </p:anim>
                                    <p:anim calcmode="lin" valueType="num">
                                      <p:cBhvr>
                                        <p:cTn id="35"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22" presetClass="entr" presetSubtype="8"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par>
                                <p:cTn id="47" presetID="22" presetClass="entr" presetSubtype="2"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right)">
                                      <p:cBhvr>
                                        <p:cTn id="49" dur="500"/>
                                        <p:tgtEl>
                                          <p:spTgt spid="20"/>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16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4" repeatCount="indefinite" fill="hold" display="0">
                  <p:stCondLst>
                    <p:cond delay="indefinite"/>
                  </p:stCondLst>
                  <p:endCondLst>
                    <p:cond evt="onStopAudio" delay="0">
                      <p:tgtEl>
                        <p:sldTgt/>
                      </p:tgtEl>
                    </p:cond>
                  </p:endCondLst>
                </p:cTn>
                <p:tgtEl>
                  <p:spTgt spid="8"/>
                </p:tgtEl>
              </p:cMediaNode>
            </p:audio>
          </p:childTnLst>
        </p:cTn>
      </p:par>
    </p:tnLst>
    <p:bldLst>
      <p:bldP spid="10" grpId="0"/>
      <p:bldP spid="10" grpId="1"/>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0"/>
          <p:cNvSpPr>
            <a:spLocks noChangeArrowheads="1"/>
          </p:cNvSpPr>
          <p:nvPr/>
        </p:nvSpPr>
        <p:spPr bwMode="auto">
          <a:xfrm>
            <a:off x="1438557" y="2806568"/>
            <a:ext cx="6266887" cy="62452"/>
          </a:xfrm>
          <a:prstGeom prst="rect">
            <a:avLst/>
          </a:prstGeom>
          <a:solidFill>
            <a:schemeClr val="tx1">
              <a:lumMod val="50000"/>
              <a:lumOff val="50000"/>
              <a:alpha val="95000"/>
            </a:schemeClr>
          </a:solidFill>
          <a:ln>
            <a:noFill/>
          </a:ln>
        </p:spPr>
        <p:txBody>
          <a:bodyPr vert="horz" wrap="square" lIns="68580" tIns="34290" rIns="68580" bIns="34290" numCol="1" anchor="t" anchorCtr="0" compatLnSpc="1"/>
          <a:lstStyle/>
          <a:p>
            <a:endParaRPr lang="zh-CN" altLang="en-US" sz="1350"/>
          </a:p>
        </p:txBody>
      </p:sp>
      <p:sp>
        <p:nvSpPr>
          <p:cNvPr id="5" name="Oval 31"/>
          <p:cNvSpPr>
            <a:spLocks noChangeArrowheads="1"/>
          </p:cNvSpPr>
          <p:nvPr/>
        </p:nvSpPr>
        <p:spPr bwMode="auto">
          <a:xfrm>
            <a:off x="1044467" y="2434766"/>
            <a:ext cx="804602" cy="806054"/>
          </a:xfrm>
          <a:prstGeom prst="roundRect">
            <a:avLst/>
          </a:prstGeom>
          <a:solidFill>
            <a:schemeClr val="accent1"/>
          </a:solidFill>
          <a:ln>
            <a:noFill/>
          </a:ln>
        </p:spPr>
        <p:txBody>
          <a:bodyPr vert="horz" wrap="square" lIns="68580" tIns="34290" rIns="68580" bIns="34290" numCol="1" anchor="t" anchorCtr="0" compatLnSpc="1"/>
          <a:lstStyle/>
          <a:p>
            <a:pPr algn="ctr"/>
            <a:r>
              <a:rPr lang="en-US" altLang="zh-CN" sz="3600" dirty="0">
                <a:solidFill>
                  <a:schemeClr val="bg1"/>
                </a:solidFill>
              </a:rPr>
              <a:t>01</a:t>
            </a:r>
            <a:endParaRPr lang="zh-CN" altLang="en-US" sz="3600" dirty="0">
              <a:solidFill>
                <a:schemeClr val="bg1"/>
              </a:solidFill>
            </a:endParaRPr>
          </a:p>
        </p:txBody>
      </p:sp>
      <p:sp>
        <p:nvSpPr>
          <p:cNvPr id="6" name="Oval 32"/>
          <p:cNvSpPr>
            <a:spLocks noChangeArrowheads="1"/>
          </p:cNvSpPr>
          <p:nvPr/>
        </p:nvSpPr>
        <p:spPr bwMode="auto">
          <a:xfrm>
            <a:off x="3123281" y="2434767"/>
            <a:ext cx="803150" cy="806054"/>
          </a:xfrm>
          <a:prstGeom prst="roundRect">
            <a:avLst/>
          </a:prstGeom>
          <a:solidFill>
            <a:schemeClr val="accent2"/>
          </a:solidFill>
          <a:ln>
            <a:noFill/>
          </a:ln>
        </p:spPr>
        <p:txBody>
          <a:bodyPr vert="horz" wrap="square" lIns="68580" tIns="34290" rIns="68580" bIns="34290" numCol="1" anchor="t" anchorCtr="0" compatLnSpc="1"/>
          <a:lstStyle/>
          <a:p>
            <a:pPr algn="ctr"/>
            <a:r>
              <a:rPr lang="en-US" altLang="zh-CN" sz="3600" dirty="0">
                <a:solidFill>
                  <a:schemeClr val="bg1"/>
                </a:solidFill>
              </a:rPr>
              <a:t>02</a:t>
            </a:r>
            <a:endParaRPr lang="zh-CN" altLang="en-US" sz="3600" dirty="0">
              <a:solidFill>
                <a:schemeClr val="bg1"/>
              </a:solidFill>
            </a:endParaRPr>
          </a:p>
        </p:txBody>
      </p:sp>
      <p:sp>
        <p:nvSpPr>
          <p:cNvPr id="7" name="Oval 33"/>
          <p:cNvSpPr>
            <a:spLocks noChangeArrowheads="1"/>
          </p:cNvSpPr>
          <p:nvPr/>
        </p:nvSpPr>
        <p:spPr bwMode="auto">
          <a:xfrm>
            <a:off x="5211760" y="2434767"/>
            <a:ext cx="806054" cy="806054"/>
          </a:xfrm>
          <a:prstGeom prst="roundRect">
            <a:avLst/>
          </a:prstGeom>
          <a:solidFill>
            <a:schemeClr val="accent3"/>
          </a:solidFill>
          <a:ln>
            <a:noFill/>
          </a:ln>
        </p:spPr>
        <p:txBody>
          <a:bodyPr vert="horz" wrap="square" lIns="68580" tIns="34290" rIns="68580" bIns="34290" numCol="1" anchor="t" anchorCtr="0" compatLnSpc="1"/>
          <a:lstStyle/>
          <a:p>
            <a:pPr algn="ctr"/>
            <a:r>
              <a:rPr lang="en-US" altLang="zh-CN" sz="3600" dirty="0">
                <a:solidFill>
                  <a:schemeClr val="bg1"/>
                </a:solidFill>
              </a:rPr>
              <a:t>03</a:t>
            </a:r>
            <a:endParaRPr lang="zh-CN" altLang="en-US" sz="3600" dirty="0">
              <a:solidFill>
                <a:schemeClr val="bg1"/>
              </a:solidFill>
            </a:endParaRPr>
          </a:p>
        </p:txBody>
      </p:sp>
      <p:sp>
        <p:nvSpPr>
          <p:cNvPr id="8" name="Oval 34"/>
          <p:cNvSpPr>
            <a:spLocks noChangeArrowheads="1"/>
          </p:cNvSpPr>
          <p:nvPr/>
        </p:nvSpPr>
        <p:spPr bwMode="auto">
          <a:xfrm>
            <a:off x="7303142" y="2434767"/>
            <a:ext cx="804602" cy="806054"/>
          </a:xfrm>
          <a:prstGeom prst="roundRect">
            <a:avLst/>
          </a:prstGeom>
          <a:solidFill>
            <a:schemeClr val="accent4"/>
          </a:solidFill>
          <a:ln>
            <a:noFill/>
          </a:ln>
        </p:spPr>
        <p:txBody>
          <a:bodyPr vert="horz" wrap="square" lIns="68580" tIns="34290" rIns="68580" bIns="34290" numCol="1" anchor="t" anchorCtr="0" compatLnSpc="1"/>
          <a:lstStyle/>
          <a:p>
            <a:pPr algn="ctr"/>
            <a:r>
              <a:rPr lang="en-US" altLang="zh-CN" sz="3600" dirty="0">
                <a:solidFill>
                  <a:schemeClr val="bg1"/>
                </a:solidFill>
              </a:rPr>
              <a:t>04</a:t>
            </a:r>
            <a:endParaRPr lang="zh-CN" altLang="en-US" sz="3600" dirty="0">
              <a:solidFill>
                <a:schemeClr val="bg1"/>
              </a:solidFill>
            </a:endParaRPr>
          </a:p>
        </p:txBody>
      </p:sp>
      <p:sp>
        <p:nvSpPr>
          <p:cNvPr id="18" name="文本框 17"/>
          <p:cNvSpPr txBox="1"/>
          <p:nvPr/>
        </p:nvSpPr>
        <p:spPr>
          <a:xfrm>
            <a:off x="374137" y="3815648"/>
            <a:ext cx="2254462" cy="482440"/>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2447764" y="1737290"/>
            <a:ext cx="2254462"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0" name="文本框 19"/>
          <p:cNvSpPr txBox="1"/>
          <p:nvPr/>
        </p:nvSpPr>
        <p:spPr>
          <a:xfrm>
            <a:off x="4572000" y="3818296"/>
            <a:ext cx="2254462" cy="482440"/>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
        <p:nvSpPr>
          <p:cNvPr id="21" name="文本框 20"/>
          <p:cNvSpPr txBox="1"/>
          <p:nvPr/>
        </p:nvSpPr>
        <p:spPr>
          <a:xfrm>
            <a:off x="6586369" y="1715638"/>
            <a:ext cx="2254462"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 name="矩形 1"/>
          <p:cNvSpPr/>
          <p:nvPr/>
        </p:nvSpPr>
        <p:spPr>
          <a:xfrm>
            <a:off x="994772" y="3458732"/>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951820" y="1402748"/>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163381" y="3464719"/>
            <a:ext cx="902811" cy="307777"/>
          </a:xfrm>
          <a:prstGeom prst="rect">
            <a:avLst/>
          </a:prstGeom>
        </p:spPr>
        <p:txBody>
          <a:bodyPr wrap="none">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984733" y="1408523"/>
            <a:ext cx="1441420"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324F93FC-4014-4149-945A-3FD9B8C143BB}"/>
              </a:ext>
            </a:extLst>
          </p:cNvPr>
          <p:cNvSpPr txBox="1"/>
          <p:nvPr/>
        </p:nvSpPr>
        <p:spPr>
          <a:xfrm>
            <a:off x="-112893" y="629641"/>
            <a:ext cx="2314719" cy="497957"/>
          </a:xfrm>
          <a:prstGeom prst="rect">
            <a:avLst/>
          </a:prstGeom>
          <a:noFill/>
        </p:spPr>
        <p:txBody>
          <a:bodyPr wrap="square" rtlCol="0">
            <a:spAutoFit/>
          </a:bodyPr>
          <a:lstStyle/>
          <a:p>
            <a:pPr algn="ctr" defTabSz="685469">
              <a:lnSpc>
                <a:spcPct val="120000"/>
              </a:lnSpc>
              <a:defRPr/>
            </a:pPr>
            <a:r>
              <a:rPr lang="zh-CN" altLang="en-US" sz="2400" b="1" kern="0" dirty="0">
                <a:solidFill>
                  <a:schemeClr val="tx1">
                    <a:lumMod val="75000"/>
                    <a:lumOff val="25000"/>
                  </a:schemeClr>
                </a:solidFill>
                <a:latin typeface="微软雅黑" pitchFamily="34" charset="-122"/>
                <a:ea typeface="微软雅黑" pitchFamily="34" charset="-122"/>
              </a:rPr>
              <a:t>目录</a:t>
            </a:r>
            <a:r>
              <a:rPr lang="zh-CN" altLang="en-US" sz="2000" b="1" kern="0" dirty="0">
                <a:solidFill>
                  <a:schemeClr val="tx1">
                    <a:lumMod val="75000"/>
                    <a:lumOff val="25000"/>
                  </a:schemeClr>
                </a:solidFill>
                <a:latin typeface="微软雅黑" pitchFamily="34" charset="-122"/>
                <a:ea typeface="微软雅黑" pitchFamily="34" charset="-122"/>
              </a:rPr>
              <a:t> </a:t>
            </a:r>
            <a:r>
              <a:rPr lang="en-US" altLang="zh-CN" sz="2000" b="1" kern="0" dirty="0">
                <a:solidFill>
                  <a:schemeClr val="tx1">
                    <a:lumMod val="75000"/>
                    <a:lumOff val="25000"/>
                  </a:schemeClr>
                </a:solidFill>
                <a:latin typeface="微软雅黑" pitchFamily="34" charset="-122"/>
                <a:ea typeface="微软雅黑" pitchFamily="34" charset="-122"/>
              </a:rPr>
              <a:t>/</a:t>
            </a:r>
            <a:r>
              <a:rPr lang="en-US" altLang="zh-CN" sz="1600" kern="0" dirty="0">
                <a:solidFill>
                  <a:schemeClr val="tx1">
                    <a:lumMod val="75000"/>
                    <a:lumOff val="25000"/>
                  </a:schemeClr>
                </a:solidFill>
                <a:latin typeface="微软雅黑" pitchFamily="34" charset="-122"/>
                <a:ea typeface="微软雅黑" pitchFamily="34" charset="-122"/>
              </a:rPr>
              <a:t>Contents</a:t>
            </a:r>
            <a:endParaRPr lang="en-US" altLang="ko-KR" sz="16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08092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additive="base">
                                        <p:cTn id="53" dur="500" fill="hold"/>
                                        <p:tgtEl>
                                          <p:spTgt spid="2"/>
                                        </p:tgtEl>
                                        <p:attrNameLst>
                                          <p:attrName>ppt_x</p:attrName>
                                        </p:attrNameLst>
                                      </p:cBhvr>
                                      <p:tavLst>
                                        <p:tav tm="0">
                                          <p:val>
                                            <p:strVal val="#ppt_x"/>
                                          </p:val>
                                        </p:tav>
                                        <p:tav tm="100000">
                                          <p:val>
                                            <p:strVal val="#ppt_x"/>
                                          </p:val>
                                        </p:tav>
                                      </p:tavLst>
                                    </p:anim>
                                    <p:anim calcmode="lin" valueType="num">
                                      <p:cBhvr additive="base">
                                        <p:cTn id="54" dur="500" fill="hold"/>
                                        <p:tgtEl>
                                          <p:spTgt spid="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ppt_x"/>
                                          </p:val>
                                        </p:tav>
                                        <p:tav tm="100000">
                                          <p:val>
                                            <p:strVal val="#ppt_x"/>
                                          </p:val>
                                        </p:tav>
                                      </p:tavLst>
                                    </p:anim>
                                    <p:anim calcmode="lin" valueType="num">
                                      <p:cBhvr additive="base">
                                        <p:cTn id="66" dur="500" fill="hold"/>
                                        <p:tgtEl>
                                          <p:spTgt spid="2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8" grpId="0"/>
      <p:bldP spid="19" grpId="0"/>
      <p:bldP spid="20" grpId="0"/>
      <p:bldP spid="21" grpId="0"/>
      <p:bldP spid="2" grpId="0"/>
      <p:bldP spid="26" grpId="0"/>
      <p:bldP spid="27" grpId="0"/>
      <p:bldP spid="28"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5"/>
          <p:cNvSpPr>
            <a:spLocks noChangeArrowheads="1"/>
          </p:cNvSpPr>
          <p:nvPr/>
        </p:nvSpPr>
        <p:spPr bwMode="auto">
          <a:xfrm>
            <a:off x="2836719" y="2479237"/>
            <a:ext cx="1061829" cy="346249"/>
          </a:xfrm>
          <a:prstGeom prst="rect">
            <a:avLst/>
          </a:prstGeom>
          <a:noFill/>
          <a:ln w="9525">
            <a:noFill/>
            <a:miter lim="800000"/>
            <a:headEnd/>
            <a:tailEnd/>
          </a:ln>
        </p:spPr>
        <p:txBody>
          <a:bodyPr wrap="none" lIns="68580" tIns="34290" rIns="68580" bIns="3429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1740974" y="2921463"/>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50000"/>
                  <a:lumOff val="50000"/>
                </a:schemeClr>
              </a:solidFill>
              <a:latin typeface="微软雅黑" pitchFamily="34" charset="-122"/>
              <a:ea typeface="微软雅黑" pitchFamily="34" charset="-122"/>
              <a:sym typeface="Arial" charset="0"/>
            </a:endParaRPr>
          </a:p>
        </p:txBody>
      </p:sp>
      <p:sp>
        <p:nvSpPr>
          <p:cNvPr id="10" name="Oval 31">
            <a:extLst>
              <a:ext uri="{FF2B5EF4-FFF2-40B4-BE49-F238E27FC236}">
                <a16:creationId xmlns:a16="http://schemas.microsoft.com/office/drawing/2014/main" id="{20070FDD-8AC3-4FCA-BC53-2B21B28A684A}"/>
              </a:ext>
            </a:extLst>
          </p:cNvPr>
          <p:cNvSpPr>
            <a:spLocks noChangeArrowheads="1"/>
          </p:cNvSpPr>
          <p:nvPr/>
        </p:nvSpPr>
        <p:spPr bwMode="auto">
          <a:xfrm>
            <a:off x="2951820" y="1564432"/>
            <a:ext cx="804602" cy="806054"/>
          </a:xfrm>
          <a:prstGeom prst="roundRect">
            <a:avLst/>
          </a:prstGeom>
          <a:solidFill>
            <a:schemeClr val="accent1"/>
          </a:solidFill>
          <a:ln>
            <a:noFill/>
          </a:ln>
        </p:spPr>
        <p:txBody>
          <a:bodyPr vert="horz" wrap="square" lIns="68580" tIns="34290" rIns="68580" bIns="34290" numCol="1" anchor="t" anchorCtr="0" compatLnSpc="1"/>
          <a:lstStyle/>
          <a:p>
            <a:pPr algn="ctr"/>
            <a:r>
              <a:rPr lang="en-US" altLang="zh-CN" sz="3600" dirty="0">
                <a:solidFill>
                  <a:schemeClr val="bg1"/>
                </a:solidFill>
              </a:rPr>
              <a:t>01</a:t>
            </a:r>
            <a:endParaRPr lang="zh-CN" altLang="en-US" sz="3600" dirty="0">
              <a:solidFill>
                <a:schemeClr val="bg1"/>
              </a:solidFill>
            </a:endParaRPr>
          </a:p>
        </p:txBody>
      </p:sp>
      <p:pic>
        <p:nvPicPr>
          <p:cNvPr id="7" name="图片 6">
            <a:extLst>
              <a:ext uri="{FF2B5EF4-FFF2-40B4-BE49-F238E27FC236}">
                <a16:creationId xmlns:a16="http://schemas.microsoft.com/office/drawing/2014/main" id="{0B82596D-AAFE-4C9E-A15E-26E20B5B19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7868" y="794"/>
            <a:ext cx="3859108" cy="5145088"/>
          </a:xfrm>
          <a:prstGeom prst="rect">
            <a:avLst/>
          </a:prstGeom>
        </p:spPr>
      </p:pic>
    </p:spTree>
    <p:extLst>
      <p:ext uri="{BB962C8B-B14F-4D97-AF65-F5344CB8AC3E}">
        <p14:creationId xmlns:p14="http://schemas.microsoft.com/office/powerpoint/2010/main" val="314646824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rot="2700000">
            <a:off x="1234507" y="1959183"/>
            <a:ext cx="1094922" cy="1094585"/>
          </a:xfrm>
          <a:prstGeom prst="roundRect">
            <a:avLst/>
          </a:prstGeom>
          <a:solidFill>
            <a:schemeClr val="accent1"/>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9" name="圆角矩形 8"/>
          <p:cNvSpPr/>
          <p:nvPr/>
        </p:nvSpPr>
        <p:spPr>
          <a:xfrm rot="2700000">
            <a:off x="3094748" y="1502935"/>
            <a:ext cx="1094922" cy="1094585"/>
          </a:xfrm>
          <a:prstGeom prst="roundRect">
            <a:avLst/>
          </a:prstGeom>
          <a:solidFill>
            <a:schemeClr val="accent1"/>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10" name="AutoShape 31"/>
          <p:cNvSpPr>
            <a:spLocks noChangeAspect="1" noChangeArrowheads="1" noTextEdit="1"/>
          </p:cNvSpPr>
          <p:nvPr/>
        </p:nvSpPr>
        <p:spPr bwMode="auto">
          <a:xfrm>
            <a:off x="3358357" y="2237144"/>
            <a:ext cx="568325" cy="5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 name="圆角矩形 10"/>
          <p:cNvSpPr/>
          <p:nvPr/>
        </p:nvSpPr>
        <p:spPr>
          <a:xfrm rot="2700000">
            <a:off x="4954989" y="1977527"/>
            <a:ext cx="1094922" cy="1094585"/>
          </a:xfrm>
          <a:prstGeom prst="roundRect">
            <a:avLst/>
          </a:prstGeom>
          <a:solidFill>
            <a:schemeClr val="accent2"/>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12" name="圆角矩形 11"/>
          <p:cNvSpPr/>
          <p:nvPr/>
        </p:nvSpPr>
        <p:spPr>
          <a:xfrm rot="2700000">
            <a:off x="6815230" y="1564154"/>
            <a:ext cx="1094922" cy="1094585"/>
          </a:xfrm>
          <a:prstGeom prst="roundRect">
            <a:avLst/>
          </a:prstGeom>
          <a:solidFill>
            <a:schemeClr val="accent2"/>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grpSp>
        <p:nvGrpSpPr>
          <p:cNvPr id="13" name="组合 12"/>
          <p:cNvGrpSpPr/>
          <p:nvPr/>
        </p:nvGrpSpPr>
        <p:grpSpPr>
          <a:xfrm>
            <a:off x="1234282" y="1406626"/>
            <a:ext cx="1095375" cy="1095713"/>
            <a:chOff x="1234281" y="1670157"/>
            <a:chExt cx="1095375" cy="1095375"/>
          </a:xfrm>
        </p:grpSpPr>
        <p:sp>
          <p:nvSpPr>
            <p:cNvPr id="14" name="圆角矩形 13"/>
            <p:cNvSpPr/>
            <p:nvPr/>
          </p:nvSpPr>
          <p:spPr>
            <a:xfrm rot="3891413">
              <a:off x="1234281" y="1670157"/>
              <a:ext cx="1095375" cy="1095375"/>
            </a:xfrm>
            <a:prstGeom prst="roundRect">
              <a:avLst/>
            </a:prstGeom>
            <a:solidFill>
              <a:srgbClr val="FFFFFF"/>
            </a:solidFill>
            <a:ln w="12700" cap="flat" cmpd="sng" algn="ctr">
              <a:noFill/>
              <a:prstDash val="solid"/>
              <a:miter lim="800000"/>
            </a:ln>
            <a:effectLst>
              <a:outerShdw blurRad="127000" dist="76200" dir="10800000" algn="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15" name="KSO_Shape"/>
            <p:cNvSpPr/>
            <p:nvPr/>
          </p:nvSpPr>
          <p:spPr>
            <a:xfrm>
              <a:off x="1524794" y="1968607"/>
              <a:ext cx="504825" cy="468312"/>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grpSp>
      <p:grpSp>
        <p:nvGrpSpPr>
          <p:cNvPr id="16" name="组合 15"/>
          <p:cNvGrpSpPr/>
          <p:nvPr/>
        </p:nvGrpSpPr>
        <p:grpSpPr>
          <a:xfrm>
            <a:off x="3094832" y="1951305"/>
            <a:ext cx="1095375" cy="1094126"/>
            <a:chOff x="3094831" y="2214669"/>
            <a:chExt cx="1095375" cy="1093788"/>
          </a:xfrm>
        </p:grpSpPr>
        <p:sp>
          <p:nvSpPr>
            <p:cNvPr id="17" name="圆角矩形 16"/>
            <p:cNvSpPr/>
            <p:nvPr/>
          </p:nvSpPr>
          <p:spPr>
            <a:xfrm rot="1514154">
              <a:off x="3094831" y="2214669"/>
              <a:ext cx="1095375" cy="1093788"/>
            </a:xfrm>
            <a:prstGeom prst="roundRect">
              <a:avLst/>
            </a:prstGeom>
            <a:solidFill>
              <a:srgbClr val="FFFFFF"/>
            </a:solidFill>
            <a:ln w="12700" cap="flat" cmpd="sng" algn="ctr">
              <a:noFill/>
              <a:prstDash val="solid"/>
              <a:miter lim="800000"/>
            </a:ln>
            <a:effectLst>
              <a:outerShdw blurRad="127000" dist="76200" dir="13500000" algn="b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18" name="KSO_Shape"/>
            <p:cNvSpPr/>
            <p:nvPr/>
          </p:nvSpPr>
          <p:spPr>
            <a:xfrm>
              <a:off x="3434556" y="2602019"/>
              <a:ext cx="414338" cy="319088"/>
            </a:xfrm>
            <a:custGeom>
              <a:avLst/>
              <a:gdLst/>
              <a:ahLst/>
              <a:cxnLst/>
              <a:rect l="l" t="t" r="r" b="b"/>
              <a:pathLst>
                <a:path w="3710374" h="2848566">
                  <a:moveTo>
                    <a:pt x="132902" y="1177607"/>
                  </a:moveTo>
                  <a:cubicBezTo>
                    <a:pt x="206302" y="1177607"/>
                    <a:pt x="265804" y="1237109"/>
                    <a:pt x="265804" y="1310509"/>
                  </a:cubicBezTo>
                  <a:lnTo>
                    <a:pt x="265804" y="1822976"/>
                  </a:lnTo>
                  <a:cubicBezTo>
                    <a:pt x="265804" y="1896376"/>
                    <a:pt x="206302" y="1955878"/>
                    <a:pt x="132902" y="1955878"/>
                  </a:cubicBezTo>
                  <a:cubicBezTo>
                    <a:pt x="59502" y="1955878"/>
                    <a:pt x="0" y="1896376"/>
                    <a:pt x="0" y="1822976"/>
                  </a:cubicBezTo>
                  <a:lnTo>
                    <a:pt x="0" y="1310509"/>
                  </a:lnTo>
                  <a:cubicBezTo>
                    <a:pt x="0" y="1237109"/>
                    <a:pt x="59502" y="1177607"/>
                    <a:pt x="132902" y="1177607"/>
                  </a:cubicBezTo>
                  <a:close/>
                  <a:moveTo>
                    <a:pt x="3676647" y="1014899"/>
                  </a:moveTo>
                  <a:cubicBezTo>
                    <a:pt x="3699953" y="1011726"/>
                    <a:pt x="3709766" y="1038156"/>
                    <a:pt x="3709762" y="1126078"/>
                  </a:cubicBezTo>
                  <a:lnTo>
                    <a:pt x="3709762" y="2733814"/>
                  </a:lnTo>
                  <a:cubicBezTo>
                    <a:pt x="3714789" y="2810852"/>
                    <a:pt x="3689665" y="2852720"/>
                    <a:pt x="3604255" y="2784056"/>
                  </a:cubicBezTo>
                  <a:cubicBezTo>
                    <a:pt x="3539382" y="2731902"/>
                    <a:pt x="3308368" y="2542961"/>
                    <a:pt x="3100502" y="2373078"/>
                  </a:cubicBezTo>
                  <a:lnTo>
                    <a:pt x="2983265" y="2373078"/>
                  </a:lnTo>
                  <a:lnTo>
                    <a:pt x="2983265" y="2692091"/>
                  </a:lnTo>
                  <a:cubicBezTo>
                    <a:pt x="2983265" y="2778510"/>
                    <a:pt x="2913209" y="2848566"/>
                    <a:pt x="2826790" y="2848566"/>
                  </a:cubicBezTo>
                  <a:lnTo>
                    <a:pt x="542844" y="2848566"/>
                  </a:lnTo>
                  <a:cubicBezTo>
                    <a:pt x="456425" y="2848566"/>
                    <a:pt x="386369" y="2778510"/>
                    <a:pt x="386369" y="2692091"/>
                  </a:cubicBezTo>
                  <a:lnTo>
                    <a:pt x="386369" y="1261585"/>
                  </a:lnTo>
                  <a:cubicBezTo>
                    <a:pt x="386369" y="1175166"/>
                    <a:pt x="456425" y="1105110"/>
                    <a:pt x="542844" y="1105110"/>
                  </a:cubicBezTo>
                  <a:lnTo>
                    <a:pt x="2826790" y="1105110"/>
                  </a:lnTo>
                  <a:cubicBezTo>
                    <a:pt x="2913209" y="1105110"/>
                    <a:pt x="2983265" y="1175166"/>
                    <a:pt x="2983265" y="1261585"/>
                  </a:cubicBezTo>
                  <a:lnTo>
                    <a:pt x="2983265" y="1470870"/>
                  </a:lnTo>
                  <a:lnTo>
                    <a:pt x="3095401" y="1470870"/>
                  </a:lnTo>
                  <a:cubicBezTo>
                    <a:pt x="3315877" y="1289257"/>
                    <a:pt x="3568799" y="1079374"/>
                    <a:pt x="3619327" y="1045691"/>
                  </a:cubicBezTo>
                  <a:cubicBezTo>
                    <a:pt x="3643821" y="1029362"/>
                    <a:pt x="3662662" y="1016802"/>
                    <a:pt x="3676647" y="1014899"/>
                  </a:cubicBezTo>
                  <a:close/>
                  <a:moveTo>
                    <a:pt x="2266043" y="0"/>
                  </a:moveTo>
                  <a:cubicBezTo>
                    <a:pt x="2555481" y="0"/>
                    <a:pt x="2790117" y="234636"/>
                    <a:pt x="2790117" y="524074"/>
                  </a:cubicBezTo>
                  <a:cubicBezTo>
                    <a:pt x="2790117" y="813512"/>
                    <a:pt x="2555481" y="1048148"/>
                    <a:pt x="2266043" y="1048148"/>
                  </a:cubicBezTo>
                  <a:cubicBezTo>
                    <a:pt x="1976605" y="1048148"/>
                    <a:pt x="1741969" y="813512"/>
                    <a:pt x="1741969" y="524074"/>
                  </a:cubicBezTo>
                  <a:cubicBezTo>
                    <a:pt x="1741969" y="234636"/>
                    <a:pt x="1976605" y="0"/>
                    <a:pt x="2266043" y="0"/>
                  </a:cubicBezTo>
                  <a:close/>
                  <a:moveTo>
                    <a:pt x="1041907" y="0"/>
                  </a:moveTo>
                  <a:cubicBezTo>
                    <a:pt x="1331345" y="0"/>
                    <a:pt x="1565981" y="234636"/>
                    <a:pt x="1565981" y="524074"/>
                  </a:cubicBezTo>
                  <a:cubicBezTo>
                    <a:pt x="1565981" y="813512"/>
                    <a:pt x="1331345" y="1048148"/>
                    <a:pt x="1041907" y="1048148"/>
                  </a:cubicBezTo>
                  <a:cubicBezTo>
                    <a:pt x="752469" y="1048148"/>
                    <a:pt x="517833" y="813512"/>
                    <a:pt x="517833" y="524074"/>
                  </a:cubicBezTo>
                  <a:cubicBezTo>
                    <a:pt x="517833" y="234636"/>
                    <a:pt x="752469" y="0"/>
                    <a:pt x="1041907" y="0"/>
                  </a:cubicBezTo>
                  <a:close/>
                </a:path>
              </a:pathLst>
            </a:custGeom>
            <a:solidFill>
              <a:schemeClr val="accent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grpSp>
      <p:grpSp>
        <p:nvGrpSpPr>
          <p:cNvPr id="19" name="组合 18"/>
          <p:cNvGrpSpPr/>
          <p:nvPr/>
        </p:nvGrpSpPr>
        <p:grpSpPr>
          <a:xfrm>
            <a:off x="4955381" y="1446325"/>
            <a:ext cx="1093788" cy="1095713"/>
            <a:chOff x="4955381" y="1709844"/>
            <a:chExt cx="1093788" cy="1095375"/>
          </a:xfrm>
        </p:grpSpPr>
        <p:sp>
          <p:nvSpPr>
            <p:cNvPr id="20" name="圆角矩形 19"/>
            <p:cNvSpPr/>
            <p:nvPr/>
          </p:nvSpPr>
          <p:spPr>
            <a:xfrm rot="4881661">
              <a:off x="4954587" y="1710638"/>
              <a:ext cx="1095375" cy="1093788"/>
            </a:xfrm>
            <a:prstGeom prst="roundRect">
              <a:avLst/>
            </a:prstGeom>
            <a:solidFill>
              <a:srgbClr val="FFFFFF"/>
            </a:solidFill>
            <a:ln w="12700" cap="flat" cmpd="sng" algn="ctr">
              <a:noFill/>
              <a:prstDash val="solid"/>
              <a:miter lim="800000"/>
            </a:ln>
            <a:effectLst>
              <a:outerShdw blurRad="127000" dist="76200" dir="13500000" algn="b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21" name="KSO_Shape"/>
            <p:cNvSpPr/>
            <p:nvPr/>
          </p:nvSpPr>
          <p:spPr>
            <a:xfrm>
              <a:off x="5352256" y="2024169"/>
              <a:ext cx="300038" cy="512763"/>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chemeClr val="accent2"/>
            </a:solidFill>
            <a:ln w="12700" cap="flat" cmpd="sng" algn="ctr">
              <a:noFill/>
              <a:prstDash val="solid"/>
              <a:miter lim="800000"/>
            </a:ln>
            <a:effectLst/>
          </p:spPr>
          <p:txBody>
            <a:bodyPr bIns="32400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dirty="0">
                <a:solidFill>
                  <a:srgbClr val="FFFFFF"/>
                </a:solidFill>
                <a:latin typeface="Times New Roman" panose="02020603050405020304"/>
                <a:ea typeface="幼圆"/>
              </a:endParaRPr>
            </a:p>
          </p:txBody>
        </p:sp>
      </p:grpSp>
      <p:grpSp>
        <p:nvGrpSpPr>
          <p:cNvPr id="22" name="组合 21"/>
          <p:cNvGrpSpPr/>
          <p:nvPr/>
        </p:nvGrpSpPr>
        <p:grpSpPr>
          <a:xfrm>
            <a:off x="6815931" y="2037057"/>
            <a:ext cx="1093788" cy="1094126"/>
            <a:chOff x="6815931" y="2300394"/>
            <a:chExt cx="1093788" cy="1093788"/>
          </a:xfrm>
        </p:grpSpPr>
        <p:sp>
          <p:nvSpPr>
            <p:cNvPr id="23" name="圆角矩形 22"/>
            <p:cNvSpPr/>
            <p:nvPr/>
          </p:nvSpPr>
          <p:spPr>
            <a:xfrm rot="278720">
              <a:off x="6815931" y="2300394"/>
              <a:ext cx="1093788" cy="1093788"/>
            </a:xfrm>
            <a:prstGeom prst="roundRect">
              <a:avLst/>
            </a:prstGeom>
            <a:solidFill>
              <a:srgbClr val="FFFFFF"/>
            </a:solidFill>
            <a:ln w="12700" cap="flat" cmpd="sng" algn="ctr">
              <a:noFill/>
              <a:prstDash val="solid"/>
              <a:miter lim="800000"/>
            </a:ln>
            <a:effectLst>
              <a:outerShdw blurRad="127000" dist="76200" dir="13500000" algn="b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幼圆"/>
              </a:endParaRPr>
            </a:p>
          </p:txBody>
        </p:sp>
        <p:sp>
          <p:nvSpPr>
            <p:cNvPr id="24" name="KSO_Shape"/>
            <p:cNvSpPr/>
            <p:nvPr/>
          </p:nvSpPr>
          <p:spPr bwMode="auto">
            <a:xfrm>
              <a:off x="7182644" y="2603607"/>
              <a:ext cx="358775" cy="487362"/>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FFFFFF"/>
                </a:solidFill>
                <a:latin typeface="Times New Roman" panose="02020603050405020304"/>
                <a:ea typeface="+mn-ea"/>
              </a:endParaRPr>
            </a:p>
          </p:txBody>
        </p:sp>
      </p:grpSp>
      <p:sp>
        <p:nvSpPr>
          <p:cNvPr id="25" name="文本框 81"/>
          <p:cNvSpPr txBox="1">
            <a:spLocks noChangeArrowheads="1"/>
          </p:cNvSpPr>
          <p:nvPr/>
        </p:nvSpPr>
        <p:spPr bwMode="auto">
          <a:xfrm>
            <a:off x="686192" y="3602758"/>
            <a:ext cx="1980000" cy="93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输入您的文本请在输入您的文本此处输入您的文本</a:t>
            </a:r>
          </a:p>
        </p:txBody>
      </p:sp>
      <p:sp>
        <p:nvSpPr>
          <p:cNvPr id="26" name="文本框 81"/>
          <p:cNvSpPr txBox="1">
            <a:spLocks noChangeArrowheads="1"/>
          </p:cNvSpPr>
          <p:nvPr/>
        </p:nvSpPr>
        <p:spPr bwMode="auto">
          <a:xfrm>
            <a:off x="2581736" y="3602758"/>
            <a:ext cx="1980000" cy="93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输入您的文本请在输入您的文本此处输入您的文本</a:t>
            </a:r>
          </a:p>
        </p:txBody>
      </p:sp>
      <p:sp>
        <p:nvSpPr>
          <p:cNvPr id="27" name="文本框 81"/>
          <p:cNvSpPr txBox="1">
            <a:spLocks noChangeArrowheads="1"/>
          </p:cNvSpPr>
          <p:nvPr/>
        </p:nvSpPr>
        <p:spPr bwMode="auto">
          <a:xfrm>
            <a:off x="4477280" y="3602758"/>
            <a:ext cx="1980000" cy="93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输入您的文本请在输入您的文本此处输入您的文本</a:t>
            </a:r>
          </a:p>
        </p:txBody>
      </p:sp>
      <p:sp>
        <p:nvSpPr>
          <p:cNvPr id="28" name="文本框 81"/>
          <p:cNvSpPr txBox="1">
            <a:spLocks noChangeArrowheads="1"/>
          </p:cNvSpPr>
          <p:nvPr/>
        </p:nvSpPr>
        <p:spPr bwMode="auto">
          <a:xfrm>
            <a:off x="6372825" y="3602758"/>
            <a:ext cx="1980000" cy="93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输入您的文本请在输入您的文本此处输入您的文本</a:t>
            </a:r>
          </a:p>
        </p:txBody>
      </p:sp>
    </p:spTree>
    <p:extLst>
      <p:ext uri="{BB962C8B-B14F-4D97-AF65-F5344CB8AC3E}">
        <p14:creationId xmlns:p14="http://schemas.microsoft.com/office/powerpoint/2010/main" val="3018562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up)">
                                      <p:cBhvr>
                                        <p:cTn id="51" dur="500"/>
                                        <p:tgtEl>
                                          <p:spTgt spid="2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up)">
                                      <p:cBhvr>
                                        <p:cTn id="54" dur="500"/>
                                        <p:tgtEl>
                                          <p:spTgt spid="27"/>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up)">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571500" y="1891742"/>
            <a:ext cx="1828800" cy="584537"/>
          </a:xfrm>
          <a:prstGeom prst="roundRect">
            <a:avLst>
              <a:gd name="adj" fmla="val 28861"/>
            </a:avLst>
          </a:prstGeom>
          <a:solidFill>
            <a:srgbClr val="DF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1" name="Diagram 10"/>
          <p:cNvGraphicFramePr/>
          <p:nvPr>
            <p:extLst>
              <p:ext uri="{D42A27DB-BD31-4B8C-83A1-F6EECF244321}">
                <p14:modId xmlns:p14="http://schemas.microsoft.com/office/powerpoint/2010/main" val="3232816155"/>
              </p:ext>
            </p:extLst>
          </p:nvPr>
        </p:nvGraphicFramePr>
        <p:xfrm>
          <a:off x="895228" y="1593337"/>
          <a:ext cx="1181344" cy="1181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ounded Rectangle 11"/>
          <p:cNvSpPr/>
          <p:nvPr/>
        </p:nvSpPr>
        <p:spPr>
          <a:xfrm>
            <a:off x="2628900" y="1891742"/>
            <a:ext cx="1828800" cy="584537"/>
          </a:xfrm>
          <a:prstGeom prst="roundRect">
            <a:avLst>
              <a:gd name="adj" fmla="val 28861"/>
            </a:avLst>
          </a:prstGeom>
          <a:solidFill>
            <a:srgbClr val="1FD8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3" name="Diagram 12"/>
          <p:cNvGraphicFramePr/>
          <p:nvPr>
            <p:extLst>
              <p:ext uri="{D42A27DB-BD31-4B8C-83A1-F6EECF244321}">
                <p14:modId xmlns:p14="http://schemas.microsoft.com/office/powerpoint/2010/main" val="1225249179"/>
              </p:ext>
            </p:extLst>
          </p:nvPr>
        </p:nvGraphicFramePr>
        <p:xfrm>
          <a:off x="2952628" y="1593337"/>
          <a:ext cx="1181344" cy="11813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Rounded Rectangle 13"/>
          <p:cNvSpPr/>
          <p:nvPr/>
        </p:nvSpPr>
        <p:spPr>
          <a:xfrm>
            <a:off x="4686300" y="1891742"/>
            <a:ext cx="1828800" cy="584537"/>
          </a:xfrm>
          <a:prstGeom prst="roundRect">
            <a:avLst>
              <a:gd name="adj" fmla="val 28861"/>
            </a:avLst>
          </a:prstGeom>
          <a:solidFill>
            <a:srgbClr val="F3C3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5" name="Diagram 14"/>
          <p:cNvGraphicFramePr/>
          <p:nvPr>
            <p:extLst>
              <p:ext uri="{D42A27DB-BD31-4B8C-83A1-F6EECF244321}">
                <p14:modId xmlns:p14="http://schemas.microsoft.com/office/powerpoint/2010/main" val="532682712"/>
              </p:ext>
            </p:extLst>
          </p:nvPr>
        </p:nvGraphicFramePr>
        <p:xfrm>
          <a:off x="5010028" y="1593337"/>
          <a:ext cx="1181344" cy="118134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6" name="Rounded Rectangle 15"/>
          <p:cNvSpPr/>
          <p:nvPr/>
        </p:nvSpPr>
        <p:spPr>
          <a:xfrm>
            <a:off x="6743700" y="1891742"/>
            <a:ext cx="1828800" cy="584537"/>
          </a:xfrm>
          <a:prstGeom prst="roundRect">
            <a:avLst>
              <a:gd name="adj" fmla="val 28861"/>
            </a:avLst>
          </a:prstGeom>
          <a:solidFill>
            <a:srgbClr val="23C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7" name="Diagram 16"/>
          <p:cNvGraphicFramePr/>
          <p:nvPr>
            <p:extLst>
              <p:ext uri="{D42A27DB-BD31-4B8C-83A1-F6EECF244321}">
                <p14:modId xmlns:p14="http://schemas.microsoft.com/office/powerpoint/2010/main" val="2302616177"/>
              </p:ext>
            </p:extLst>
          </p:nvPr>
        </p:nvGraphicFramePr>
        <p:xfrm>
          <a:off x="7067428" y="1593337"/>
          <a:ext cx="1181344" cy="118134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9" name="TextBox 18"/>
          <p:cNvSpPr txBox="1"/>
          <p:nvPr/>
        </p:nvSpPr>
        <p:spPr>
          <a:xfrm>
            <a:off x="948251" y="2857594"/>
            <a:ext cx="1075298" cy="646331"/>
          </a:xfrm>
          <a:prstGeom prst="rect">
            <a:avLst/>
          </a:prstGeom>
          <a:noFill/>
        </p:spPr>
        <p:txBody>
          <a:bodyPr wrap="square" rtlCol="0">
            <a:spAutoFit/>
          </a:bodyPr>
          <a:lstStyle/>
          <a:p>
            <a:pPr algn="ctr"/>
            <a:r>
              <a:rPr 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PETER DAVE</a:t>
            </a:r>
          </a:p>
        </p:txBody>
      </p:sp>
      <p:sp>
        <p:nvSpPr>
          <p:cNvPr id="20" name="TextBox 19"/>
          <p:cNvSpPr txBox="1"/>
          <p:nvPr/>
        </p:nvSpPr>
        <p:spPr>
          <a:xfrm>
            <a:off x="717837" y="3107283"/>
            <a:ext cx="800219" cy="276999"/>
          </a:xfrm>
          <a:prstGeom prst="rect">
            <a:avLst/>
          </a:prstGeom>
          <a:noFill/>
        </p:spPr>
        <p:txBody>
          <a:bodyPr wrap="non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18" name="Straight Connector 17"/>
          <p:cNvCxnSpPr/>
          <p:nvPr/>
        </p:nvCxnSpPr>
        <p:spPr>
          <a:xfrm>
            <a:off x="717837" y="3408480"/>
            <a:ext cx="1536126" cy="0"/>
          </a:xfrm>
          <a:prstGeom prst="line">
            <a:avLst/>
          </a:prstGeom>
          <a:ln w="12700">
            <a:solidFill>
              <a:srgbClr val="DF730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31302" y="3432680"/>
            <a:ext cx="1509199" cy="507831"/>
          </a:xfrm>
          <a:prstGeom prst="rect">
            <a:avLst/>
          </a:prstGeom>
        </p:spPr>
        <p:txBody>
          <a:bodyPr wrap="square">
            <a:spAutoFit/>
          </a:bodyPr>
          <a:lstStyle/>
          <a:p>
            <a:pPr algn="ctr"/>
            <a:r>
              <a:rPr lang="en-US" sz="90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26" name="TextBox 25"/>
          <p:cNvSpPr txBox="1"/>
          <p:nvPr/>
        </p:nvSpPr>
        <p:spPr>
          <a:xfrm>
            <a:off x="3005651" y="2844170"/>
            <a:ext cx="1075298" cy="646331"/>
          </a:xfrm>
          <a:prstGeom prst="rect">
            <a:avLst/>
          </a:prstGeom>
          <a:noFill/>
        </p:spPr>
        <p:txBody>
          <a:bodyPr wrap="square" rtlCol="0">
            <a:spAutoFit/>
          </a:bodyPr>
          <a:lstStyle/>
          <a:p>
            <a:pPr algn="ctr"/>
            <a:r>
              <a:rPr 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PETER DAVE</a:t>
            </a:r>
          </a:p>
        </p:txBody>
      </p:sp>
      <p:sp>
        <p:nvSpPr>
          <p:cNvPr id="27" name="TextBox 26"/>
          <p:cNvSpPr txBox="1"/>
          <p:nvPr/>
        </p:nvSpPr>
        <p:spPr>
          <a:xfrm>
            <a:off x="2971801" y="3093859"/>
            <a:ext cx="800219" cy="276999"/>
          </a:xfrm>
          <a:prstGeom prst="rect">
            <a:avLst/>
          </a:prstGeom>
          <a:noFill/>
        </p:spPr>
        <p:txBody>
          <a:bodyPr wrap="non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28" name="Straight Connector 27"/>
          <p:cNvCxnSpPr/>
          <p:nvPr/>
        </p:nvCxnSpPr>
        <p:spPr>
          <a:xfrm>
            <a:off x="2775237" y="3395056"/>
            <a:ext cx="1536126" cy="0"/>
          </a:xfrm>
          <a:prstGeom prst="line">
            <a:avLst/>
          </a:prstGeom>
          <a:ln w="12700">
            <a:solidFill>
              <a:srgbClr val="1FD89C"/>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788702" y="3419256"/>
            <a:ext cx="1509199" cy="507831"/>
          </a:xfrm>
          <a:prstGeom prst="rect">
            <a:avLst/>
          </a:prstGeom>
        </p:spPr>
        <p:txBody>
          <a:bodyPr wrap="square">
            <a:spAutoFit/>
          </a:bodyPr>
          <a:lstStyle/>
          <a:p>
            <a:pPr algn="ctr"/>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30" name="TextBox 29"/>
          <p:cNvSpPr txBox="1"/>
          <p:nvPr/>
        </p:nvSpPr>
        <p:spPr>
          <a:xfrm>
            <a:off x="5031014" y="2844170"/>
            <a:ext cx="1075298" cy="646331"/>
          </a:xfrm>
          <a:prstGeom prst="rect">
            <a:avLst/>
          </a:prstGeom>
          <a:noFill/>
        </p:spPr>
        <p:txBody>
          <a:bodyPr wrap="square" rtlCol="0">
            <a:spAutoFit/>
          </a:bodyPr>
          <a:lstStyle/>
          <a:p>
            <a:pPr algn="ctr"/>
            <a:r>
              <a:rPr 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PETER DAVE</a:t>
            </a:r>
          </a:p>
        </p:txBody>
      </p:sp>
      <p:sp>
        <p:nvSpPr>
          <p:cNvPr id="31" name="TextBox 30"/>
          <p:cNvSpPr txBox="1"/>
          <p:nvPr/>
        </p:nvSpPr>
        <p:spPr>
          <a:xfrm>
            <a:off x="5220072" y="3093859"/>
            <a:ext cx="800219" cy="276999"/>
          </a:xfrm>
          <a:prstGeom prst="rect">
            <a:avLst/>
          </a:prstGeom>
          <a:noFill/>
        </p:spPr>
        <p:txBody>
          <a:bodyPr wrap="none" rtlCol="0">
            <a:spAutoFit/>
          </a:bodyPr>
          <a:lstStyle/>
          <a:p>
            <a:pPr algn="ctr"/>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32" name="Straight Connector 31"/>
          <p:cNvCxnSpPr/>
          <p:nvPr/>
        </p:nvCxnSpPr>
        <p:spPr>
          <a:xfrm>
            <a:off x="4800600" y="3395056"/>
            <a:ext cx="1536126" cy="0"/>
          </a:xfrm>
          <a:prstGeom prst="line">
            <a:avLst/>
          </a:prstGeom>
          <a:ln w="12700">
            <a:solidFill>
              <a:srgbClr val="F3C30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4814065" y="3419256"/>
            <a:ext cx="1509199" cy="507831"/>
          </a:xfrm>
          <a:prstGeom prst="rect">
            <a:avLst/>
          </a:prstGeom>
        </p:spPr>
        <p:txBody>
          <a:bodyPr wrap="square">
            <a:spAutoFit/>
          </a:bodyPr>
          <a:lstStyle/>
          <a:p>
            <a:pPr algn="ctr"/>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34" name="TextBox 33"/>
          <p:cNvSpPr txBox="1"/>
          <p:nvPr/>
        </p:nvSpPr>
        <p:spPr>
          <a:xfrm>
            <a:off x="7152488" y="2837458"/>
            <a:ext cx="1075298" cy="646331"/>
          </a:xfrm>
          <a:prstGeom prst="rect">
            <a:avLst/>
          </a:prstGeom>
          <a:noFill/>
        </p:spPr>
        <p:txBody>
          <a:bodyPr wrap="square" rtlCol="0">
            <a:spAutoFit/>
          </a:bodyPr>
          <a:lstStyle/>
          <a:p>
            <a:pPr algn="ctr"/>
            <a:r>
              <a:rPr 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PETER DAVE</a:t>
            </a:r>
          </a:p>
        </p:txBody>
      </p:sp>
      <p:sp>
        <p:nvSpPr>
          <p:cNvPr id="35" name="TextBox 34"/>
          <p:cNvSpPr txBox="1"/>
          <p:nvPr/>
        </p:nvSpPr>
        <p:spPr>
          <a:xfrm>
            <a:off x="7341546" y="3087147"/>
            <a:ext cx="800219" cy="276999"/>
          </a:xfrm>
          <a:prstGeom prst="rect">
            <a:avLst/>
          </a:prstGeom>
          <a:noFill/>
        </p:spPr>
        <p:txBody>
          <a:bodyPr wrap="none" rtlCol="0">
            <a:spAutoFit/>
          </a:bodyPr>
          <a:lstStyle/>
          <a:p>
            <a:pPr algn="ctr"/>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38" name="Straight Connector 37"/>
          <p:cNvCxnSpPr/>
          <p:nvPr/>
        </p:nvCxnSpPr>
        <p:spPr>
          <a:xfrm>
            <a:off x="6922074" y="3388344"/>
            <a:ext cx="1536126" cy="0"/>
          </a:xfrm>
          <a:prstGeom prst="line">
            <a:avLst/>
          </a:prstGeom>
          <a:ln w="12700">
            <a:solidFill>
              <a:srgbClr val="23CADC"/>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935539" y="3412544"/>
            <a:ext cx="1509199" cy="507831"/>
          </a:xfrm>
          <a:prstGeom prst="rect">
            <a:avLst/>
          </a:prstGeom>
        </p:spPr>
        <p:txBody>
          <a:bodyPr wrap="square">
            <a:spAutoFit/>
          </a:bodyPr>
          <a:lstStyle/>
          <a:p>
            <a:pPr algn="ctr"/>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Tree>
    <p:extLst>
      <p:ext uri="{BB962C8B-B14F-4D97-AF65-F5344CB8AC3E}">
        <p14:creationId xmlns:p14="http://schemas.microsoft.com/office/powerpoint/2010/main" val="2826653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750"/>
                                        <p:tgtEl>
                                          <p:spTgt spid="19"/>
                                        </p:tgtEl>
                                      </p:cBhvr>
                                    </p:animEffect>
                                    <p:anim calcmode="lin" valueType="num">
                                      <p:cBhvr>
                                        <p:cTn id="18" dur="750" fill="hold"/>
                                        <p:tgtEl>
                                          <p:spTgt spid="19"/>
                                        </p:tgtEl>
                                        <p:attrNameLst>
                                          <p:attrName>ppt_x</p:attrName>
                                        </p:attrNameLst>
                                      </p:cBhvr>
                                      <p:tavLst>
                                        <p:tav tm="0">
                                          <p:val>
                                            <p:strVal val="#ppt_x"/>
                                          </p:val>
                                        </p:tav>
                                        <p:tav tm="100000">
                                          <p:val>
                                            <p:strVal val="#ppt_x"/>
                                          </p:val>
                                        </p:tav>
                                      </p:tavLst>
                                    </p:anim>
                                    <p:anim calcmode="lin" valueType="num">
                                      <p:cBhvr>
                                        <p:cTn id="19" dur="675" decel="100000" fill="hold"/>
                                        <p:tgtEl>
                                          <p:spTgt spid="19"/>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250"/>
                                        <p:tgtEl>
                                          <p:spTgt spid="20"/>
                                        </p:tgtEl>
                                      </p:cBhvr>
                                    </p:animEffect>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3500"/>
                            </p:stCondLst>
                            <p:childTnLst>
                              <p:par>
                                <p:cTn id="40" presetID="16" presetClass="entr" presetSubtype="2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par>
                          <p:cTn id="43" fill="hold">
                            <p:stCondLst>
                              <p:cond delay="4000"/>
                            </p:stCondLst>
                            <p:childTnLst>
                              <p:par>
                                <p:cTn id="44" presetID="37"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750"/>
                                        <p:tgtEl>
                                          <p:spTgt spid="26"/>
                                        </p:tgtEl>
                                      </p:cBhvr>
                                    </p:animEffect>
                                    <p:anim calcmode="lin" valueType="num">
                                      <p:cBhvr>
                                        <p:cTn id="47" dur="750" fill="hold"/>
                                        <p:tgtEl>
                                          <p:spTgt spid="26"/>
                                        </p:tgtEl>
                                        <p:attrNameLst>
                                          <p:attrName>ppt_x</p:attrName>
                                        </p:attrNameLst>
                                      </p:cBhvr>
                                      <p:tavLst>
                                        <p:tav tm="0">
                                          <p:val>
                                            <p:strVal val="#ppt_x"/>
                                          </p:val>
                                        </p:tav>
                                        <p:tav tm="100000">
                                          <p:val>
                                            <p:strVal val="#ppt_x"/>
                                          </p:val>
                                        </p:tav>
                                      </p:tavLst>
                                    </p:anim>
                                    <p:anim calcmode="lin" valueType="num">
                                      <p:cBhvr>
                                        <p:cTn id="48" dur="675" decel="100000" fill="hold"/>
                                        <p:tgtEl>
                                          <p:spTgt spid="26"/>
                                        </p:tgtEl>
                                        <p:attrNameLst>
                                          <p:attrName>ppt_y</p:attrName>
                                        </p:attrNameLst>
                                      </p:cBhvr>
                                      <p:tavLst>
                                        <p:tav tm="0">
                                          <p:val>
                                            <p:strVal val="#ppt_y+1"/>
                                          </p:val>
                                        </p:tav>
                                        <p:tav tm="100000">
                                          <p:val>
                                            <p:strVal val="#ppt_y-.03"/>
                                          </p:val>
                                        </p:tav>
                                      </p:tavLst>
                                    </p:anim>
                                    <p:anim calcmode="lin" valueType="num">
                                      <p:cBhvr>
                                        <p:cTn id="49" dur="75" accel="100000" fill="hold">
                                          <p:stCondLst>
                                            <p:cond delay="675"/>
                                          </p:stCondLst>
                                        </p:cTn>
                                        <p:tgtEl>
                                          <p:spTgt spid="26"/>
                                        </p:tgtEl>
                                        <p:attrNameLst>
                                          <p:attrName>ppt_y</p:attrName>
                                        </p:attrNameLst>
                                      </p:cBhvr>
                                      <p:tavLst>
                                        <p:tav tm="0">
                                          <p:val>
                                            <p:strVal val="#ppt_y-.03"/>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250"/>
                                        <p:tgtEl>
                                          <p:spTgt spid="27"/>
                                        </p:tgtEl>
                                      </p:cBhvr>
                                    </p:animEffect>
                                  </p:childTnLst>
                                </p:cTn>
                              </p:par>
                            </p:childTnLst>
                          </p:cTn>
                        </p:par>
                        <p:par>
                          <p:cTn id="54" fill="hold">
                            <p:stCondLst>
                              <p:cond delay="5000"/>
                            </p:stCondLst>
                            <p:childTnLst>
                              <p:par>
                                <p:cTn id="55" presetID="16" presetClass="entr" presetSubtype="21"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barn(inVertical)">
                                      <p:cBhvr>
                                        <p:cTn id="71" dur="500"/>
                                        <p:tgtEl>
                                          <p:spTgt spid="14"/>
                                        </p:tgtEl>
                                      </p:cBhvr>
                                    </p:animEffect>
                                  </p:childTnLst>
                                </p:cTn>
                              </p:par>
                            </p:childTnLst>
                          </p:cTn>
                        </p:par>
                        <p:par>
                          <p:cTn id="72" fill="hold">
                            <p:stCondLst>
                              <p:cond delay="7000"/>
                            </p:stCondLst>
                            <p:childTnLst>
                              <p:par>
                                <p:cTn id="73" presetID="37" presetClass="entr" presetSubtype="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750"/>
                                        <p:tgtEl>
                                          <p:spTgt spid="30"/>
                                        </p:tgtEl>
                                      </p:cBhvr>
                                    </p:animEffect>
                                    <p:anim calcmode="lin" valueType="num">
                                      <p:cBhvr>
                                        <p:cTn id="76" dur="750" fill="hold"/>
                                        <p:tgtEl>
                                          <p:spTgt spid="30"/>
                                        </p:tgtEl>
                                        <p:attrNameLst>
                                          <p:attrName>ppt_x</p:attrName>
                                        </p:attrNameLst>
                                      </p:cBhvr>
                                      <p:tavLst>
                                        <p:tav tm="0">
                                          <p:val>
                                            <p:strVal val="#ppt_x"/>
                                          </p:val>
                                        </p:tav>
                                        <p:tav tm="100000">
                                          <p:val>
                                            <p:strVal val="#ppt_x"/>
                                          </p:val>
                                        </p:tav>
                                      </p:tavLst>
                                    </p:anim>
                                    <p:anim calcmode="lin" valueType="num">
                                      <p:cBhvr>
                                        <p:cTn id="77" dur="675" decel="100000" fill="hold"/>
                                        <p:tgtEl>
                                          <p:spTgt spid="30"/>
                                        </p:tgtEl>
                                        <p:attrNameLst>
                                          <p:attrName>ppt_y</p:attrName>
                                        </p:attrNameLst>
                                      </p:cBhvr>
                                      <p:tavLst>
                                        <p:tav tm="0">
                                          <p:val>
                                            <p:strVal val="#ppt_y+1"/>
                                          </p:val>
                                        </p:tav>
                                        <p:tav tm="100000">
                                          <p:val>
                                            <p:strVal val="#ppt_y-.03"/>
                                          </p:val>
                                        </p:tav>
                                      </p:tavLst>
                                    </p:anim>
                                    <p:anim calcmode="lin" valueType="num">
                                      <p:cBhvr>
                                        <p:cTn id="78" dur="75" accel="100000" fill="hold">
                                          <p:stCondLst>
                                            <p:cond delay="675"/>
                                          </p:stCondLst>
                                        </p:cTn>
                                        <p:tgtEl>
                                          <p:spTgt spid="30"/>
                                        </p:tgtEl>
                                        <p:attrNameLst>
                                          <p:attrName>ppt_y</p:attrName>
                                        </p:attrNameLst>
                                      </p:cBhvr>
                                      <p:tavLst>
                                        <p:tav tm="0">
                                          <p:val>
                                            <p:strVal val="#ppt_y-.03"/>
                                          </p:val>
                                        </p:tav>
                                        <p:tav tm="100000">
                                          <p:val>
                                            <p:strVal val="#ppt_y"/>
                                          </p:val>
                                        </p:tav>
                                      </p:tavLst>
                                    </p:anim>
                                  </p:childTnLst>
                                </p:cTn>
                              </p:par>
                            </p:childTnLst>
                          </p:cTn>
                        </p:par>
                        <p:par>
                          <p:cTn id="79" fill="hold">
                            <p:stCondLst>
                              <p:cond delay="7750"/>
                            </p:stCondLst>
                            <p:childTnLst>
                              <p:par>
                                <p:cTn id="80" presetID="22" presetClass="entr" presetSubtype="8"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250"/>
                                        <p:tgtEl>
                                          <p:spTgt spid="31"/>
                                        </p:tgtEl>
                                      </p:cBhvr>
                                    </p:animEffect>
                                  </p:childTnLst>
                                </p:cTn>
                              </p:par>
                            </p:childTnLst>
                          </p:cTn>
                        </p:par>
                        <p:par>
                          <p:cTn id="83" fill="hold">
                            <p:stCondLst>
                              <p:cond delay="8000"/>
                            </p:stCondLst>
                            <p:childTnLst>
                              <p:par>
                                <p:cTn id="84" presetID="16" presetClass="entr" presetSubtype="21"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barn(inVertical)">
                                      <p:cBhvr>
                                        <p:cTn id="86" dur="500"/>
                                        <p:tgtEl>
                                          <p:spTgt spid="32"/>
                                        </p:tgtEl>
                                      </p:cBhvr>
                                    </p:animEffect>
                                  </p:childTnLst>
                                </p:cTn>
                              </p:par>
                            </p:childTnLst>
                          </p:cTn>
                        </p:par>
                        <p:par>
                          <p:cTn id="87" fill="hold">
                            <p:stCondLst>
                              <p:cond delay="8500"/>
                            </p:stCondLst>
                            <p:childTnLst>
                              <p:par>
                                <p:cTn id="88" presetID="10" presetClass="entr" presetSubtype="0"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500"/>
                                        <p:tgtEl>
                                          <p:spTgt spid="33"/>
                                        </p:tgtEl>
                                      </p:cBhvr>
                                    </p:animEffect>
                                  </p:childTnLst>
                                </p:cTn>
                              </p:par>
                            </p:childTnLst>
                          </p:cTn>
                        </p:par>
                        <p:par>
                          <p:cTn id="91" fill="hold">
                            <p:stCondLst>
                              <p:cond delay="9000"/>
                            </p:stCondLst>
                            <p:childTnLst>
                              <p:par>
                                <p:cTn id="92" presetID="53" presetClass="entr" presetSubtype="16"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500" fill="hold"/>
                                        <p:tgtEl>
                                          <p:spTgt spid="17"/>
                                        </p:tgtEl>
                                        <p:attrNameLst>
                                          <p:attrName>ppt_w</p:attrName>
                                        </p:attrNameLst>
                                      </p:cBhvr>
                                      <p:tavLst>
                                        <p:tav tm="0">
                                          <p:val>
                                            <p:fltVal val="0"/>
                                          </p:val>
                                        </p:tav>
                                        <p:tav tm="100000">
                                          <p:val>
                                            <p:strVal val="#ppt_w"/>
                                          </p:val>
                                        </p:tav>
                                      </p:tavLst>
                                    </p:anim>
                                    <p:anim calcmode="lin" valueType="num">
                                      <p:cBhvr>
                                        <p:cTn id="95" dur="500" fill="hold"/>
                                        <p:tgtEl>
                                          <p:spTgt spid="17"/>
                                        </p:tgtEl>
                                        <p:attrNameLst>
                                          <p:attrName>ppt_h</p:attrName>
                                        </p:attrNameLst>
                                      </p:cBhvr>
                                      <p:tavLst>
                                        <p:tav tm="0">
                                          <p:val>
                                            <p:fltVal val="0"/>
                                          </p:val>
                                        </p:tav>
                                        <p:tav tm="100000">
                                          <p:val>
                                            <p:strVal val="#ppt_h"/>
                                          </p:val>
                                        </p:tav>
                                      </p:tavLst>
                                    </p:anim>
                                    <p:animEffect transition="in" filter="fade">
                                      <p:cBhvr>
                                        <p:cTn id="96" dur="500"/>
                                        <p:tgtEl>
                                          <p:spTgt spid="17"/>
                                        </p:tgtEl>
                                      </p:cBhvr>
                                    </p:animEffect>
                                  </p:childTnLst>
                                </p:cTn>
                              </p:par>
                            </p:childTnLst>
                          </p:cTn>
                        </p:par>
                        <p:par>
                          <p:cTn id="97" fill="hold">
                            <p:stCondLst>
                              <p:cond delay="9500"/>
                            </p:stCondLst>
                            <p:childTnLst>
                              <p:par>
                                <p:cTn id="98" presetID="16" presetClass="entr" presetSubtype="21"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barn(inVertical)">
                                      <p:cBhvr>
                                        <p:cTn id="100" dur="500"/>
                                        <p:tgtEl>
                                          <p:spTgt spid="16"/>
                                        </p:tgtEl>
                                      </p:cBhvr>
                                    </p:animEffect>
                                  </p:childTnLst>
                                </p:cTn>
                              </p:par>
                            </p:childTnLst>
                          </p:cTn>
                        </p:par>
                        <p:par>
                          <p:cTn id="101" fill="hold">
                            <p:stCondLst>
                              <p:cond delay="10000"/>
                            </p:stCondLst>
                            <p:childTnLst>
                              <p:par>
                                <p:cTn id="102" presetID="37" presetClass="entr" presetSubtype="0" fill="hold" grpId="0" nodeType="after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750"/>
                                        <p:tgtEl>
                                          <p:spTgt spid="34"/>
                                        </p:tgtEl>
                                      </p:cBhvr>
                                    </p:animEffect>
                                    <p:anim calcmode="lin" valueType="num">
                                      <p:cBhvr>
                                        <p:cTn id="105" dur="750" fill="hold"/>
                                        <p:tgtEl>
                                          <p:spTgt spid="34"/>
                                        </p:tgtEl>
                                        <p:attrNameLst>
                                          <p:attrName>ppt_x</p:attrName>
                                        </p:attrNameLst>
                                      </p:cBhvr>
                                      <p:tavLst>
                                        <p:tav tm="0">
                                          <p:val>
                                            <p:strVal val="#ppt_x"/>
                                          </p:val>
                                        </p:tav>
                                        <p:tav tm="100000">
                                          <p:val>
                                            <p:strVal val="#ppt_x"/>
                                          </p:val>
                                        </p:tav>
                                      </p:tavLst>
                                    </p:anim>
                                    <p:anim calcmode="lin" valueType="num">
                                      <p:cBhvr>
                                        <p:cTn id="106" dur="675" decel="100000" fill="hold"/>
                                        <p:tgtEl>
                                          <p:spTgt spid="34"/>
                                        </p:tgtEl>
                                        <p:attrNameLst>
                                          <p:attrName>ppt_y</p:attrName>
                                        </p:attrNameLst>
                                      </p:cBhvr>
                                      <p:tavLst>
                                        <p:tav tm="0">
                                          <p:val>
                                            <p:strVal val="#ppt_y+1"/>
                                          </p:val>
                                        </p:tav>
                                        <p:tav tm="100000">
                                          <p:val>
                                            <p:strVal val="#ppt_y-.03"/>
                                          </p:val>
                                        </p:tav>
                                      </p:tavLst>
                                    </p:anim>
                                    <p:anim calcmode="lin" valueType="num">
                                      <p:cBhvr>
                                        <p:cTn id="107" dur="75" accel="100000" fill="hold">
                                          <p:stCondLst>
                                            <p:cond delay="675"/>
                                          </p:stCondLst>
                                        </p:cTn>
                                        <p:tgtEl>
                                          <p:spTgt spid="34"/>
                                        </p:tgtEl>
                                        <p:attrNameLst>
                                          <p:attrName>ppt_y</p:attrName>
                                        </p:attrNameLst>
                                      </p:cBhvr>
                                      <p:tavLst>
                                        <p:tav tm="0">
                                          <p:val>
                                            <p:strVal val="#ppt_y-.03"/>
                                          </p:val>
                                        </p:tav>
                                        <p:tav tm="100000">
                                          <p:val>
                                            <p:strVal val="#ppt_y"/>
                                          </p:val>
                                        </p:tav>
                                      </p:tavLst>
                                    </p:anim>
                                  </p:childTnLst>
                                </p:cTn>
                              </p:par>
                            </p:childTnLst>
                          </p:cTn>
                        </p:par>
                        <p:par>
                          <p:cTn id="108" fill="hold">
                            <p:stCondLst>
                              <p:cond delay="10750"/>
                            </p:stCondLst>
                            <p:childTnLst>
                              <p:par>
                                <p:cTn id="109" presetID="22" presetClass="entr" presetSubtype="8" fill="hold" grpId="0" nodeType="after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wipe(left)">
                                      <p:cBhvr>
                                        <p:cTn id="111" dur="250"/>
                                        <p:tgtEl>
                                          <p:spTgt spid="35"/>
                                        </p:tgtEl>
                                      </p:cBhvr>
                                    </p:animEffect>
                                  </p:childTnLst>
                                </p:cTn>
                              </p:par>
                            </p:childTnLst>
                          </p:cTn>
                        </p:par>
                        <p:par>
                          <p:cTn id="112" fill="hold">
                            <p:stCondLst>
                              <p:cond delay="11000"/>
                            </p:stCondLst>
                            <p:childTnLst>
                              <p:par>
                                <p:cTn id="113" presetID="16" presetClass="entr" presetSubtype="21" fill="hold" nodeType="after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barn(inVertical)">
                                      <p:cBhvr>
                                        <p:cTn id="115" dur="500"/>
                                        <p:tgtEl>
                                          <p:spTgt spid="38"/>
                                        </p:tgtEl>
                                      </p:cBhvr>
                                    </p:animEffect>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11" grpId="0">
        <p:bldAsOne/>
      </p:bldGraphic>
      <p:bldP spid="12" grpId="0" animBg="1"/>
      <p:bldGraphic spid="13" grpId="0">
        <p:bldAsOne/>
      </p:bldGraphic>
      <p:bldP spid="14" grpId="0" animBg="1"/>
      <p:bldGraphic spid="15" grpId="0">
        <p:bldAsOne/>
      </p:bldGraphic>
      <p:bldP spid="16" grpId="0" animBg="1"/>
      <p:bldGraphic spid="17" grpId="0">
        <p:bldAsOne/>
      </p:bldGraphic>
      <p:bldP spid="19" grpId="0"/>
      <p:bldP spid="20" grpId="0"/>
      <p:bldP spid="25" grpId="0"/>
      <p:bldP spid="26" grpId="0"/>
      <p:bldP spid="27" grpId="0"/>
      <p:bldP spid="29" grpId="0"/>
      <p:bldP spid="30" grpId="0"/>
      <p:bldP spid="31" grpId="0"/>
      <p:bldP spid="33" grpId="0"/>
      <p:bldP spid="34" grpId="0"/>
      <p:bldP spid="35"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115616" y="1506065"/>
            <a:ext cx="778043" cy="553484"/>
            <a:chOff x="2640168" y="2372820"/>
            <a:chExt cx="1037450" cy="737752"/>
          </a:xfrm>
        </p:grpSpPr>
        <p:sp>
          <p:nvSpPr>
            <p:cNvPr id="26" name="矩形 25"/>
            <p:cNvSpPr/>
            <p:nvPr/>
          </p:nvSpPr>
          <p:spPr>
            <a:xfrm>
              <a:off x="2713197" y="2556745"/>
              <a:ext cx="964421" cy="553827"/>
            </a:xfrm>
            <a:prstGeom prst="rect">
              <a:avLst/>
            </a:prstGeom>
          </p:spPr>
          <p:txBody>
            <a:bodyPr wrap="none">
              <a:spAutoFit/>
            </a:bodyPr>
            <a:lstStyle/>
            <a:p>
              <a:pPr defTabSz="649129" fontAlgn="base">
                <a:spcBef>
                  <a:spcPct val="0"/>
                </a:spcBef>
                <a:spcAft>
                  <a:spcPct val="0"/>
                </a:spcAft>
              </a:pPr>
              <a:r>
                <a:rPr lang="zh-CN" altLang="en-US" sz="2100" dirty="0">
                  <a:solidFill>
                    <a:srgbClr val="29ABE2"/>
                  </a:solidFill>
                  <a:latin typeface="微软雅黑" panose="020B0503020204020204" pitchFamily="34" charset="-122"/>
                  <a:ea typeface="微软雅黑" panose="020B0503020204020204" pitchFamily="34" charset="-122"/>
                </a:rPr>
                <a:t>标题</a:t>
              </a:r>
            </a:p>
          </p:txBody>
        </p:sp>
        <p:sp>
          <p:nvSpPr>
            <p:cNvPr id="27" name="矩形 26"/>
            <p:cNvSpPr/>
            <p:nvPr/>
          </p:nvSpPr>
          <p:spPr>
            <a:xfrm>
              <a:off x="2640168" y="2372820"/>
              <a:ext cx="246322" cy="307681"/>
            </a:xfrm>
            <a:prstGeom prst="rect">
              <a:avLst/>
            </a:prstGeom>
          </p:spPr>
          <p:txBody>
            <a:bodyPr wrap="none">
              <a:spAutoFit/>
            </a:bodyPr>
            <a:lstStyle/>
            <a:p>
              <a:pPr defTabSz="649129" fontAlgn="base">
                <a:spcBef>
                  <a:spcPct val="0"/>
                </a:spcBef>
                <a:spcAft>
                  <a:spcPct val="0"/>
                </a:spcAft>
              </a:pPr>
              <a:endParaRPr lang="zh-CN" altLang="en-US" sz="900" dirty="0">
                <a:solidFill>
                  <a:srgbClr val="29ABE2"/>
                </a:solidFill>
                <a:latin typeface="微软雅黑" panose="020B0503020204020204" pitchFamily="34" charset="-122"/>
                <a:ea typeface="微软雅黑" panose="020B0503020204020204" pitchFamily="34" charset="-122"/>
              </a:endParaRPr>
            </a:p>
          </p:txBody>
        </p:sp>
      </p:grpSp>
      <p:grpSp>
        <p:nvGrpSpPr>
          <p:cNvPr id="3" name="组合 27"/>
          <p:cNvGrpSpPr/>
          <p:nvPr/>
        </p:nvGrpSpPr>
        <p:grpSpPr>
          <a:xfrm>
            <a:off x="1170388" y="2267426"/>
            <a:ext cx="723275" cy="553484"/>
            <a:chOff x="2713198" y="2372820"/>
            <a:chExt cx="964420" cy="737752"/>
          </a:xfrm>
        </p:grpSpPr>
        <p:sp>
          <p:nvSpPr>
            <p:cNvPr id="29" name="矩形 28"/>
            <p:cNvSpPr/>
            <p:nvPr/>
          </p:nvSpPr>
          <p:spPr>
            <a:xfrm>
              <a:off x="2713198" y="2556745"/>
              <a:ext cx="964420" cy="553827"/>
            </a:xfrm>
            <a:prstGeom prst="rect">
              <a:avLst/>
            </a:prstGeom>
          </p:spPr>
          <p:txBody>
            <a:bodyPr wrap="none">
              <a:spAutoFit/>
            </a:bodyPr>
            <a:lstStyle/>
            <a:p>
              <a:pPr defTabSz="649129" fontAlgn="base">
                <a:spcBef>
                  <a:spcPct val="0"/>
                </a:spcBef>
                <a:spcAft>
                  <a:spcPct val="0"/>
                </a:spcAft>
              </a:pPr>
              <a:r>
                <a:rPr lang="zh-CN" altLang="en-US" sz="2100" dirty="0">
                  <a:solidFill>
                    <a:srgbClr val="29ABE2"/>
                  </a:solidFill>
                  <a:latin typeface="微软雅黑" panose="020B0503020204020204" pitchFamily="34" charset="-122"/>
                  <a:ea typeface="微软雅黑" panose="020B0503020204020204" pitchFamily="34" charset="-122"/>
                </a:rPr>
                <a:t>标题</a:t>
              </a:r>
            </a:p>
          </p:txBody>
        </p:sp>
        <p:sp>
          <p:nvSpPr>
            <p:cNvPr id="30" name="矩形 29"/>
            <p:cNvSpPr/>
            <p:nvPr/>
          </p:nvSpPr>
          <p:spPr>
            <a:xfrm>
              <a:off x="2746765" y="2372820"/>
              <a:ext cx="246322" cy="307681"/>
            </a:xfrm>
            <a:prstGeom prst="rect">
              <a:avLst/>
            </a:prstGeom>
          </p:spPr>
          <p:txBody>
            <a:bodyPr wrap="none">
              <a:spAutoFit/>
            </a:bodyPr>
            <a:lstStyle/>
            <a:p>
              <a:pPr defTabSz="649129" fontAlgn="base">
                <a:spcBef>
                  <a:spcPct val="0"/>
                </a:spcBef>
                <a:spcAft>
                  <a:spcPct val="0"/>
                </a:spcAft>
              </a:pPr>
              <a:endParaRPr lang="zh-CN" altLang="en-US" sz="900" dirty="0">
                <a:solidFill>
                  <a:srgbClr val="242424">
                    <a:lumMod val="75000"/>
                    <a:lumOff val="25000"/>
                  </a:srgbClr>
                </a:solidFill>
                <a:latin typeface="微软雅黑" panose="020B0503020204020204" pitchFamily="34" charset="-122"/>
                <a:ea typeface="微软雅黑" panose="020B0503020204020204" pitchFamily="34" charset="-122"/>
              </a:endParaRPr>
            </a:p>
          </p:txBody>
        </p:sp>
      </p:grpSp>
      <p:grpSp>
        <p:nvGrpSpPr>
          <p:cNvPr id="4" name="组合 30"/>
          <p:cNvGrpSpPr/>
          <p:nvPr/>
        </p:nvGrpSpPr>
        <p:grpSpPr>
          <a:xfrm>
            <a:off x="1170388" y="3027172"/>
            <a:ext cx="723275" cy="553484"/>
            <a:chOff x="2713198" y="2372820"/>
            <a:chExt cx="964420" cy="737752"/>
          </a:xfrm>
        </p:grpSpPr>
        <p:sp>
          <p:nvSpPr>
            <p:cNvPr id="32" name="矩形 31"/>
            <p:cNvSpPr/>
            <p:nvPr/>
          </p:nvSpPr>
          <p:spPr>
            <a:xfrm>
              <a:off x="2713198" y="2556745"/>
              <a:ext cx="964420" cy="553827"/>
            </a:xfrm>
            <a:prstGeom prst="rect">
              <a:avLst/>
            </a:prstGeom>
          </p:spPr>
          <p:txBody>
            <a:bodyPr wrap="none">
              <a:spAutoFit/>
            </a:bodyPr>
            <a:lstStyle/>
            <a:p>
              <a:pPr defTabSz="649129" fontAlgn="base">
                <a:spcBef>
                  <a:spcPct val="0"/>
                </a:spcBef>
                <a:spcAft>
                  <a:spcPct val="0"/>
                </a:spcAft>
              </a:pPr>
              <a:r>
                <a:rPr lang="zh-CN" altLang="en-US" sz="2100" dirty="0">
                  <a:solidFill>
                    <a:srgbClr val="29ABE2"/>
                  </a:solidFill>
                  <a:latin typeface="微软雅黑" panose="020B0503020204020204" pitchFamily="34" charset="-122"/>
                  <a:ea typeface="微软雅黑" panose="020B0503020204020204" pitchFamily="34" charset="-122"/>
                </a:rPr>
                <a:t>标题</a:t>
              </a:r>
            </a:p>
          </p:txBody>
        </p:sp>
        <p:sp>
          <p:nvSpPr>
            <p:cNvPr id="33" name="矩形 32"/>
            <p:cNvSpPr/>
            <p:nvPr/>
          </p:nvSpPr>
          <p:spPr>
            <a:xfrm>
              <a:off x="2746765" y="2372820"/>
              <a:ext cx="246322" cy="307681"/>
            </a:xfrm>
            <a:prstGeom prst="rect">
              <a:avLst/>
            </a:prstGeom>
          </p:spPr>
          <p:txBody>
            <a:bodyPr wrap="none">
              <a:spAutoFit/>
            </a:bodyPr>
            <a:lstStyle/>
            <a:p>
              <a:pPr defTabSz="649129" fontAlgn="base">
                <a:spcBef>
                  <a:spcPct val="0"/>
                </a:spcBef>
                <a:spcAft>
                  <a:spcPct val="0"/>
                </a:spcAft>
              </a:pPr>
              <a:endParaRPr lang="zh-CN" altLang="en-US" sz="900" dirty="0">
                <a:solidFill>
                  <a:srgbClr val="29ABE2"/>
                </a:solidFill>
                <a:latin typeface="微软雅黑" panose="020B0503020204020204" pitchFamily="34" charset="-122"/>
                <a:ea typeface="微软雅黑" panose="020B0503020204020204" pitchFamily="34" charset="-122"/>
              </a:endParaRPr>
            </a:p>
          </p:txBody>
        </p:sp>
      </p:grpSp>
      <p:sp>
        <p:nvSpPr>
          <p:cNvPr id="35" name="TextBox 3073"/>
          <p:cNvSpPr txBox="1"/>
          <p:nvPr/>
        </p:nvSpPr>
        <p:spPr>
          <a:xfrm>
            <a:off x="6067532" y="1707384"/>
            <a:ext cx="2196344" cy="481026"/>
          </a:xfrm>
          <a:prstGeom prst="rect">
            <a:avLst/>
          </a:prstGeom>
          <a:noFill/>
        </p:spPr>
        <p:txBody>
          <a:bodyPr wrap="square" lIns="64899" tIns="32447" rIns="64899" bIns="32447" rtlCol="0">
            <a:spAutoFit/>
          </a:bodyPr>
          <a:lstStyle/>
          <a:p>
            <a:pPr algn="just" defTabSz="649129"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p>
        </p:txBody>
      </p:sp>
      <p:sp>
        <p:nvSpPr>
          <p:cNvPr id="36" name="TextBox 3073"/>
          <p:cNvSpPr txBox="1"/>
          <p:nvPr/>
        </p:nvSpPr>
        <p:spPr>
          <a:xfrm>
            <a:off x="6067532" y="2468734"/>
            <a:ext cx="2196344" cy="481026"/>
          </a:xfrm>
          <a:prstGeom prst="rect">
            <a:avLst/>
          </a:prstGeom>
          <a:noFill/>
        </p:spPr>
        <p:txBody>
          <a:bodyPr wrap="square" lIns="64899" tIns="32447" rIns="64899" bIns="32447" rtlCol="0">
            <a:spAutoFit/>
          </a:bodyPr>
          <a:lstStyle/>
          <a:p>
            <a:pPr algn="just" defTabSz="649129"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p>
        </p:txBody>
      </p:sp>
      <p:sp>
        <p:nvSpPr>
          <p:cNvPr id="37" name="TextBox 3073"/>
          <p:cNvSpPr txBox="1"/>
          <p:nvPr/>
        </p:nvSpPr>
        <p:spPr>
          <a:xfrm>
            <a:off x="6067532" y="3224461"/>
            <a:ext cx="2196344" cy="481026"/>
          </a:xfrm>
          <a:prstGeom prst="rect">
            <a:avLst/>
          </a:prstGeom>
          <a:noFill/>
        </p:spPr>
        <p:txBody>
          <a:bodyPr wrap="square" lIns="64899" tIns="32447" rIns="64899" bIns="32447" rtlCol="0">
            <a:spAutoFit/>
          </a:bodyPr>
          <a:lstStyle/>
          <a:p>
            <a:pPr algn="just" defTabSz="649129"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p>
        </p:txBody>
      </p:sp>
      <p:sp>
        <p:nvSpPr>
          <p:cNvPr id="49" name="TextBox 3073"/>
          <p:cNvSpPr txBox="1"/>
          <p:nvPr/>
        </p:nvSpPr>
        <p:spPr>
          <a:xfrm>
            <a:off x="1814337" y="3904692"/>
            <a:ext cx="5174857" cy="619526"/>
          </a:xfrm>
          <a:prstGeom prst="rect">
            <a:avLst/>
          </a:prstGeom>
          <a:noFill/>
        </p:spPr>
        <p:txBody>
          <a:bodyPr wrap="square" lIns="64899" tIns="32447" rIns="64899" bIns="32447" rtlCol="0">
            <a:spAutoFit/>
          </a:bodyPr>
          <a:lstStyle/>
          <a:p>
            <a:pPr algn="ctr" defTabSz="649129" fontAlgn="base">
              <a:lnSpc>
                <a:spcPct val="150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点击输入简要的文字介绍，文字内容需概括精炼，不用多余的文字修饰，点击输入简要的文字介绍，文字内容需概括精炼，不用多余的文字修饰，</a:t>
            </a:r>
          </a:p>
          <a:p>
            <a:pPr algn="ctr" defTabSz="649129" fontAlgn="base">
              <a:lnSpc>
                <a:spcPct val="150000"/>
              </a:lnSpc>
              <a:spcBef>
                <a:spcPct val="0"/>
              </a:spcBef>
              <a:spcAft>
                <a:spcPct val="0"/>
              </a:spcAft>
            </a:pP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1"/>
          <p:cNvGrpSpPr/>
          <p:nvPr/>
        </p:nvGrpSpPr>
        <p:grpSpPr>
          <a:xfrm>
            <a:off x="2085168" y="1807404"/>
            <a:ext cx="3853325" cy="224845"/>
            <a:chOff x="2780026" y="1966570"/>
            <a:chExt cx="3981514" cy="228601"/>
          </a:xfrm>
        </p:grpSpPr>
        <p:sp>
          <p:nvSpPr>
            <p:cNvPr id="39" name="圆角矩形 38"/>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40" name="圆角矩形 39"/>
            <p:cNvSpPr/>
            <p:nvPr/>
          </p:nvSpPr>
          <p:spPr>
            <a:xfrm>
              <a:off x="2780026" y="1966570"/>
              <a:ext cx="2170999" cy="228600"/>
            </a:xfrm>
            <a:prstGeom prst="roundRect">
              <a:avLst>
                <a:gd name="adj" fmla="val 50000"/>
              </a:avLst>
            </a:prstGeom>
            <a:solidFill>
              <a:schemeClr val="accent1"/>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9129"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6" name="组合 47"/>
          <p:cNvGrpSpPr/>
          <p:nvPr/>
        </p:nvGrpSpPr>
        <p:grpSpPr>
          <a:xfrm>
            <a:off x="2085157" y="2586167"/>
            <a:ext cx="3853325" cy="224845"/>
            <a:chOff x="2780027" y="1966570"/>
            <a:chExt cx="3981513" cy="228601"/>
          </a:xfrm>
        </p:grpSpPr>
        <p:sp>
          <p:nvSpPr>
            <p:cNvPr id="50" name="圆角矩形 49"/>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1" name="圆角矩形 50"/>
            <p:cNvSpPr/>
            <p:nvPr/>
          </p:nvSpPr>
          <p:spPr>
            <a:xfrm>
              <a:off x="2780027" y="1966570"/>
              <a:ext cx="3447912" cy="228600"/>
            </a:xfrm>
            <a:prstGeom prst="roundRect">
              <a:avLst>
                <a:gd name="adj" fmla="val 50000"/>
              </a:avLst>
            </a:prstGeom>
            <a:solidFill>
              <a:srgbClr val="215758"/>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9129"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7" name="组合 51"/>
          <p:cNvGrpSpPr/>
          <p:nvPr/>
        </p:nvGrpSpPr>
        <p:grpSpPr>
          <a:xfrm>
            <a:off x="2085157" y="3310806"/>
            <a:ext cx="3853325" cy="224845"/>
            <a:chOff x="2780027" y="1966570"/>
            <a:chExt cx="3981513" cy="228601"/>
          </a:xfrm>
        </p:grpSpPr>
        <p:sp>
          <p:nvSpPr>
            <p:cNvPr id="53" name="圆角矩形 52"/>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2780027" y="1966570"/>
              <a:ext cx="1322185" cy="228600"/>
            </a:xfrm>
            <a:prstGeom prst="roundRect">
              <a:avLst>
                <a:gd name="adj" fmla="val 50000"/>
              </a:avLst>
            </a:prstGeom>
            <a:solidFill>
              <a:schemeClr val="accent3"/>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9129"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99093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childTnLst>
                          </p:cTn>
                        </p:par>
                        <p:par>
                          <p:cTn id="43" fill="hold">
                            <p:stCondLst>
                              <p:cond delay="4500"/>
                            </p:stCondLst>
                            <p:childTnLst>
                              <p:par>
                                <p:cTn id="44" presetID="16" presetClass="entr" presetSubtype="37"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barn(outVertical)">
                                      <p:cBhvr>
                                        <p:cTn id="4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427984" y="2656203"/>
            <a:ext cx="2149434" cy="215076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917846" y="3055385"/>
            <a:ext cx="1750498" cy="17515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7147376" y="3351984"/>
            <a:ext cx="1454082" cy="1454980"/>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4" y="1503364"/>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0" name="矩形 9"/>
          <p:cNvSpPr/>
          <p:nvPr/>
        </p:nvSpPr>
        <p:spPr bwMode="auto">
          <a:xfrm>
            <a:off x="390874" y="1213913"/>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1" name="TextBox 10"/>
          <p:cNvSpPr txBox="1"/>
          <p:nvPr/>
        </p:nvSpPr>
        <p:spPr bwMode="auto">
          <a:xfrm>
            <a:off x="400374" y="2656203"/>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2" name="矩形 11"/>
          <p:cNvSpPr/>
          <p:nvPr/>
        </p:nvSpPr>
        <p:spPr bwMode="auto">
          <a:xfrm>
            <a:off x="390874" y="2366752"/>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3" name="TextBox 12"/>
          <p:cNvSpPr txBox="1"/>
          <p:nvPr/>
        </p:nvSpPr>
        <p:spPr bwMode="auto">
          <a:xfrm>
            <a:off x="400374" y="3986520"/>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4" name="矩形 13"/>
          <p:cNvSpPr/>
          <p:nvPr/>
        </p:nvSpPr>
        <p:spPr bwMode="auto">
          <a:xfrm>
            <a:off x="395537" y="3663697"/>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5" name="矩形 14"/>
          <p:cNvSpPr/>
          <p:nvPr/>
        </p:nvSpPr>
        <p:spPr bwMode="auto">
          <a:xfrm>
            <a:off x="5225073" y="229554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6" name="矩形 15"/>
          <p:cNvSpPr/>
          <p:nvPr/>
        </p:nvSpPr>
        <p:spPr bwMode="auto">
          <a:xfrm>
            <a:off x="6521217" y="2727593"/>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7" name="矩形 16"/>
          <p:cNvSpPr/>
          <p:nvPr/>
        </p:nvSpPr>
        <p:spPr bwMode="auto">
          <a:xfrm>
            <a:off x="7601337" y="301562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69943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ppt_w"/>
                                          </p:val>
                                        </p:tav>
                                        <p:tav tm="100000">
                                          <p:val>
                                            <p:strVal val="#ppt_w"/>
                                          </p:val>
                                        </p:tav>
                                      </p:tavLst>
                                    </p:anim>
                                    <p:anim calcmode="lin" valueType="num">
                                      <p:cBhvr>
                                        <p:cTn id="13" dur="500" fill="hold"/>
                                        <p:tgtEl>
                                          <p:spTgt spid="7"/>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ppt_w"/>
                                          </p:val>
                                        </p:tav>
                                        <p:tav tm="100000">
                                          <p:val>
                                            <p:strVal val="#ppt_w"/>
                                          </p:val>
                                        </p:tav>
                                      </p:tavLst>
                                    </p:anim>
                                    <p:anim calcmode="lin" valueType="num">
                                      <p:cBhvr>
                                        <p:cTn id="18" dur="500" fill="hold"/>
                                        <p:tgtEl>
                                          <p:spTgt spid="8"/>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451C398-E7B9-4B8B-BDE7-49305FE075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7868" y="794"/>
            <a:ext cx="3859108" cy="5145088"/>
          </a:xfrm>
          <a:prstGeom prst="rect">
            <a:avLst/>
          </a:prstGeom>
        </p:spPr>
      </p:pic>
      <p:sp>
        <p:nvSpPr>
          <p:cNvPr id="4" name="矩形 15"/>
          <p:cNvSpPr>
            <a:spLocks noChangeArrowheads="1"/>
          </p:cNvSpPr>
          <p:nvPr/>
        </p:nvSpPr>
        <p:spPr bwMode="auto">
          <a:xfrm>
            <a:off x="2908727" y="2464532"/>
            <a:ext cx="1061829" cy="346249"/>
          </a:xfrm>
          <a:prstGeom prst="rect">
            <a:avLst/>
          </a:prstGeom>
          <a:noFill/>
          <a:ln w="9525">
            <a:noFill/>
            <a:miter lim="800000"/>
            <a:headEnd/>
            <a:tailEnd/>
          </a:ln>
        </p:spPr>
        <p:txBody>
          <a:bodyPr wrap="none" lIns="68580" tIns="34290" rIns="68580" bIns="3429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1812982" y="2906758"/>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50000"/>
                  <a:lumOff val="50000"/>
                </a:schemeClr>
              </a:solidFill>
              <a:latin typeface="微软雅黑" pitchFamily="34" charset="-122"/>
              <a:ea typeface="微软雅黑" pitchFamily="34" charset="-122"/>
              <a:sym typeface="Arial" charset="0"/>
            </a:endParaRPr>
          </a:p>
        </p:txBody>
      </p:sp>
      <p:sp>
        <p:nvSpPr>
          <p:cNvPr id="10" name="Oval 31">
            <a:extLst>
              <a:ext uri="{FF2B5EF4-FFF2-40B4-BE49-F238E27FC236}">
                <a16:creationId xmlns:a16="http://schemas.microsoft.com/office/drawing/2014/main" id="{20070FDD-8AC3-4FCA-BC53-2B21B28A684A}"/>
              </a:ext>
            </a:extLst>
          </p:cNvPr>
          <p:cNvSpPr>
            <a:spLocks noChangeArrowheads="1"/>
          </p:cNvSpPr>
          <p:nvPr/>
        </p:nvSpPr>
        <p:spPr bwMode="auto">
          <a:xfrm>
            <a:off x="3023828" y="1549727"/>
            <a:ext cx="804602" cy="806054"/>
          </a:xfrm>
          <a:prstGeom prst="roundRect">
            <a:avLst/>
          </a:prstGeom>
          <a:solidFill>
            <a:schemeClr val="accent1"/>
          </a:solidFill>
          <a:ln>
            <a:noFill/>
          </a:ln>
        </p:spPr>
        <p:txBody>
          <a:bodyPr vert="horz" wrap="square" lIns="68580" tIns="34290" rIns="68580" bIns="34290" numCol="1" anchor="t" anchorCtr="0" compatLnSpc="1"/>
          <a:lstStyle/>
          <a:p>
            <a:pPr algn="ctr"/>
            <a:r>
              <a:rPr lang="en-US" altLang="zh-CN" sz="3600" dirty="0">
                <a:solidFill>
                  <a:schemeClr val="bg1"/>
                </a:solidFill>
              </a:rPr>
              <a:t>02</a:t>
            </a:r>
            <a:endParaRPr lang="zh-CN" altLang="en-US" sz="3600" dirty="0">
              <a:solidFill>
                <a:schemeClr val="bg1"/>
              </a:solidFill>
            </a:endParaRPr>
          </a:p>
        </p:txBody>
      </p:sp>
    </p:spTree>
    <p:extLst>
      <p:ext uri="{BB962C8B-B14F-4D97-AF65-F5344CB8AC3E}">
        <p14:creationId xmlns:p14="http://schemas.microsoft.com/office/powerpoint/2010/main" val="33989954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77167" y="1402000"/>
            <a:ext cx="3025435" cy="2090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淘宝店chenying0907 1978"/>
          <p:cNvSpPr txBox="1">
            <a:spLocks noChangeArrowheads="1"/>
          </p:cNvSpPr>
          <p:nvPr/>
        </p:nvSpPr>
        <p:spPr bwMode="auto">
          <a:xfrm>
            <a:off x="2098135" y="3492303"/>
            <a:ext cx="1337309" cy="26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dirty="0">
                <a:solidFill>
                  <a:schemeClr val="accent1"/>
                </a:solidFill>
                <a:latin typeface="微软雅黑" pitchFamily="34" charset="-122"/>
                <a:ea typeface="微软雅黑" pitchFamily="34" charset="-122"/>
              </a:rPr>
              <a:t>添加您的标题</a:t>
            </a:r>
          </a:p>
        </p:txBody>
      </p:sp>
      <p:sp>
        <p:nvSpPr>
          <p:cNvPr id="8" name="淘宝店chenying0907 1979"/>
          <p:cNvSpPr txBox="1">
            <a:spLocks noChangeArrowheads="1"/>
          </p:cNvSpPr>
          <p:nvPr/>
        </p:nvSpPr>
        <p:spPr bwMode="auto">
          <a:xfrm>
            <a:off x="648246" y="3694862"/>
            <a:ext cx="3428633"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800" u="sng" dirty="0">
              <a:solidFill>
                <a:schemeClr val="tx1">
                  <a:lumMod val="50000"/>
                  <a:lumOff val="50000"/>
                </a:schemeClr>
              </a:solidFill>
              <a:latin typeface="微软雅黑" pitchFamily="34" charset="-122"/>
              <a:ea typeface="微软雅黑" pitchFamily="34" charset="-122"/>
            </a:endParaRPr>
          </a:p>
        </p:txBody>
      </p:sp>
      <p:cxnSp>
        <p:nvCxnSpPr>
          <p:cNvPr id="9" name="淘宝店chenying0907 8"/>
          <p:cNvCxnSpPr/>
          <p:nvPr/>
        </p:nvCxnSpPr>
        <p:spPr>
          <a:xfrm>
            <a:off x="4476075" y="1501799"/>
            <a:ext cx="0" cy="1809995"/>
          </a:xfrm>
          <a:prstGeom prst="line">
            <a:avLst/>
          </a:prstGeom>
          <a:noFill/>
          <a:ln w="0" cap="flat" cmpd="sng" algn="ctr">
            <a:solidFill>
              <a:srgbClr val="006666"/>
            </a:solidFill>
            <a:prstDash val="dashDot"/>
            <a:miter lim="800000"/>
          </a:ln>
          <a:effectLst/>
        </p:spPr>
      </p:cxnSp>
      <p:grpSp>
        <p:nvGrpSpPr>
          <p:cNvPr id="10" name="淘宝店chenying0907 9"/>
          <p:cNvGrpSpPr>
            <a:grpSpLocks/>
          </p:cNvGrpSpPr>
          <p:nvPr/>
        </p:nvGrpSpPr>
        <p:grpSpPr bwMode="auto">
          <a:xfrm>
            <a:off x="4907935" y="1726801"/>
            <a:ext cx="413713" cy="1899439"/>
            <a:chOff x="6680229" y="1829314"/>
            <a:chExt cx="724013" cy="3322851"/>
          </a:xfrm>
        </p:grpSpPr>
        <p:sp>
          <p:nvSpPr>
            <p:cNvPr id="11" name="淘宝店chenying0907 10"/>
            <p:cNvSpPr/>
            <p:nvPr/>
          </p:nvSpPr>
          <p:spPr>
            <a:xfrm>
              <a:off x="6758029" y="3806911"/>
              <a:ext cx="590642" cy="795166"/>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2" name="淘宝店chenying0907 11"/>
            <p:cNvSpPr/>
            <p:nvPr/>
          </p:nvSpPr>
          <p:spPr>
            <a:xfrm>
              <a:off x="6758029" y="2413388"/>
              <a:ext cx="590642" cy="131734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3" name="淘宝店chenying0907 12"/>
            <p:cNvSpPr/>
            <p:nvPr/>
          </p:nvSpPr>
          <p:spPr>
            <a:xfrm>
              <a:off x="6758029" y="1829314"/>
              <a:ext cx="590642" cy="50789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dirty="0">
                <a:solidFill>
                  <a:schemeClr val="tx1">
                    <a:lumMod val="50000"/>
                    <a:lumOff val="50000"/>
                  </a:schemeClr>
                </a:solidFill>
                <a:latin typeface="Calibri" panose="020F0502020204030204"/>
                <a:ea typeface="宋体"/>
              </a:endParaRPr>
            </a:p>
          </p:txBody>
        </p:sp>
        <p:sp>
          <p:nvSpPr>
            <p:cNvPr id="14" name="淘宝店chenying0907 2014"/>
            <p:cNvSpPr txBox="1">
              <a:spLocks noChangeArrowheads="1"/>
            </p:cNvSpPr>
            <p:nvPr/>
          </p:nvSpPr>
          <p:spPr bwMode="auto">
            <a:xfrm>
              <a:off x="6680229" y="4713653"/>
              <a:ext cx="724013" cy="4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1</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15" name="淘宝店chenying0907 14"/>
          <p:cNvGrpSpPr>
            <a:grpSpLocks/>
          </p:cNvGrpSpPr>
          <p:nvPr/>
        </p:nvGrpSpPr>
        <p:grpSpPr bwMode="auto">
          <a:xfrm>
            <a:off x="5505823" y="1511780"/>
            <a:ext cx="413713" cy="2114532"/>
            <a:chOff x="7726516" y="1451945"/>
            <a:chExt cx="724013" cy="3700368"/>
          </a:xfrm>
        </p:grpSpPr>
        <p:grpSp>
          <p:nvGrpSpPr>
            <p:cNvPr id="16" name="淘宝店chenying0907 1990"/>
            <p:cNvGrpSpPr>
              <a:grpSpLocks/>
            </p:cNvGrpSpPr>
            <p:nvPr/>
          </p:nvGrpSpPr>
          <p:grpSpPr bwMode="auto">
            <a:xfrm>
              <a:off x="7793463" y="1451945"/>
              <a:ext cx="590121" cy="3150661"/>
              <a:chOff x="6487164" y="1574599"/>
              <a:chExt cx="590121" cy="3150661"/>
            </a:xfrm>
          </p:grpSpPr>
          <p:sp>
            <p:nvSpPr>
              <p:cNvPr id="18" name="淘宝店chenying0907 17"/>
              <p:cNvSpPr/>
              <p:nvPr/>
            </p:nvSpPr>
            <p:spPr>
              <a:xfrm>
                <a:off x="6486902" y="3929138"/>
                <a:ext cx="590642" cy="795432"/>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9" name="淘宝店chenying0907 18"/>
              <p:cNvSpPr/>
              <p:nvPr/>
            </p:nvSpPr>
            <p:spPr>
              <a:xfrm>
                <a:off x="6486902" y="3138470"/>
                <a:ext cx="590642" cy="71445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0" name="淘宝店chenying0907 19"/>
              <p:cNvSpPr/>
              <p:nvPr/>
            </p:nvSpPr>
            <p:spPr>
              <a:xfrm>
                <a:off x="6486902" y="1574599"/>
                <a:ext cx="590642" cy="1487662"/>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17" name="淘宝店chenying0907 2015"/>
            <p:cNvSpPr txBox="1">
              <a:spLocks noChangeArrowheads="1"/>
            </p:cNvSpPr>
            <p:nvPr/>
          </p:nvSpPr>
          <p:spPr bwMode="auto">
            <a:xfrm>
              <a:off x="7726516" y="4713654"/>
              <a:ext cx="724013" cy="4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2</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1" name="淘宝店chenying0907 20"/>
          <p:cNvGrpSpPr>
            <a:grpSpLocks/>
          </p:cNvGrpSpPr>
          <p:nvPr/>
        </p:nvGrpSpPr>
        <p:grpSpPr bwMode="auto">
          <a:xfrm>
            <a:off x="6103711" y="1780330"/>
            <a:ext cx="413713" cy="1845937"/>
            <a:chOff x="8772803" y="1922563"/>
            <a:chExt cx="724013" cy="3229657"/>
          </a:xfrm>
        </p:grpSpPr>
        <p:grpSp>
          <p:nvGrpSpPr>
            <p:cNvPr id="22" name="淘宝店chenying0907 1994"/>
            <p:cNvGrpSpPr>
              <a:grpSpLocks/>
            </p:cNvGrpSpPr>
            <p:nvPr/>
          </p:nvGrpSpPr>
          <p:grpSpPr bwMode="auto">
            <a:xfrm>
              <a:off x="8828250" y="1922563"/>
              <a:ext cx="590121" cy="2680043"/>
              <a:chOff x="6487164" y="2045217"/>
              <a:chExt cx="590121" cy="2680043"/>
            </a:xfrm>
          </p:grpSpPr>
          <p:sp>
            <p:nvSpPr>
              <p:cNvPr id="24" name="淘宝店chenying0907 23"/>
              <p:cNvSpPr/>
              <p:nvPr/>
            </p:nvSpPr>
            <p:spPr>
              <a:xfrm>
                <a:off x="6487289" y="4338943"/>
                <a:ext cx="590642" cy="38572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5" name="淘宝店chenying0907 24"/>
              <p:cNvSpPr/>
              <p:nvPr/>
            </p:nvSpPr>
            <p:spPr>
              <a:xfrm>
                <a:off x="6487289" y="3145253"/>
                <a:ext cx="590642" cy="1144483"/>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6" name="淘宝店chenying0907 25"/>
              <p:cNvSpPr/>
              <p:nvPr/>
            </p:nvSpPr>
            <p:spPr>
              <a:xfrm>
                <a:off x="6487289" y="2045217"/>
                <a:ext cx="590642" cy="1017494"/>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3" name="淘宝店chenying0907 2016"/>
            <p:cNvSpPr txBox="1">
              <a:spLocks noChangeArrowheads="1"/>
            </p:cNvSpPr>
            <p:nvPr/>
          </p:nvSpPr>
          <p:spPr bwMode="auto">
            <a:xfrm>
              <a:off x="8772803" y="4713653"/>
              <a:ext cx="724013"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3</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7" name="淘宝店chenying0907 26"/>
          <p:cNvGrpSpPr>
            <a:grpSpLocks/>
          </p:cNvGrpSpPr>
          <p:nvPr/>
        </p:nvGrpSpPr>
        <p:grpSpPr bwMode="auto">
          <a:xfrm>
            <a:off x="6701599" y="1607042"/>
            <a:ext cx="413713" cy="2019232"/>
            <a:chOff x="9819090" y="1619250"/>
            <a:chExt cx="724013" cy="3532986"/>
          </a:xfrm>
        </p:grpSpPr>
        <p:grpSp>
          <p:nvGrpSpPr>
            <p:cNvPr id="28" name="淘宝店chenying0907 1998"/>
            <p:cNvGrpSpPr>
              <a:grpSpLocks/>
            </p:cNvGrpSpPr>
            <p:nvPr/>
          </p:nvGrpSpPr>
          <p:grpSpPr bwMode="auto">
            <a:xfrm>
              <a:off x="9863037" y="1619250"/>
              <a:ext cx="590121" cy="2983356"/>
              <a:chOff x="6487164" y="1741905"/>
              <a:chExt cx="590121" cy="2983356"/>
            </a:xfrm>
          </p:grpSpPr>
          <p:sp>
            <p:nvSpPr>
              <p:cNvPr id="30" name="淘宝店chenying0907 29"/>
              <p:cNvSpPr/>
              <p:nvPr/>
            </p:nvSpPr>
            <p:spPr>
              <a:xfrm>
                <a:off x="6487674" y="4073815"/>
                <a:ext cx="589054" cy="650839"/>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1" name="淘宝店chenying0907 30"/>
              <p:cNvSpPr/>
              <p:nvPr/>
            </p:nvSpPr>
            <p:spPr>
              <a:xfrm>
                <a:off x="6487674" y="3119779"/>
                <a:ext cx="589054" cy="89688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2" name="淘宝店chenying0907 31"/>
              <p:cNvSpPr/>
              <p:nvPr/>
            </p:nvSpPr>
            <p:spPr>
              <a:xfrm>
                <a:off x="6487674" y="1741905"/>
                <a:ext cx="589054" cy="1320727"/>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9" name="淘宝店chenying0907 2017"/>
            <p:cNvSpPr txBox="1">
              <a:spLocks noChangeArrowheads="1"/>
            </p:cNvSpPr>
            <p:nvPr/>
          </p:nvSpPr>
          <p:spPr bwMode="auto">
            <a:xfrm>
              <a:off x="9819090" y="4713653"/>
              <a:ext cx="724013" cy="4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4</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33" name="淘宝店chenying0907 32"/>
          <p:cNvGrpSpPr>
            <a:grpSpLocks/>
          </p:cNvGrpSpPr>
          <p:nvPr/>
        </p:nvGrpSpPr>
        <p:grpSpPr bwMode="auto">
          <a:xfrm>
            <a:off x="7299486" y="1401999"/>
            <a:ext cx="413713" cy="2224256"/>
            <a:chOff x="10865377" y="1260828"/>
            <a:chExt cx="724013" cy="3891370"/>
          </a:xfrm>
        </p:grpSpPr>
        <p:grpSp>
          <p:nvGrpSpPr>
            <p:cNvPr id="34" name="淘宝店chenying0907 2002"/>
            <p:cNvGrpSpPr>
              <a:grpSpLocks/>
            </p:cNvGrpSpPr>
            <p:nvPr/>
          </p:nvGrpSpPr>
          <p:grpSpPr bwMode="auto">
            <a:xfrm>
              <a:off x="10897825" y="1260828"/>
              <a:ext cx="590121" cy="3341778"/>
              <a:chOff x="6487164" y="1383483"/>
              <a:chExt cx="590121" cy="3341778"/>
            </a:xfrm>
          </p:grpSpPr>
          <p:sp>
            <p:nvSpPr>
              <p:cNvPr id="36" name="淘宝店chenying0907 35"/>
              <p:cNvSpPr/>
              <p:nvPr/>
            </p:nvSpPr>
            <p:spPr>
              <a:xfrm>
                <a:off x="6486471" y="4446923"/>
                <a:ext cx="590642" cy="277774"/>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7" name="淘宝店chenying0907 36"/>
              <p:cNvSpPr/>
              <p:nvPr/>
            </p:nvSpPr>
            <p:spPr>
              <a:xfrm>
                <a:off x="6486471" y="3245356"/>
                <a:ext cx="590642" cy="1142838"/>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8" name="淘宝店chenying0907 37"/>
              <p:cNvSpPr/>
              <p:nvPr/>
            </p:nvSpPr>
            <p:spPr>
              <a:xfrm>
                <a:off x="6486471" y="1383483"/>
                <a:ext cx="590642" cy="1804731"/>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35" name="淘宝店chenying0907 2018"/>
            <p:cNvSpPr txBox="1">
              <a:spLocks noChangeArrowheads="1"/>
            </p:cNvSpPr>
            <p:nvPr/>
          </p:nvSpPr>
          <p:spPr bwMode="auto">
            <a:xfrm>
              <a:off x="10865377" y="4713653"/>
              <a:ext cx="724013"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5</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39" name="淘宝店chenying0907 38"/>
          <p:cNvGrpSpPr>
            <a:grpSpLocks/>
          </p:cNvGrpSpPr>
          <p:nvPr/>
        </p:nvGrpSpPr>
        <p:grpSpPr bwMode="auto">
          <a:xfrm>
            <a:off x="4821745" y="3826213"/>
            <a:ext cx="1026117" cy="296508"/>
            <a:chOff x="9486900" y="5560036"/>
            <a:chExt cx="1794761" cy="518500"/>
          </a:xfrm>
        </p:grpSpPr>
        <p:sp>
          <p:nvSpPr>
            <p:cNvPr id="40" name="淘宝店chenying0907 39"/>
            <p:cNvSpPr/>
            <p:nvPr/>
          </p:nvSpPr>
          <p:spPr>
            <a:xfrm>
              <a:off x="9486900" y="5560036"/>
              <a:ext cx="590319" cy="507688"/>
            </a:xfrm>
            <a:prstGeom prst="rect">
              <a:avLst/>
            </a:prstGeom>
            <a:solidFill>
              <a:schemeClr val="accent1">
                <a:lumMod val="75000"/>
                <a:alpha val="2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1" name="淘宝店chenying0907 2023"/>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dirty="0">
                  <a:solidFill>
                    <a:schemeClr val="tx1">
                      <a:lumMod val="50000"/>
                      <a:lumOff val="50000"/>
                    </a:schemeClr>
                  </a:solidFill>
                  <a:latin typeface="微软雅黑" pitchFamily="34" charset="-122"/>
                  <a:ea typeface="微软雅黑" pitchFamily="34" charset="-122"/>
                </a:rPr>
                <a:t>类别</a:t>
              </a:r>
              <a:r>
                <a:rPr lang="en-US" altLang="zh-CN" sz="1143" kern="0" dirty="0">
                  <a:solidFill>
                    <a:schemeClr val="tx1">
                      <a:lumMod val="50000"/>
                      <a:lumOff val="50000"/>
                    </a:schemeClr>
                  </a:solidFill>
                  <a:latin typeface="微软雅黑" pitchFamily="34" charset="-122"/>
                  <a:ea typeface="微软雅黑" pitchFamily="34" charset="-122"/>
                </a:rPr>
                <a:t>1</a:t>
              </a:r>
              <a:endParaRPr lang="zh-CN" altLang="en-US" sz="1143" kern="0" dirty="0">
                <a:solidFill>
                  <a:schemeClr val="tx1">
                    <a:lumMod val="50000"/>
                    <a:lumOff val="50000"/>
                  </a:schemeClr>
                </a:solidFill>
                <a:latin typeface="微软雅黑" pitchFamily="34" charset="-122"/>
                <a:ea typeface="微软雅黑" pitchFamily="34" charset="-122"/>
              </a:endParaRPr>
            </a:p>
          </p:txBody>
        </p:sp>
      </p:grpSp>
      <p:grpSp>
        <p:nvGrpSpPr>
          <p:cNvPr id="42" name="淘宝店chenying0907 41"/>
          <p:cNvGrpSpPr>
            <a:grpSpLocks/>
          </p:cNvGrpSpPr>
          <p:nvPr/>
        </p:nvGrpSpPr>
        <p:grpSpPr bwMode="auto">
          <a:xfrm>
            <a:off x="5797961" y="3826213"/>
            <a:ext cx="1025210" cy="296508"/>
            <a:chOff x="9486900" y="5560036"/>
            <a:chExt cx="1794761" cy="518500"/>
          </a:xfrm>
        </p:grpSpPr>
        <p:sp>
          <p:nvSpPr>
            <p:cNvPr id="43" name="淘宝店chenying0907 42"/>
            <p:cNvSpPr/>
            <p:nvPr/>
          </p:nvSpPr>
          <p:spPr>
            <a:xfrm>
              <a:off x="9486900" y="5560036"/>
              <a:ext cx="590842" cy="507688"/>
            </a:xfrm>
            <a:prstGeom prst="rect">
              <a:avLst/>
            </a:prstGeom>
            <a:solidFill>
              <a:schemeClr val="accent1">
                <a:lumMod val="60000"/>
                <a:lumOff val="40000"/>
                <a:alpha val="5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4" name="淘宝店chenying0907 2027"/>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2</a:t>
              </a:r>
              <a:endParaRPr lang="zh-CN" altLang="en-US" sz="1143" kern="0">
                <a:solidFill>
                  <a:schemeClr val="tx1">
                    <a:lumMod val="50000"/>
                    <a:lumOff val="50000"/>
                  </a:schemeClr>
                </a:solidFill>
                <a:latin typeface="微软雅黑" pitchFamily="34" charset="-122"/>
                <a:ea typeface="微软雅黑" pitchFamily="34" charset="-122"/>
              </a:endParaRPr>
            </a:p>
          </p:txBody>
        </p:sp>
      </p:grpSp>
      <p:grpSp>
        <p:nvGrpSpPr>
          <p:cNvPr id="45" name="淘宝店chenying0907 44"/>
          <p:cNvGrpSpPr>
            <a:grpSpLocks/>
          </p:cNvGrpSpPr>
          <p:nvPr/>
        </p:nvGrpSpPr>
        <p:grpSpPr bwMode="auto">
          <a:xfrm>
            <a:off x="6773271" y="3826213"/>
            <a:ext cx="1026118" cy="296508"/>
            <a:chOff x="9486900" y="5560036"/>
            <a:chExt cx="1794761" cy="518500"/>
          </a:xfrm>
        </p:grpSpPr>
        <p:sp>
          <p:nvSpPr>
            <p:cNvPr id="46" name="淘宝店chenying0907 45"/>
            <p:cNvSpPr/>
            <p:nvPr/>
          </p:nvSpPr>
          <p:spPr>
            <a:xfrm>
              <a:off x="9486900" y="5560036"/>
              <a:ext cx="590319" cy="50768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7" name="淘宝店chenying0907 2030"/>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3</a:t>
              </a:r>
              <a:endParaRPr lang="zh-CN" altLang="en-US" sz="1143" kern="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06764417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10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654180" y="5919748"/>
            <a:ext cx="815909" cy="338706"/>
          </a:xfrm>
          <a:prstGeom prst="rect">
            <a:avLst/>
          </a:prstGeom>
          <a:noFill/>
        </p:spPr>
        <p:txBody>
          <a:bodyPr wrap="none" lIns="61109" tIns="30555" rIns="61109" bIns="30555" rtlCol="0">
            <a:spAutoFit/>
          </a:bodyPr>
          <a:lstStyle/>
          <a:p>
            <a:r>
              <a:rPr lang="zh-CN" altLang="en-US" dirty="0"/>
              <a:t>延迟符</a:t>
            </a:r>
          </a:p>
        </p:txBody>
      </p:sp>
      <p:grpSp>
        <p:nvGrpSpPr>
          <p:cNvPr id="3" name="Group 12"/>
          <p:cNvGrpSpPr>
            <a:grpSpLocks/>
          </p:cNvGrpSpPr>
          <p:nvPr/>
        </p:nvGrpSpPr>
        <p:grpSpPr bwMode="auto">
          <a:xfrm>
            <a:off x="3463603" y="1192516"/>
            <a:ext cx="1149730" cy="1575286"/>
            <a:chOff x="7392144" y="2513032"/>
            <a:chExt cx="1529507" cy="2099244"/>
          </a:xfrm>
        </p:grpSpPr>
        <p:sp>
          <p:nvSpPr>
            <p:cNvPr id="24" name="Freeform 6"/>
            <p:cNvSpPr>
              <a:spLocks/>
            </p:cNvSpPr>
            <p:nvPr/>
          </p:nvSpPr>
          <p:spPr bwMode="auto">
            <a:xfrm>
              <a:off x="7392144" y="2513032"/>
              <a:ext cx="1201151" cy="700453"/>
            </a:xfrm>
            <a:custGeom>
              <a:avLst/>
              <a:gdLst>
                <a:gd name="T0" fmla="*/ 385 w 488"/>
                <a:gd name="T1" fmla="*/ 0 h 344"/>
                <a:gd name="T2" fmla="*/ 103 w 488"/>
                <a:gd name="T3" fmla="*/ 0 h 344"/>
                <a:gd name="T4" fmla="*/ 0 w 488"/>
                <a:gd name="T5" fmla="*/ 0 h 344"/>
                <a:gd name="T6" fmla="*/ 0 w 488"/>
                <a:gd name="T7" fmla="*/ 103 h 344"/>
                <a:gd name="T8" fmla="*/ 0 w 488"/>
                <a:gd name="T9" fmla="*/ 241 h 344"/>
                <a:gd name="T10" fmla="*/ 103 w 488"/>
                <a:gd name="T11" fmla="*/ 344 h 344"/>
                <a:gd name="T12" fmla="*/ 385 w 488"/>
                <a:gd name="T13" fmla="*/ 344 h 344"/>
                <a:gd name="T14" fmla="*/ 488 w 488"/>
                <a:gd name="T15" fmla="*/ 344 h 344"/>
                <a:gd name="T16" fmla="*/ 488 w 488"/>
                <a:gd name="T17" fmla="*/ 241 h 344"/>
                <a:gd name="T18" fmla="*/ 488 w 488"/>
                <a:gd name="T19" fmla="*/ 103 h 344"/>
                <a:gd name="T20" fmla="*/ 385 w 488"/>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344">
                  <a:moveTo>
                    <a:pt x="385" y="0"/>
                  </a:moveTo>
                  <a:cubicBezTo>
                    <a:pt x="103" y="0"/>
                    <a:pt x="103" y="0"/>
                    <a:pt x="103" y="0"/>
                  </a:cubicBezTo>
                  <a:cubicBezTo>
                    <a:pt x="0" y="0"/>
                    <a:pt x="0" y="0"/>
                    <a:pt x="0" y="0"/>
                  </a:cubicBezTo>
                  <a:cubicBezTo>
                    <a:pt x="0" y="103"/>
                    <a:pt x="0" y="103"/>
                    <a:pt x="0" y="103"/>
                  </a:cubicBezTo>
                  <a:cubicBezTo>
                    <a:pt x="0" y="241"/>
                    <a:pt x="0" y="241"/>
                    <a:pt x="0" y="241"/>
                  </a:cubicBezTo>
                  <a:cubicBezTo>
                    <a:pt x="0" y="298"/>
                    <a:pt x="46" y="344"/>
                    <a:pt x="103" y="344"/>
                  </a:cubicBezTo>
                  <a:cubicBezTo>
                    <a:pt x="385" y="344"/>
                    <a:pt x="385" y="344"/>
                    <a:pt x="385" y="344"/>
                  </a:cubicBezTo>
                  <a:cubicBezTo>
                    <a:pt x="488" y="344"/>
                    <a:pt x="488" y="344"/>
                    <a:pt x="488" y="344"/>
                  </a:cubicBezTo>
                  <a:cubicBezTo>
                    <a:pt x="488" y="241"/>
                    <a:pt x="488" y="241"/>
                    <a:pt x="488" y="241"/>
                  </a:cubicBezTo>
                  <a:cubicBezTo>
                    <a:pt x="488" y="103"/>
                    <a:pt x="488" y="103"/>
                    <a:pt x="488" y="103"/>
                  </a:cubicBezTo>
                  <a:cubicBezTo>
                    <a:pt x="488" y="46"/>
                    <a:pt x="442" y="0"/>
                    <a:pt x="385" y="0"/>
                  </a:cubicBezTo>
                  <a:close/>
                </a:path>
              </a:pathLst>
            </a:custGeom>
            <a:solidFill>
              <a:schemeClr val="accent3"/>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5" name="Freeform 10"/>
            <p:cNvSpPr>
              <a:spLocks/>
            </p:cNvSpPr>
            <p:nvPr/>
          </p:nvSpPr>
          <p:spPr bwMode="auto">
            <a:xfrm>
              <a:off x="8430175" y="3071702"/>
              <a:ext cx="351660" cy="1540574"/>
            </a:xfrm>
            <a:custGeom>
              <a:avLst/>
              <a:gdLst>
                <a:gd name="T0" fmla="*/ 172 w 172"/>
                <a:gd name="T1" fmla="*/ 757 h 757"/>
                <a:gd name="T2" fmla="*/ 172 w 172"/>
                <a:gd name="T3" fmla="*/ 102 h 757"/>
                <a:gd name="T4" fmla="*/ 70 w 172"/>
                <a:gd name="T5" fmla="*/ 0 h 757"/>
                <a:gd name="T6" fmla="*/ 0 w 172"/>
                <a:gd name="T7" fmla="*/ 0 h 757"/>
              </a:gdLst>
              <a:ahLst/>
              <a:cxnLst>
                <a:cxn ang="0">
                  <a:pos x="T0" y="T1"/>
                </a:cxn>
                <a:cxn ang="0">
                  <a:pos x="T2" y="T3"/>
                </a:cxn>
                <a:cxn ang="0">
                  <a:pos x="T4" y="T5"/>
                </a:cxn>
                <a:cxn ang="0">
                  <a:pos x="T6" y="T7"/>
                </a:cxn>
              </a:cxnLst>
              <a:rect l="0" t="0" r="r" b="b"/>
              <a:pathLst>
                <a:path w="172" h="757">
                  <a:moveTo>
                    <a:pt x="172" y="757"/>
                  </a:moveTo>
                  <a:cubicBezTo>
                    <a:pt x="172" y="102"/>
                    <a:pt x="172" y="102"/>
                    <a:pt x="172" y="102"/>
                  </a:cubicBezTo>
                  <a:cubicBezTo>
                    <a:pt x="172" y="46"/>
                    <a:pt x="126" y="0"/>
                    <a:pt x="70"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4" name="Group 87"/>
            <p:cNvGrpSpPr/>
            <p:nvPr/>
          </p:nvGrpSpPr>
          <p:grpSpPr>
            <a:xfrm>
              <a:off x="7484150" y="2679412"/>
              <a:ext cx="340042" cy="340042"/>
              <a:chOff x="191344" y="6369531"/>
              <a:chExt cx="340040" cy="340040"/>
            </a:xfrm>
            <a:solidFill>
              <a:srgbClr val="FFFFFF"/>
            </a:solidFill>
          </p:grpSpPr>
          <p:sp>
            <p:nvSpPr>
              <p:cNvPr id="28" name="Freeform 467"/>
              <p:cNvSpPr>
                <a:spLocks noEditPoints="1"/>
              </p:cNvSpPr>
              <p:nvPr/>
            </p:nvSpPr>
            <p:spPr bwMode="auto">
              <a:xfrm>
                <a:off x="191344" y="6369531"/>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9" name="Freeform 468"/>
              <p:cNvSpPr>
                <a:spLocks/>
              </p:cNvSpPr>
              <p:nvPr/>
            </p:nvSpPr>
            <p:spPr bwMode="auto">
              <a:xfrm>
                <a:off x="319178" y="6453901"/>
                <a:ext cx="84371" cy="171298"/>
              </a:xfrm>
              <a:custGeom>
                <a:avLst/>
                <a:gdLst>
                  <a:gd name="T0" fmla="*/ 19 w 32"/>
                  <a:gd name="T1" fmla="*/ 56 h 64"/>
                  <a:gd name="T2" fmla="*/ 19 w 32"/>
                  <a:gd name="T3" fmla="*/ 64 h 64"/>
                  <a:gd name="T4" fmla="*/ 13 w 32"/>
                  <a:gd name="T5" fmla="*/ 64 h 64"/>
                  <a:gd name="T6" fmla="*/ 13 w 32"/>
                  <a:gd name="T7" fmla="*/ 56 h 64"/>
                  <a:gd name="T8" fmla="*/ 0 w 32"/>
                  <a:gd name="T9" fmla="*/ 53 h 64"/>
                  <a:gd name="T10" fmla="*/ 2 w 32"/>
                  <a:gd name="T11" fmla="*/ 46 h 64"/>
                  <a:gd name="T12" fmla="*/ 14 w 32"/>
                  <a:gd name="T13" fmla="*/ 49 h 64"/>
                  <a:gd name="T14" fmla="*/ 22 w 32"/>
                  <a:gd name="T15" fmla="*/ 43 h 64"/>
                  <a:gd name="T16" fmla="*/ 14 w 32"/>
                  <a:gd name="T17" fmla="*/ 35 h 64"/>
                  <a:gd name="T18" fmla="*/ 1 w 32"/>
                  <a:gd name="T19" fmla="*/ 21 h 64"/>
                  <a:gd name="T20" fmla="*/ 13 w 32"/>
                  <a:gd name="T21" fmla="*/ 8 h 64"/>
                  <a:gd name="T22" fmla="*/ 13 w 32"/>
                  <a:gd name="T23" fmla="*/ 0 h 64"/>
                  <a:gd name="T24" fmla="*/ 19 w 32"/>
                  <a:gd name="T25" fmla="*/ 0 h 64"/>
                  <a:gd name="T26" fmla="*/ 19 w 32"/>
                  <a:gd name="T27" fmla="*/ 7 h 64"/>
                  <a:gd name="T28" fmla="*/ 30 w 32"/>
                  <a:gd name="T29" fmla="*/ 10 h 64"/>
                  <a:gd name="T30" fmla="*/ 28 w 32"/>
                  <a:gd name="T31" fmla="*/ 17 h 64"/>
                  <a:gd name="T32" fmla="*/ 17 w 32"/>
                  <a:gd name="T33" fmla="*/ 14 h 64"/>
                  <a:gd name="T34" fmla="*/ 10 w 32"/>
                  <a:gd name="T35" fmla="*/ 20 h 64"/>
                  <a:gd name="T36" fmla="*/ 20 w 32"/>
                  <a:gd name="T37" fmla="*/ 28 h 64"/>
                  <a:gd name="T38" fmla="*/ 32 w 32"/>
                  <a:gd name="T39" fmla="*/ 42 h 64"/>
                  <a:gd name="T40" fmla="*/ 19 w 32"/>
                  <a:gd name="T41"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64">
                    <a:moveTo>
                      <a:pt x="19" y="56"/>
                    </a:moveTo>
                    <a:cubicBezTo>
                      <a:pt x="19" y="64"/>
                      <a:pt x="19" y="64"/>
                      <a:pt x="19" y="64"/>
                    </a:cubicBezTo>
                    <a:cubicBezTo>
                      <a:pt x="13" y="64"/>
                      <a:pt x="13" y="64"/>
                      <a:pt x="13" y="64"/>
                    </a:cubicBezTo>
                    <a:cubicBezTo>
                      <a:pt x="13" y="56"/>
                      <a:pt x="13" y="56"/>
                      <a:pt x="13" y="56"/>
                    </a:cubicBezTo>
                    <a:cubicBezTo>
                      <a:pt x="8" y="56"/>
                      <a:pt x="3" y="55"/>
                      <a:pt x="0" y="53"/>
                    </a:cubicBezTo>
                    <a:cubicBezTo>
                      <a:pt x="2" y="46"/>
                      <a:pt x="2" y="46"/>
                      <a:pt x="2" y="46"/>
                    </a:cubicBezTo>
                    <a:cubicBezTo>
                      <a:pt x="5" y="47"/>
                      <a:pt x="9" y="49"/>
                      <a:pt x="14" y="49"/>
                    </a:cubicBezTo>
                    <a:cubicBezTo>
                      <a:pt x="19" y="49"/>
                      <a:pt x="22" y="47"/>
                      <a:pt x="22" y="43"/>
                    </a:cubicBezTo>
                    <a:cubicBezTo>
                      <a:pt x="22" y="39"/>
                      <a:pt x="20" y="37"/>
                      <a:pt x="14" y="35"/>
                    </a:cubicBezTo>
                    <a:cubicBezTo>
                      <a:pt x="6" y="32"/>
                      <a:pt x="1" y="28"/>
                      <a:pt x="1" y="21"/>
                    </a:cubicBezTo>
                    <a:cubicBezTo>
                      <a:pt x="1" y="14"/>
                      <a:pt x="5" y="9"/>
                      <a:pt x="13" y="8"/>
                    </a:cubicBezTo>
                    <a:cubicBezTo>
                      <a:pt x="13" y="0"/>
                      <a:pt x="13" y="0"/>
                      <a:pt x="13" y="0"/>
                    </a:cubicBezTo>
                    <a:cubicBezTo>
                      <a:pt x="19" y="0"/>
                      <a:pt x="19" y="0"/>
                      <a:pt x="19" y="0"/>
                    </a:cubicBezTo>
                    <a:cubicBezTo>
                      <a:pt x="19" y="7"/>
                      <a:pt x="19" y="7"/>
                      <a:pt x="19" y="7"/>
                    </a:cubicBezTo>
                    <a:cubicBezTo>
                      <a:pt x="24" y="7"/>
                      <a:pt x="28" y="9"/>
                      <a:pt x="30" y="10"/>
                    </a:cubicBezTo>
                    <a:cubicBezTo>
                      <a:pt x="28" y="17"/>
                      <a:pt x="28" y="17"/>
                      <a:pt x="28" y="17"/>
                    </a:cubicBezTo>
                    <a:cubicBezTo>
                      <a:pt x="26" y="16"/>
                      <a:pt x="23" y="14"/>
                      <a:pt x="17" y="14"/>
                    </a:cubicBezTo>
                    <a:cubicBezTo>
                      <a:pt x="12" y="14"/>
                      <a:pt x="10" y="17"/>
                      <a:pt x="10" y="20"/>
                    </a:cubicBezTo>
                    <a:cubicBezTo>
                      <a:pt x="10" y="23"/>
                      <a:pt x="13" y="25"/>
                      <a:pt x="20" y="28"/>
                    </a:cubicBezTo>
                    <a:cubicBezTo>
                      <a:pt x="28" y="31"/>
                      <a:pt x="32" y="35"/>
                      <a:pt x="32" y="42"/>
                    </a:cubicBezTo>
                    <a:cubicBezTo>
                      <a:pt x="32" y="49"/>
                      <a:pt x="27" y="55"/>
                      <a:pt x="19" y="56"/>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27" name="Text Placeholder 2"/>
            <p:cNvSpPr txBox="1">
              <a:spLocks/>
            </p:cNvSpPr>
            <p:nvPr/>
          </p:nvSpPr>
          <p:spPr bwMode="auto">
            <a:xfrm>
              <a:off x="7824192" y="2708920"/>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5" name="Group 11"/>
          <p:cNvGrpSpPr>
            <a:grpSpLocks/>
          </p:cNvGrpSpPr>
          <p:nvPr/>
        </p:nvGrpSpPr>
        <p:grpSpPr bwMode="auto">
          <a:xfrm>
            <a:off x="4505003" y="1448182"/>
            <a:ext cx="1447514" cy="908330"/>
            <a:chOff x="8781443" y="2852936"/>
            <a:chExt cx="1923069" cy="1211043"/>
          </a:xfrm>
        </p:grpSpPr>
        <p:sp>
          <p:nvSpPr>
            <p:cNvPr id="32" name="Freeform 15"/>
            <p:cNvSpPr>
              <a:spLocks/>
            </p:cNvSpPr>
            <p:nvPr/>
          </p:nvSpPr>
          <p:spPr bwMode="auto">
            <a:xfrm>
              <a:off x="8781443" y="3477513"/>
              <a:ext cx="723531" cy="586466"/>
            </a:xfrm>
            <a:custGeom>
              <a:avLst/>
              <a:gdLst>
                <a:gd name="T0" fmla="*/ 0 w 356"/>
                <a:gd name="T1" fmla="*/ 289 h 289"/>
                <a:gd name="T2" fmla="*/ 0 w 356"/>
                <a:gd name="T3" fmla="*/ 102 h 289"/>
                <a:gd name="T4" fmla="*/ 102 w 356"/>
                <a:gd name="T5" fmla="*/ 0 h 289"/>
                <a:gd name="T6" fmla="*/ 356 w 356"/>
                <a:gd name="T7" fmla="*/ 0 h 289"/>
              </a:gdLst>
              <a:ahLst/>
              <a:cxnLst>
                <a:cxn ang="0">
                  <a:pos x="T0" y="T1"/>
                </a:cxn>
                <a:cxn ang="0">
                  <a:pos x="T2" y="T3"/>
                </a:cxn>
                <a:cxn ang="0">
                  <a:pos x="T4" y="T5"/>
                </a:cxn>
                <a:cxn ang="0">
                  <a:pos x="T6" y="T7"/>
                </a:cxn>
              </a:cxnLst>
              <a:rect l="0" t="0" r="r" b="b"/>
              <a:pathLst>
                <a:path w="356" h="289">
                  <a:moveTo>
                    <a:pt x="0" y="289"/>
                  </a:moveTo>
                  <a:cubicBezTo>
                    <a:pt x="0" y="102"/>
                    <a:pt x="0" y="102"/>
                    <a:pt x="0" y="102"/>
                  </a:cubicBezTo>
                  <a:cubicBezTo>
                    <a:pt x="0" y="45"/>
                    <a:pt x="45" y="0"/>
                    <a:pt x="102" y="0"/>
                  </a:cubicBezTo>
                  <a:cubicBezTo>
                    <a:pt x="356" y="0"/>
                    <a:pt x="356" y="0"/>
                    <a:pt x="356"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1" name="Freeform 8"/>
            <p:cNvSpPr>
              <a:spLocks/>
            </p:cNvSpPr>
            <p:nvPr/>
          </p:nvSpPr>
          <p:spPr bwMode="auto">
            <a:xfrm>
              <a:off x="9342074" y="2852936"/>
              <a:ext cx="1362438" cy="700797"/>
            </a:xfrm>
            <a:custGeom>
              <a:avLst/>
              <a:gdLst>
                <a:gd name="T0" fmla="*/ 103 w 553"/>
                <a:gd name="T1" fmla="*/ 0 h 344"/>
                <a:gd name="T2" fmla="*/ 451 w 553"/>
                <a:gd name="T3" fmla="*/ 0 h 344"/>
                <a:gd name="T4" fmla="*/ 553 w 553"/>
                <a:gd name="T5" fmla="*/ 0 h 344"/>
                <a:gd name="T6" fmla="*/ 553 w 553"/>
                <a:gd name="T7" fmla="*/ 103 h 344"/>
                <a:gd name="T8" fmla="*/ 553 w 553"/>
                <a:gd name="T9" fmla="*/ 242 h 344"/>
                <a:gd name="T10" fmla="*/ 451 w 553"/>
                <a:gd name="T11" fmla="*/ 344 h 344"/>
                <a:gd name="T12" fmla="*/ 103 w 553"/>
                <a:gd name="T13" fmla="*/ 344 h 344"/>
                <a:gd name="T14" fmla="*/ 0 w 553"/>
                <a:gd name="T15" fmla="*/ 344 h 344"/>
                <a:gd name="T16" fmla="*/ 0 w 553"/>
                <a:gd name="T17" fmla="*/ 242 h 344"/>
                <a:gd name="T18" fmla="*/ 0 w 553"/>
                <a:gd name="T19" fmla="*/ 103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3"/>
                    <a:pt x="553" y="103"/>
                    <a:pt x="553" y="103"/>
                  </a:cubicBezTo>
                  <a:cubicBezTo>
                    <a:pt x="553" y="242"/>
                    <a:pt x="553" y="242"/>
                    <a:pt x="553" y="242"/>
                  </a:cubicBezTo>
                  <a:cubicBezTo>
                    <a:pt x="553" y="298"/>
                    <a:pt x="507" y="344"/>
                    <a:pt x="451" y="344"/>
                  </a:cubicBezTo>
                  <a:cubicBezTo>
                    <a:pt x="103" y="344"/>
                    <a:pt x="103" y="344"/>
                    <a:pt x="103" y="344"/>
                  </a:cubicBezTo>
                  <a:cubicBezTo>
                    <a:pt x="0" y="344"/>
                    <a:pt x="0" y="344"/>
                    <a:pt x="0" y="344"/>
                  </a:cubicBezTo>
                  <a:cubicBezTo>
                    <a:pt x="0" y="242"/>
                    <a:pt x="0" y="242"/>
                    <a:pt x="0" y="242"/>
                  </a:cubicBezTo>
                  <a:cubicBezTo>
                    <a:pt x="0" y="103"/>
                    <a:pt x="0" y="103"/>
                    <a:pt x="0" y="103"/>
                  </a:cubicBezTo>
                  <a:cubicBezTo>
                    <a:pt x="0" y="46"/>
                    <a:pt x="46" y="0"/>
                    <a:pt x="103" y="0"/>
                  </a:cubicBezTo>
                  <a:close/>
                </a:path>
              </a:pathLst>
            </a:custGeom>
            <a:solidFill>
              <a:schemeClr val="accent2"/>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3" name="Text Placeholder 2"/>
            <p:cNvSpPr txBox="1">
              <a:spLocks/>
            </p:cNvSpPr>
            <p:nvPr/>
          </p:nvSpPr>
          <p:spPr bwMode="auto">
            <a:xfrm>
              <a:off x="9293465" y="3068960"/>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lgn="r">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nvGrpSpPr>
            <p:cNvPr id="6" name="Group 84"/>
            <p:cNvGrpSpPr/>
            <p:nvPr/>
          </p:nvGrpSpPr>
          <p:grpSpPr>
            <a:xfrm>
              <a:off x="10200456" y="3039452"/>
              <a:ext cx="340042" cy="340042"/>
              <a:chOff x="777137" y="5867224"/>
              <a:chExt cx="281025" cy="281025"/>
            </a:xfrm>
            <a:solidFill>
              <a:srgbClr val="FFFFFF"/>
            </a:solidFill>
          </p:grpSpPr>
          <p:sp>
            <p:nvSpPr>
              <p:cNvPr id="35" name="Freeform 238"/>
              <p:cNvSpPr>
                <a:spLocks noEditPoints="1"/>
              </p:cNvSpPr>
              <p:nvPr/>
            </p:nvSpPr>
            <p:spPr bwMode="auto">
              <a:xfrm>
                <a:off x="777137" y="5867224"/>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6" name="Freeform 239"/>
              <p:cNvSpPr>
                <a:spLocks noEditPoints="1"/>
              </p:cNvSpPr>
              <p:nvPr/>
            </p:nvSpPr>
            <p:spPr bwMode="auto">
              <a:xfrm>
                <a:off x="855316" y="5947517"/>
                <a:ext cx="122552" cy="122552"/>
              </a:xfrm>
              <a:custGeom>
                <a:avLst/>
                <a:gdLst>
                  <a:gd name="T0" fmla="*/ 0 w 58"/>
                  <a:gd name="T1" fmla="*/ 58 h 58"/>
                  <a:gd name="T2" fmla="*/ 8 w 58"/>
                  <a:gd name="T3" fmla="*/ 58 h 58"/>
                  <a:gd name="T4" fmla="*/ 8 w 58"/>
                  <a:gd name="T5" fmla="*/ 0 h 58"/>
                  <a:gd name="T6" fmla="*/ 0 w 58"/>
                  <a:gd name="T7" fmla="*/ 0 h 58"/>
                  <a:gd name="T8" fmla="*/ 0 w 58"/>
                  <a:gd name="T9" fmla="*/ 58 h 58"/>
                  <a:gd name="T10" fmla="*/ 12 w 58"/>
                  <a:gd name="T11" fmla="*/ 58 h 58"/>
                  <a:gd name="T12" fmla="*/ 21 w 58"/>
                  <a:gd name="T13" fmla="*/ 58 h 58"/>
                  <a:gd name="T14" fmla="*/ 21 w 58"/>
                  <a:gd name="T15" fmla="*/ 49 h 58"/>
                  <a:gd name="T16" fmla="*/ 12 w 58"/>
                  <a:gd name="T17" fmla="*/ 49 h 58"/>
                  <a:gd name="T18" fmla="*/ 12 w 58"/>
                  <a:gd name="T19" fmla="*/ 58 h 58"/>
                  <a:gd name="T20" fmla="*/ 25 w 58"/>
                  <a:gd name="T21" fmla="*/ 58 h 58"/>
                  <a:gd name="T22" fmla="*/ 33 w 58"/>
                  <a:gd name="T23" fmla="*/ 58 h 58"/>
                  <a:gd name="T24" fmla="*/ 33 w 58"/>
                  <a:gd name="T25" fmla="*/ 29 h 58"/>
                  <a:gd name="T26" fmla="*/ 25 w 58"/>
                  <a:gd name="T27" fmla="*/ 29 h 58"/>
                  <a:gd name="T28" fmla="*/ 25 w 58"/>
                  <a:gd name="T29" fmla="*/ 58 h 58"/>
                  <a:gd name="T30" fmla="*/ 37 w 58"/>
                  <a:gd name="T31" fmla="*/ 58 h 58"/>
                  <a:gd name="T32" fmla="*/ 46 w 58"/>
                  <a:gd name="T33" fmla="*/ 58 h 58"/>
                  <a:gd name="T34" fmla="*/ 46 w 58"/>
                  <a:gd name="T35" fmla="*/ 12 h 58"/>
                  <a:gd name="T36" fmla="*/ 37 w 58"/>
                  <a:gd name="T37" fmla="*/ 12 h 58"/>
                  <a:gd name="T38" fmla="*/ 37 w 58"/>
                  <a:gd name="T39" fmla="*/ 58 h 58"/>
                  <a:gd name="T40" fmla="*/ 50 w 58"/>
                  <a:gd name="T41" fmla="*/ 37 h 58"/>
                  <a:gd name="T42" fmla="*/ 50 w 58"/>
                  <a:gd name="T43" fmla="*/ 58 h 58"/>
                  <a:gd name="T44" fmla="*/ 58 w 58"/>
                  <a:gd name="T45" fmla="*/ 58 h 58"/>
                  <a:gd name="T46" fmla="*/ 58 w 58"/>
                  <a:gd name="T47" fmla="*/ 37 h 58"/>
                  <a:gd name="T48" fmla="*/ 50 w 58"/>
                  <a:gd name="T49" fmla="*/ 3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8">
                    <a:moveTo>
                      <a:pt x="0" y="58"/>
                    </a:moveTo>
                    <a:lnTo>
                      <a:pt x="8" y="58"/>
                    </a:lnTo>
                    <a:lnTo>
                      <a:pt x="8" y="0"/>
                    </a:lnTo>
                    <a:lnTo>
                      <a:pt x="0" y="0"/>
                    </a:lnTo>
                    <a:lnTo>
                      <a:pt x="0" y="58"/>
                    </a:lnTo>
                    <a:close/>
                    <a:moveTo>
                      <a:pt x="12" y="58"/>
                    </a:moveTo>
                    <a:lnTo>
                      <a:pt x="21" y="58"/>
                    </a:lnTo>
                    <a:lnTo>
                      <a:pt x="21" y="49"/>
                    </a:lnTo>
                    <a:lnTo>
                      <a:pt x="12" y="49"/>
                    </a:lnTo>
                    <a:lnTo>
                      <a:pt x="12" y="58"/>
                    </a:lnTo>
                    <a:close/>
                    <a:moveTo>
                      <a:pt x="25" y="58"/>
                    </a:moveTo>
                    <a:lnTo>
                      <a:pt x="33" y="58"/>
                    </a:lnTo>
                    <a:lnTo>
                      <a:pt x="33" y="29"/>
                    </a:lnTo>
                    <a:lnTo>
                      <a:pt x="25" y="29"/>
                    </a:lnTo>
                    <a:lnTo>
                      <a:pt x="25" y="58"/>
                    </a:lnTo>
                    <a:close/>
                    <a:moveTo>
                      <a:pt x="37" y="58"/>
                    </a:moveTo>
                    <a:lnTo>
                      <a:pt x="46" y="58"/>
                    </a:lnTo>
                    <a:lnTo>
                      <a:pt x="46" y="12"/>
                    </a:lnTo>
                    <a:lnTo>
                      <a:pt x="37" y="12"/>
                    </a:lnTo>
                    <a:lnTo>
                      <a:pt x="37" y="58"/>
                    </a:lnTo>
                    <a:close/>
                    <a:moveTo>
                      <a:pt x="50" y="37"/>
                    </a:moveTo>
                    <a:lnTo>
                      <a:pt x="50" y="58"/>
                    </a:lnTo>
                    <a:lnTo>
                      <a:pt x="58" y="58"/>
                    </a:lnTo>
                    <a:lnTo>
                      <a:pt x="58" y="37"/>
                    </a:lnTo>
                    <a:lnTo>
                      <a:pt x="5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7" name="Group 10"/>
          <p:cNvGrpSpPr>
            <a:grpSpLocks/>
          </p:cNvGrpSpPr>
          <p:nvPr/>
        </p:nvGrpSpPr>
        <p:grpSpPr bwMode="auto">
          <a:xfrm>
            <a:off x="2969891" y="1772133"/>
            <a:ext cx="1539874" cy="1173525"/>
            <a:chOff x="6735012" y="3284984"/>
            <a:chExt cx="2046431" cy="1564538"/>
          </a:xfrm>
        </p:grpSpPr>
        <p:sp>
          <p:nvSpPr>
            <p:cNvPr id="38" name="Freeform 13"/>
            <p:cNvSpPr>
              <a:spLocks/>
            </p:cNvSpPr>
            <p:nvPr/>
          </p:nvSpPr>
          <p:spPr bwMode="auto">
            <a:xfrm>
              <a:off x="6735012" y="3284984"/>
              <a:ext cx="1240133" cy="724048"/>
            </a:xfrm>
            <a:custGeom>
              <a:avLst/>
              <a:gdLst>
                <a:gd name="T0" fmla="*/ 506 w 609"/>
                <a:gd name="T1" fmla="*/ 0 h 323"/>
                <a:gd name="T2" fmla="*/ 102 w 609"/>
                <a:gd name="T3" fmla="*/ 0 h 323"/>
                <a:gd name="T4" fmla="*/ 0 w 609"/>
                <a:gd name="T5" fmla="*/ 0 h 323"/>
                <a:gd name="T6" fmla="*/ 0 w 609"/>
                <a:gd name="T7" fmla="*/ 102 h 323"/>
                <a:gd name="T8" fmla="*/ 0 w 609"/>
                <a:gd name="T9" fmla="*/ 220 h 323"/>
                <a:gd name="T10" fmla="*/ 102 w 609"/>
                <a:gd name="T11" fmla="*/ 323 h 323"/>
                <a:gd name="T12" fmla="*/ 506 w 609"/>
                <a:gd name="T13" fmla="*/ 323 h 323"/>
                <a:gd name="T14" fmla="*/ 609 w 609"/>
                <a:gd name="T15" fmla="*/ 323 h 323"/>
                <a:gd name="T16" fmla="*/ 609 w 609"/>
                <a:gd name="T17" fmla="*/ 241 h 323"/>
                <a:gd name="T18" fmla="*/ 609 w 609"/>
                <a:gd name="T19" fmla="*/ 102 h 323"/>
                <a:gd name="T20" fmla="*/ 506 w 609"/>
                <a:gd name="T2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323">
                  <a:moveTo>
                    <a:pt x="506" y="0"/>
                  </a:moveTo>
                  <a:cubicBezTo>
                    <a:pt x="102" y="0"/>
                    <a:pt x="102" y="0"/>
                    <a:pt x="102" y="0"/>
                  </a:cubicBezTo>
                  <a:cubicBezTo>
                    <a:pt x="0" y="0"/>
                    <a:pt x="0" y="0"/>
                    <a:pt x="0" y="0"/>
                  </a:cubicBezTo>
                  <a:cubicBezTo>
                    <a:pt x="0" y="102"/>
                    <a:pt x="0" y="102"/>
                    <a:pt x="0" y="102"/>
                  </a:cubicBezTo>
                  <a:cubicBezTo>
                    <a:pt x="0" y="220"/>
                    <a:pt x="0" y="220"/>
                    <a:pt x="0" y="220"/>
                  </a:cubicBezTo>
                  <a:cubicBezTo>
                    <a:pt x="0" y="277"/>
                    <a:pt x="46" y="323"/>
                    <a:pt x="102" y="323"/>
                  </a:cubicBezTo>
                  <a:cubicBezTo>
                    <a:pt x="506" y="323"/>
                    <a:pt x="506" y="323"/>
                    <a:pt x="506" y="323"/>
                  </a:cubicBezTo>
                  <a:cubicBezTo>
                    <a:pt x="609" y="323"/>
                    <a:pt x="609" y="323"/>
                    <a:pt x="609" y="323"/>
                  </a:cubicBezTo>
                  <a:cubicBezTo>
                    <a:pt x="609" y="241"/>
                    <a:pt x="609" y="241"/>
                    <a:pt x="609" y="241"/>
                  </a:cubicBezTo>
                  <a:cubicBezTo>
                    <a:pt x="609" y="102"/>
                    <a:pt x="609" y="102"/>
                    <a:pt x="609" y="102"/>
                  </a:cubicBezTo>
                  <a:cubicBezTo>
                    <a:pt x="609" y="46"/>
                    <a:pt x="563" y="0"/>
                    <a:pt x="506" y="0"/>
                  </a:cubicBezTo>
                  <a:close/>
                </a:path>
              </a:pathLst>
            </a:custGeom>
            <a:solidFill>
              <a:schemeClr val="accent4"/>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9" name="Freeform 16"/>
            <p:cNvSpPr>
              <a:spLocks/>
            </p:cNvSpPr>
            <p:nvPr/>
          </p:nvSpPr>
          <p:spPr bwMode="auto">
            <a:xfrm>
              <a:off x="7975145" y="3915880"/>
              <a:ext cx="806298" cy="933642"/>
            </a:xfrm>
            <a:custGeom>
              <a:avLst/>
              <a:gdLst>
                <a:gd name="T0" fmla="*/ 396 w 396"/>
                <a:gd name="T1" fmla="*/ 459 h 459"/>
                <a:gd name="T2" fmla="*/ 396 w 396"/>
                <a:gd name="T3" fmla="*/ 102 h 459"/>
                <a:gd name="T4" fmla="*/ 294 w 396"/>
                <a:gd name="T5" fmla="*/ 0 h 459"/>
                <a:gd name="T6" fmla="*/ 0 w 396"/>
                <a:gd name="T7" fmla="*/ 0 h 459"/>
              </a:gdLst>
              <a:ahLst/>
              <a:cxnLst>
                <a:cxn ang="0">
                  <a:pos x="T0" y="T1"/>
                </a:cxn>
                <a:cxn ang="0">
                  <a:pos x="T2" y="T3"/>
                </a:cxn>
                <a:cxn ang="0">
                  <a:pos x="T4" y="T5"/>
                </a:cxn>
                <a:cxn ang="0">
                  <a:pos x="T6" y="T7"/>
                </a:cxn>
              </a:cxnLst>
              <a:rect l="0" t="0" r="r" b="b"/>
              <a:pathLst>
                <a:path w="396" h="459">
                  <a:moveTo>
                    <a:pt x="396" y="459"/>
                  </a:moveTo>
                  <a:cubicBezTo>
                    <a:pt x="396" y="102"/>
                    <a:pt x="396" y="102"/>
                    <a:pt x="396" y="102"/>
                  </a:cubicBezTo>
                  <a:cubicBezTo>
                    <a:pt x="396" y="45"/>
                    <a:pt x="350" y="0"/>
                    <a:pt x="294"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8" name="Group 77"/>
            <p:cNvGrpSpPr/>
            <p:nvPr/>
          </p:nvGrpSpPr>
          <p:grpSpPr>
            <a:xfrm>
              <a:off x="6836078" y="3471500"/>
              <a:ext cx="340042" cy="340042"/>
              <a:chOff x="638764" y="3247820"/>
              <a:chExt cx="340040" cy="340040"/>
            </a:xfrm>
            <a:solidFill>
              <a:srgbClr val="FFFFFF"/>
            </a:solidFill>
          </p:grpSpPr>
          <p:sp>
            <p:nvSpPr>
              <p:cNvPr id="42" name="Freeform 45"/>
              <p:cNvSpPr>
                <a:spLocks noEditPoints="1"/>
              </p:cNvSpPr>
              <p:nvPr/>
            </p:nvSpPr>
            <p:spPr bwMode="auto">
              <a:xfrm>
                <a:off x="638764" y="324782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3" name="Freeform 46"/>
              <p:cNvSpPr>
                <a:spLocks/>
              </p:cNvSpPr>
              <p:nvPr/>
            </p:nvSpPr>
            <p:spPr bwMode="auto">
              <a:xfrm>
                <a:off x="794721" y="3416562"/>
                <a:ext cx="97155" cy="74145"/>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4" name="Freeform 47"/>
              <p:cNvSpPr>
                <a:spLocks/>
              </p:cNvSpPr>
              <p:nvPr/>
            </p:nvSpPr>
            <p:spPr bwMode="auto">
              <a:xfrm>
                <a:off x="723134" y="3342417"/>
                <a:ext cx="168742" cy="138061"/>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41" name="Text Placeholder 2"/>
            <p:cNvSpPr txBox="1">
              <a:spLocks/>
            </p:cNvSpPr>
            <p:nvPr/>
          </p:nvSpPr>
          <p:spPr bwMode="auto">
            <a:xfrm>
              <a:off x="7176120" y="3501008"/>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9" name="Group 9"/>
          <p:cNvGrpSpPr>
            <a:grpSpLocks/>
          </p:cNvGrpSpPr>
          <p:nvPr/>
        </p:nvGrpSpPr>
        <p:grpSpPr bwMode="auto">
          <a:xfrm>
            <a:off x="4505003" y="2091319"/>
            <a:ext cx="1095588" cy="1062365"/>
            <a:chOff x="8781443" y="3710477"/>
            <a:chExt cx="1455923" cy="1417015"/>
          </a:xfrm>
        </p:grpSpPr>
        <p:sp>
          <p:nvSpPr>
            <p:cNvPr id="46" name="Freeform 7"/>
            <p:cNvSpPr>
              <a:spLocks/>
            </p:cNvSpPr>
            <p:nvPr/>
          </p:nvSpPr>
          <p:spPr bwMode="auto">
            <a:xfrm>
              <a:off x="9048080" y="3710477"/>
              <a:ext cx="1189286" cy="622724"/>
            </a:xfrm>
            <a:custGeom>
              <a:avLst/>
              <a:gdLst>
                <a:gd name="T0" fmla="*/ 92 w 531"/>
                <a:gd name="T1" fmla="*/ 0 h 306"/>
                <a:gd name="T2" fmla="*/ 439 w 531"/>
                <a:gd name="T3" fmla="*/ 0 h 306"/>
                <a:gd name="T4" fmla="*/ 531 w 531"/>
                <a:gd name="T5" fmla="*/ 0 h 306"/>
                <a:gd name="T6" fmla="*/ 531 w 531"/>
                <a:gd name="T7" fmla="*/ 91 h 306"/>
                <a:gd name="T8" fmla="*/ 531 w 531"/>
                <a:gd name="T9" fmla="*/ 215 h 306"/>
                <a:gd name="T10" fmla="*/ 439 w 531"/>
                <a:gd name="T11" fmla="*/ 306 h 306"/>
                <a:gd name="T12" fmla="*/ 92 w 531"/>
                <a:gd name="T13" fmla="*/ 306 h 306"/>
                <a:gd name="T14" fmla="*/ 0 w 531"/>
                <a:gd name="T15" fmla="*/ 306 h 306"/>
                <a:gd name="T16" fmla="*/ 0 w 531"/>
                <a:gd name="T17" fmla="*/ 215 h 306"/>
                <a:gd name="T18" fmla="*/ 0 w 531"/>
                <a:gd name="T19" fmla="*/ 91 h 306"/>
                <a:gd name="T20" fmla="*/ 92 w 531"/>
                <a:gd name="T21"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1" h="306">
                  <a:moveTo>
                    <a:pt x="92" y="0"/>
                  </a:moveTo>
                  <a:cubicBezTo>
                    <a:pt x="439" y="0"/>
                    <a:pt x="439" y="0"/>
                    <a:pt x="439" y="0"/>
                  </a:cubicBezTo>
                  <a:cubicBezTo>
                    <a:pt x="531" y="0"/>
                    <a:pt x="531" y="0"/>
                    <a:pt x="531" y="0"/>
                  </a:cubicBezTo>
                  <a:cubicBezTo>
                    <a:pt x="531" y="91"/>
                    <a:pt x="531" y="91"/>
                    <a:pt x="531" y="91"/>
                  </a:cubicBezTo>
                  <a:cubicBezTo>
                    <a:pt x="531" y="215"/>
                    <a:pt x="531" y="215"/>
                    <a:pt x="531" y="215"/>
                  </a:cubicBezTo>
                  <a:cubicBezTo>
                    <a:pt x="531" y="265"/>
                    <a:pt x="490" y="306"/>
                    <a:pt x="439" y="306"/>
                  </a:cubicBezTo>
                  <a:cubicBezTo>
                    <a:pt x="92" y="306"/>
                    <a:pt x="92" y="306"/>
                    <a:pt x="92" y="306"/>
                  </a:cubicBezTo>
                  <a:cubicBezTo>
                    <a:pt x="0" y="306"/>
                    <a:pt x="0" y="306"/>
                    <a:pt x="0" y="306"/>
                  </a:cubicBezTo>
                  <a:cubicBezTo>
                    <a:pt x="0" y="215"/>
                    <a:pt x="0" y="215"/>
                    <a:pt x="0" y="215"/>
                  </a:cubicBezTo>
                  <a:cubicBezTo>
                    <a:pt x="0" y="91"/>
                    <a:pt x="0" y="91"/>
                    <a:pt x="0" y="91"/>
                  </a:cubicBezTo>
                  <a:cubicBezTo>
                    <a:pt x="0" y="41"/>
                    <a:pt x="41" y="0"/>
                    <a:pt x="92" y="0"/>
                  </a:cubicBezTo>
                  <a:close/>
                </a:path>
              </a:pathLst>
            </a:custGeom>
            <a:solidFill>
              <a:schemeClr val="accent4"/>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7" name="Freeform 17"/>
            <p:cNvSpPr>
              <a:spLocks/>
            </p:cNvSpPr>
            <p:nvPr/>
          </p:nvSpPr>
          <p:spPr bwMode="auto">
            <a:xfrm>
              <a:off x="8781443" y="4261186"/>
              <a:ext cx="497300" cy="866306"/>
            </a:xfrm>
            <a:custGeom>
              <a:avLst/>
              <a:gdLst>
                <a:gd name="T0" fmla="*/ 0 w 245"/>
                <a:gd name="T1" fmla="*/ 425 h 425"/>
                <a:gd name="T2" fmla="*/ 0 w 245"/>
                <a:gd name="T3" fmla="*/ 102 h 425"/>
                <a:gd name="T4" fmla="*/ 102 w 245"/>
                <a:gd name="T5" fmla="*/ 0 h 425"/>
                <a:gd name="T6" fmla="*/ 245 w 245"/>
                <a:gd name="T7" fmla="*/ 0 h 425"/>
              </a:gdLst>
              <a:ahLst/>
              <a:cxnLst>
                <a:cxn ang="0">
                  <a:pos x="T0" y="T1"/>
                </a:cxn>
                <a:cxn ang="0">
                  <a:pos x="T2" y="T3"/>
                </a:cxn>
                <a:cxn ang="0">
                  <a:pos x="T4" y="T5"/>
                </a:cxn>
                <a:cxn ang="0">
                  <a:pos x="T6" y="T7"/>
                </a:cxn>
              </a:cxnLst>
              <a:rect l="0" t="0" r="r" b="b"/>
              <a:pathLst>
                <a:path w="245" h="425">
                  <a:moveTo>
                    <a:pt x="0" y="425"/>
                  </a:moveTo>
                  <a:cubicBezTo>
                    <a:pt x="0" y="102"/>
                    <a:pt x="0" y="102"/>
                    <a:pt x="0" y="102"/>
                  </a:cubicBezTo>
                  <a:cubicBezTo>
                    <a:pt x="0" y="45"/>
                    <a:pt x="45" y="0"/>
                    <a:pt x="102" y="0"/>
                  </a:cubicBezTo>
                  <a:cubicBezTo>
                    <a:pt x="245" y="0"/>
                    <a:pt x="245" y="0"/>
                    <a:pt x="245"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0" name="Group 90"/>
            <p:cNvGrpSpPr/>
            <p:nvPr/>
          </p:nvGrpSpPr>
          <p:grpSpPr>
            <a:xfrm>
              <a:off x="9716398" y="3831540"/>
              <a:ext cx="340042" cy="340042"/>
              <a:chOff x="5222114" y="5867223"/>
              <a:chExt cx="281025" cy="281025"/>
            </a:xfrm>
            <a:solidFill>
              <a:srgbClr val="FFFFFF"/>
            </a:solidFill>
          </p:grpSpPr>
          <p:sp>
            <p:nvSpPr>
              <p:cNvPr id="50" name="Freeform 950"/>
              <p:cNvSpPr>
                <a:spLocks noEditPoints="1"/>
              </p:cNvSpPr>
              <p:nvPr/>
            </p:nvSpPr>
            <p:spPr bwMode="auto">
              <a:xfrm>
                <a:off x="5222114" y="5867223"/>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1" name="Freeform 951"/>
              <p:cNvSpPr>
                <a:spLocks/>
              </p:cNvSpPr>
              <p:nvPr/>
            </p:nvSpPr>
            <p:spPr bwMode="auto">
              <a:xfrm>
                <a:off x="5370022" y="5936952"/>
                <a:ext cx="61277" cy="61277"/>
              </a:xfrm>
              <a:custGeom>
                <a:avLst/>
                <a:gdLst>
                  <a:gd name="T0" fmla="*/ 0 w 29"/>
                  <a:gd name="T1" fmla="*/ 9 h 29"/>
                  <a:gd name="T2" fmla="*/ 21 w 29"/>
                  <a:gd name="T3" fmla="*/ 9 h 29"/>
                  <a:gd name="T4" fmla="*/ 21 w 29"/>
                  <a:gd name="T5" fmla="*/ 29 h 29"/>
                  <a:gd name="T6" fmla="*/ 29 w 29"/>
                  <a:gd name="T7" fmla="*/ 29 h 29"/>
                  <a:gd name="T8" fmla="*/ 29 w 29"/>
                  <a:gd name="T9" fmla="*/ 0 h 29"/>
                  <a:gd name="T10" fmla="*/ 0 w 29"/>
                  <a:gd name="T11" fmla="*/ 0 h 29"/>
                  <a:gd name="T12" fmla="*/ 0 w 29"/>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0" y="9"/>
                    </a:moveTo>
                    <a:lnTo>
                      <a:pt x="21" y="9"/>
                    </a:lnTo>
                    <a:lnTo>
                      <a:pt x="21" y="29"/>
                    </a:lnTo>
                    <a:lnTo>
                      <a:pt x="29" y="29"/>
                    </a:lnTo>
                    <a:lnTo>
                      <a:pt x="29"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2" name="Freeform 952"/>
              <p:cNvSpPr>
                <a:spLocks/>
              </p:cNvSpPr>
              <p:nvPr/>
            </p:nvSpPr>
            <p:spPr bwMode="auto">
              <a:xfrm>
                <a:off x="5291841" y="5936952"/>
                <a:ext cx="61277" cy="61277"/>
              </a:xfrm>
              <a:custGeom>
                <a:avLst/>
                <a:gdLst>
                  <a:gd name="T0" fmla="*/ 8 w 29"/>
                  <a:gd name="T1" fmla="*/ 29 h 29"/>
                  <a:gd name="T2" fmla="*/ 8 w 29"/>
                  <a:gd name="T3" fmla="*/ 9 h 29"/>
                  <a:gd name="T4" fmla="*/ 29 w 29"/>
                  <a:gd name="T5" fmla="*/ 9 h 29"/>
                  <a:gd name="T6" fmla="*/ 29 w 29"/>
                  <a:gd name="T7" fmla="*/ 0 h 29"/>
                  <a:gd name="T8" fmla="*/ 0 w 29"/>
                  <a:gd name="T9" fmla="*/ 0 h 29"/>
                  <a:gd name="T10" fmla="*/ 0 w 29"/>
                  <a:gd name="T11" fmla="*/ 29 h 29"/>
                  <a:gd name="T12" fmla="*/ 8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8" y="29"/>
                    </a:moveTo>
                    <a:lnTo>
                      <a:pt x="8" y="9"/>
                    </a:lnTo>
                    <a:lnTo>
                      <a:pt x="29" y="9"/>
                    </a:lnTo>
                    <a:lnTo>
                      <a:pt x="29" y="0"/>
                    </a:lnTo>
                    <a:lnTo>
                      <a:pt x="0" y="0"/>
                    </a:lnTo>
                    <a:lnTo>
                      <a:pt x="0" y="29"/>
                    </a:lnTo>
                    <a:lnTo>
                      <a:pt x="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3" name="Freeform 953"/>
              <p:cNvSpPr>
                <a:spLocks/>
              </p:cNvSpPr>
              <p:nvPr/>
            </p:nvSpPr>
            <p:spPr bwMode="auto">
              <a:xfrm>
                <a:off x="5291841" y="6017244"/>
                <a:ext cx="61277" cy="61277"/>
              </a:xfrm>
              <a:custGeom>
                <a:avLst/>
                <a:gdLst>
                  <a:gd name="T0" fmla="*/ 29 w 29"/>
                  <a:gd name="T1" fmla="*/ 21 h 29"/>
                  <a:gd name="T2" fmla="*/ 8 w 29"/>
                  <a:gd name="T3" fmla="*/ 21 h 29"/>
                  <a:gd name="T4" fmla="*/ 8 w 29"/>
                  <a:gd name="T5" fmla="*/ 0 h 29"/>
                  <a:gd name="T6" fmla="*/ 0 w 29"/>
                  <a:gd name="T7" fmla="*/ 0 h 29"/>
                  <a:gd name="T8" fmla="*/ 0 w 29"/>
                  <a:gd name="T9" fmla="*/ 29 h 29"/>
                  <a:gd name="T10" fmla="*/ 29 w 29"/>
                  <a:gd name="T11" fmla="*/ 29 h 29"/>
                  <a:gd name="T12" fmla="*/ 29 w 29"/>
                  <a:gd name="T13" fmla="*/ 21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9" y="21"/>
                    </a:moveTo>
                    <a:lnTo>
                      <a:pt x="8" y="21"/>
                    </a:lnTo>
                    <a:lnTo>
                      <a:pt x="8" y="0"/>
                    </a:lnTo>
                    <a:lnTo>
                      <a:pt x="0" y="0"/>
                    </a:lnTo>
                    <a:lnTo>
                      <a:pt x="0" y="29"/>
                    </a:lnTo>
                    <a:lnTo>
                      <a:pt x="29" y="29"/>
                    </a:lnTo>
                    <a:lnTo>
                      <a:pt x="29"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4" name="Freeform 954"/>
              <p:cNvSpPr>
                <a:spLocks/>
              </p:cNvSpPr>
              <p:nvPr/>
            </p:nvSpPr>
            <p:spPr bwMode="auto">
              <a:xfrm>
                <a:off x="5370022" y="6017244"/>
                <a:ext cx="61277" cy="61277"/>
              </a:xfrm>
              <a:custGeom>
                <a:avLst/>
                <a:gdLst>
                  <a:gd name="T0" fmla="*/ 21 w 29"/>
                  <a:gd name="T1" fmla="*/ 0 h 29"/>
                  <a:gd name="T2" fmla="*/ 21 w 29"/>
                  <a:gd name="T3" fmla="*/ 21 h 29"/>
                  <a:gd name="T4" fmla="*/ 0 w 29"/>
                  <a:gd name="T5" fmla="*/ 21 h 29"/>
                  <a:gd name="T6" fmla="*/ 0 w 29"/>
                  <a:gd name="T7" fmla="*/ 29 h 29"/>
                  <a:gd name="T8" fmla="*/ 29 w 29"/>
                  <a:gd name="T9" fmla="*/ 29 h 29"/>
                  <a:gd name="T10" fmla="*/ 29 w 29"/>
                  <a:gd name="T11" fmla="*/ 0 h 29"/>
                  <a:gd name="T12" fmla="*/ 21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1" y="0"/>
                    </a:moveTo>
                    <a:lnTo>
                      <a:pt x="21" y="21"/>
                    </a:lnTo>
                    <a:lnTo>
                      <a:pt x="0" y="21"/>
                    </a:lnTo>
                    <a:lnTo>
                      <a:pt x="0" y="29"/>
                    </a:lnTo>
                    <a:lnTo>
                      <a:pt x="29" y="29"/>
                    </a:lnTo>
                    <a:lnTo>
                      <a:pt x="29"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5" name="Rectangle 955"/>
              <p:cNvSpPr>
                <a:spLocks noChangeArrowheads="1"/>
              </p:cNvSpPr>
              <p:nvPr/>
            </p:nvSpPr>
            <p:spPr bwMode="auto">
              <a:xfrm>
                <a:off x="5353118" y="5972871"/>
                <a:ext cx="16904" cy="697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6" name="Rectangle 956"/>
              <p:cNvSpPr>
                <a:spLocks noChangeArrowheads="1"/>
              </p:cNvSpPr>
              <p:nvPr/>
            </p:nvSpPr>
            <p:spPr bwMode="auto">
              <a:xfrm>
                <a:off x="5325649" y="5998227"/>
                <a:ext cx="71841" cy="190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49" name="Text Placeholder 2"/>
            <p:cNvSpPr txBox="1">
              <a:spLocks/>
            </p:cNvSpPr>
            <p:nvPr/>
          </p:nvSpPr>
          <p:spPr bwMode="auto">
            <a:xfrm>
              <a:off x="8832304" y="3861048"/>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lgn="r">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1" name="Group 8"/>
          <p:cNvGrpSpPr>
            <a:grpSpLocks/>
          </p:cNvGrpSpPr>
          <p:nvPr/>
        </p:nvGrpSpPr>
        <p:grpSpPr bwMode="auto">
          <a:xfrm>
            <a:off x="3282629" y="2366040"/>
            <a:ext cx="1226167" cy="844811"/>
            <a:chOff x="7151561" y="4077072"/>
            <a:chExt cx="1629882" cy="1125466"/>
          </a:xfrm>
        </p:grpSpPr>
        <p:sp>
          <p:nvSpPr>
            <p:cNvPr id="58" name="Freeform 12"/>
            <p:cNvSpPr>
              <a:spLocks/>
            </p:cNvSpPr>
            <p:nvPr/>
          </p:nvSpPr>
          <p:spPr bwMode="auto">
            <a:xfrm>
              <a:off x="7151561" y="4077072"/>
              <a:ext cx="1447843" cy="753131"/>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chemeClr val="accent3"/>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9" name="Freeform 18"/>
            <p:cNvSpPr>
              <a:spLocks/>
            </p:cNvSpPr>
            <p:nvPr/>
          </p:nvSpPr>
          <p:spPr bwMode="auto">
            <a:xfrm>
              <a:off x="8565537" y="4182849"/>
              <a:ext cx="215906" cy="1019689"/>
            </a:xfrm>
            <a:custGeom>
              <a:avLst/>
              <a:gdLst>
                <a:gd name="T0" fmla="*/ 106 w 106"/>
                <a:gd name="T1" fmla="*/ 501 h 501"/>
                <a:gd name="T2" fmla="*/ 106 w 106"/>
                <a:gd name="T3" fmla="*/ 102 h 501"/>
                <a:gd name="T4" fmla="*/ 4 w 106"/>
                <a:gd name="T5" fmla="*/ 0 h 501"/>
                <a:gd name="T6" fmla="*/ 0 w 106"/>
                <a:gd name="T7" fmla="*/ 0 h 501"/>
              </a:gdLst>
              <a:ahLst/>
              <a:cxnLst>
                <a:cxn ang="0">
                  <a:pos x="T0" y="T1"/>
                </a:cxn>
                <a:cxn ang="0">
                  <a:pos x="T2" y="T3"/>
                </a:cxn>
                <a:cxn ang="0">
                  <a:pos x="T4" y="T5"/>
                </a:cxn>
                <a:cxn ang="0">
                  <a:pos x="T6" y="T7"/>
                </a:cxn>
              </a:cxnLst>
              <a:rect l="0" t="0" r="r" b="b"/>
              <a:pathLst>
                <a:path w="106" h="501">
                  <a:moveTo>
                    <a:pt x="106" y="501"/>
                  </a:moveTo>
                  <a:cubicBezTo>
                    <a:pt x="106" y="102"/>
                    <a:pt x="106" y="102"/>
                    <a:pt x="106" y="102"/>
                  </a:cubicBezTo>
                  <a:cubicBezTo>
                    <a:pt x="106" y="46"/>
                    <a:pt x="60" y="0"/>
                    <a:pt x="4"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2" name="Group 74"/>
            <p:cNvGrpSpPr/>
            <p:nvPr/>
          </p:nvGrpSpPr>
          <p:grpSpPr>
            <a:xfrm>
              <a:off x="7302797" y="4263588"/>
              <a:ext cx="340042" cy="340042"/>
              <a:chOff x="10031183" y="4584965"/>
              <a:chExt cx="340040" cy="340040"/>
            </a:xfrm>
            <a:solidFill>
              <a:srgbClr val="FFFFFF"/>
            </a:solidFill>
          </p:grpSpPr>
          <p:sp>
            <p:nvSpPr>
              <p:cNvPr id="62" name="Freeform 765"/>
              <p:cNvSpPr>
                <a:spLocks noEditPoints="1"/>
              </p:cNvSpPr>
              <p:nvPr/>
            </p:nvSpPr>
            <p:spPr bwMode="auto">
              <a:xfrm>
                <a:off x="10031183"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766"/>
              <p:cNvSpPr>
                <a:spLocks noEditPoints="1"/>
              </p:cNvSpPr>
              <p:nvPr/>
            </p:nvSpPr>
            <p:spPr bwMode="auto">
              <a:xfrm>
                <a:off x="10118109" y="4669338"/>
                <a:ext cx="168742" cy="171298"/>
              </a:xfrm>
              <a:custGeom>
                <a:avLst/>
                <a:gdLst>
                  <a:gd name="T0" fmla="*/ 56 w 64"/>
                  <a:gd name="T1" fmla="*/ 0 h 64"/>
                  <a:gd name="T2" fmla="*/ 48 w 64"/>
                  <a:gd name="T3" fmla="*/ 8 h 64"/>
                  <a:gd name="T4" fmla="*/ 52 w 64"/>
                  <a:gd name="T5" fmla="*/ 15 h 64"/>
                  <a:gd name="T6" fmla="*/ 45 w 64"/>
                  <a:gd name="T7" fmla="*/ 40 h 64"/>
                  <a:gd name="T8" fmla="*/ 44 w 64"/>
                  <a:gd name="T9" fmla="*/ 40 h 64"/>
                  <a:gd name="T10" fmla="*/ 40 w 64"/>
                  <a:gd name="T11" fmla="*/ 41 h 64"/>
                  <a:gd name="T12" fmla="*/ 31 w 64"/>
                  <a:gd name="T13" fmla="*/ 31 h 64"/>
                  <a:gd name="T14" fmla="*/ 32 w 64"/>
                  <a:gd name="T15" fmla="*/ 28 h 64"/>
                  <a:gd name="T16" fmla="*/ 24 w 64"/>
                  <a:gd name="T17" fmla="*/ 20 h 64"/>
                  <a:gd name="T18" fmla="*/ 16 w 64"/>
                  <a:gd name="T19" fmla="*/ 28 h 64"/>
                  <a:gd name="T20" fmla="*/ 18 w 64"/>
                  <a:gd name="T21" fmla="*/ 34 h 64"/>
                  <a:gd name="T22" fmla="*/ 10 w 64"/>
                  <a:gd name="T23" fmla="*/ 48 h 64"/>
                  <a:gd name="T24" fmla="*/ 8 w 64"/>
                  <a:gd name="T25" fmla="*/ 48 h 64"/>
                  <a:gd name="T26" fmla="*/ 0 w 64"/>
                  <a:gd name="T27" fmla="*/ 56 h 64"/>
                  <a:gd name="T28" fmla="*/ 8 w 64"/>
                  <a:gd name="T29" fmla="*/ 64 h 64"/>
                  <a:gd name="T30" fmla="*/ 16 w 64"/>
                  <a:gd name="T31" fmla="*/ 56 h 64"/>
                  <a:gd name="T32" fmla="*/ 13 w 64"/>
                  <a:gd name="T33" fmla="*/ 50 h 64"/>
                  <a:gd name="T34" fmla="*/ 22 w 64"/>
                  <a:gd name="T35" fmla="*/ 36 h 64"/>
                  <a:gd name="T36" fmla="*/ 24 w 64"/>
                  <a:gd name="T37" fmla="*/ 36 h 64"/>
                  <a:gd name="T38" fmla="*/ 29 w 64"/>
                  <a:gd name="T39" fmla="*/ 34 h 64"/>
                  <a:gd name="T40" fmla="*/ 37 w 64"/>
                  <a:gd name="T41" fmla="*/ 44 h 64"/>
                  <a:gd name="T42" fmla="*/ 36 w 64"/>
                  <a:gd name="T43" fmla="*/ 48 h 64"/>
                  <a:gd name="T44" fmla="*/ 44 w 64"/>
                  <a:gd name="T45" fmla="*/ 56 h 64"/>
                  <a:gd name="T46" fmla="*/ 52 w 64"/>
                  <a:gd name="T47" fmla="*/ 48 h 64"/>
                  <a:gd name="T48" fmla="*/ 48 w 64"/>
                  <a:gd name="T49" fmla="*/ 41 h 64"/>
                  <a:gd name="T50" fmla="*/ 56 w 64"/>
                  <a:gd name="T51" fmla="*/ 16 h 64"/>
                  <a:gd name="T52" fmla="*/ 56 w 64"/>
                  <a:gd name="T53" fmla="*/ 16 h 64"/>
                  <a:gd name="T54" fmla="*/ 64 w 64"/>
                  <a:gd name="T55" fmla="*/ 8 h 64"/>
                  <a:gd name="T56" fmla="*/ 56 w 64"/>
                  <a:gd name="T57" fmla="*/ 0 h 64"/>
                  <a:gd name="T58" fmla="*/ 8 w 64"/>
                  <a:gd name="T59" fmla="*/ 60 h 64"/>
                  <a:gd name="T60" fmla="*/ 4 w 64"/>
                  <a:gd name="T61" fmla="*/ 56 h 64"/>
                  <a:gd name="T62" fmla="*/ 8 w 64"/>
                  <a:gd name="T63" fmla="*/ 52 h 64"/>
                  <a:gd name="T64" fmla="*/ 12 w 64"/>
                  <a:gd name="T65" fmla="*/ 56 h 64"/>
                  <a:gd name="T66" fmla="*/ 8 w 64"/>
                  <a:gd name="T67" fmla="*/ 60 h 64"/>
                  <a:gd name="T68" fmla="*/ 24 w 64"/>
                  <a:gd name="T69" fmla="*/ 32 h 64"/>
                  <a:gd name="T70" fmla="*/ 20 w 64"/>
                  <a:gd name="T71" fmla="*/ 28 h 64"/>
                  <a:gd name="T72" fmla="*/ 24 w 64"/>
                  <a:gd name="T73" fmla="*/ 24 h 64"/>
                  <a:gd name="T74" fmla="*/ 28 w 64"/>
                  <a:gd name="T75" fmla="*/ 28 h 64"/>
                  <a:gd name="T76" fmla="*/ 24 w 64"/>
                  <a:gd name="T77" fmla="*/ 32 h 64"/>
                  <a:gd name="T78" fmla="*/ 44 w 64"/>
                  <a:gd name="T79" fmla="*/ 52 h 64"/>
                  <a:gd name="T80" fmla="*/ 40 w 64"/>
                  <a:gd name="T81" fmla="*/ 48 h 64"/>
                  <a:gd name="T82" fmla="*/ 44 w 64"/>
                  <a:gd name="T83" fmla="*/ 44 h 64"/>
                  <a:gd name="T84" fmla="*/ 48 w 64"/>
                  <a:gd name="T85" fmla="*/ 48 h 64"/>
                  <a:gd name="T86" fmla="*/ 44 w 64"/>
                  <a:gd name="T87" fmla="*/ 52 h 64"/>
                  <a:gd name="T88" fmla="*/ 56 w 64"/>
                  <a:gd name="T89" fmla="*/ 12 h 64"/>
                  <a:gd name="T90" fmla="*/ 52 w 64"/>
                  <a:gd name="T91" fmla="*/ 8 h 64"/>
                  <a:gd name="T92" fmla="*/ 56 w 64"/>
                  <a:gd name="T93" fmla="*/ 4 h 64"/>
                  <a:gd name="T94" fmla="*/ 60 w 64"/>
                  <a:gd name="T95" fmla="*/ 8 h 64"/>
                  <a:gd name="T96" fmla="*/ 56 w 64"/>
                  <a:gd name="T9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64">
                    <a:moveTo>
                      <a:pt x="56" y="0"/>
                    </a:moveTo>
                    <a:cubicBezTo>
                      <a:pt x="52" y="0"/>
                      <a:pt x="48" y="4"/>
                      <a:pt x="48" y="8"/>
                    </a:cubicBezTo>
                    <a:cubicBezTo>
                      <a:pt x="48" y="11"/>
                      <a:pt x="50" y="14"/>
                      <a:pt x="52" y="15"/>
                    </a:cubicBezTo>
                    <a:cubicBezTo>
                      <a:pt x="45" y="40"/>
                      <a:pt x="45" y="40"/>
                      <a:pt x="45" y="40"/>
                    </a:cubicBezTo>
                    <a:cubicBezTo>
                      <a:pt x="44" y="40"/>
                      <a:pt x="44" y="40"/>
                      <a:pt x="44" y="40"/>
                    </a:cubicBezTo>
                    <a:cubicBezTo>
                      <a:pt x="43" y="40"/>
                      <a:pt x="41" y="40"/>
                      <a:pt x="40" y="41"/>
                    </a:cubicBezTo>
                    <a:cubicBezTo>
                      <a:pt x="31" y="31"/>
                      <a:pt x="31" y="31"/>
                      <a:pt x="31" y="31"/>
                    </a:cubicBezTo>
                    <a:cubicBezTo>
                      <a:pt x="32" y="30"/>
                      <a:pt x="32" y="29"/>
                      <a:pt x="32" y="28"/>
                    </a:cubicBezTo>
                    <a:cubicBezTo>
                      <a:pt x="32" y="24"/>
                      <a:pt x="28" y="20"/>
                      <a:pt x="24" y="20"/>
                    </a:cubicBezTo>
                    <a:cubicBezTo>
                      <a:pt x="20" y="20"/>
                      <a:pt x="16" y="24"/>
                      <a:pt x="16" y="28"/>
                    </a:cubicBezTo>
                    <a:cubicBezTo>
                      <a:pt x="16" y="30"/>
                      <a:pt x="17" y="32"/>
                      <a:pt x="18" y="34"/>
                    </a:cubicBezTo>
                    <a:cubicBezTo>
                      <a:pt x="10" y="48"/>
                      <a:pt x="10" y="48"/>
                      <a:pt x="10" y="48"/>
                    </a:cubicBezTo>
                    <a:cubicBezTo>
                      <a:pt x="9" y="48"/>
                      <a:pt x="9" y="48"/>
                      <a:pt x="8" y="48"/>
                    </a:cubicBezTo>
                    <a:cubicBezTo>
                      <a:pt x="4" y="48"/>
                      <a:pt x="0" y="52"/>
                      <a:pt x="0" y="56"/>
                    </a:cubicBezTo>
                    <a:cubicBezTo>
                      <a:pt x="0" y="60"/>
                      <a:pt x="4" y="64"/>
                      <a:pt x="8" y="64"/>
                    </a:cubicBezTo>
                    <a:cubicBezTo>
                      <a:pt x="12" y="64"/>
                      <a:pt x="16" y="60"/>
                      <a:pt x="16" y="56"/>
                    </a:cubicBezTo>
                    <a:cubicBezTo>
                      <a:pt x="16" y="54"/>
                      <a:pt x="15" y="52"/>
                      <a:pt x="13" y="50"/>
                    </a:cubicBezTo>
                    <a:cubicBezTo>
                      <a:pt x="22" y="36"/>
                      <a:pt x="22" y="36"/>
                      <a:pt x="22" y="36"/>
                    </a:cubicBezTo>
                    <a:cubicBezTo>
                      <a:pt x="22" y="36"/>
                      <a:pt x="23" y="36"/>
                      <a:pt x="24" y="36"/>
                    </a:cubicBezTo>
                    <a:cubicBezTo>
                      <a:pt x="26" y="36"/>
                      <a:pt x="27" y="35"/>
                      <a:pt x="29" y="34"/>
                    </a:cubicBezTo>
                    <a:cubicBezTo>
                      <a:pt x="37" y="44"/>
                      <a:pt x="37" y="44"/>
                      <a:pt x="37" y="44"/>
                    </a:cubicBezTo>
                    <a:cubicBezTo>
                      <a:pt x="36" y="45"/>
                      <a:pt x="36" y="46"/>
                      <a:pt x="36" y="48"/>
                    </a:cubicBezTo>
                    <a:cubicBezTo>
                      <a:pt x="36" y="52"/>
                      <a:pt x="40" y="56"/>
                      <a:pt x="44" y="56"/>
                    </a:cubicBezTo>
                    <a:cubicBezTo>
                      <a:pt x="48" y="56"/>
                      <a:pt x="52" y="52"/>
                      <a:pt x="52" y="48"/>
                    </a:cubicBezTo>
                    <a:cubicBezTo>
                      <a:pt x="52" y="45"/>
                      <a:pt x="51" y="43"/>
                      <a:pt x="48" y="41"/>
                    </a:cubicBezTo>
                    <a:cubicBezTo>
                      <a:pt x="56" y="16"/>
                      <a:pt x="56" y="16"/>
                      <a:pt x="56" y="16"/>
                    </a:cubicBezTo>
                    <a:cubicBezTo>
                      <a:pt x="56" y="16"/>
                      <a:pt x="56" y="16"/>
                      <a:pt x="56" y="16"/>
                    </a:cubicBezTo>
                    <a:cubicBezTo>
                      <a:pt x="60" y="16"/>
                      <a:pt x="64" y="12"/>
                      <a:pt x="64" y="8"/>
                    </a:cubicBezTo>
                    <a:cubicBezTo>
                      <a:pt x="64" y="4"/>
                      <a:pt x="60" y="0"/>
                      <a:pt x="56" y="0"/>
                    </a:cubicBezTo>
                    <a:close/>
                    <a:moveTo>
                      <a:pt x="8" y="60"/>
                    </a:moveTo>
                    <a:cubicBezTo>
                      <a:pt x="6" y="60"/>
                      <a:pt x="4" y="58"/>
                      <a:pt x="4" y="56"/>
                    </a:cubicBezTo>
                    <a:cubicBezTo>
                      <a:pt x="4" y="54"/>
                      <a:pt x="6" y="52"/>
                      <a:pt x="8" y="52"/>
                    </a:cubicBezTo>
                    <a:cubicBezTo>
                      <a:pt x="10" y="52"/>
                      <a:pt x="12" y="54"/>
                      <a:pt x="12" y="56"/>
                    </a:cubicBezTo>
                    <a:cubicBezTo>
                      <a:pt x="12" y="58"/>
                      <a:pt x="10" y="60"/>
                      <a:pt x="8" y="60"/>
                    </a:cubicBezTo>
                    <a:close/>
                    <a:moveTo>
                      <a:pt x="24" y="32"/>
                    </a:moveTo>
                    <a:cubicBezTo>
                      <a:pt x="22" y="32"/>
                      <a:pt x="20" y="30"/>
                      <a:pt x="20" y="28"/>
                    </a:cubicBezTo>
                    <a:cubicBezTo>
                      <a:pt x="20" y="26"/>
                      <a:pt x="22" y="24"/>
                      <a:pt x="24" y="24"/>
                    </a:cubicBezTo>
                    <a:cubicBezTo>
                      <a:pt x="26" y="24"/>
                      <a:pt x="28" y="26"/>
                      <a:pt x="28" y="28"/>
                    </a:cubicBezTo>
                    <a:cubicBezTo>
                      <a:pt x="28" y="30"/>
                      <a:pt x="26" y="32"/>
                      <a:pt x="24" y="32"/>
                    </a:cubicBezTo>
                    <a:close/>
                    <a:moveTo>
                      <a:pt x="44" y="52"/>
                    </a:moveTo>
                    <a:cubicBezTo>
                      <a:pt x="42" y="52"/>
                      <a:pt x="40" y="50"/>
                      <a:pt x="40" y="48"/>
                    </a:cubicBezTo>
                    <a:cubicBezTo>
                      <a:pt x="40" y="46"/>
                      <a:pt x="42" y="44"/>
                      <a:pt x="44" y="44"/>
                    </a:cubicBezTo>
                    <a:cubicBezTo>
                      <a:pt x="46" y="44"/>
                      <a:pt x="48" y="46"/>
                      <a:pt x="48" y="48"/>
                    </a:cubicBezTo>
                    <a:cubicBezTo>
                      <a:pt x="48" y="50"/>
                      <a:pt x="46" y="52"/>
                      <a:pt x="44" y="52"/>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61" name="Text Placeholder 2"/>
            <p:cNvSpPr txBox="1">
              <a:spLocks/>
            </p:cNvSpPr>
            <p:nvPr/>
          </p:nvSpPr>
          <p:spPr bwMode="auto">
            <a:xfrm>
              <a:off x="7662837" y="4293096"/>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3" name="Group 6"/>
          <p:cNvGrpSpPr>
            <a:grpSpLocks/>
          </p:cNvGrpSpPr>
          <p:nvPr/>
        </p:nvGrpSpPr>
        <p:grpSpPr bwMode="auto">
          <a:xfrm>
            <a:off x="4505003" y="2597888"/>
            <a:ext cx="1880654" cy="1063953"/>
            <a:chOff x="8781443" y="4385240"/>
            <a:chExt cx="2499133" cy="1417662"/>
          </a:xfrm>
        </p:grpSpPr>
        <p:sp>
          <p:nvSpPr>
            <p:cNvPr id="65" name="Freeform 14"/>
            <p:cNvSpPr>
              <a:spLocks/>
            </p:cNvSpPr>
            <p:nvPr/>
          </p:nvSpPr>
          <p:spPr bwMode="auto">
            <a:xfrm>
              <a:off x="10042648" y="4385240"/>
              <a:ext cx="1237928" cy="700368"/>
            </a:xfrm>
            <a:custGeom>
              <a:avLst/>
              <a:gdLst>
                <a:gd name="T0" fmla="*/ 103 w 553"/>
                <a:gd name="T1" fmla="*/ 0 h 344"/>
                <a:gd name="T2" fmla="*/ 451 w 553"/>
                <a:gd name="T3" fmla="*/ 0 h 344"/>
                <a:gd name="T4" fmla="*/ 553 w 553"/>
                <a:gd name="T5" fmla="*/ 0 h 344"/>
                <a:gd name="T6" fmla="*/ 553 w 553"/>
                <a:gd name="T7" fmla="*/ 102 h 344"/>
                <a:gd name="T8" fmla="*/ 553 w 553"/>
                <a:gd name="T9" fmla="*/ 241 h 344"/>
                <a:gd name="T10" fmla="*/ 451 w 553"/>
                <a:gd name="T11" fmla="*/ 344 h 344"/>
                <a:gd name="T12" fmla="*/ 103 w 553"/>
                <a:gd name="T13" fmla="*/ 344 h 344"/>
                <a:gd name="T14" fmla="*/ 0 w 553"/>
                <a:gd name="T15" fmla="*/ 344 h 344"/>
                <a:gd name="T16" fmla="*/ 0 w 553"/>
                <a:gd name="T17" fmla="*/ 241 h 344"/>
                <a:gd name="T18" fmla="*/ 0 w 553"/>
                <a:gd name="T19" fmla="*/ 102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2"/>
                    <a:pt x="553" y="102"/>
                    <a:pt x="553" y="102"/>
                  </a:cubicBezTo>
                  <a:cubicBezTo>
                    <a:pt x="553" y="241"/>
                    <a:pt x="553" y="241"/>
                    <a:pt x="553" y="241"/>
                  </a:cubicBezTo>
                  <a:cubicBezTo>
                    <a:pt x="553" y="298"/>
                    <a:pt x="507" y="344"/>
                    <a:pt x="451" y="344"/>
                  </a:cubicBezTo>
                  <a:cubicBezTo>
                    <a:pt x="103" y="344"/>
                    <a:pt x="103" y="344"/>
                    <a:pt x="103" y="344"/>
                  </a:cubicBezTo>
                  <a:cubicBezTo>
                    <a:pt x="0" y="344"/>
                    <a:pt x="0" y="344"/>
                    <a:pt x="0" y="344"/>
                  </a:cubicBezTo>
                  <a:cubicBezTo>
                    <a:pt x="0" y="241"/>
                    <a:pt x="0" y="241"/>
                    <a:pt x="0" y="241"/>
                  </a:cubicBezTo>
                  <a:cubicBezTo>
                    <a:pt x="0" y="102"/>
                    <a:pt x="0" y="102"/>
                    <a:pt x="0" y="102"/>
                  </a:cubicBezTo>
                  <a:cubicBezTo>
                    <a:pt x="0" y="46"/>
                    <a:pt x="46" y="0"/>
                    <a:pt x="103" y="0"/>
                  </a:cubicBezTo>
                  <a:close/>
                </a:path>
              </a:pathLst>
            </a:custGeom>
            <a:solidFill>
              <a:schemeClr val="accent3"/>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6" name="Freeform 19"/>
            <p:cNvSpPr>
              <a:spLocks/>
            </p:cNvSpPr>
            <p:nvPr/>
          </p:nvSpPr>
          <p:spPr bwMode="auto">
            <a:xfrm>
              <a:off x="8781443" y="4986159"/>
              <a:ext cx="1333153" cy="816743"/>
            </a:xfrm>
            <a:custGeom>
              <a:avLst/>
              <a:gdLst>
                <a:gd name="T0" fmla="*/ 0 w 655"/>
                <a:gd name="T1" fmla="*/ 401 h 401"/>
                <a:gd name="T2" fmla="*/ 0 w 655"/>
                <a:gd name="T3" fmla="*/ 102 h 401"/>
                <a:gd name="T4" fmla="*/ 102 w 655"/>
                <a:gd name="T5" fmla="*/ 0 h 401"/>
                <a:gd name="T6" fmla="*/ 655 w 655"/>
                <a:gd name="T7" fmla="*/ 0 h 401"/>
              </a:gdLst>
              <a:ahLst/>
              <a:cxnLst>
                <a:cxn ang="0">
                  <a:pos x="T0" y="T1"/>
                </a:cxn>
                <a:cxn ang="0">
                  <a:pos x="T2" y="T3"/>
                </a:cxn>
                <a:cxn ang="0">
                  <a:pos x="T4" y="T5"/>
                </a:cxn>
                <a:cxn ang="0">
                  <a:pos x="T6" y="T7"/>
                </a:cxn>
              </a:cxnLst>
              <a:rect l="0" t="0" r="r" b="b"/>
              <a:pathLst>
                <a:path w="655" h="401">
                  <a:moveTo>
                    <a:pt x="0" y="401"/>
                  </a:moveTo>
                  <a:cubicBezTo>
                    <a:pt x="0" y="102"/>
                    <a:pt x="0" y="102"/>
                    <a:pt x="0" y="102"/>
                  </a:cubicBezTo>
                  <a:cubicBezTo>
                    <a:pt x="0" y="46"/>
                    <a:pt x="45" y="0"/>
                    <a:pt x="102" y="0"/>
                  </a:cubicBezTo>
                  <a:cubicBezTo>
                    <a:pt x="655" y="0"/>
                    <a:pt x="655" y="0"/>
                    <a:pt x="655"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7" name="Text Placeholder 2"/>
            <p:cNvSpPr txBox="1">
              <a:spLocks/>
            </p:cNvSpPr>
            <p:nvPr/>
          </p:nvSpPr>
          <p:spPr bwMode="auto">
            <a:xfrm>
              <a:off x="9941537" y="4647819"/>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0" cap="none" spc="0" normalizeH="0" baseline="0" noProof="0">
                  <a:ln>
                    <a:noFill/>
                  </a:ln>
                  <a:solidFill>
                    <a:srgbClr val="FFFFFF"/>
                  </a:solidFill>
                  <a:effectLst/>
                  <a:uLnTx/>
                  <a:uFillTx/>
                  <a:latin typeface="Roboto" charset="0"/>
                  <a:ea typeface="MS PGothic" pitchFamily="34" charset="-128"/>
                </a:rPr>
                <a:t>Design</a:t>
              </a:r>
              <a:endParaRPr kumimoji="0" lang="en-AU" sz="900" b="0" i="0" u="none" strike="noStrike" kern="0" cap="none" spc="0" normalizeH="0" baseline="0" noProof="0">
                <a:ln>
                  <a:noFill/>
                </a:ln>
                <a:solidFill>
                  <a:srgbClr val="FFFFFF"/>
                </a:solidFill>
                <a:effectLst/>
                <a:uLnTx/>
                <a:uFillTx/>
                <a:latin typeface="Roboto" charset="0"/>
                <a:ea typeface="MS PGothic" pitchFamily="34" charset="-128"/>
              </a:endParaRPr>
            </a:p>
          </p:txBody>
        </p:sp>
        <p:grpSp>
          <p:nvGrpSpPr>
            <p:cNvPr id="14" name="Group 109"/>
            <p:cNvGrpSpPr/>
            <p:nvPr/>
          </p:nvGrpSpPr>
          <p:grpSpPr>
            <a:xfrm>
              <a:off x="10848528" y="4601126"/>
              <a:ext cx="340042" cy="340042"/>
              <a:chOff x="9138898" y="4584965"/>
              <a:chExt cx="340040" cy="340040"/>
            </a:xfrm>
            <a:solidFill>
              <a:srgbClr val="FFFFFF"/>
            </a:solidFill>
          </p:grpSpPr>
          <p:sp>
            <p:nvSpPr>
              <p:cNvPr id="69" name="Freeform 760"/>
              <p:cNvSpPr>
                <a:spLocks noEditPoints="1"/>
              </p:cNvSpPr>
              <p:nvPr/>
            </p:nvSpPr>
            <p:spPr bwMode="auto">
              <a:xfrm>
                <a:off x="9138898"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761"/>
              <p:cNvSpPr>
                <a:spLocks/>
              </p:cNvSpPr>
              <p:nvPr/>
            </p:nvSpPr>
            <p:spPr bwMode="auto">
              <a:xfrm>
                <a:off x="9236052" y="4669338"/>
                <a:ext cx="104825" cy="171298"/>
              </a:xfrm>
              <a:custGeom>
                <a:avLst/>
                <a:gdLst>
                  <a:gd name="T0" fmla="*/ 40 w 40"/>
                  <a:gd name="T1" fmla="*/ 44 h 64"/>
                  <a:gd name="T2" fmla="*/ 20 w 40"/>
                  <a:gd name="T3" fmla="*/ 64 h 64"/>
                  <a:gd name="T4" fmla="*/ 0 w 40"/>
                  <a:gd name="T5" fmla="*/ 44 h 64"/>
                  <a:gd name="T6" fmla="*/ 20 w 40"/>
                  <a:gd name="T7" fmla="*/ 0 h 64"/>
                  <a:gd name="T8" fmla="*/ 40 w 40"/>
                  <a:gd name="T9" fmla="*/ 44 h 64"/>
                </a:gdLst>
                <a:ahLst/>
                <a:cxnLst>
                  <a:cxn ang="0">
                    <a:pos x="T0" y="T1"/>
                  </a:cxn>
                  <a:cxn ang="0">
                    <a:pos x="T2" y="T3"/>
                  </a:cxn>
                  <a:cxn ang="0">
                    <a:pos x="T4" y="T5"/>
                  </a:cxn>
                  <a:cxn ang="0">
                    <a:pos x="T6" y="T7"/>
                  </a:cxn>
                  <a:cxn ang="0">
                    <a:pos x="T8" y="T9"/>
                  </a:cxn>
                </a:cxnLst>
                <a:rect l="0" t="0" r="r" b="b"/>
                <a:pathLst>
                  <a:path w="40" h="64">
                    <a:moveTo>
                      <a:pt x="40" y="44"/>
                    </a:moveTo>
                    <a:cubicBezTo>
                      <a:pt x="40" y="55"/>
                      <a:pt x="31" y="64"/>
                      <a:pt x="20" y="64"/>
                    </a:cubicBezTo>
                    <a:cubicBezTo>
                      <a:pt x="9" y="64"/>
                      <a:pt x="0" y="55"/>
                      <a:pt x="0" y="44"/>
                    </a:cubicBezTo>
                    <a:cubicBezTo>
                      <a:pt x="0" y="33"/>
                      <a:pt x="16" y="12"/>
                      <a:pt x="20" y="0"/>
                    </a:cubicBezTo>
                    <a:cubicBezTo>
                      <a:pt x="24" y="12"/>
                      <a:pt x="40" y="33"/>
                      <a:pt x="40" y="44"/>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762"/>
              <p:cNvSpPr>
                <a:spLocks/>
              </p:cNvSpPr>
              <p:nvPr/>
            </p:nvSpPr>
            <p:spPr bwMode="auto">
              <a:xfrm>
                <a:off x="9340878" y="4669338"/>
                <a:ext cx="43464" cy="63918"/>
              </a:xfrm>
              <a:custGeom>
                <a:avLst/>
                <a:gdLst>
                  <a:gd name="T0" fmla="*/ 16 w 16"/>
                  <a:gd name="T1" fmla="*/ 17 h 24"/>
                  <a:gd name="T2" fmla="*/ 8 w 16"/>
                  <a:gd name="T3" fmla="*/ 24 h 24"/>
                  <a:gd name="T4" fmla="*/ 0 w 16"/>
                  <a:gd name="T5" fmla="*/ 17 h 24"/>
                  <a:gd name="T6" fmla="*/ 8 w 16"/>
                  <a:gd name="T7" fmla="*/ 0 h 24"/>
                  <a:gd name="T8" fmla="*/ 16 w 16"/>
                  <a:gd name="T9" fmla="*/ 17 h 24"/>
                </a:gdLst>
                <a:ahLst/>
                <a:cxnLst>
                  <a:cxn ang="0">
                    <a:pos x="T0" y="T1"/>
                  </a:cxn>
                  <a:cxn ang="0">
                    <a:pos x="T2" y="T3"/>
                  </a:cxn>
                  <a:cxn ang="0">
                    <a:pos x="T4" y="T5"/>
                  </a:cxn>
                  <a:cxn ang="0">
                    <a:pos x="T6" y="T7"/>
                  </a:cxn>
                  <a:cxn ang="0">
                    <a:pos x="T8" y="T9"/>
                  </a:cxn>
                </a:cxnLst>
                <a:rect l="0" t="0" r="r" b="b"/>
                <a:pathLst>
                  <a:path w="16" h="24">
                    <a:moveTo>
                      <a:pt x="16" y="17"/>
                    </a:moveTo>
                    <a:cubicBezTo>
                      <a:pt x="16" y="21"/>
                      <a:pt x="12" y="24"/>
                      <a:pt x="8" y="24"/>
                    </a:cubicBezTo>
                    <a:cubicBezTo>
                      <a:pt x="4" y="24"/>
                      <a:pt x="0" y="21"/>
                      <a:pt x="0" y="17"/>
                    </a:cubicBezTo>
                    <a:cubicBezTo>
                      <a:pt x="0" y="12"/>
                      <a:pt x="6" y="5"/>
                      <a:pt x="8" y="0"/>
                    </a:cubicBezTo>
                    <a:cubicBezTo>
                      <a:pt x="10" y="5"/>
                      <a:pt x="16" y="12"/>
                      <a:pt x="16" y="17"/>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15" name="Group 7"/>
          <p:cNvGrpSpPr>
            <a:grpSpLocks/>
          </p:cNvGrpSpPr>
          <p:nvPr/>
        </p:nvGrpSpPr>
        <p:grpSpPr bwMode="auto">
          <a:xfrm>
            <a:off x="3025453" y="3067932"/>
            <a:ext cx="1484140" cy="1000434"/>
            <a:chOff x="6808762" y="5013176"/>
            <a:chExt cx="1972682" cy="1332361"/>
          </a:xfrm>
        </p:grpSpPr>
        <p:sp>
          <p:nvSpPr>
            <p:cNvPr id="73" name="Freeform 20"/>
            <p:cNvSpPr>
              <a:spLocks/>
            </p:cNvSpPr>
            <p:nvPr/>
          </p:nvSpPr>
          <p:spPr bwMode="auto">
            <a:xfrm>
              <a:off x="7488195" y="5127378"/>
              <a:ext cx="1293249" cy="1218159"/>
            </a:xfrm>
            <a:custGeom>
              <a:avLst/>
              <a:gdLst>
                <a:gd name="T0" fmla="*/ 635 w 635"/>
                <a:gd name="T1" fmla="*/ 599 h 599"/>
                <a:gd name="T2" fmla="*/ 635 w 635"/>
                <a:gd name="T3" fmla="*/ 102 h 599"/>
                <a:gd name="T4" fmla="*/ 533 w 635"/>
                <a:gd name="T5" fmla="*/ 0 h 599"/>
                <a:gd name="T6" fmla="*/ 0 w 635"/>
                <a:gd name="T7" fmla="*/ 0 h 599"/>
              </a:gdLst>
              <a:ahLst/>
              <a:cxnLst>
                <a:cxn ang="0">
                  <a:pos x="T0" y="T1"/>
                </a:cxn>
                <a:cxn ang="0">
                  <a:pos x="T2" y="T3"/>
                </a:cxn>
                <a:cxn ang="0">
                  <a:pos x="T4" y="T5"/>
                </a:cxn>
                <a:cxn ang="0">
                  <a:pos x="T6" y="T7"/>
                </a:cxn>
              </a:cxnLst>
              <a:rect l="0" t="0" r="r" b="b"/>
              <a:pathLst>
                <a:path w="635" h="599">
                  <a:moveTo>
                    <a:pt x="635" y="599"/>
                  </a:moveTo>
                  <a:cubicBezTo>
                    <a:pt x="635" y="102"/>
                    <a:pt x="635" y="102"/>
                    <a:pt x="635" y="102"/>
                  </a:cubicBezTo>
                  <a:cubicBezTo>
                    <a:pt x="635" y="46"/>
                    <a:pt x="589" y="0"/>
                    <a:pt x="533"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4" name="Freeform 12"/>
            <p:cNvSpPr>
              <a:spLocks/>
            </p:cNvSpPr>
            <p:nvPr/>
          </p:nvSpPr>
          <p:spPr bwMode="auto">
            <a:xfrm>
              <a:off x="6808762" y="5013176"/>
              <a:ext cx="1087938" cy="685214"/>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chemeClr val="accent2"/>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6" name="Group 71"/>
            <p:cNvGrpSpPr/>
            <p:nvPr/>
          </p:nvGrpSpPr>
          <p:grpSpPr>
            <a:xfrm>
              <a:off x="6960096" y="5199692"/>
              <a:ext cx="340042" cy="340042"/>
              <a:chOff x="407368" y="2182217"/>
              <a:chExt cx="281025" cy="281025"/>
            </a:xfrm>
            <a:solidFill>
              <a:srgbClr val="FFFFFF"/>
            </a:solidFill>
          </p:grpSpPr>
          <p:sp>
            <p:nvSpPr>
              <p:cNvPr id="77" name="Freeform 5"/>
              <p:cNvSpPr>
                <a:spLocks noEditPoints="1"/>
              </p:cNvSpPr>
              <p:nvPr/>
            </p:nvSpPr>
            <p:spPr bwMode="auto">
              <a:xfrm>
                <a:off x="477096" y="2251945"/>
                <a:ext cx="141569" cy="141569"/>
              </a:xfrm>
              <a:custGeom>
                <a:avLst/>
                <a:gdLst>
                  <a:gd name="T0" fmla="*/ 63 w 64"/>
                  <a:gd name="T1" fmla="*/ 57 h 64"/>
                  <a:gd name="T2" fmla="*/ 44 w 64"/>
                  <a:gd name="T3" fmla="*/ 38 h 64"/>
                  <a:gd name="T4" fmla="*/ 48 w 64"/>
                  <a:gd name="T5" fmla="*/ 24 h 64"/>
                  <a:gd name="T6" fmla="*/ 24 w 64"/>
                  <a:gd name="T7" fmla="*/ 0 h 64"/>
                  <a:gd name="T8" fmla="*/ 0 w 64"/>
                  <a:gd name="T9" fmla="*/ 24 h 64"/>
                  <a:gd name="T10" fmla="*/ 24 w 64"/>
                  <a:gd name="T11" fmla="*/ 48 h 64"/>
                  <a:gd name="T12" fmla="*/ 38 w 64"/>
                  <a:gd name="T13" fmla="*/ 44 h 64"/>
                  <a:gd name="T14" fmla="*/ 57 w 64"/>
                  <a:gd name="T15" fmla="*/ 63 h 64"/>
                  <a:gd name="T16" fmla="*/ 63 w 64"/>
                  <a:gd name="T17" fmla="*/ 63 h 64"/>
                  <a:gd name="T18" fmla="*/ 63 w 64"/>
                  <a:gd name="T19" fmla="*/ 57 h 64"/>
                  <a:gd name="T20" fmla="*/ 38 w 64"/>
                  <a:gd name="T21" fmla="*/ 32 h 64"/>
                  <a:gd name="T22" fmla="*/ 32 w 64"/>
                  <a:gd name="T23" fmla="*/ 38 h 64"/>
                  <a:gd name="T24" fmla="*/ 24 w 64"/>
                  <a:gd name="T25" fmla="*/ 40 h 64"/>
                  <a:gd name="T26" fmla="*/ 8 w 64"/>
                  <a:gd name="T27" fmla="*/ 24 h 64"/>
                  <a:gd name="T28" fmla="*/ 24 w 64"/>
                  <a:gd name="T29" fmla="*/ 8 h 64"/>
                  <a:gd name="T30" fmla="*/ 40 w 64"/>
                  <a:gd name="T31" fmla="*/ 24 h 64"/>
                  <a:gd name="T32" fmla="*/ 38 w 64"/>
                  <a:gd name="T3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4">
                    <a:moveTo>
                      <a:pt x="63" y="57"/>
                    </a:moveTo>
                    <a:cubicBezTo>
                      <a:pt x="44" y="38"/>
                      <a:pt x="44" y="38"/>
                      <a:pt x="44" y="38"/>
                    </a:cubicBezTo>
                    <a:cubicBezTo>
                      <a:pt x="46" y="34"/>
                      <a:pt x="48" y="29"/>
                      <a:pt x="48" y="24"/>
                    </a:cubicBezTo>
                    <a:cubicBezTo>
                      <a:pt x="48" y="11"/>
                      <a:pt x="37" y="0"/>
                      <a:pt x="24" y="0"/>
                    </a:cubicBezTo>
                    <a:cubicBezTo>
                      <a:pt x="11" y="0"/>
                      <a:pt x="0" y="11"/>
                      <a:pt x="0" y="24"/>
                    </a:cubicBezTo>
                    <a:cubicBezTo>
                      <a:pt x="0" y="37"/>
                      <a:pt x="11" y="48"/>
                      <a:pt x="24" y="48"/>
                    </a:cubicBezTo>
                    <a:cubicBezTo>
                      <a:pt x="29" y="48"/>
                      <a:pt x="34" y="46"/>
                      <a:pt x="38" y="44"/>
                    </a:cubicBezTo>
                    <a:cubicBezTo>
                      <a:pt x="57" y="63"/>
                      <a:pt x="57" y="63"/>
                      <a:pt x="57" y="63"/>
                    </a:cubicBezTo>
                    <a:cubicBezTo>
                      <a:pt x="59" y="64"/>
                      <a:pt x="61" y="64"/>
                      <a:pt x="63" y="63"/>
                    </a:cubicBezTo>
                    <a:cubicBezTo>
                      <a:pt x="64" y="61"/>
                      <a:pt x="64" y="59"/>
                      <a:pt x="63" y="57"/>
                    </a:cubicBezTo>
                    <a:close/>
                    <a:moveTo>
                      <a:pt x="38" y="32"/>
                    </a:moveTo>
                    <a:cubicBezTo>
                      <a:pt x="36" y="34"/>
                      <a:pt x="34" y="36"/>
                      <a:pt x="32" y="38"/>
                    </a:cubicBezTo>
                    <a:cubicBezTo>
                      <a:pt x="30" y="39"/>
                      <a:pt x="27" y="40"/>
                      <a:pt x="24" y="40"/>
                    </a:cubicBezTo>
                    <a:cubicBezTo>
                      <a:pt x="15" y="40"/>
                      <a:pt x="8" y="33"/>
                      <a:pt x="8" y="24"/>
                    </a:cubicBezTo>
                    <a:cubicBezTo>
                      <a:pt x="8" y="15"/>
                      <a:pt x="15" y="8"/>
                      <a:pt x="24" y="8"/>
                    </a:cubicBezTo>
                    <a:cubicBezTo>
                      <a:pt x="33" y="8"/>
                      <a:pt x="40" y="15"/>
                      <a:pt x="40" y="24"/>
                    </a:cubicBezTo>
                    <a:cubicBezTo>
                      <a:pt x="40" y="27"/>
                      <a:pt x="39" y="30"/>
                      <a:pt x="38" y="32"/>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8" name="Freeform 6"/>
              <p:cNvSpPr>
                <a:spLocks noEditPoints="1"/>
              </p:cNvSpPr>
              <p:nvPr/>
            </p:nvSpPr>
            <p:spPr bwMode="auto">
              <a:xfrm>
                <a:off x="407368" y="2182217"/>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76" name="Text Placeholder 2"/>
            <p:cNvSpPr txBox="1">
              <a:spLocks/>
            </p:cNvSpPr>
            <p:nvPr/>
          </p:nvSpPr>
          <p:spPr bwMode="auto">
            <a:xfrm>
              <a:off x="7320136" y="5229200"/>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7" name="Group 5"/>
          <p:cNvGrpSpPr>
            <a:grpSpLocks/>
          </p:cNvGrpSpPr>
          <p:nvPr/>
        </p:nvGrpSpPr>
        <p:grpSpPr bwMode="auto">
          <a:xfrm>
            <a:off x="4505004" y="3202912"/>
            <a:ext cx="1353561" cy="725711"/>
            <a:chOff x="8781443" y="5193059"/>
            <a:chExt cx="1798347" cy="965699"/>
          </a:xfrm>
        </p:grpSpPr>
        <p:sp>
          <p:nvSpPr>
            <p:cNvPr id="81" name="Freeform 21"/>
            <p:cNvSpPr>
              <a:spLocks/>
            </p:cNvSpPr>
            <p:nvPr/>
          </p:nvSpPr>
          <p:spPr bwMode="auto">
            <a:xfrm>
              <a:off x="8781443" y="5305054"/>
              <a:ext cx="435835" cy="853704"/>
            </a:xfrm>
            <a:custGeom>
              <a:avLst/>
              <a:gdLst>
                <a:gd name="T0" fmla="*/ 0 w 214"/>
                <a:gd name="T1" fmla="*/ 419 h 419"/>
                <a:gd name="T2" fmla="*/ 0 w 214"/>
                <a:gd name="T3" fmla="*/ 102 h 419"/>
                <a:gd name="T4" fmla="*/ 102 w 214"/>
                <a:gd name="T5" fmla="*/ 0 h 419"/>
                <a:gd name="T6" fmla="*/ 214 w 214"/>
                <a:gd name="T7" fmla="*/ 0 h 419"/>
              </a:gdLst>
              <a:ahLst/>
              <a:cxnLst>
                <a:cxn ang="0">
                  <a:pos x="T0" y="T1"/>
                </a:cxn>
                <a:cxn ang="0">
                  <a:pos x="T2" y="T3"/>
                </a:cxn>
                <a:cxn ang="0">
                  <a:pos x="T4" y="T5"/>
                </a:cxn>
                <a:cxn ang="0">
                  <a:pos x="T6" y="T7"/>
                </a:cxn>
              </a:cxnLst>
              <a:rect l="0" t="0" r="r" b="b"/>
              <a:pathLst>
                <a:path w="214" h="419">
                  <a:moveTo>
                    <a:pt x="0" y="419"/>
                  </a:moveTo>
                  <a:cubicBezTo>
                    <a:pt x="0" y="102"/>
                    <a:pt x="0" y="102"/>
                    <a:pt x="0" y="102"/>
                  </a:cubicBezTo>
                  <a:cubicBezTo>
                    <a:pt x="0" y="45"/>
                    <a:pt x="45" y="0"/>
                    <a:pt x="102" y="0"/>
                  </a:cubicBezTo>
                  <a:cubicBezTo>
                    <a:pt x="214" y="0"/>
                    <a:pt x="214" y="0"/>
                    <a:pt x="214"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0" name="Freeform 9"/>
            <p:cNvSpPr>
              <a:spLocks/>
            </p:cNvSpPr>
            <p:nvPr/>
          </p:nvSpPr>
          <p:spPr bwMode="auto">
            <a:xfrm>
              <a:off x="9048021" y="5193059"/>
              <a:ext cx="1531769" cy="684654"/>
            </a:xfrm>
            <a:custGeom>
              <a:avLst/>
              <a:gdLst>
                <a:gd name="T0" fmla="*/ 102 w 622"/>
                <a:gd name="T1" fmla="*/ 306 h 306"/>
                <a:gd name="T2" fmla="*/ 520 w 622"/>
                <a:gd name="T3" fmla="*/ 306 h 306"/>
                <a:gd name="T4" fmla="*/ 622 w 622"/>
                <a:gd name="T5" fmla="*/ 306 h 306"/>
                <a:gd name="T6" fmla="*/ 622 w 622"/>
                <a:gd name="T7" fmla="*/ 203 h 306"/>
                <a:gd name="T8" fmla="*/ 622 w 622"/>
                <a:gd name="T9" fmla="*/ 103 h 306"/>
                <a:gd name="T10" fmla="*/ 520 w 622"/>
                <a:gd name="T11" fmla="*/ 0 h 306"/>
                <a:gd name="T12" fmla="*/ 102 w 622"/>
                <a:gd name="T13" fmla="*/ 0 h 306"/>
                <a:gd name="T14" fmla="*/ 0 w 622"/>
                <a:gd name="T15" fmla="*/ 0 h 306"/>
                <a:gd name="T16" fmla="*/ 0 w 622"/>
                <a:gd name="T17" fmla="*/ 103 h 306"/>
                <a:gd name="T18" fmla="*/ 0 w 622"/>
                <a:gd name="T19" fmla="*/ 203 h 306"/>
                <a:gd name="T20" fmla="*/ 102 w 622"/>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306">
                  <a:moveTo>
                    <a:pt x="102" y="306"/>
                  </a:moveTo>
                  <a:cubicBezTo>
                    <a:pt x="520" y="306"/>
                    <a:pt x="520" y="306"/>
                    <a:pt x="520" y="306"/>
                  </a:cubicBezTo>
                  <a:cubicBezTo>
                    <a:pt x="622" y="306"/>
                    <a:pt x="622" y="306"/>
                    <a:pt x="622" y="306"/>
                  </a:cubicBezTo>
                  <a:cubicBezTo>
                    <a:pt x="622" y="203"/>
                    <a:pt x="622" y="203"/>
                    <a:pt x="622" y="203"/>
                  </a:cubicBezTo>
                  <a:cubicBezTo>
                    <a:pt x="622" y="103"/>
                    <a:pt x="622" y="103"/>
                    <a:pt x="622" y="103"/>
                  </a:cubicBezTo>
                  <a:cubicBezTo>
                    <a:pt x="622" y="46"/>
                    <a:pt x="576" y="0"/>
                    <a:pt x="520" y="0"/>
                  </a:cubicBezTo>
                  <a:cubicBezTo>
                    <a:pt x="102" y="0"/>
                    <a:pt x="102" y="0"/>
                    <a:pt x="102" y="0"/>
                  </a:cubicBezTo>
                  <a:cubicBezTo>
                    <a:pt x="0" y="0"/>
                    <a:pt x="0" y="0"/>
                    <a:pt x="0" y="0"/>
                  </a:cubicBezTo>
                  <a:cubicBezTo>
                    <a:pt x="0" y="103"/>
                    <a:pt x="0" y="103"/>
                    <a:pt x="0" y="103"/>
                  </a:cubicBezTo>
                  <a:cubicBezTo>
                    <a:pt x="0" y="203"/>
                    <a:pt x="0" y="203"/>
                    <a:pt x="0" y="203"/>
                  </a:cubicBezTo>
                  <a:cubicBezTo>
                    <a:pt x="0" y="260"/>
                    <a:pt x="46" y="306"/>
                    <a:pt x="102" y="306"/>
                  </a:cubicBezTo>
                  <a:close/>
                </a:path>
              </a:pathLst>
            </a:custGeom>
            <a:solidFill>
              <a:schemeClr val="accent2"/>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8" name="Group 102"/>
            <p:cNvGrpSpPr/>
            <p:nvPr/>
          </p:nvGrpSpPr>
          <p:grpSpPr>
            <a:xfrm>
              <a:off x="10148446" y="5373216"/>
              <a:ext cx="340042" cy="340042"/>
              <a:chOff x="2423331" y="6369533"/>
              <a:chExt cx="340040" cy="340040"/>
            </a:xfrm>
            <a:solidFill>
              <a:srgbClr val="FFFFFF"/>
            </a:solidFill>
          </p:grpSpPr>
          <p:sp>
            <p:nvSpPr>
              <p:cNvPr id="84" name="Freeform 220"/>
              <p:cNvSpPr>
                <a:spLocks noEditPoints="1"/>
              </p:cNvSpPr>
              <p:nvPr/>
            </p:nvSpPr>
            <p:spPr bwMode="auto">
              <a:xfrm>
                <a:off x="2423331" y="6369533"/>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5" name="Freeform 221"/>
              <p:cNvSpPr>
                <a:spLocks noEditPoints="1"/>
              </p:cNvSpPr>
              <p:nvPr/>
            </p:nvSpPr>
            <p:spPr bwMode="auto">
              <a:xfrm>
                <a:off x="2507700" y="6448789"/>
                <a:ext cx="171298" cy="176412"/>
              </a:xfrm>
              <a:custGeom>
                <a:avLst/>
                <a:gdLst>
                  <a:gd name="T0" fmla="*/ 34 w 64"/>
                  <a:gd name="T1" fmla="*/ 8 h 66"/>
                  <a:gd name="T2" fmla="*/ 29 w 64"/>
                  <a:gd name="T3" fmla="*/ 9 h 66"/>
                  <a:gd name="T4" fmla="*/ 23 w 64"/>
                  <a:gd name="T5" fmla="*/ 5 h 66"/>
                  <a:gd name="T6" fmla="*/ 8 w 64"/>
                  <a:gd name="T7" fmla="*/ 4 h 66"/>
                  <a:gd name="T8" fmla="*/ 16 w 64"/>
                  <a:gd name="T9" fmla="*/ 15 h 66"/>
                  <a:gd name="T10" fmla="*/ 5 w 64"/>
                  <a:gd name="T11" fmla="*/ 28 h 66"/>
                  <a:gd name="T12" fmla="*/ 1 w 64"/>
                  <a:gd name="T13" fmla="*/ 30 h 66"/>
                  <a:gd name="T14" fmla="*/ 1 w 64"/>
                  <a:gd name="T15" fmla="*/ 42 h 66"/>
                  <a:gd name="T16" fmla="*/ 6 w 64"/>
                  <a:gd name="T17" fmla="*/ 44 h 66"/>
                  <a:gd name="T18" fmla="*/ 16 w 64"/>
                  <a:gd name="T19" fmla="*/ 56 h 66"/>
                  <a:gd name="T20" fmla="*/ 16 w 64"/>
                  <a:gd name="T21" fmla="*/ 65 h 66"/>
                  <a:gd name="T22" fmla="*/ 26 w 64"/>
                  <a:gd name="T23" fmla="*/ 65 h 66"/>
                  <a:gd name="T24" fmla="*/ 30 w 64"/>
                  <a:gd name="T25" fmla="*/ 61 h 66"/>
                  <a:gd name="T26" fmla="*/ 34 w 64"/>
                  <a:gd name="T27" fmla="*/ 61 h 66"/>
                  <a:gd name="T28" fmla="*/ 38 w 64"/>
                  <a:gd name="T29" fmla="*/ 61 h 66"/>
                  <a:gd name="T30" fmla="*/ 41 w 64"/>
                  <a:gd name="T31" fmla="*/ 65 h 66"/>
                  <a:gd name="T32" fmla="*/ 52 w 64"/>
                  <a:gd name="T33" fmla="*/ 65 h 66"/>
                  <a:gd name="T34" fmla="*/ 52 w 64"/>
                  <a:gd name="T35" fmla="*/ 56 h 66"/>
                  <a:gd name="T36" fmla="*/ 64 w 64"/>
                  <a:gd name="T37" fmla="*/ 35 h 66"/>
                  <a:gd name="T38" fmla="*/ 34 w 64"/>
                  <a:gd name="T39" fmla="*/ 8 h 66"/>
                  <a:gd name="T40" fmla="*/ 50 w 64"/>
                  <a:gd name="T41" fmla="*/ 53 h 66"/>
                  <a:gd name="T42" fmla="*/ 48 w 64"/>
                  <a:gd name="T43" fmla="*/ 54 h 66"/>
                  <a:gd name="T44" fmla="*/ 48 w 64"/>
                  <a:gd name="T45" fmla="*/ 56 h 66"/>
                  <a:gd name="T46" fmla="*/ 48 w 64"/>
                  <a:gd name="T47" fmla="*/ 62 h 66"/>
                  <a:gd name="T48" fmla="*/ 46 w 64"/>
                  <a:gd name="T49" fmla="*/ 62 h 66"/>
                  <a:gd name="T50" fmla="*/ 46 w 64"/>
                  <a:gd name="T51" fmla="*/ 62 h 66"/>
                  <a:gd name="T52" fmla="*/ 43 w 64"/>
                  <a:gd name="T53" fmla="*/ 62 h 66"/>
                  <a:gd name="T54" fmla="*/ 43 w 64"/>
                  <a:gd name="T55" fmla="*/ 62 h 66"/>
                  <a:gd name="T56" fmla="*/ 41 w 64"/>
                  <a:gd name="T57" fmla="*/ 58 h 66"/>
                  <a:gd name="T58" fmla="*/ 39 w 64"/>
                  <a:gd name="T59" fmla="*/ 57 h 66"/>
                  <a:gd name="T60" fmla="*/ 37 w 64"/>
                  <a:gd name="T61" fmla="*/ 57 h 66"/>
                  <a:gd name="T62" fmla="*/ 34 w 64"/>
                  <a:gd name="T63" fmla="*/ 57 h 66"/>
                  <a:gd name="T64" fmla="*/ 31 w 64"/>
                  <a:gd name="T65" fmla="*/ 57 h 66"/>
                  <a:gd name="T66" fmla="*/ 29 w 64"/>
                  <a:gd name="T67" fmla="*/ 57 h 66"/>
                  <a:gd name="T68" fmla="*/ 27 w 64"/>
                  <a:gd name="T69" fmla="*/ 58 h 66"/>
                  <a:gd name="T70" fmla="*/ 24 w 64"/>
                  <a:gd name="T71" fmla="*/ 62 h 66"/>
                  <a:gd name="T72" fmla="*/ 21 w 64"/>
                  <a:gd name="T73" fmla="*/ 62 h 66"/>
                  <a:gd name="T74" fmla="*/ 19 w 64"/>
                  <a:gd name="T75" fmla="*/ 62 h 66"/>
                  <a:gd name="T76" fmla="*/ 20 w 64"/>
                  <a:gd name="T77" fmla="*/ 56 h 66"/>
                  <a:gd name="T78" fmla="*/ 20 w 64"/>
                  <a:gd name="T79" fmla="*/ 54 h 66"/>
                  <a:gd name="T80" fmla="*/ 18 w 64"/>
                  <a:gd name="T81" fmla="*/ 52 h 66"/>
                  <a:gd name="T82" fmla="*/ 10 w 64"/>
                  <a:gd name="T83" fmla="*/ 42 h 66"/>
                  <a:gd name="T84" fmla="*/ 9 w 64"/>
                  <a:gd name="T85" fmla="*/ 41 h 66"/>
                  <a:gd name="T86" fmla="*/ 7 w 64"/>
                  <a:gd name="T87" fmla="*/ 40 h 66"/>
                  <a:gd name="T88" fmla="*/ 4 w 64"/>
                  <a:gd name="T89" fmla="*/ 39 h 66"/>
                  <a:gd name="T90" fmla="*/ 4 w 64"/>
                  <a:gd name="T91" fmla="*/ 33 h 66"/>
                  <a:gd name="T92" fmla="*/ 7 w 64"/>
                  <a:gd name="T93" fmla="*/ 32 h 66"/>
                  <a:gd name="T94" fmla="*/ 8 w 64"/>
                  <a:gd name="T95" fmla="*/ 31 h 66"/>
                  <a:gd name="T96" fmla="*/ 9 w 64"/>
                  <a:gd name="T97" fmla="*/ 30 h 66"/>
                  <a:gd name="T98" fmla="*/ 18 w 64"/>
                  <a:gd name="T99" fmla="*/ 18 h 66"/>
                  <a:gd name="T100" fmla="*/ 21 w 64"/>
                  <a:gd name="T101" fmla="*/ 15 h 66"/>
                  <a:gd name="T102" fmla="*/ 18 w 64"/>
                  <a:gd name="T103" fmla="*/ 12 h 66"/>
                  <a:gd name="T104" fmla="*/ 16 w 64"/>
                  <a:gd name="T105" fmla="*/ 7 h 66"/>
                  <a:gd name="T106" fmla="*/ 15 w 64"/>
                  <a:gd name="T107" fmla="*/ 7 h 66"/>
                  <a:gd name="T108" fmla="*/ 22 w 64"/>
                  <a:gd name="T109" fmla="*/ 8 h 66"/>
                  <a:gd name="T110" fmla="*/ 26 w 64"/>
                  <a:gd name="T111" fmla="*/ 11 h 66"/>
                  <a:gd name="T112" fmla="*/ 28 w 64"/>
                  <a:gd name="T113" fmla="*/ 13 h 66"/>
                  <a:gd name="T114" fmla="*/ 30 w 64"/>
                  <a:gd name="T115" fmla="*/ 13 h 66"/>
                  <a:gd name="T116" fmla="*/ 34 w 64"/>
                  <a:gd name="T117" fmla="*/ 12 h 66"/>
                  <a:gd name="T118" fmla="*/ 60 w 64"/>
                  <a:gd name="T119" fmla="*/ 35 h 66"/>
                  <a:gd name="T120" fmla="*/ 50 w 64"/>
                  <a:gd name="T121"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 h="66">
                    <a:moveTo>
                      <a:pt x="34" y="8"/>
                    </a:moveTo>
                    <a:cubicBezTo>
                      <a:pt x="33" y="8"/>
                      <a:pt x="31" y="9"/>
                      <a:pt x="29" y="9"/>
                    </a:cubicBezTo>
                    <a:cubicBezTo>
                      <a:pt x="28" y="7"/>
                      <a:pt x="26" y="5"/>
                      <a:pt x="23" y="5"/>
                    </a:cubicBezTo>
                    <a:cubicBezTo>
                      <a:pt x="18" y="3"/>
                      <a:pt x="8" y="0"/>
                      <a:pt x="8" y="4"/>
                    </a:cubicBezTo>
                    <a:cubicBezTo>
                      <a:pt x="10" y="5"/>
                      <a:pt x="13" y="12"/>
                      <a:pt x="16" y="15"/>
                    </a:cubicBezTo>
                    <a:cubicBezTo>
                      <a:pt x="11" y="18"/>
                      <a:pt x="8" y="23"/>
                      <a:pt x="5" y="28"/>
                    </a:cubicBezTo>
                    <a:cubicBezTo>
                      <a:pt x="5" y="28"/>
                      <a:pt x="2" y="29"/>
                      <a:pt x="1" y="30"/>
                    </a:cubicBezTo>
                    <a:cubicBezTo>
                      <a:pt x="0" y="31"/>
                      <a:pt x="0" y="41"/>
                      <a:pt x="1" y="42"/>
                    </a:cubicBezTo>
                    <a:cubicBezTo>
                      <a:pt x="2" y="43"/>
                      <a:pt x="6" y="44"/>
                      <a:pt x="6" y="44"/>
                    </a:cubicBezTo>
                    <a:cubicBezTo>
                      <a:pt x="8" y="49"/>
                      <a:pt x="11" y="53"/>
                      <a:pt x="16" y="56"/>
                    </a:cubicBezTo>
                    <a:cubicBezTo>
                      <a:pt x="15" y="59"/>
                      <a:pt x="15" y="65"/>
                      <a:pt x="16" y="65"/>
                    </a:cubicBezTo>
                    <a:cubicBezTo>
                      <a:pt x="17" y="66"/>
                      <a:pt x="25" y="66"/>
                      <a:pt x="26" y="65"/>
                    </a:cubicBezTo>
                    <a:cubicBezTo>
                      <a:pt x="27" y="65"/>
                      <a:pt x="29" y="63"/>
                      <a:pt x="30" y="61"/>
                    </a:cubicBezTo>
                    <a:cubicBezTo>
                      <a:pt x="32" y="61"/>
                      <a:pt x="33" y="61"/>
                      <a:pt x="34" y="61"/>
                    </a:cubicBezTo>
                    <a:cubicBezTo>
                      <a:pt x="36" y="61"/>
                      <a:pt x="37" y="61"/>
                      <a:pt x="38" y="61"/>
                    </a:cubicBezTo>
                    <a:cubicBezTo>
                      <a:pt x="39" y="63"/>
                      <a:pt x="41" y="65"/>
                      <a:pt x="41" y="65"/>
                    </a:cubicBezTo>
                    <a:cubicBezTo>
                      <a:pt x="42" y="66"/>
                      <a:pt x="51" y="66"/>
                      <a:pt x="52" y="65"/>
                    </a:cubicBezTo>
                    <a:cubicBezTo>
                      <a:pt x="52" y="65"/>
                      <a:pt x="52" y="59"/>
                      <a:pt x="52" y="56"/>
                    </a:cubicBezTo>
                    <a:cubicBezTo>
                      <a:pt x="59" y="51"/>
                      <a:pt x="64" y="44"/>
                      <a:pt x="64" y="35"/>
                    </a:cubicBezTo>
                    <a:cubicBezTo>
                      <a:pt x="64" y="20"/>
                      <a:pt x="51" y="8"/>
                      <a:pt x="34" y="8"/>
                    </a:cubicBezTo>
                    <a:close/>
                    <a:moveTo>
                      <a:pt x="50" y="53"/>
                    </a:moveTo>
                    <a:cubicBezTo>
                      <a:pt x="48" y="54"/>
                      <a:pt x="48" y="54"/>
                      <a:pt x="48" y="54"/>
                    </a:cubicBezTo>
                    <a:cubicBezTo>
                      <a:pt x="48" y="56"/>
                      <a:pt x="48" y="56"/>
                      <a:pt x="48" y="56"/>
                    </a:cubicBezTo>
                    <a:cubicBezTo>
                      <a:pt x="48" y="59"/>
                      <a:pt x="48" y="61"/>
                      <a:pt x="48" y="62"/>
                    </a:cubicBezTo>
                    <a:cubicBezTo>
                      <a:pt x="48" y="62"/>
                      <a:pt x="47" y="62"/>
                      <a:pt x="46" y="62"/>
                    </a:cubicBezTo>
                    <a:cubicBezTo>
                      <a:pt x="46" y="62"/>
                      <a:pt x="46" y="62"/>
                      <a:pt x="46" y="62"/>
                    </a:cubicBezTo>
                    <a:cubicBezTo>
                      <a:pt x="45" y="62"/>
                      <a:pt x="44" y="62"/>
                      <a:pt x="43" y="62"/>
                    </a:cubicBezTo>
                    <a:cubicBezTo>
                      <a:pt x="43" y="62"/>
                      <a:pt x="43" y="62"/>
                      <a:pt x="43" y="62"/>
                    </a:cubicBezTo>
                    <a:cubicBezTo>
                      <a:pt x="43" y="61"/>
                      <a:pt x="42" y="60"/>
                      <a:pt x="41" y="58"/>
                    </a:cubicBezTo>
                    <a:cubicBezTo>
                      <a:pt x="39" y="57"/>
                      <a:pt x="39" y="57"/>
                      <a:pt x="39" y="57"/>
                    </a:cubicBezTo>
                    <a:cubicBezTo>
                      <a:pt x="37" y="57"/>
                      <a:pt x="37" y="57"/>
                      <a:pt x="37" y="57"/>
                    </a:cubicBezTo>
                    <a:cubicBezTo>
                      <a:pt x="36" y="57"/>
                      <a:pt x="35" y="57"/>
                      <a:pt x="34" y="57"/>
                    </a:cubicBezTo>
                    <a:cubicBezTo>
                      <a:pt x="33" y="57"/>
                      <a:pt x="32" y="57"/>
                      <a:pt x="31" y="57"/>
                    </a:cubicBezTo>
                    <a:cubicBezTo>
                      <a:pt x="29" y="57"/>
                      <a:pt x="29" y="57"/>
                      <a:pt x="29" y="57"/>
                    </a:cubicBezTo>
                    <a:cubicBezTo>
                      <a:pt x="27" y="58"/>
                      <a:pt x="27" y="58"/>
                      <a:pt x="27" y="58"/>
                    </a:cubicBezTo>
                    <a:cubicBezTo>
                      <a:pt x="26" y="60"/>
                      <a:pt x="25" y="61"/>
                      <a:pt x="24" y="62"/>
                    </a:cubicBezTo>
                    <a:cubicBezTo>
                      <a:pt x="24" y="62"/>
                      <a:pt x="23" y="62"/>
                      <a:pt x="21" y="62"/>
                    </a:cubicBezTo>
                    <a:cubicBezTo>
                      <a:pt x="21" y="62"/>
                      <a:pt x="20" y="62"/>
                      <a:pt x="19" y="62"/>
                    </a:cubicBezTo>
                    <a:cubicBezTo>
                      <a:pt x="19" y="61"/>
                      <a:pt x="19" y="59"/>
                      <a:pt x="20" y="56"/>
                    </a:cubicBezTo>
                    <a:cubicBezTo>
                      <a:pt x="20" y="54"/>
                      <a:pt x="20" y="54"/>
                      <a:pt x="20" y="54"/>
                    </a:cubicBezTo>
                    <a:cubicBezTo>
                      <a:pt x="18" y="52"/>
                      <a:pt x="18" y="52"/>
                      <a:pt x="18" y="52"/>
                    </a:cubicBezTo>
                    <a:cubicBezTo>
                      <a:pt x="14" y="50"/>
                      <a:pt x="12" y="46"/>
                      <a:pt x="10" y="42"/>
                    </a:cubicBezTo>
                    <a:cubicBezTo>
                      <a:pt x="9" y="41"/>
                      <a:pt x="9" y="41"/>
                      <a:pt x="9" y="41"/>
                    </a:cubicBezTo>
                    <a:cubicBezTo>
                      <a:pt x="7" y="40"/>
                      <a:pt x="7" y="40"/>
                      <a:pt x="7" y="40"/>
                    </a:cubicBezTo>
                    <a:cubicBezTo>
                      <a:pt x="6" y="40"/>
                      <a:pt x="5" y="40"/>
                      <a:pt x="4" y="39"/>
                    </a:cubicBezTo>
                    <a:cubicBezTo>
                      <a:pt x="4" y="38"/>
                      <a:pt x="4" y="35"/>
                      <a:pt x="4" y="33"/>
                    </a:cubicBezTo>
                    <a:cubicBezTo>
                      <a:pt x="5" y="33"/>
                      <a:pt x="6" y="32"/>
                      <a:pt x="7" y="32"/>
                    </a:cubicBezTo>
                    <a:cubicBezTo>
                      <a:pt x="8" y="31"/>
                      <a:pt x="8" y="31"/>
                      <a:pt x="8" y="31"/>
                    </a:cubicBezTo>
                    <a:cubicBezTo>
                      <a:pt x="9" y="30"/>
                      <a:pt x="9" y="30"/>
                      <a:pt x="9" y="30"/>
                    </a:cubicBezTo>
                    <a:cubicBezTo>
                      <a:pt x="11" y="25"/>
                      <a:pt x="14" y="21"/>
                      <a:pt x="18" y="18"/>
                    </a:cubicBezTo>
                    <a:cubicBezTo>
                      <a:pt x="21" y="15"/>
                      <a:pt x="21" y="15"/>
                      <a:pt x="21" y="15"/>
                    </a:cubicBezTo>
                    <a:cubicBezTo>
                      <a:pt x="18" y="12"/>
                      <a:pt x="18" y="12"/>
                      <a:pt x="18" y="12"/>
                    </a:cubicBezTo>
                    <a:cubicBezTo>
                      <a:pt x="18" y="11"/>
                      <a:pt x="17" y="9"/>
                      <a:pt x="16" y="7"/>
                    </a:cubicBezTo>
                    <a:cubicBezTo>
                      <a:pt x="15" y="7"/>
                      <a:pt x="15" y="7"/>
                      <a:pt x="15" y="7"/>
                    </a:cubicBezTo>
                    <a:cubicBezTo>
                      <a:pt x="17" y="7"/>
                      <a:pt x="20" y="8"/>
                      <a:pt x="22" y="8"/>
                    </a:cubicBezTo>
                    <a:cubicBezTo>
                      <a:pt x="24" y="9"/>
                      <a:pt x="25" y="10"/>
                      <a:pt x="26" y="11"/>
                    </a:cubicBezTo>
                    <a:cubicBezTo>
                      <a:pt x="28" y="13"/>
                      <a:pt x="28" y="13"/>
                      <a:pt x="28" y="13"/>
                    </a:cubicBezTo>
                    <a:cubicBezTo>
                      <a:pt x="30" y="13"/>
                      <a:pt x="30" y="13"/>
                      <a:pt x="30" y="13"/>
                    </a:cubicBezTo>
                    <a:cubicBezTo>
                      <a:pt x="31" y="13"/>
                      <a:pt x="33" y="12"/>
                      <a:pt x="34" y="12"/>
                    </a:cubicBezTo>
                    <a:cubicBezTo>
                      <a:pt x="49" y="12"/>
                      <a:pt x="60" y="22"/>
                      <a:pt x="60" y="35"/>
                    </a:cubicBezTo>
                    <a:cubicBezTo>
                      <a:pt x="60" y="42"/>
                      <a:pt x="56" y="48"/>
                      <a:pt x="50" y="53"/>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6" name="Freeform 222"/>
              <p:cNvSpPr>
                <a:spLocks/>
              </p:cNvSpPr>
              <p:nvPr/>
            </p:nvSpPr>
            <p:spPr bwMode="auto">
              <a:xfrm>
                <a:off x="2594628" y="6494809"/>
                <a:ext cx="53691" cy="28124"/>
              </a:xfrm>
              <a:custGeom>
                <a:avLst/>
                <a:gdLst>
                  <a:gd name="T0" fmla="*/ 11 w 20"/>
                  <a:gd name="T1" fmla="*/ 1 h 11"/>
                  <a:gd name="T2" fmla="*/ 0 w 20"/>
                  <a:gd name="T3" fmla="*/ 3 h 11"/>
                  <a:gd name="T4" fmla="*/ 10 w 20"/>
                  <a:gd name="T5" fmla="*/ 4 h 11"/>
                  <a:gd name="T6" fmla="*/ 20 w 20"/>
                  <a:gd name="T7" fmla="*/ 10 h 11"/>
                  <a:gd name="T8" fmla="*/ 11 w 20"/>
                  <a:gd name="T9" fmla="*/ 1 h 11"/>
                </a:gdLst>
                <a:ahLst/>
                <a:cxnLst>
                  <a:cxn ang="0">
                    <a:pos x="T0" y="T1"/>
                  </a:cxn>
                  <a:cxn ang="0">
                    <a:pos x="T2" y="T3"/>
                  </a:cxn>
                  <a:cxn ang="0">
                    <a:pos x="T4" y="T5"/>
                  </a:cxn>
                  <a:cxn ang="0">
                    <a:pos x="T6" y="T7"/>
                  </a:cxn>
                  <a:cxn ang="0">
                    <a:pos x="T8" y="T9"/>
                  </a:cxn>
                </a:cxnLst>
                <a:rect l="0" t="0" r="r" b="b"/>
                <a:pathLst>
                  <a:path w="20" h="11">
                    <a:moveTo>
                      <a:pt x="11" y="1"/>
                    </a:moveTo>
                    <a:cubicBezTo>
                      <a:pt x="6" y="0"/>
                      <a:pt x="1" y="2"/>
                      <a:pt x="0" y="3"/>
                    </a:cubicBezTo>
                    <a:cubicBezTo>
                      <a:pt x="0" y="4"/>
                      <a:pt x="5" y="2"/>
                      <a:pt x="10" y="4"/>
                    </a:cubicBezTo>
                    <a:cubicBezTo>
                      <a:pt x="15" y="5"/>
                      <a:pt x="19" y="11"/>
                      <a:pt x="20" y="10"/>
                    </a:cubicBezTo>
                    <a:cubicBezTo>
                      <a:pt x="20" y="9"/>
                      <a:pt x="15" y="2"/>
                      <a:pt x="11" y="1"/>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7" name="Oval 223"/>
              <p:cNvSpPr>
                <a:spLocks noChangeArrowheads="1"/>
              </p:cNvSpPr>
              <p:nvPr/>
            </p:nvSpPr>
            <p:spPr bwMode="auto">
              <a:xfrm>
                <a:off x="2553720" y="6510149"/>
                <a:ext cx="12784" cy="12784"/>
              </a:xfrm>
              <a:prstGeom prst="ellipse">
                <a:avLst/>
              </a:pr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83" name="Text Placeholder 2"/>
            <p:cNvSpPr txBox="1">
              <a:spLocks/>
            </p:cNvSpPr>
            <p:nvPr/>
          </p:nvSpPr>
          <p:spPr bwMode="auto">
            <a:xfrm>
              <a:off x="9048328" y="5373216"/>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lgn="r">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9" name="Group 4"/>
          <p:cNvGrpSpPr>
            <a:grpSpLocks/>
          </p:cNvGrpSpPr>
          <p:nvPr/>
        </p:nvGrpSpPr>
        <p:grpSpPr bwMode="auto">
          <a:xfrm>
            <a:off x="4177979" y="3907979"/>
            <a:ext cx="665633" cy="565324"/>
            <a:chOff x="8345602" y="6132042"/>
            <a:chExt cx="884671" cy="753342"/>
          </a:xfrm>
          <a:solidFill>
            <a:schemeClr val="accent1"/>
          </a:solidFill>
        </p:grpSpPr>
        <p:sp>
          <p:nvSpPr>
            <p:cNvPr id="89" name="Freeform 30"/>
            <p:cNvSpPr>
              <a:spLocks/>
            </p:cNvSpPr>
            <p:nvPr/>
          </p:nvSpPr>
          <p:spPr bwMode="auto">
            <a:xfrm>
              <a:off x="8385815" y="6309797"/>
              <a:ext cx="802129" cy="575587"/>
            </a:xfrm>
            <a:custGeom>
              <a:avLst/>
              <a:gdLst>
                <a:gd name="T0" fmla="*/ 449 w 556"/>
                <a:gd name="T1" fmla="*/ 399 h 399"/>
                <a:gd name="T2" fmla="*/ 109 w 556"/>
                <a:gd name="T3" fmla="*/ 399 h 399"/>
                <a:gd name="T4" fmla="*/ 0 w 556"/>
                <a:gd name="T5" fmla="*/ 0 h 399"/>
                <a:gd name="T6" fmla="*/ 556 w 556"/>
                <a:gd name="T7" fmla="*/ 0 h 399"/>
                <a:gd name="T8" fmla="*/ 449 w 556"/>
                <a:gd name="T9" fmla="*/ 399 h 399"/>
              </a:gdLst>
              <a:ahLst/>
              <a:cxnLst>
                <a:cxn ang="0">
                  <a:pos x="T0" y="T1"/>
                </a:cxn>
                <a:cxn ang="0">
                  <a:pos x="T2" y="T3"/>
                </a:cxn>
                <a:cxn ang="0">
                  <a:pos x="T4" y="T5"/>
                </a:cxn>
                <a:cxn ang="0">
                  <a:pos x="T6" y="T7"/>
                </a:cxn>
                <a:cxn ang="0">
                  <a:pos x="T8" y="T9"/>
                </a:cxn>
              </a:cxnLst>
              <a:rect l="0" t="0" r="r" b="b"/>
              <a:pathLst>
                <a:path w="556" h="399">
                  <a:moveTo>
                    <a:pt x="449" y="399"/>
                  </a:moveTo>
                  <a:lnTo>
                    <a:pt x="109" y="399"/>
                  </a:lnTo>
                  <a:lnTo>
                    <a:pt x="0" y="0"/>
                  </a:lnTo>
                  <a:lnTo>
                    <a:pt x="556" y="0"/>
                  </a:lnTo>
                  <a:lnTo>
                    <a:pt x="449" y="399"/>
                  </a:lnTo>
                  <a:close/>
                </a:path>
              </a:pathLst>
            </a:custGeom>
            <a:grp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0" name="Rectangle 29"/>
            <p:cNvSpPr>
              <a:spLocks noChangeArrowheads="1"/>
            </p:cNvSpPr>
            <p:nvPr/>
          </p:nvSpPr>
          <p:spPr bwMode="auto">
            <a:xfrm>
              <a:off x="8345602" y="6132042"/>
              <a:ext cx="884671" cy="249703"/>
            </a:xfrm>
            <a:prstGeom prst="rect">
              <a:avLst/>
            </a:prstGeom>
            <a:grpFill/>
            <a:ln>
              <a:noFill/>
            </a:ln>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a:ln>
                  <a:noFill/>
                </a:ln>
                <a:solidFill>
                  <a:sysClr val="windowText" lastClr="000000"/>
                </a:solidFill>
                <a:effectLst/>
                <a:uLnTx/>
                <a:uFillTx/>
              </a:endParaRPr>
            </a:p>
          </p:txBody>
        </p:sp>
      </p:grpSp>
      <p:sp>
        <p:nvSpPr>
          <p:cNvPr id="91" name="Text Placeholder 2"/>
          <p:cNvSpPr txBox="1">
            <a:spLocks/>
          </p:cNvSpPr>
          <p:nvPr/>
        </p:nvSpPr>
        <p:spPr>
          <a:xfrm>
            <a:off x="6385657" y="3328362"/>
            <a:ext cx="2141810" cy="71300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defTabSz="685663">
              <a:spcBef>
                <a:spcPct val="20000"/>
              </a:spcBef>
              <a:defRPr/>
            </a:pPr>
            <a:r>
              <a:rPr lang="zh-CN" altLang="en-US"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kern="0" dirty="0">
              <a:solidFill>
                <a:schemeClr val="tx1">
                  <a:lumMod val="75000"/>
                  <a:lumOff val="25000"/>
                </a:schemeClr>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92" name="Text Placeholder 2"/>
          <p:cNvSpPr txBox="1">
            <a:spLocks/>
          </p:cNvSpPr>
          <p:nvPr/>
        </p:nvSpPr>
        <p:spPr>
          <a:xfrm>
            <a:off x="439416" y="3328362"/>
            <a:ext cx="2140219" cy="71300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algn="r" defTabSz="685663">
              <a:spcBef>
                <a:spcPct val="20000"/>
              </a:spcBef>
              <a:defRPr/>
            </a:pPr>
            <a:r>
              <a:rPr lang="zh-CN" altLang="en-US"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kern="0" dirty="0">
              <a:solidFill>
                <a:schemeClr val="tx1">
                  <a:lumMod val="75000"/>
                  <a:lumOff val="25000"/>
                </a:schemeClr>
              </a:solidFill>
              <a:latin typeface="微软雅黑" pitchFamily="34" charset="-122"/>
              <a:ea typeface="微软雅黑" pitchFamily="34" charset="-122"/>
              <a:cs typeface="Raleway"/>
            </a:endParaRPr>
          </a:p>
          <a:p>
            <a:pPr algn="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25987545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1000"/>
                                        <p:tgtEl>
                                          <p:spTgt spid="9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fade">
                                      <p:cBhvr>
                                        <p:cTn id="59" dur="10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1" grpId="0"/>
      <p:bldP spid="9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a:spLocks/>
          </p:cNvSpPr>
          <p:nvPr/>
        </p:nvSpPr>
        <p:spPr bwMode="auto">
          <a:xfrm>
            <a:off x="921544" y="2241448"/>
            <a:ext cx="7416404" cy="477588"/>
          </a:xfrm>
          <a:custGeom>
            <a:avLst/>
            <a:gdLst>
              <a:gd name="T0" fmla="*/ 88158857 w 7407966"/>
              <a:gd name="T1" fmla="*/ 7607007 h 476941"/>
              <a:gd name="T2" fmla="*/ 88592886 w 7407966"/>
              <a:gd name="T3" fmla="*/ 7650696 h 476941"/>
              <a:gd name="T4" fmla="*/ 89026617 w 7407966"/>
              <a:gd name="T5" fmla="*/ 7607007 h 476941"/>
              <a:gd name="T6" fmla="*/ 89026617 w 7407966"/>
              <a:gd name="T7" fmla="*/ 8558595 h 476941"/>
              <a:gd name="T8" fmla="*/ 88158857 w 7407966"/>
              <a:gd name="T9" fmla="*/ 8558595 h 476941"/>
              <a:gd name="T10" fmla="*/ 35865817 w 7407966"/>
              <a:gd name="T11" fmla="*/ 7607007 h 476941"/>
              <a:gd name="T12" fmla="*/ 36299697 w 7407966"/>
              <a:gd name="T13" fmla="*/ 7650696 h 476941"/>
              <a:gd name="T14" fmla="*/ 36733599 w 7407966"/>
              <a:gd name="T15" fmla="*/ 7607007 h 476941"/>
              <a:gd name="T16" fmla="*/ 36733599 w 7407966"/>
              <a:gd name="T17" fmla="*/ 8558595 h 476941"/>
              <a:gd name="T18" fmla="*/ 35865817 w 7407966"/>
              <a:gd name="T19" fmla="*/ 8558595 h 476941"/>
              <a:gd name="T20" fmla="*/ 117998736 w 7407966"/>
              <a:gd name="T21" fmla="*/ 3908710 h 476941"/>
              <a:gd name="T22" fmla="*/ 133054755 w 7407966"/>
              <a:gd name="T23" fmla="*/ 3908710 h 476941"/>
              <a:gd name="T24" fmla="*/ 133054755 w 7407966"/>
              <a:gd name="T25" fmla="*/ 4729126 h 476941"/>
              <a:gd name="T26" fmla="*/ 117998736 w 7407966"/>
              <a:gd name="T27" fmla="*/ 4729126 h 476941"/>
              <a:gd name="T28" fmla="*/ 118081603 w 7407966"/>
              <a:gd name="T29" fmla="*/ 4318905 h 476941"/>
              <a:gd name="T30" fmla="*/ 91844693 w 7407966"/>
              <a:gd name="T31" fmla="*/ 3908710 h 476941"/>
              <a:gd name="T32" fmla="*/ 111494824 w 7407966"/>
              <a:gd name="T33" fmla="*/ 3908710 h 476941"/>
              <a:gd name="T34" fmla="*/ 111411957 w 7407966"/>
              <a:gd name="T35" fmla="*/ 4318905 h 476941"/>
              <a:gd name="T36" fmla="*/ 111494824 w 7407966"/>
              <a:gd name="T37" fmla="*/ 4729126 h 476941"/>
              <a:gd name="T38" fmla="*/ 91844693 w 7407966"/>
              <a:gd name="T39" fmla="*/ 4729126 h 476941"/>
              <a:gd name="T40" fmla="*/ 91927475 w 7407966"/>
              <a:gd name="T41" fmla="*/ 4318905 h 476941"/>
              <a:gd name="T42" fmla="*/ 65698189 w 7407966"/>
              <a:gd name="T43" fmla="*/ 3908710 h 476941"/>
              <a:gd name="T44" fmla="*/ 85340845 w 7407966"/>
              <a:gd name="T45" fmla="*/ 3908710 h 476941"/>
              <a:gd name="T46" fmla="*/ 85257978 w 7407966"/>
              <a:gd name="T47" fmla="*/ 4318905 h 476941"/>
              <a:gd name="T48" fmla="*/ 85340845 w 7407966"/>
              <a:gd name="T49" fmla="*/ 4729126 h 476941"/>
              <a:gd name="T50" fmla="*/ 65698189 w 7407966"/>
              <a:gd name="T51" fmla="*/ 4729126 h 476941"/>
              <a:gd name="T52" fmla="*/ 65781099 w 7407966"/>
              <a:gd name="T53" fmla="*/ 4318905 h 476941"/>
              <a:gd name="T54" fmla="*/ 39551589 w 7407966"/>
              <a:gd name="T55" fmla="*/ 3908710 h 476941"/>
              <a:gd name="T56" fmla="*/ 59194320 w 7407966"/>
              <a:gd name="T57" fmla="*/ 3908710 h 476941"/>
              <a:gd name="T58" fmla="*/ 59111495 w 7407966"/>
              <a:gd name="T59" fmla="*/ 4318905 h 476941"/>
              <a:gd name="T60" fmla="*/ 59194320 w 7407966"/>
              <a:gd name="T61" fmla="*/ 4729126 h 476941"/>
              <a:gd name="T62" fmla="*/ 39551589 w 7407966"/>
              <a:gd name="T63" fmla="*/ 4729126 h 476941"/>
              <a:gd name="T64" fmla="*/ 39634521 w 7407966"/>
              <a:gd name="T65" fmla="*/ 4318905 h 476941"/>
              <a:gd name="T66" fmla="*/ 13405091 w 7407966"/>
              <a:gd name="T67" fmla="*/ 3908710 h 476941"/>
              <a:gd name="T68" fmla="*/ 33047827 w 7407966"/>
              <a:gd name="T69" fmla="*/ 3908710 h 476941"/>
              <a:gd name="T70" fmla="*/ 32964917 w 7407966"/>
              <a:gd name="T71" fmla="*/ 4318905 h 476941"/>
              <a:gd name="T72" fmla="*/ 33047827 w 7407966"/>
              <a:gd name="T73" fmla="*/ 4729126 h 476941"/>
              <a:gd name="T74" fmla="*/ 13405091 w 7407966"/>
              <a:gd name="T75" fmla="*/ 4729126 h 476941"/>
              <a:gd name="T76" fmla="*/ 13487948 w 7407966"/>
              <a:gd name="T77" fmla="*/ 4318905 h 476941"/>
              <a:gd name="T78" fmla="*/ 0 w 7407966"/>
              <a:gd name="T79" fmla="*/ 3908710 h 476941"/>
              <a:gd name="T80" fmla="*/ 6901241 w 7407966"/>
              <a:gd name="T81" fmla="*/ 3908710 h 476941"/>
              <a:gd name="T82" fmla="*/ 6818341 w 7407966"/>
              <a:gd name="T83" fmla="*/ 4318905 h 476941"/>
              <a:gd name="T84" fmla="*/ 6901241 w 7407966"/>
              <a:gd name="T85" fmla="*/ 4729126 h 476941"/>
              <a:gd name="T86" fmla="*/ 0 w 7407966"/>
              <a:gd name="T87" fmla="*/ 4729126 h 476941"/>
              <a:gd name="T88" fmla="*/ 114362385 w 7407966"/>
              <a:gd name="T89" fmla="*/ 0 h 476941"/>
              <a:gd name="T90" fmla="*/ 115230274 w 7407966"/>
              <a:gd name="T91" fmla="*/ 0 h 476941"/>
              <a:gd name="T92" fmla="*/ 115230274 w 7407966"/>
              <a:gd name="T93" fmla="*/ 1035829 h 476941"/>
              <a:gd name="T94" fmla="*/ 114746823 w 7407966"/>
              <a:gd name="T95" fmla="*/ 987118 h 476941"/>
              <a:gd name="T96" fmla="*/ 114362385 w 7407966"/>
              <a:gd name="T97" fmla="*/ 1025818 h 476941"/>
              <a:gd name="T98" fmla="*/ 62012374 w 7407966"/>
              <a:gd name="T99" fmla="*/ 0 h 476941"/>
              <a:gd name="T100" fmla="*/ 62880135 w 7407966"/>
              <a:gd name="T101" fmla="*/ 0 h 476941"/>
              <a:gd name="T102" fmla="*/ 62880135 w 7407966"/>
              <a:gd name="T103" fmla="*/ 1030818 h 476941"/>
              <a:gd name="T104" fmla="*/ 62446233 w 7407966"/>
              <a:gd name="T105" fmla="*/ 987118 h 476941"/>
              <a:gd name="T106" fmla="*/ 62012374 w 7407966"/>
              <a:gd name="T107" fmla="*/ 1030818 h 476941"/>
              <a:gd name="T108" fmla="*/ 9719252 w 7407966"/>
              <a:gd name="T109" fmla="*/ 0 h 476941"/>
              <a:gd name="T110" fmla="*/ 10587066 w 7407966"/>
              <a:gd name="T111" fmla="*/ 0 h 476941"/>
              <a:gd name="T112" fmla="*/ 10587066 w 7407966"/>
              <a:gd name="T113" fmla="*/ 1030818 h 476941"/>
              <a:gd name="T114" fmla="*/ 10153164 w 7407966"/>
              <a:gd name="T115" fmla="*/ 987118 h 476941"/>
              <a:gd name="T116" fmla="*/ 9719252 w 7407966"/>
              <a:gd name="T117" fmla="*/ 1030818 h 476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07966"/>
              <a:gd name="T178" fmla="*/ 0 h 476941"/>
              <a:gd name="T179" fmla="*/ 7407966 w 7407966"/>
              <a:gd name="T180" fmla="*/ 476941 h 476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chemeClr val="bg1">
              <a:lumMod val="75000"/>
            </a:schemeClr>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同心圆 10"/>
          <p:cNvSpPr>
            <a:spLocks/>
          </p:cNvSpPr>
          <p:nvPr/>
        </p:nvSpPr>
        <p:spPr bwMode="auto">
          <a:xfrm>
            <a:off x="1327547"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1"/>
          </a:solidFill>
          <a:ln w="12700" cap="flat" cmpd="sng" algn="ctr">
            <a:solidFill>
              <a:srgbClr val="FFFFFF"/>
            </a:solid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同心圆 12"/>
          <p:cNvSpPr>
            <a:spLocks/>
          </p:cNvSpPr>
          <p:nvPr/>
        </p:nvSpPr>
        <p:spPr bwMode="auto">
          <a:xfrm>
            <a:off x="2784872"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4"/>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同心圆 14"/>
          <p:cNvSpPr>
            <a:spLocks/>
          </p:cNvSpPr>
          <p:nvPr/>
        </p:nvSpPr>
        <p:spPr bwMode="auto">
          <a:xfrm>
            <a:off x="4242197"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3"/>
          </a:solidFill>
          <a:ln w="12700" cap="flat" cmpd="sng" algn="ctr">
            <a:solidFill>
              <a:srgbClr val="FFFFFF"/>
            </a:solid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同心圆 16"/>
          <p:cNvSpPr>
            <a:spLocks/>
          </p:cNvSpPr>
          <p:nvPr/>
        </p:nvSpPr>
        <p:spPr bwMode="auto">
          <a:xfrm>
            <a:off x="5705475" y="2327200"/>
            <a:ext cx="313135" cy="310849"/>
          </a:xfrm>
          <a:custGeom>
            <a:avLst/>
            <a:gdLst>
              <a:gd name="T0" fmla="*/ 208757 w 417513"/>
              <a:gd name="T1" fmla="*/ 0 h 414338"/>
              <a:gd name="T2" fmla="*/ 61143 w 417513"/>
              <a:gd name="T3" fmla="*/ 60678 h 414338"/>
              <a:gd name="T4" fmla="*/ 0 w 417513"/>
              <a:gd name="T5" fmla="*/ 207169 h 414338"/>
              <a:gd name="T6" fmla="*/ 61143 w 417513"/>
              <a:gd name="T7" fmla="*/ 353660 h 414338"/>
              <a:gd name="T8" fmla="*/ 208757 w 417513"/>
              <a:gd name="T9" fmla="*/ 414338 h 414338"/>
              <a:gd name="T10" fmla="*/ 356370 w 417513"/>
              <a:gd name="T11" fmla="*/ 353660 h 414338"/>
              <a:gd name="T12" fmla="*/ 417513 w 417513"/>
              <a:gd name="T13" fmla="*/ 207169 h 414338"/>
              <a:gd name="T14" fmla="*/ 356370 w 417513"/>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3"/>
              <a:gd name="T25" fmla="*/ 60678 h 414338"/>
              <a:gd name="T26" fmla="*/ 356370 w 417513"/>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3" h="414338">
                <a:moveTo>
                  <a:pt x="0" y="207169"/>
                </a:moveTo>
                <a:lnTo>
                  <a:pt x="0" y="207169"/>
                </a:lnTo>
                <a:cubicBezTo>
                  <a:pt x="0" y="92752"/>
                  <a:pt x="93463" y="0"/>
                  <a:pt x="208756" y="0"/>
                </a:cubicBezTo>
                <a:cubicBezTo>
                  <a:pt x="324050" y="0"/>
                  <a:pt x="417514" y="92752"/>
                  <a:pt x="417514" y="207169"/>
                </a:cubicBezTo>
                <a:cubicBezTo>
                  <a:pt x="417514" y="321585"/>
                  <a:pt x="324050" y="414337"/>
                  <a:pt x="208757"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2"/>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同心圆 18"/>
          <p:cNvSpPr>
            <a:spLocks/>
          </p:cNvSpPr>
          <p:nvPr/>
        </p:nvSpPr>
        <p:spPr bwMode="auto">
          <a:xfrm>
            <a:off x="7166373" y="2327200"/>
            <a:ext cx="310753" cy="310849"/>
          </a:xfrm>
          <a:custGeom>
            <a:avLst/>
            <a:gdLst>
              <a:gd name="T0" fmla="*/ 207169 w 414337"/>
              <a:gd name="T1" fmla="*/ 0 h 414338"/>
              <a:gd name="T2" fmla="*/ 60678 w 414337"/>
              <a:gd name="T3" fmla="*/ 60678 h 414338"/>
              <a:gd name="T4" fmla="*/ 0 w 414337"/>
              <a:gd name="T5" fmla="*/ 207169 h 414338"/>
              <a:gd name="T6" fmla="*/ 60678 w 414337"/>
              <a:gd name="T7" fmla="*/ 353660 h 414338"/>
              <a:gd name="T8" fmla="*/ 207169 w 414337"/>
              <a:gd name="T9" fmla="*/ 414338 h 414338"/>
              <a:gd name="T10" fmla="*/ 353659 w 414337"/>
              <a:gd name="T11" fmla="*/ 353660 h 414338"/>
              <a:gd name="T12" fmla="*/ 414337 w 414337"/>
              <a:gd name="T13" fmla="*/ 207169 h 414338"/>
              <a:gd name="T14" fmla="*/ 353659 w 414337"/>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0678 w 414337"/>
              <a:gd name="T25" fmla="*/ 60678 h 414338"/>
              <a:gd name="T26" fmla="*/ 353659 w 414337"/>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4337" h="414338">
                <a:moveTo>
                  <a:pt x="0" y="207169"/>
                </a:moveTo>
                <a:lnTo>
                  <a:pt x="0" y="207169"/>
                </a:lnTo>
                <a:cubicBezTo>
                  <a:pt x="0" y="92752"/>
                  <a:pt x="92752" y="0"/>
                  <a:pt x="207168" y="0"/>
                </a:cubicBezTo>
                <a:cubicBezTo>
                  <a:pt x="321585" y="0"/>
                  <a:pt x="414338" y="92752"/>
                  <a:pt x="414338" y="207169"/>
                </a:cubicBezTo>
                <a:cubicBezTo>
                  <a:pt x="414338" y="321585"/>
                  <a:pt x="321585" y="414337"/>
                  <a:pt x="207169" y="414338"/>
                </a:cubicBezTo>
                <a:cubicBezTo>
                  <a:pt x="92752" y="414338"/>
                  <a:pt x="0" y="321585"/>
                  <a:pt x="0" y="207169"/>
                </a:cubicBezTo>
                <a:close/>
                <a:moveTo>
                  <a:pt x="77083" y="207169"/>
                </a:moveTo>
                <a:lnTo>
                  <a:pt x="77083" y="207169"/>
                </a:lnTo>
                <a:cubicBezTo>
                  <a:pt x="77083" y="279013"/>
                  <a:pt x="135324" y="337254"/>
                  <a:pt x="207167" y="337255"/>
                </a:cubicBezTo>
                <a:lnTo>
                  <a:pt x="207168" y="337255"/>
                </a:lnTo>
                <a:cubicBezTo>
                  <a:pt x="279011" y="337254"/>
                  <a:pt x="337253" y="279013"/>
                  <a:pt x="337253" y="207169"/>
                </a:cubicBezTo>
                <a:cubicBezTo>
                  <a:pt x="337253" y="135324"/>
                  <a:pt x="279011" y="77083"/>
                  <a:pt x="207168" y="77083"/>
                </a:cubicBezTo>
                <a:lnTo>
                  <a:pt x="207167" y="77083"/>
                </a:lnTo>
                <a:cubicBezTo>
                  <a:pt x="135324" y="77083"/>
                  <a:pt x="77083" y="135324"/>
                  <a:pt x="77083" y="207168"/>
                </a:cubicBezTo>
                <a:close/>
              </a:path>
            </a:pathLst>
          </a:custGeom>
          <a:solidFill>
            <a:schemeClr val="accent1"/>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Group 32"/>
          <p:cNvGrpSpPr>
            <a:grpSpLocks/>
          </p:cNvGrpSpPr>
          <p:nvPr/>
        </p:nvGrpSpPr>
        <p:grpSpPr bwMode="auto">
          <a:xfrm>
            <a:off x="1032273" y="1313665"/>
            <a:ext cx="902494" cy="903963"/>
            <a:chOff x="867" y="1103"/>
            <a:chExt cx="758" cy="759"/>
          </a:xfrm>
        </p:grpSpPr>
        <p:sp>
          <p:nvSpPr>
            <p:cNvPr id="12" name="椭圆 11"/>
            <p:cNvSpPr>
              <a:spLocks noChangeArrowheads="1"/>
            </p:cNvSpPr>
            <p:nvPr/>
          </p:nvSpPr>
          <p:spPr bwMode="auto">
            <a:xfrm>
              <a:off x="867" y="1103"/>
              <a:ext cx="758" cy="759"/>
            </a:xfrm>
            <a:prstGeom prst="ellipse">
              <a:avLst/>
            </a:prstGeom>
            <a:solidFill>
              <a:schemeClr val="accent1"/>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93" name="KSO_Shape"/>
            <p:cNvSpPr>
              <a:spLocks/>
            </p:cNvSpPr>
            <p:nvPr/>
          </p:nvSpPr>
          <p:spPr bwMode="auto">
            <a:xfrm>
              <a:off x="1048" y="1205"/>
              <a:ext cx="448" cy="542"/>
            </a:xfrm>
            <a:custGeom>
              <a:avLst/>
              <a:gdLst>
                <a:gd name="T0" fmla="*/ 0 w 968375"/>
                <a:gd name="T1" fmla="*/ 0 h 1170887"/>
                <a:gd name="T2" fmla="*/ 0 w 968375"/>
                <a:gd name="T3" fmla="*/ 0 h 1170887"/>
                <a:gd name="T4" fmla="*/ 0 w 968375"/>
                <a:gd name="T5" fmla="*/ 0 h 1170887"/>
                <a:gd name="T6" fmla="*/ 0 w 968375"/>
                <a:gd name="T7" fmla="*/ 0 h 1170887"/>
                <a:gd name="T8" fmla="*/ 0 w 968375"/>
                <a:gd name="T9" fmla="*/ 0 h 1170887"/>
                <a:gd name="T10" fmla="*/ 0 w 968375"/>
                <a:gd name="T11" fmla="*/ 0 h 1170887"/>
                <a:gd name="T12" fmla="*/ 0 w 968375"/>
                <a:gd name="T13" fmla="*/ 0 h 1170887"/>
                <a:gd name="T14" fmla="*/ 0 w 968375"/>
                <a:gd name="T15" fmla="*/ 0 h 1170887"/>
                <a:gd name="T16" fmla="*/ 0 w 968375"/>
                <a:gd name="T17" fmla="*/ 0 h 1170887"/>
                <a:gd name="T18" fmla="*/ 0 w 968375"/>
                <a:gd name="T19" fmla="*/ 0 h 1170887"/>
                <a:gd name="T20" fmla="*/ 0 w 968375"/>
                <a:gd name="T21" fmla="*/ 0 h 1170887"/>
                <a:gd name="T22" fmla="*/ 0 w 968375"/>
                <a:gd name="T23" fmla="*/ 0 h 1170887"/>
                <a:gd name="T24" fmla="*/ 0 w 968375"/>
                <a:gd name="T25" fmla="*/ 0 h 1170887"/>
                <a:gd name="T26" fmla="*/ 0 w 968375"/>
                <a:gd name="T27" fmla="*/ 0 h 1170887"/>
                <a:gd name="T28" fmla="*/ 0 w 968375"/>
                <a:gd name="T29" fmla="*/ 0 h 1170887"/>
                <a:gd name="T30" fmla="*/ 0 w 968375"/>
                <a:gd name="T31" fmla="*/ 0 h 1170887"/>
                <a:gd name="T32" fmla="*/ 0 w 968375"/>
                <a:gd name="T33" fmla="*/ 0 h 1170887"/>
                <a:gd name="T34" fmla="*/ 0 w 968375"/>
                <a:gd name="T35" fmla="*/ 0 h 1170887"/>
                <a:gd name="T36" fmla="*/ 0 w 968375"/>
                <a:gd name="T37" fmla="*/ 0 h 1170887"/>
                <a:gd name="T38" fmla="*/ 0 w 968375"/>
                <a:gd name="T39" fmla="*/ 0 h 1170887"/>
                <a:gd name="T40" fmla="*/ 0 w 968375"/>
                <a:gd name="T41" fmla="*/ 0 h 1170887"/>
                <a:gd name="T42" fmla="*/ 0 w 968375"/>
                <a:gd name="T43" fmla="*/ 0 h 1170887"/>
                <a:gd name="T44" fmla="*/ 0 w 968375"/>
                <a:gd name="T45" fmla="*/ 0 h 1170887"/>
                <a:gd name="T46" fmla="*/ 0 w 968375"/>
                <a:gd name="T47" fmla="*/ 0 h 1170887"/>
                <a:gd name="T48" fmla="*/ 0 w 968375"/>
                <a:gd name="T49" fmla="*/ 0 h 1170887"/>
                <a:gd name="T50" fmla="*/ 0 w 968375"/>
                <a:gd name="T51" fmla="*/ 0 h 1170887"/>
                <a:gd name="T52" fmla="*/ 0 w 968375"/>
                <a:gd name="T53" fmla="*/ 0 h 1170887"/>
                <a:gd name="T54" fmla="*/ 0 w 968375"/>
                <a:gd name="T55" fmla="*/ 0 h 1170887"/>
                <a:gd name="T56" fmla="*/ 0 w 968375"/>
                <a:gd name="T57" fmla="*/ 0 h 1170887"/>
                <a:gd name="T58" fmla="*/ 0 w 968375"/>
                <a:gd name="T59" fmla="*/ 0 h 1170887"/>
                <a:gd name="T60" fmla="*/ 0 w 968375"/>
                <a:gd name="T61" fmla="*/ 0 h 1170887"/>
                <a:gd name="T62" fmla="*/ 0 w 968375"/>
                <a:gd name="T63" fmla="*/ 0 h 1170887"/>
                <a:gd name="T64" fmla="*/ 0 w 968375"/>
                <a:gd name="T65" fmla="*/ 0 h 1170887"/>
                <a:gd name="T66" fmla="*/ 0 w 968375"/>
                <a:gd name="T67" fmla="*/ 0 h 1170887"/>
                <a:gd name="T68" fmla="*/ 0 w 968375"/>
                <a:gd name="T69" fmla="*/ 0 h 1170887"/>
                <a:gd name="T70" fmla="*/ 0 w 968375"/>
                <a:gd name="T71" fmla="*/ 0 h 1170887"/>
                <a:gd name="T72" fmla="*/ 0 w 968375"/>
                <a:gd name="T73" fmla="*/ 0 h 1170887"/>
                <a:gd name="T74" fmla="*/ 0 w 968375"/>
                <a:gd name="T75" fmla="*/ 0 h 1170887"/>
                <a:gd name="T76" fmla="*/ 0 w 968375"/>
                <a:gd name="T77" fmla="*/ 0 h 1170887"/>
                <a:gd name="T78" fmla="*/ 0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35"/>
          <p:cNvGrpSpPr>
            <a:grpSpLocks/>
          </p:cNvGrpSpPr>
          <p:nvPr/>
        </p:nvGrpSpPr>
        <p:grpSpPr bwMode="auto">
          <a:xfrm>
            <a:off x="2489598" y="2747621"/>
            <a:ext cx="902494" cy="902772"/>
            <a:chOff x="2091" y="2307"/>
            <a:chExt cx="758" cy="758"/>
          </a:xfrm>
        </p:grpSpPr>
        <p:sp>
          <p:nvSpPr>
            <p:cNvPr id="14" name="椭圆 13"/>
            <p:cNvSpPr>
              <a:spLocks noChangeArrowheads="1"/>
            </p:cNvSpPr>
            <p:nvPr/>
          </p:nvSpPr>
          <p:spPr bwMode="auto">
            <a:xfrm>
              <a:off x="2091" y="2307"/>
              <a:ext cx="758" cy="758"/>
            </a:xfrm>
            <a:prstGeom prst="ellipse">
              <a:avLst/>
            </a:prstGeom>
            <a:solidFill>
              <a:schemeClr val="accent4"/>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KSO_Shape"/>
            <p:cNvSpPr/>
            <p:nvPr/>
          </p:nvSpPr>
          <p:spPr>
            <a:xfrm>
              <a:off x="2248" y="2499"/>
              <a:ext cx="445" cy="353"/>
            </a:xfrm>
            <a:custGeom>
              <a:avLst/>
              <a:gdLst/>
              <a:ahLst/>
              <a:cxnLst/>
              <a:rect l="l" t="t" r="r" b="b"/>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33"/>
          <p:cNvGrpSpPr>
            <a:grpSpLocks/>
          </p:cNvGrpSpPr>
          <p:nvPr/>
        </p:nvGrpSpPr>
        <p:grpSpPr bwMode="auto">
          <a:xfrm>
            <a:off x="3946923" y="1313665"/>
            <a:ext cx="902494" cy="903963"/>
            <a:chOff x="3315" y="1103"/>
            <a:chExt cx="758" cy="759"/>
          </a:xfrm>
        </p:grpSpPr>
        <p:sp>
          <p:nvSpPr>
            <p:cNvPr id="16" name="椭圆 15"/>
            <p:cNvSpPr>
              <a:spLocks noChangeArrowheads="1"/>
            </p:cNvSpPr>
            <p:nvPr/>
          </p:nvSpPr>
          <p:spPr bwMode="auto">
            <a:xfrm>
              <a:off x="3315" y="1103"/>
              <a:ext cx="758" cy="759"/>
            </a:xfrm>
            <a:prstGeom prst="ellipse">
              <a:avLst/>
            </a:prstGeom>
            <a:solidFill>
              <a:schemeClr val="accent3"/>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9" name="KSO_Shape"/>
            <p:cNvSpPr>
              <a:spLocks/>
            </p:cNvSpPr>
            <p:nvPr/>
          </p:nvSpPr>
          <p:spPr bwMode="auto">
            <a:xfrm>
              <a:off x="3451" y="1226"/>
              <a:ext cx="540" cy="529"/>
            </a:xfrm>
            <a:custGeom>
              <a:avLst/>
              <a:gdLst>
                <a:gd name="T0" fmla="*/ 2147483647 w 99"/>
                <a:gd name="T1" fmla="*/ 2147483647 h 97"/>
                <a:gd name="T2" fmla="*/ 2147483647 w 99"/>
                <a:gd name="T3" fmla="*/ 2147483647 h 97"/>
                <a:gd name="T4" fmla="*/ 2147483647 w 99"/>
                <a:gd name="T5" fmla="*/ 2147483647 h 97"/>
                <a:gd name="T6" fmla="*/ 2147483647 w 99"/>
                <a:gd name="T7" fmla="*/ 2147483647 h 97"/>
                <a:gd name="T8" fmla="*/ 2147483647 w 99"/>
                <a:gd name="T9" fmla="*/ 2147483647 h 97"/>
                <a:gd name="T10" fmla="*/ 2147483647 w 99"/>
                <a:gd name="T11" fmla="*/ 2147483647 h 97"/>
                <a:gd name="T12" fmla="*/ 2147483647 w 99"/>
                <a:gd name="T13" fmla="*/ 2147483647 h 97"/>
                <a:gd name="T14" fmla="*/ 2147483647 w 99"/>
                <a:gd name="T15" fmla="*/ 2147483647 h 97"/>
                <a:gd name="T16" fmla="*/ 2147483647 w 99"/>
                <a:gd name="T17" fmla="*/ 2147483647 h 97"/>
                <a:gd name="T18" fmla="*/ 2147483647 w 99"/>
                <a:gd name="T19" fmla="*/ 2147483647 h 97"/>
                <a:gd name="T20" fmla="*/ 2147483647 w 99"/>
                <a:gd name="T21" fmla="*/ 2147483647 h 97"/>
                <a:gd name="T22" fmla="*/ 2147483647 w 99"/>
                <a:gd name="T23" fmla="*/ 2147483647 h 97"/>
                <a:gd name="T24" fmla="*/ 2147483647 w 99"/>
                <a:gd name="T25" fmla="*/ 2147483647 h 97"/>
                <a:gd name="T26" fmla="*/ 2147483647 w 99"/>
                <a:gd name="T27" fmla="*/ 2147483647 h 97"/>
                <a:gd name="T28" fmla="*/ 2147483647 w 99"/>
                <a:gd name="T29" fmla="*/ 2147483647 h 97"/>
                <a:gd name="T30" fmla="*/ 0 w 99"/>
                <a:gd name="T31" fmla="*/ 2147483647 h 97"/>
                <a:gd name="T32" fmla="*/ 2147483647 w 99"/>
                <a:gd name="T33" fmla="*/ 2147483647 h 97"/>
                <a:gd name="T34" fmla="*/ 2147483647 w 99"/>
                <a:gd name="T35" fmla="*/ 2147483647 h 97"/>
                <a:gd name="T36" fmla="*/ 2147483647 w 99"/>
                <a:gd name="T37" fmla="*/ 0 h 97"/>
                <a:gd name="T38" fmla="*/ 2147483647 w 99"/>
                <a:gd name="T39" fmla="*/ 2147483647 h 97"/>
                <a:gd name="T40" fmla="*/ 2147483647 w 99"/>
                <a:gd name="T41" fmla="*/ 2147483647 h 97"/>
                <a:gd name="T42" fmla="*/ 2147483647 w 99"/>
                <a:gd name="T43" fmla="*/ 2147483647 h 97"/>
                <a:gd name="T44" fmla="*/ 2147483647 w 99"/>
                <a:gd name="T45" fmla="*/ 2147483647 h 97"/>
                <a:gd name="T46" fmla="*/ 2147483647 w 99"/>
                <a:gd name="T47" fmla="*/ 2147483647 h 97"/>
                <a:gd name="T48" fmla="*/ 2147483647 w 99"/>
                <a:gd name="T49" fmla="*/ 2147483647 h 97"/>
                <a:gd name="T50" fmla="*/ 2147483647 w 99"/>
                <a:gd name="T51" fmla="*/ 2147483647 h 97"/>
                <a:gd name="T52" fmla="*/ 2147483647 w 99"/>
                <a:gd name="T53" fmla="*/ 2147483647 h 97"/>
                <a:gd name="T54" fmla="*/ 2147483647 w 99"/>
                <a:gd name="T55" fmla="*/ 2147483647 h 97"/>
                <a:gd name="T56" fmla="*/ 2147483647 w 99"/>
                <a:gd name="T57" fmla="*/ 2147483647 h 97"/>
                <a:gd name="T58" fmla="*/ 2147483647 w 99"/>
                <a:gd name="T59" fmla="*/ 2147483647 h 97"/>
                <a:gd name="T60" fmla="*/ 2147483647 w 99"/>
                <a:gd name="T61" fmla="*/ 2147483647 h 97"/>
                <a:gd name="T62" fmla="*/ 2147483647 w 99"/>
                <a:gd name="T63" fmla="*/ 2147483647 h 97"/>
                <a:gd name="T64" fmla="*/ 2147483647 w 99"/>
                <a:gd name="T65" fmla="*/ 2147483647 h 97"/>
                <a:gd name="T66" fmla="*/ 2147483647 w 99"/>
                <a:gd name="T67" fmla="*/ 2147483647 h 97"/>
                <a:gd name="T68" fmla="*/ 2147483647 w 99"/>
                <a:gd name="T69" fmla="*/ 2147483647 h 97"/>
                <a:gd name="T70" fmla="*/ 2147483647 w 99"/>
                <a:gd name="T71" fmla="*/ 2147483647 h 97"/>
                <a:gd name="T72" fmla="*/ 2147483647 w 99"/>
                <a:gd name="T73" fmla="*/ 2147483647 h 97"/>
                <a:gd name="T74" fmla="*/ 2147483647 w 99"/>
                <a:gd name="T75" fmla="*/ 2147483647 h 97"/>
                <a:gd name="T76" fmla="*/ 2147483647 w 99"/>
                <a:gd name="T77" fmla="*/ 2147483647 h 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9"/>
                <a:gd name="T118" fmla="*/ 0 h 97"/>
                <a:gd name="T119" fmla="*/ 99 w 99"/>
                <a:gd name="T120" fmla="*/ 97 h 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34"/>
          <p:cNvGrpSpPr>
            <a:grpSpLocks/>
          </p:cNvGrpSpPr>
          <p:nvPr/>
        </p:nvGrpSpPr>
        <p:grpSpPr bwMode="auto">
          <a:xfrm>
            <a:off x="6871098" y="1313665"/>
            <a:ext cx="902494" cy="903963"/>
            <a:chOff x="5771" y="1103"/>
            <a:chExt cx="758" cy="759"/>
          </a:xfrm>
        </p:grpSpPr>
        <p:sp>
          <p:nvSpPr>
            <p:cNvPr id="20" name="椭圆 19"/>
            <p:cNvSpPr>
              <a:spLocks noChangeArrowheads="1"/>
            </p:cNvSpPr>
            <p:nvPr/>
          </p:nvSpPr>
          <p:spPr bwMode="auto">
            <a:xfrm>
              <a:off x="5771" y="1103"/>
              <a:ext cx="758" cy="759"/>
            </a:xfrm>
            <a:prstGeom prst="ellipse">
              <a:avLst/>
            </a:prstGeom>
            <a:solidFill>
              <a:schemeClr val="accent1"/>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KSO_Shape"/>
            <p:cNvSpPr/>
            <p:nvPr/>
          </p:nvSpPr>
          <p:spPr>
            <a:xfrm>
              <a:off x="5947" y="1283"/>
              <a:ext cx="426" cy="431"/>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6"/>
          <p:cNvGrpSpPr>
            <a:grpSpLocks/>
          </p:cNvGrpSpPr>
          <p:nvPr/>
        </p:nvGrpSpPr>
        <p:grpSpPr bwMode="auto">
          <a:xfrm>
            <a:off x="5410200" y="2747621"/>
            <a:ext cx="902494" cy="902772"/>
            <a:chOff x="4544" y="2307"/>
            <a:chExt cx="758" cy="758"/>
          </a:xfrm>
        </p:grpSpPr>
        <p:sp>
          <p:nvSpPr>
            <p:cNvPr id="18" name="椭圆 17"/>
            <p:cNvSpPr>
              <a:spLocks noChangeArrowheads="1"/>
            </p:cNvSpPr>
            <p:nvPr/>
          </p:nvSpPr>
          <p:spPr bwMode="auto">
            <a:xfrm>
              <a:off x="4544" y="2307"/>
              <a:ext cx="758" cy="758"/>
            </a:xfrm>
            <a:prstGeom prst="ellipse">
              <a:avLst/>
            </a:prstGeom>
            <a:solidFill>
              <a:schemeClr val="accent2"/>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5" name="KSO_Shape"/>
            <p:cNvSpPr>
              <a:spLocks/>
            </p:cNvSpPr>
            <p:nvPr/>
          </p:nvSpPr>
          <p:spPr bwMode="auto">
            <a:xfrm>
              <a:off x="4678" y="2437"/>
              <a:ext cx="493" cy="499"/>
            </a:xfrm>
            <a:custGeom>
              <a:avLst/>
              <a:gdLst>
                <a:gd name="T0" fmla="*/ 2147483647 w 87"/>
                <a:gd name="T1" fmla="*/ 0 h 88"/>
                <a:gd name="T2" fmla="*/ 2147483647 w 87"/>
                <a:gd name="T3" fmla="*/ 2147483647 h 88"/>
                <a:gd name="T4" fmla="*/ 2147483647 w 87"/>
                <a:gd name="T5" fmla="*/ 2147483647 h 88"/>
                <a:gd name="T6" fmla="*/ 0 w 87"/>
                <a:gd name="T7" fmla="*/ 2147483647 h 88"/>
                <a:gd name="T8" fmla="*/ 2147483647 w 87"/>
                <a:gd name="T9" fmla="*/ 0 h 88"/>
                <a:gd name="T10" fmla="*/ 2147483647 w 87"/>
                <a:gd name="T11" fmla="*/ 2147483647 h 88"/>
                <a:gd name="T12" fmla="*/ 2147483647 w 87"/>
                <a:gd name="T13" fmla="*/ 2147483647 h 88"/>
                <a:gd name="T14" fmla="*/ 2147483647 w 87"/>
                <a:gd name="T15" fmla="*/ 2147483647 h 88"/>
                <a:gd name="T16" fmla="*/ 2147483647 w 87"/>
                <a:gd name="T17" fmla="*/ 2147483647 h 88"/>
                <a:gd name="T18" fmla="*/ 2147483647 w 87"/>
                <a:gd name="T19" fmla="*/ 2147483647 h 88"/>
                <a:gd name="T20" fmla="*/ 2147483647 w 87"/>
                <a:gd name="T21" fmla="*/ 2147483647 h 88"/>
                <a:gd name="T22" fmla="*/ 2147483647 w 87"/>
                <a:gd name="T23" fmla="*/ 2147483647 h 88"/>
                <a:gd name="T24" fmla="*/ 2147483647 w 87"/>
                <a:gd name="T25" fmla="*/ 2147483647 h 88"/>
                <a:gd name="T26" fmla="*/ 2147483647 w 87"/>
                <a:gd name="T27" fmla="*/ 2147483647 h 88"/>
                <a:gd name="T28" fmla="*/ 2147483647 w 87"/>
                <a:gd name="T29" fmla="*/ 2147483647 h 88"/>
                <a:gd name="T30" fmla="*/ 2147483647 w 87"/>
                <a:gd name="T31" fmla="*/ 2147483647 h 88"/>
                <a:gd name="T32" fmla="*/ 2147483647 w 87"/>
                <a:gd name="T33" fmla="*/ 2147483647 h 88"/>
                <a:gd name="T34" fmla="*/ 2147483647 w 87"/>
                <a:gd name="T35" fmla="*/ 2147483647 h 88"/>
                <a:gd name="T36" fmla="*/ 2147483647 w 87"/>
                <a:gd name="T37" fmla="*/ 2147483647 h 88"/>
                <a:gd name="T38" fmla="*/ 2147483647 w 87"/>
                <a:gd name="T39" fmla="*/ 2147483647 h 88"/>
                <a:gd name="T40" fmla="*/ 2147483647 w 87"/>
                <a:gd name="T41" fmla="*/ 2147483647 h 88"/>
                <a:gd name="T42" fmla="*/ 2147483647 w 87"/>
                <a:gd name="T43" fmla="*/ 2147483647 h 88"/>
                <a:gd name="T44" fmla="*/ 2147483647 w 87"/>
                <a:gd name="T45" fmla="*/ 2147483647 h 88"/>
                <a:gd name="T46" fmla="*/ 2147483647 w 87"/>
                <a:gd name="T47" fmla="*/ 2147483647 h 88"/>
                <a:gd name="T48" fmla="*/ 2147483647 w 87"/>
                <a:gd name="T49" fmla="*/ 2147483647 h 88"/>
                <a:gd name="T50" fmla="*/ 2147483647 w 87"/>
                <a:gd name="T51" fmla="*/ 2147483647 h 88"/>
                <a:gd name="T52" fmla="*/ 2147483647 w 87"/>
                <a:gd name="T53" fmla="*/ 2147483647 h 88"/>
                <a:gd name="T54" fmla="*/ 2147483647 w 87"/>
                <a:gd name="T55" fmla="*/ 2147483647 h 88"/>
                <a:gd name="T56" fmla="*/ 2147483647 w 87"/>
                <a:gd name="T57" fmla="*/ 2147483647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7"/>
                <a:gd name="T88" fmla="*/ 0 h 88"/>
                <a:gd name="T89" fmla="*/ 87 w 87"/>
                <a:gd name="T90" fmla="*/ 88 h 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39"/>
          <p:cNvGrpSpPr>
            <a:grpSpLocks/>
          </p:cNvGrpSpPr>
          <p:nvPr/>
        </p:nvGrpSpPr>
        <p:grpSpPr bwMode="auto">
          <a:xfrm>
            <a:off x="763191" y="2638050"/>
            <a:ext cx="1570434" cy="687202"/>
            <a:chOff x="641" y="2215"/>
            <a:chExt cx="1319" cy="577"/>
          </a:xfrm>
        </p:grpSpPr>
        <p:sp>
          <p:nvSpPr>
            <p:cNvPr id="26" name="矩形 25"/>
            <p:cNvSpPr/>
            <p:nvPr/>
          </p:nvSpPr>
          <p:spPr>
            <a:xfrm>
              <a:off x="1082" y="2215"/>
              <a:ext cx="314" cy="233"/>
            </a:xfrm>
            <a:prstGeom prst="rect">
              <a:avLst/>
            </a:prstGeom>
          </p:spPr>
          <p:txBody>
            <a:bodyPr wrap="none">
              <a:spAutoFit/>
            </a:bodyPr>
            <a:lstStyle/>
            <a:p>
              <a:pPr>
                <a:defRPr/>
              </a:pPr>
              <a:r>
                <a:rPr lang="en-US" altLang="zh-CN"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3" name="矩形 28"/>
            <p:cNvSpPr>
              <a:spLocks noChangeArrowheads="1"/>
            </p:cNvSpPr>
            <p:nvPr/>
          </p:nvSpPr>
          <p:spPr bwMode="auto">
            <a:xfrm>
              <a:off x="641" y="2475"/>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8" name="Group 40"/>
          <p:cNvGrpSpPr>
            <a:grpSpLocks/>
          </p:cNvGrpSpPr>
          <p:nvPr/>
        </p:nvGrpSpPr>
        <p:grpSpPr bwMode="auto">
          <a:xfrm>
            <a:off x="3668316" y="2683307"/>
            <a:ext cx="1570434" cy="639563"/>
            <a:chOff x="3081" y="2253"/>
            <a:chExt cx="1319" cy="537"/>
          </a:xfrm>
        </p:grpSpPr>
        <p:sp>
          <p:nvSpPr>
            <p:cNvPr id="27" name="矩形 26"/>
            <p:cNvSpPr/>
            <p:nvPr/>
          </p:nvSpPr>
          <p:spPr>
            <a:xfrm>
              <a:off x="3522" y="2253"/>
              <a:ext cx="301" cy="220"/>
            </a:xfrm>
            <a:prstGeom prst="rect">
              <a:avLst/>
            </a:prstGeom>
          </p:spPr>
          <p:txBody>
            <a:bodyPr wrap="none">
              <a:spAutoFit/>
            </a:bodyPr>
            <a:lstStyle/>
            <a:p>
              <a:pPr>
                <a:defRPr/>
              </a:pPr>
              <a:r>
                <a:rPr lang="en-US" altLang="zh-CN" sz="11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11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1" name="矩形 28"/>
            <p:cNvSpPr>
              <a:spLocks noChangeArrowheads="1"/>
            </p:cNvSpPr>
            <p:nvPr/>
          </p:nvSpPr>
          <p:spPr bwMode="auto">
            <a:xfrm>
              <a:off x="3081" y="2473"/>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9" name="Group 41"/>
          <p:cNvGrpSpPr>
            <a:grpSpLocks/>
          </p:cNvGrpSpPr>
          <p:nvPr/>
        </p:nvGrpSpPr>
        <p:grpSpPr bwMode="auto">
          <a:xfrm>
            <a:off x="6603206" y="2678543"/>
            <a:ext cx="1571625" cy="627653"/>
            <a:chOff x="5546" y="2249"/>
            <a:chExt cx="1320" cy="527"/>
          </a:xfrm>
        </p:grpSpPr>
        <p:sp>
          <p:nvSpPr>
            <p:cNvPr id="28" name="矩形 27"/>
            <p:cNvSpPr/>
            <p:nvPr/>
          </p:nvSpPr>
          <p:spPr>
            <a:xfrm>
              <a:off x="6004" y="2249"/>
              <a:ext cx="301" cy="220"/>
            </a:xfrm>
            <a:prstGeom prst="rect">
              <a:avLst/>
            </a:prstGeom>
          </p:spPr>
          <p:txBody>
            <a:bodyPr wrap="none">
              <a:spAutoFit/>
            </a:bodyPr>
            <a:lstStyle/>
            <a:p>
              <a:pPr>
                <a:defRPr/>
              </a:pPr>
              <a:r>
                <a:rPr lang="en-US" altLang="zh-CN" sz="11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11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9" name="矩形 28"/>
            <p:cNvSpPr>
              <a:spLocks noChangeArrowheads="1"/>
            </p:cNvSpPr>
            <p:nvPr/>
          </p:nvSpPr>
          <p:spPr bwMode="auto">
            <a:xfrm>
              <a:off x="5546" y="2458"/>
              <a:ext cx="1320" cy="318"/>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21" name="Group 37"/>
          <p:cNvGrpSpPr>
            <a:grpSpLocks/>
          </p:cNvGrpSpPr>
          <p:nvPr/>
        </p:nvGrpSpPr>
        <p:grpSpPr bwMode="auto">
          <a:xfrm>
            <a:off x="2190750" y="1372023"/>
            <a:ext cx="1570435" cy="686012"/>
            <a:chOff x="1840" y="1152"/>
            <a:chExt cx="1319" cy="576"/>
          </a:xfrm>
        </p:grpSpPr>
        <p:sp>
          <p:nvSpPr>
            <p:cNvPr id="32" name="矩形 31"/>
            <p:cNvSpPr/>
            <p:nvPr/>
          </p:nvSpPr>
          <p:spPr>
            <a:xfrm>
              <a:off x="2281" y="1152"/>
              <a:ext cx="314" cy="233"/>
            </a:xfrm>
            <a:prstGeom prst="rect">
              <a:avLst/>
            </a:prstGeom>
          </p:spPr>
          <p:txBody>
            <a:bodyPr wrap="none">
              <a:spAutoFit/>
            </a:bodyPr>
            <a:lstStyle/>
            <a:p>
              <a:pPr>
                <a:defRPr/>
              </a:pPr>
              <a:r>
                <a:rPr lang="en-US" altLang="zh-CN"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7" name="矩形 28"/>
            <p:cNvSpPr>
              <a:spLocks noChangeArrowheads="1"/>
            </p:cNvSpPr>
            <p:nvPr/>
          </p:nvSpPr>
          <p:spPr bwMode="auto">
            <a:xfrm>
              <a:off x="1840" y="1411"/>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23" name="Group 38"/>
          <p:cNvGrpSpPr>
            <a:grpSpLocks/>
          </p:cNvGrpSpPr>
          <p:nvPr/>
        </p:nvGrpSpPr>
        <p:grpSpPr bwMode="auto">
          <a:xfrm>
            <a:off x="5163741" y="1399417"/>
            <a:ext cx="1570434" cy="687202"/>
            <a:chOff x="4337" y="1175"/>
            <a:chExt cx="1319" cy="577"/>
          </a:xfrm>
        </p:grpSpPr>
        <p:sp>
          <p:nvSpPr>
            <p:cNvPr id="34" name="矩形 33"/>
            <p:cNvSpPr/>
            <p:nvPr/>
          </p:nvSpPr>
          <p:spPr>
            <a:xfrm>
              <a:off x="4778" y="1175"/>
              <a:ext cx="314" cy="233"/>
            </a:xfrm>
            <a:prstGeom prst="rect">
              <a:avLst/>
            </a:prstGeom>
          </p:spPr>
          <p:txBody>
            <a:bodyPr wrap="none">
              <a:spAutoFit/>
            </a:bodyPr>
            <a:lstStyle/>
            <a:p>
              <a:pPr>
                <a:defRPr/>
              </a:pPr>
              <a:r>
                <a:rPr lang="en-US" altLang="zh-CN"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矩形 28"/>
            <p:cNvSpPr>
              <a:spLocks noChangeArrowheads="1"/>
            </p:cNvSpPr>
            <p:nvPr/>
          </p:nvSpPr>
          <p:spPr bwMode="auto">
            <a:xfrm>
              <a:off x="4337" y="1435"/>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sp>
        <p:nvSpPr>
          <p:cNvPr id="83" name="文本框 82"/>
          <p:cNvSpPr txBox="1"/>
          <p:nvPr/>
        </p:nvSpPr>
        <p:spPr>
          <a:xfrm>
            <a:off x="575073" y="3976700"/>
            <a:ext cx="8303419" cy="315471"/>
          </a:xfrm>
          <a:prstGeom prst="rect">
            <a:avLst/>
          </a:prstGeom>
          <a:noFill/>
        </p:spPr>
        <p:txBody>
          <a:bodyPr lIns="68580" tIns="34290" rIns="68580" bIns="34290">
            <a:spAutoFit/>
          </a:bodyPr>
          <a:lstStyle/>
          <a:p>
            <a:pPr>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There are many variations of passages of Lorem Ipsum available, but the majority have suffered alteration in some form, by injected humors. There are many variations of passages of Lorem Ipsum available, but the majority have suffered alteration in some form, by injected humors.</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7826848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500"/>
                                        <p:tgtEl>
                                          <p:spTgt spid="11"/>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out)">
                                      <p:cBhvr>
                                        <p:cTn id="15" dur="500"/>
                                        <p:tgtEl>
                                          <p:spTgt spid="13"/>
                                        </p:tgtEl>
                                      </p:cBhvr>
                                    </p:animEffect>
                                  </p:childTnLst>
                                </p:cTn>
                              </p:par>
                            </p:childTnLst>
                          </p:cTn>
                        </p:par>
                        <p:par>
                          <p:cTn id="16" fill="hold">
                            <p:stCondLst>
                              <p:cond delay="1500"/>
                            </p:stCondLst>
                            <p:childTnLst>
                              <p:par>
                                <p:cTn id="17" presetID="6" presetClass="entr" presetSubtype="32"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out)">
                                      <p:cBhvr>
                                        <p:cTn id="19" dur="500"/>
                                        <p:tgtEl>
                                          <p:spTgt spid="15"/>
                                        </p:tgtEl>
                                      </p:cBhvr>
                                    </p:animEffect>
                                  </p:childTnLst>
                                </p:cTn>
                              </p:par>
                            </p:childTnLst>
                          </p:cTn>
                        </p:par>
                        <p:par>
                          <p:cTn id="20" fill="hold">
                            <p:stCondLst>
                              <p:cond delay="2000"/>
                            </p:stCondLst>
                            <p:childTnLst>
                              <p:par>
                                <p:cTn id="21" presetID="6" presetClass="entr" presetSubtype="3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out)">
                                      <p:cBhvr>
                                        <p:cTn id="23" dur="500"/>
                                        <p:tgtEl>
                                          <p:spTgt spid="17"/>
                                        </p:tgtEl>
                                      </p:cBhvr>
                                    </p:animEffect>
                                  </p:childTnLst>
                                </p:cTn>
                              </p:par>
                            </p:childTnLst>
                          </p:cTn>
                        </p:par>
                        <p:par>
                          <p:cTn id="24" fill="hold">
                            <p:stCondLst>
                              <p:cond delay="2500"/>
                            </p:stCondLst>
                            <p:childTnLst>
                              <p:par>
                                <p:cTn id="25" presetID="6" presetClass="entr" presetSubtype="3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ou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anim calcmode="lin" valueType="num">
                                      <p:cBhvr>
                                        <p:cTn id="38" dur="500" fill="hold"/>
                                        <p:tgtEl>
                                          <p:spTgt spid="4"/>
                                        </p:tgtEl>
                                        <p:attrNameLst>
                                          <p:attrName>ppt_x</p:attrName>
                                        </p:attrNameLst>
                                      </p:cBhvr>
                                      <p:tavLst>
                                        <p:tav tm="0">
                                          <p:val>
                                            <p:strVal val="#ppt_x"/>
                                          </p:val>
                                        </p:tav>
                                        <p:tav tm="100000">
                                          <p:val>
                                            <p:strVal val="#ppt_x"/>
                                          </p:val>
                                        </p:tav>
                                      </p:tavLst>
                                    </p:anim>
                                    <p:anim calcmode="lin" valueType="num">
                                      <p:cBhvr>
                                        <p:cTn id="39" dur="5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anim calcmode="lin" valueType="num">
                                      <p:cBhvr>
                                        <p:cTn id="50" dur="500" fill="hold"/>
                                        <p:tgtEl>
                                          <p:spTgt spid="3"/>
                                        </p:tgtEl>
                                        <p:attrNameLst>
                                          <p:attrName>ppt_x</p:attrName>
                                        </p:attrNameLst>
                                      </p:cBhvr>
                                      <p:tavLst>
                                        <p:tav tm="0">
                                          <p:val>
                                            <p:strVal val="#ppt_x"/>
                                          </p:val>
                                        </p:tav>
                                        <p:tav tm="100000">
                                          <p:val>
                                            <p:strVal val="#ppt_x"/>
                                          </p:val>
                                        </p:tav>
                                      </p:tavLst>
                                    </p:anim>
                                    <p:anim calcmode="lin" valueType="num">
                                      <p:cBhvr>
                                        <p:cTn id="51" dur="500" fill="hold"/>
                                        <p:tgtEl>
                                          <p:spTgt spid="3"/>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anim calcmode="lin" valueType="num">
                                      <p:cBhvr>
                                        <p:cTn id="62" dur="500" fill="hold"/>
                                        <p:tgtEl>
                                          <p:spTgt spid="7"/>
                                        </p:tgtEl>
                                        <p:attrNameLst>
                                          <p:attrName>ppt_x</p:attrName>
                                        </p:attrNameLst>
                                      </p:cBhvr>
                                      <p:tavLst>
                                        <p:tav tm="0">
                                          <p:val>
                                            <p:strVal val="#ppt_x"/>
                                          </p:val>
                                        </p:tav>
                                        <p:tav tm="100000">
                                          <p:val>
                                            <p:strVal val="#ppt_x"/>
                                          </p:val>
                                        </p:tav>
                                      </p:tavLst>
                                    </p:anim>
                                    <p:anim calcmode="lin" valueType="num">
                                      <p:cBhvr>
                                        <p:cTn id="63"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anim calcmode="lin" valueType="num">
                                      <p:cBhvr>
                                        <p:cTn id="69" dur="500" fill="hold"/>
                                        <p:tgtEl>
                                          <p:spTgt spid="21"/>
                                        </p:tgtEl>
                                        <p:attrNameLst>
                                          <p:attrName>ppt_x</p:attrName>
                                        </p:attrNameLst>
                                      </p:cBhvr>
                                      <p:tavLst>
                                        <p:tav tm="0">
                                          <p:val>
                                            <p:strVal val="#ppt_x"/>
                                          </p:val>
                                        </p:tav>
                                        <p:tav tm="100000">
                                          <p:val>
                                            <p:strVal val="#ppt_x"/>
                                          </p:val>
                                        </p:tav>
                                      </p:tavLst>
                                    </p:anim>
                                    <p:anim calcmode="lin" valueType="num">
                                      <p:cBhvr>
                                        <p:cTn id="7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500"/>
                                        <p:tgtEl>
                                          <p:spTgt spid="8"/>
                                        </p:tgtEl>
                                      </p:cBhvr>
                                    </p:animEffect>
                                    <p:anim calcmode="lin" valueType="num">
                                      <p:cBhvr>
                                        <p:cTn id="76" dur="500" fill="hold"/>
                                        <p:tgtEl>
                                          <p:spTgt spid="8"/>
                                        </p:tgtEl>
                                        <p:attrNameLst>
                                          <p:attrName>ppt_x</p:attrName>
                                        </p:attrNameLst>
                                      </p:cBhvr>
                                      <p:tavLst>
                                        <p:tav tm="0">
                                          <p:val>
                                            <p:strVal val="#ppt_x"/>
                                          </p:val>
                                        </p:tav>
                                        <p:tav tm="100000">
                                          <p:val>
                                            <p:strVal val="#ppt_x"/>
                                          </p:val>
                                        </p:tav>
                                      </p:tavLst>
                                    </p:anim>
                                    <p:anim calcmode="lin" valueType="num">
                                      <p:cBhvr>
                                        <p:cTn id="77"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500"/>
                                        <p:tgtEl>
                                          <p:spTgt spid="9"/>
                                        </p:tgtEl>
                                      </p:cBhvr>
                                    </p:animEffect>
                                    <p:anim calcmode="lin" valueType="num">
                                      <p:cBhvr>
                                        <p:cTn id="90" dur="500" fill="hold"/>
                                        <p:tgtEl>
                                          <p:spTgt spid="9"/>
                                        </p:tgtEl>
                                        <p:attrNameLst>
                                          <p:attrName>ppt_x</p:attrName>
                                        </p:attrNameLst>
                                      </p:cBhvr>
                                      <p:tavLst>
                                        <p:tav tm="0">
                                          <p:val>
                                            <p:strVal val="#ppt_x"/>
                                          </p:val>
                                        </p:tav>
                                        <p:tav tm="100000">
                                          <p:val>
                                            <p:strVal val="#ppt_x"/>
                                          </p:val>
                                        </p:tav>
                                      </p:tavLst>
                                    </p:anim>
                                    <p:anim calcmode="lin" valueType="num">
                                      <p:cBhvr>
                                        <p:cTn id="91" dur="500" fill="hold"/>
                                        <p:tgtEl>
                                          <p:spTgt spid="9"/>
                                        </p:tgtEl>
                                        <p:attrNameLst>
                                          <p:attrName>ppt_y</p:attrName>
                                        </p:attrNameLst>
                                      </p:cBhvr>
                                      <p:tavLst>
                                        <p:tav tm="0">
                                          <p:val>
                                            <p:strVal val="#ppt_y-.1"/>
                                          </p:val>
                                        </p:tav>
                                        <p:tav tm="100000">
                                          <p:val>
                                            <p:strVal val="#ppt_y"/>
                                          </p:val>
                                        </p:tav>
                                      </p:tavLst>
                                    </p:anim>
                                  </p:childTnLst>
                                </p:cTn>
                              </p:par>
                            </p:childTnLst>
                          </p:cTn>
                        </p:par>
                        <p:par>
                          <p:cTn id="92" fill="hold">
                            <p:stCondLst>
                              <p:cond delay="500"/>
                            </p:stCondLst>
                            <p:childTnLst>
                              <p:par>
                                <p:cTn id="93" presetID="9" presetClass="entr" presetSubtype="0" fill="hold" grpId="0" nodeType="after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dissolve">
                                      <p:cBhvr>
                                        <p:cTn id="9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7" grpId="0" animBg="1"/>
      <p:bldP spid="19" grpId="0" animBg="1"/>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57" y="857516"/>
            <a:ext cx="1775345" cy="1798209"/>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grpSp>
        <p:nvGrpSpPr>
          <p:cNvPr id="2" name="组合 22"/>
          <p:cNvGrpSpPr>
            <a:grpSpLocks/>
          </p:cNvGrpSpPr>
          <p:nvPr/>
        </p:nvGrpSpPr>
        <p:grpSpPr bwMode="auto">
          <a:xfrm>
            <a:off x="1228857" y="2763104"/>
            <a:ext cx="3658197" cy="1798209"/>
            <a:chOff x="1621077" y="2591060"/>
            <a:chExt cx="3890323" cy="1886881"/>
          </a:xfrm>
        </p:grpSpPr>
        <p:sp>
          <p:nvSpPr>
            <p:cNvPr id="24" name="Rectangle 3"/>
            <p:cNvSpPr/>
            <p:nvPr/>
          </p:nvSpPr>
          <p:spPr bwMode="auto">
            <a:xfrm>
              <a:off x="1621077" y="2591060"/>
              <a:ext cx="3890323" cy="1886881"/>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3111707" y="857516"/>
            <a:ext cx="1775346" cy="1798209"/>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036590" y="857516"/>
            <a:ext cx="2611061" cy="3703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3719279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3482F0CE-B833-44E6-8D4D-58689DFBFE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7868" y="794"/>
            <a:ext cx="3859108" cy="5145088"/>
          </a:xfrm>
          <a:prstGeom prst="rect">
            <a:avLst/>
          </a:prstGeom>
        </p:spPr>
      </p:pic>
      <p:sp>
        <p:nvSpPr>
          <p:cNvPr id="4" name="矩形 15"/>
          <p:cNvSpPr>
            <a:spLocks noChangeArrowheads="1"/>
          </p:cNvSpPr>
          <p:nvPr/>
        </p:nvSpPr>
        <p:spPr bwMode="auto">
          <a:xfrm>
            <a:off x="2905244" y="2464532"/>
            <a:ext cx="1061830" cy="346249"/>
          </a:xfrm>
          <a:prstGeom prst="rect">
            <a:avLst/>
          </a:prstGeom>
          <a:noFill/>
          <a:ln w="9525">
            <a:noFill/>
            <a:miter lim="800000"/>
            <a:headEnd/>
            <a:tailEnd/>
          </a:ln>
        </p:spPr>
        <p:txBody>
          <a:bodyPr wrap="none" lIns="68580" tIns="34290" rIns="68580" bIns="3429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1776978" y="2906758"/>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50000"/>
                  <a:lumOff val="50000"/>
                </a:schemeClr>
              </a:solidFill>
              <a:latin typeface="微软雅黑" pitchFamily="34" charset="-122"/>
              <a:ea typeface="微软雅黑" pitchFamily="34" charset="-122"/>
              <a:sym typeface="Arial" charset="0"/>
            </a:endParaRPr>
          </a:p>
        </p:txBody>
      </p:sp>
      <p:sp>
        <p:nvSpPr>
          <p:cNvPr id="10" name="Oval 31">
            <a:extLst>
              <a:ext uri="{FF2B5EF4-FFF2-40B4-BE49-F238E27FC236}">
                <a16:creationId xmlns:a16="http://schemas.microsoft.com/office/drawing/2014/main" id="{20070FDD-8AC3-4FCA-BC53-2B21B28A684A}"/>
              </a:ext>
            </a:extLst>
          </p:cNvPr>
          <p:cNvSpPr>
            <a:spLocks noChangeArrowheads="1"/>
          </p:cNvSpPr>
          <p:nvPr/>
        </p:nvSpPr>
        <p:spPr bwMode="auto">
          <a:xfrm>
            <a:off x="2987824" y="1549727"/>
            <a:ext cx="804602" cy="806054"/>
          </a:xfrm>
          <a:prstGeom prst="roundRect">
            <a:avLst/>
          </a:prstGeom>
          <a:solidFill>
            <a:schemeClr val="accent1"/>
          </a:solidFill>
          <a:ln>
            <a:noFill/>
          </a:ln>
        </p:spPr>
        <p:txBody>
          <a:bodyPr vert="horz" wrap="square" lIns="68580" tIns="34290" rIns="68580" bIns="34290" numCol="1" anchor="t" anchorCtr="0" compatLnSpc="1"/>
          <a:lstStyle/>
          <a:p>
            <a:pPr algn="ctr"/>
            <a:r>
              <a:rPr lang="en-US" altLang="zh-CN" sz="3600" dirty="0">
                <a:solidFill>
                  <a:schemeClr val="bg1"/>
                </a:solidFill>
              </a:rPr>
              <a:t>03</a:t>
            </a:r>
            <a:endParaRPr lang="zh-CN" altLang="en-US" sz="3600" dirty="0">
              <a:solidFill>
                <a:schemeClr val="bg1"/>
              </a:solidFill>
            </a:endParaRPr>
          </a:p>
        </p:txBody>
      </p:sp>
    </p:spTree>
    <p:extLst>
      <p:ext uri="{BB962C8B-B14F-4D97-AF65-F5344CB8AC3E}">
        <p14:creationId xmlns:p14="http://schemas.microsoft.com/office/powerpoint/2010/main" val="164785641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a:extLst>
              <a:ext uri="{FF2B5EF4-FFF2-40B4-BE49-F238E27FC236}">
                <a16:creationId xmlns:a16="http://schemas.microsoft.com/office/drawing/2014/main" id="{3A06C82E-3BE4-45C3-9107-917FCCD0961D}"/>
              </a:ext>
            </a:extLst>
          </p:cNvPr>
          <p:cNvGrpSpPr/>
          <p:nvPr/>
        </p:nvGrpSpPr>
        <p:grpSpPr>
          <a:xfrm>
            <a:off x="3315607" y="1484484"/>
            <a:ext cx="2512786" cy="2813330"/>
            <a:chOff x="7017067" y="1397890"/>
            <a:chExt cx="4519610" cy="5060182"/>
          </a:xfrm>
        </p:grpSpPr>
        <p:grpSp>
          <p:nvGrpSpPr>
            <p:cNvPr id="40" name="Group 4">
              <a:extLst>
                <a:ext uri="{FF2B5EF4-FFF2-40B4-BE49-F238E27FC236}">
                  <a16:creationId xmlns:a16="http://schemas.microsoft.com/office/drawing/2014/main" id="{1A71B4B6-23E5-41F5-958B-5FC5894C7608}"/>
                </a:ext>
              </a:extLst>
            </p:cNvPr>
            <p:cNvGrpSpPr>
              <a:grpSpLocks noChangeAspect="1"/>
            </p:cNvGrpSpPr>
            <p:nvPr/>
          </p:nvGrpSpPr>
          <p:grpSpPr bwMode="auto">
            <a:xfrm>
              <a:off x="7017067" y="1397890"/>
              <a:ext cx="4519610" cy="5060182"/>
              <a:chOff x="4137" y="924"/>
              <a:chExt cx="2734" cy="3061"/>
            </a:xfrm>
          </p:grpSpPr>
          <p:sp>
            <p:nvSpPr>
              <p:cNvPr id="48" name="Oval 5">
                <a:extLst>
                  <a:ext uri="{FF2B5EF4-FFF2-40B4-BE49-F238E27FC236}">
                    <a16:creationId xmlns:a16="http://schemas.microsoft.com/office/drawing/2014/main" id="{D24CD5C8-1C4C-4F5D-8B96-3C949BE4C996}"/>
                  </a:ext>
                </a:extLst>
              </p:cNvPr>
              <p:cNvSpPr>
                <a:spLocks noChangeArrowheads="1"/>
              </p:cNvSpPr>
              <p:nvPr/>
            </p:nvSpPr>
            <p:spPr bwMode="auto">
              <a:xfrm>
                <a:off x="5008" y="1957"/>
                <a:ext cx="992" cy="994"/>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49" name="Freeform 6">
                <a:extLst>
                  <a:ext uri="{FF2B5EF4-FFF2-40B4-BE49-F238E27FC236}">
                    <a16:creationId xmlns:a16="http://schemas.microsoft.com/office/drawing/2014/main" id="{A1E744F9-ADF6-40F0-9CA3-255D7B7300F4}"/>
                  </a:ext>
                </a:extLst>
              </p:cNvPr>
              <p:cNvSpPr>
                <a:spLocks/>
              </p:cNvSpPr>
              <p:nvPr/>
            </p:nvSpPr>
            <p:spPr bwMode="auto">
              <a:xfrm>
                <a:off x="4798" y="1009"/>
                <a:ext cx="838" cy="1063"/>
              </a:xfrm>
              <a:custGeom>
                <a:avLst/>
                <a:gdLst>
                  <a:gd name="T0" fmla="*/ 109 w 423"/>
                  <a:gd name="T1" fmla="*/ 537 h 537"/>
                  <a:gd name="T2" fmla="*/ 249 w 423"/>
                  <a:gd name="T3" fmla="*/ 0 h 537"/>
                  <a:gd name="T4" fmla="*/ 220 w 423"/>
                  <a:gd name="T5" fmla="*/ 182 h 537"/>
                  <a:gd name="T6" fmla="*/ 420 w 423"/>
                  <a:gd name="T7" fmla="*/ 235 h 537"/>
                  <a:gd name="T8" fmla="*/ 310 w 423"/>
                  <a:gd name="T9" fmla="*/ 419 h 537"/>
                  <a:gd name="T10" fmla="*/ 109 w 423"/>
                  <a:gd name="T11" fmla="*/ 537 h 537"/>
                </a:gdLst>
                <a:ahLst/>
                <a:cxnLst>
                  <a:cxn ang="0">
                    <a:pos x="T0" y="T1"/>
                  </a:cxn>
                  <a:cxn ang="0">
                    <a:pos x="T2" y="T3"/>
                  </a:cxn>
                  <a:cxn ang="0">
                    <a:pos x="T4" y="T5"/>
                  </a:cxn>
                  <a:cxn ang="0">
                    <a:pos x="T6" y="T7"/>
                  </a:cxn>
                  <a:cxn ang="0">
                    <a:pos x="T8" y="T9"/>
                  </a:cxn>
                  <a:cxn ang="0">
                    <a:pos x="T10" y="T11"/>
                  </a:cxn>
                </a:cxnLst>
                <a:rect l="0" t="0" r="r" b="b"/>
                <a:pathLst>
                  <a:path w="423" h="537">
                    <a:moveTo>
                      <a:pt x="109" y="537"/>
                    </a:moveTo>
                    <a:cubicBezTo>
                      <a:pt x="0" y="350"/>
                      <a:pt x="63" y="110"/>
                      <a:pt x="249" y="0"/>
                    </a:cubicBezTo>
                    <a:cubicBezTo>
                      <a:pt x="198" y="45"/>
                      <a:pt x="184" y="121"/>
                      <a:pt x="220" y="182"/>
                    </a:cubicBezTo>
                    <a:cubicBezTo>
                      <a:pt x="260" y="252"/>
                      <a:pt x="350" y="276"/>
                      <a:pt x="420" y="235"/>
                    </a:cubicBezTo>
                    <a:cubicBezTo>
                      <a:pt x="423" y="234"/>
                      <a:pt x="327" y="360"/>
                      <a:pt x="310" y="419"/>
                    </a:cubicBezTo>
                    <a:cubicBezTo>
                      <a:pt x="231" y="430"/>
                      <a:pt x="157" y="473"/>
                      <a:pt x="109" y="53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0" name="Freeform 7">
                <a:extLst>
                  <a:ext uri="{FF2B5EF4-FFF2-40B4-BE49-F238E27FC236}">
                    <a16:creationId xmlns:a16="http://schemas.microsoft.com/office/drawing/2014/main" id="{BF80EBC4-BAE6-4335-871A-E9FA4E96D7F0}"/>
                  </a:ext>
                </a:extLst>
              </p:cNvPr>
              <p:cNvSpPr>
                <a:spLocks/>
              </p:cNvSpPr>
              <p:nvPr/>
            </p:nvSpPr>
            <p:spPr bwMode="auto">
              <a:xfrm>
                <a:off x="5184" y="924"/>
                <a:ext cx="600" cy="600"/>
              </a:xfrm>
              <a:custGeom>
                <a:avLst/>
                <a:gdLst>
                  <a:gd name="T0" fmla="*/ 85 w 303"/>
                  <a:gd name="T1" fmla="*/ 37 h 303"/>
                  <a:gd name="T2" fmla="*/ 266 w 303"/>
                  <a:gd name="T3" fmla="*/ 85 h 303"/>
                  <a:gd name="T4" fmla="*/ 218 w 303"/>
                  <a:gd name="T5" fmla="*/ 267 h 303"/>
                  <a:gd name="T6" fmla="*/ 37 w 303"/>
                  <a:gd name="T7" fmla="*/ 218 h 303"/>
                  <a:gd name="T8" fmla="*/ 85 w 303"/>
                  <a:gd name="T9" fmla="*/ 37 h 303"/>
                </a:gdLst>
                <a:ahLst/>
                <a:cxnLst>
                  <a:cxn ang="0">
                    <a:pos x="T0" y="T1"/>
                  </a:cxn>
                  <a:cxn ang="0">
                    <a:pos x="T2" y="T3"/>
                  </a:cxn>
                  <a:cxn ang="0">
                    <a:pos x="T4" y="T5"/>
                  </a:cxn>
                  <a:cxn ang="0">
                    <a:pos x="T6" y="T7"/>
                  </a:cxn>
                  <a:cxn ang="0">
                    <a:pos x="T8" y="T9"/>
                  </a:cxn>
                </a:cxnLst>
                <a:rect l="0" t="0" r="r" b="b"/>
                <a:pathLst>
                  <a:path w="303" h="303">
                    <a:moveTo>
                      <a:pt x="85" y="37"/>
                    </a:moveTo>
                    <a:cubicBezTo>
                      <a:pt x="149" y="0"/>
                      <a:pt x="230" y="22"/>
                      <a:pt x="266" y="85"/>
                    </a:cubicBezTo>
                    <a:cubicBezTo>
                      <a:pt x="303" y="149"/>
                      <a:pt x="281" y="230"/>
                      <a:pt x="218" y="267"/>
                    </a:cubicBezTo>
                    <a:cubicBezTo>
                      <a:pt x="154" y="303"/>
                      <a:pt x="73" y="282"/>
                      <a:pt x="37" y="218"/>
                    </a:cubicBezTo>
                    <a:cubicBezTo>
                      <a:pt x="0" y="155"/>
                      <a:pt x="22" y="73"/>
                      <a:pt x="85"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1" name="Freeform 8">
                <a:extLst>
                  <a:ext uri="{FF2B5EF4-FFF2-40B4-BE49-F238E27FC236}">
                    <a16:creationId xmlns:a16="http://schemas.microsoft.com/office/drawing/2014/main" id="{100F525F-94F5-4A9B-8F52-E7A40EEE9FA0}"/>
                  </a:ext>
                </a:extLst>
              </p:cNvPr>
              <p:cNvSpPr>
                <a:spLocks/>
              </p:cNvSpPr>
              <p:nvPr/>
            </p:nvSpPr>
            <p:spPr bwMode="auto">
              <a:xfrm>
                <a:off x="5600" y="1342"/>
                <a:ext cx="1065" cy="740"/>
              </a:xfrm>
              <a:custGeom>
                <a:avLst/>
                <a:gdLst>
                  <a:gd name="T0" fmla="*/ 0 w 538"/>
                  <a:gd name="T1" fmla="*/ 249 h 374"/>
                  <a:gd name="T2" fmla="*/ 538 w 538"/>
                  <a:gd name="T3" fmla="*/ 108 h 374"/>
                  <a:gd name="T4" fmla="*/ 365 w 538"/>
                  <a:gd name="T5" fmla="*/ 172 h 374"/>
                  <a:gd name="T6" fmla="*/ 416 w 538"/>
                  <a:gd name="T7" fmla="*/ 372 h 374"/>
                  <a:gd name="T8" fmla="*/ 202 w 538"/>
                  <a:gd name="T9" fmla="*/ 367 h 374"/>
                  <a:gd name="T10" fmla="*/ 0 w 538"/>
                  <a:gd name="T11" fmla="*/ 249 h 374"/>
                </a:gdLst>
                <a:ahLst/>
                <a:cxnLst>
                  <a:cxn ang="0">
                    <a:pos x="T0" y="T1"/>
                  </a:cxn>
                  <a:cxn ang="0">
                    <a:pos x="T2" y="T3"/>
                  </a:cxn>
                  <a:cxn ang="0">
                    <a:pos x="T4" y="T5"/>
                  </a:cxn>
                  <a:cxn ang="0">
                    <a:pos x="T6" y="T7"/>
                  </a:cxn>
                  <a:cxn ang="0">
                    <a:pos x="T8" y="T9"/>
                  </a:cxn>
                  <a:cxn ang="0">
                    <a:pos x="T10" y="T11"/>
                  </a:cxn>
                </a:cxnLst>
                <a:rect l="0" t="0" r="r" b="b"/>
                <a:pathLst>
                  <a:path w="538" h="374">
                    <a:moveTo>
                      <a:pt x="0" y="249"/>
                    </a:moveTo>
                    <a:cubicBezTo>
                      <a:pt x="111" y="62"/>
                      <a:pt x="351" y="0"/>
                      <a:pt x="538" y="108"/>
                    </a:cubicBezTo>
                    <a:cubicBezTo>
                      <a:pt x="474" y="86"/>
                      <a:pt x="401" y="111"/>
                      <a:pt x="365" y="172"/>
                    </a:cubicBezTo>
                    <a:cubicBezTo>
                      <a:pt x="323" y="241"/>
                      <a:pt x="346" y="331"/>
                      <a:pt x="416" y="372"/>
                    </a:cubicBezTo>
                    <a:cubicBezTo>
                      <a:pt x="419" y="374"/>
                      <a:pt x="262" y="352"/>
                      <a:pt x="202" y="367"/>
                    </a:cubicBezTo>
                    <a:cubicBezTo>
                      <a:pt x="154" y="303"/>
                      <a:pt x="80" y="260"/>
                      <a:pt x="0" y="249"/>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2" name="Freeform 9">
                <a:extLst>
                  <a:ext uri="{FF2B5EF4-FFF2-40B4-BE49-F238E27FC236}">
                    <a16:creationId xmlns:a16="http://schemas.microsoft.com/office/drawing/2014/main" id="{0C9D7831-81C3-4703-97F1-7A7ACCA71B0D}"/>
                  </a:ext>
                </a:extLst>
              </p:cNvPr>
              <p:cNvSpPr>
                <a:spLocks/>
              </p:cNvSpPr>
              <p:nvPr/>
            </p:nvSpPr>
            <p:spPr bwMode="auto">
              <a:xfrm>
                <a:off x="6271" y="1530"/>
                <a:ext cx="600" cy="599"/>
              </a:xfrm>
              <a:custGeom>
                <a:avLst/>
                <a:gdLst>
                  <a:gd name="T0" fmla="*/ 219 w 303"/>
                  <a:gd name="T1" fmla="*/ 37 h 303"/>
                  <a:gd name="T2" fmla="*/ 266 w 303"/>
                  <a:gd name="T3" fmla="*/ 219 h 303"/>
                  <a:gd name="T4" fmla="*/ 84 w 303"/>
                  <a:gd name="T5" fmla="*/ 265 h 303"/>
                  <a:gd name="T6" fmla="*/ 37 w 303"/>
                  <a:gd name="T7" fmla="*/ 83 h 303"/>
                  <a:gd name="T8" fmla="*/ 219 w 303"/>
                  <a:gd name="T9" fmla="*/ 37 h 303"/>
                </a:gdLst>
                <a:ahLst/>
                <a:cxnLst>
                  <a:cxn ang="0">
                    <a:pos x="T0" y="T1"/>
                  </a:cxn>
                  <a:cxn ang="0">
                    <a:pos x="T2" y="T3"/>
                  </a:cxn>
                  <a:cxn ang="0">
                    <a:pos x="T4" y="T5"/>
                  </a:cxn>
                  <a:cxn ang="0">
                    <a:pos x="T6" y="T7"/>
                  </a:cxn>
                  <a:cxn ang="0">
                    <a:pos x="T8" y="T9"/>
                  </a:cxn>
                </a:cxnLst>
                <a:rect l="0" t="0" r="r" b="b"/>
                <a:pathLst>
                  <a:path w="303" h="303">
                    <a:moveTo>
                      <a:pt x="219" y="37"/>
                    </a:moveTo>
                    <a:cubicBezTo>
                      <a:pt x="282" y="74"/>
                      <a:pt x="303" y="156"/>
                      <a:pt x="266" y="219"/>
                    </a:cubicBezTo>
                    <a:cubicBezTo>
                      <a:pt x="228" y="282"/>
                      <a:pt x="147" y="303"/>
                      <a:pt x="84" y="265"/>
                    </a:cubicBezTo>
                    <a:cubicBezTo>
                      <a:pt x="21" y="228"/>
                      <a:pt x="0" y="147"/>
                      <a:pt x="37" y="83"/>
                    </a:cubicBezTo>
                    <a:cubicBezTo>
                      <a:pt x="75" y="20"/>
                      <a:pt x="156" y="0"/>
                      <a:pt x="219"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3" name="Freeform 10">
                <a:extLst>
                  <a:ext uri="{FF2B5EF4-FFF2-40B4-BE49-F238E27FC236}">
                    <a16:creationId xmlns:a16="http://schemas.microsoft.com/office/drawing/2014/main" id="{F346E14B-8F69-4082-836D-DF06EE8EDD20}"/>
                  </a:ext>
                </a:extLst>
              </p:cNvPr>
              <p:cNvSpPr>
                <a:spLocks/>
              </p:cNvSpPr>
              <p:nvPr/>
            </p:nvSpPr>
            <p:spPr bwMode="auto">
              <a:xfrm>
                <a:off x="6089" y="2222"/>
                <a:ext cx="782" cy="839"/>
              </a:xfrm>
              <a:custGeom>
                <a:avLst/>
                <a:gdLst>
                  <a:gd name="T0" fmla="*/ 0 w 395"/>
                  <a:gd name="T1" fmla="*/ 0 h 424"/>
                  <a:gd name="T2" fmla="*/ 395 w 395"/>
                  <a:gd name="T3" fmla="*/ 390 h 424"/>
                  <a:gd name="T4" fmla="*/ 252 w 395"/>
                  <a:gd name="T5" fmla="*/ 274 h 424"/>
                  <a:gd name="T6" fmla="*/ 106 w 395"/>
                  <a:gd name="T7" fmla="*/ 420 h 424"/>
                  <a:gd name="T8" fmla="*/ 1 w 395"/>
                  <a:gd name="T9" fmla="*/ 233 h 424"/>
                  <a:gd name="T10" fmla="*/ 0 w 395"/>
                  <a:gd name="T11" fmla="*/ 0 h 424"/>
                </a:gdLst>
                <a:ahLst/>
                <a:cxnLst>
                  <a:cxn ang="0">
                    <a:pos x="T0" y="T1"/>
                  </a:cxn>
                  <a:cxn ang="0">
                    <a:pos x="T2" y="T3"/>
                  </a:cxn>
                  <a:cxn ang="0">
                    <a:pos x="T4" y="T5"/>
                  </a:cxn>
                  <a:cxn ang="0">
                    <a:pos x="T6" y="T7"/>
                  </a:cxn>
                  <a:cxn ang="0">
                    <a:pos x="T8" y="T9"/>
                  </a:cxn>
                  <a:cxn ang="0">
                    <a:pos x="T10" y="T11"/>
                  </a:cxn>
                </a:cxnLst>
                <a:rect l="0" t="0" r="r" b="b"/>
                <a:pathLst>
                  <a:path w="395" h="424">
                    <a:moveTo>
                      <a:pt x="0" y="0"/>
                    </a:moveTo>
                    <a:cubicBezTo>
                      <a:pt x="217" y="0"/>
                      <a:pt x="393" y="174"/>
                      <a:pt x="395" y="390"/>
                    </a:cubicBezTo>
                    <a:cubicBezTo>
                      <a:pt x="382" y="324"/>
                      <a:pt x="323" y="274"/>
                      <a:pt x="252" y="274"/>
                    </a:cubicBezTo>
                    <a:cubicBezTo>
                      <a:pt x="171" y="274"/>
                      <a:pt x="106" y="339"/>
                      <a:pt x="106" y="420"/>
                    </a:cubicBezTo>
                    <a:cubicBezTo>
                      <a:pt x="106" y="424"/>
                      <a:pt x="44" y="277"/>
                      <a:pt x="1" y="233"/>
                    </a:cubicBezTo>
                    <a:cubicBezTo>
                      <a:pt x="31" y="159"/>
                      <a:pt x="31" y="74"/>
                      <a:pt x="0" y="0"/>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4" name="Oval 11">
                <a:extLst>
                  <a:ext uri="{FF2B5EF4-FFF2-40B4-BE49-F238E27FC236}">
                    <a16:creationId xmlns:a16="http://schemas.microsoft.com/office/drawing/2014/main" id="{6E201227-F7A9-4FEE-958A-EF0E7E3080C6}"/>
                  </a:ext>
                </a:extLst>
              </p:cNvPr>
              <p:cNvSpPr>
                <a:spLocks noChangeArrowheads="1"/>
              </p:cNvSpPr>
              <p:nvPr/>
            </p:nvSpPr>
            <p:spPr bwMode="auto">
              <a:xfrm>
                <a:off x="6325" y="2790"/>
                <a:ext cx="526" cy="5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5" name="Freeform 12">
                <a:extLst>
                  <a:ext uri="{FF2B5EF4-FFF2-40B4-BE49-F238E27FC236}">
                    <a16:creationId xmlns:a16="http://schemas.microsoft.com/office/drawing/2014/main" id="{8EB75B9E-26AB-46D9-89DE-96F9B2E202CD}"/>
                  </a:ext>
                </a:extLst>
              </p:cNvPr>
              <p:cNvSpPr>
                <a:spLocks/>
              </p:cNvSpPr>
              <p:nvPr/>
            </p:nvSpPr>
            <p:spPr bwMode="auto">
              <a:xfrm>
                <a:off x="5372" y="2838"/>
                <a:ext cx="838" cy="1064"/>
              </a:xfrm>
              <a:custGeom>
                <a:avLst/>
                <a:gdLst>
                  <a:gd name="T0" fmla="*/ 314 w 423"/>
                  <a:gd name="T1" fmla="*/ 0 h 538"/>
                  <a:gd name="T2" fmla="*/ 174 w 423"/>
                  <a:gd name="T3" fmla="*/ 538 h 538"/>
                  <a:gd name="T4" fmla="*/ 203 w 423"/>
                  <a:gd name="T5" fmla="*/ 355 h 538"/>
                  <a:gd name="T6" fmla="*/ 3 w 423"/>
                  <a:gd name="T7" fmla="*/ 302 h 538"/>
                  <a:gd name="T8" fmla="*/ 113 w 423"/>
                  <a:gd name="T9" fmla="*/ 118 h 538"/>
                  <a:gd name="T10" fmla="*/ 314 w 423"/>
                  <a:gd name="T11" fmla="*/ 0 h 538"/>
                </a:gdLst>
                <a:ahLst/>
                <a:cxnLst>
                  <a:cxn ang="0">
                    <a:pos x="T0" y="T1"/>
                  </a:cxn>
                  <a:cxn ang="0">
                    <a:pos x="T2" y="T3"/>
                  </a:cxn>
                  <a:cxn ang="0">
                    <a:pos x="T4" y="T5"/>
                  </a:cxn>
                  <a:cxn ang="0">
                    <a:pos x="T6" y="T7"/>
                  </a:cxn>
                  <a:cxn ang="0">
                    <a:pos x="T8" y="T9"/>
                  </a:cxn>
                  <a:cxn ang="0">
                    <a:pos x="T10" y="T11"/>
                  </a:cxn>
                </a:cxnLst>
                <a:rect l="0" t="0" r="r" b="b"/>
                <a:pathLst>
                  <a:path w="423" h="538">
                    <a:moveTo>
                      <a:pt x="314" y="0"/>
                    </a:moveTo>
                    <a:cubicBezTo>
                      <a:pt x="423" y="188"/>
                      <a:pt x="360" y="427"/>
                      <a:pt x="174" y="538"/>
                    </a:cubicBezTo>
                    <a:cubicBezTo>
                      <a:pt x="225" y="492"/>
                      <a:pt x="239" y="416"/>
                      <a:pt x="203" y="355"/>
                    </a:cubicBezTo>
                    <a:cubicBezTo>
                      <a:pt x="163" y="285"/>
                      <a:pt x="73" y="261"/>
                      <a:pt x="3" y="302"/>
                    </a:cubicBezTo>
                    <a:cubicBezTo>
                      <a:pt x="0" y="304"/>
                      <a:pt x="96" y="177"/>
                      <a:pt x="113" y="118"/>
                    </a:cubicBezTo>
                    <a:cubicBezTo>
                      <a:pt x="192" y="107"/>
                      <a:pt x="266" y="64"/>
                      <a:pt x="314" y="0"/>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6" name="Freeform 13">
                <a:extLst>
                  <a:ext uri="{FF2B5EF4-FFF2-40B4-BE49-F238E27FC236}">
                    <a16:creationId xmlns:a16="http://schemas.microsoft.com/office/drawing/2014/main" id="{FAE80FE1-3536-4E95-BF99-F8B54FCC0D79}"/>
                  </a:ext>
                </a:extLst>
              </p:cNvPr>
              <p:cNvSpPr>
                <a:spLocks/>
              </p:cNvSpPr>
              <p:nvPr/>
            </p:nvSpPr>
            <p:spPr bwMode="auto">
              <a:xfrm>
                <a:off x="5224" y="3386"/>
                <a:ext cx="600" cy="599"/>
              </a:xfrm>
              <a:custGeom>
                <a:avLst/>
                <a:gdLst>
                  <a:gd name="T0" fmla="*/ 218 w 303"/>
                  <a:gd name="T1" fmla="*/ 266 h 303"/>
                  <a:gd name="T2" fmla="*/ 37 w 303"/>
                  <a:gd name="T3" fmla="*/ 218 h 303"/>
                  <a:gd name="T4" fmla="*/ 85 w 303"/>
                  <a:gd name="T5" fmla="*/ 36 h 303"/>
                  <a:gd name="T6" fmla="*/ 266 w 303"/>
                  <a:gd name="T7" fmla="*/ 85 h 303"/>
                  <a:gd name="T8" fmla="*/ 218 w 303"/>
                  <a:gd name="T9" fmla="*/ 266 h 303"/>
                </a:gdLst>
                <a:ahLst/>
                <a:cxnLst>
                  <a:cxn ang="0">
                    <a:pos x="T0" y="T1"/>
                  </a:cxn>
                  <a:cxn ang="0">
                    <a:pos x="T2" y="T3"/>
                  </a:cxn>
                  <a:cxn ang="0">
                    <a:pos x="T4" y="T5"/>
                  </a:cxn>
                  <a:cxn ang="0">
                    <a:pos x="T6" y="T7"/>
                  </a:cxn>
                  <a:cxn ang="0">
                    <a:pos x="T8" y="T9"/>
                  </a:cxn>
                </a:cxnLst>
                <a:rect l="0" t="0" r="r" b="b"/>
                <a:pathLst>
                  <a:path w="303" h="303">
                    <a:moveTo>
                      <a:pt x="218" y="266"/>
                    </a:moveTo>
                    <a:cubicBezTo>
                      <a:pt x="154" y="303"/>
                      <a:pt x="73" y="281"/>
                      <a:pt x="37" y="218"/>
                    </a:cubicBezTo>
                    <a:cubicBezTo>
                      <a:pt x="0" y="154"/>
                      <a:pt x="22" y="73"/>
                      <a:pt x="85" y="36"/>
                    </a:cubicBezTo>
                    <a:cubicBezTo>
                      <a:pt x="149" y="0"/>
                      <a:pt x="230" y="22"/>
                      <a:pt x="266" y="85"/>
                    </a:cubicBezTo>
                    <a:cubicBezTo>
                      <a:pt x="303" y="149"/>
                      <a:pt x="281" y="230"/>
                      <a:pt x="218" y="2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7" name="Freeform 14">
                <a:extLst>
                  <a:ext uri="{FF2B5EF4-FFF2-40B4-BE49-F238E27FC236}">
                    <a16:creationId xmlns:a16="http://schemas.microsoft.com/office/drawing/2014/main" id="{43F38D01-74CC-4B09-84C2-15D6A07A1D39}"/>
                  </a:ext>
                </a:extLst>
              </p:cNvPr>
              <p:cNvSpPr>
                <a:spLocks/>
              </p:cNvSpPr>
              <p:nvPr/>
            </p:nvSpPr>
            <p:spPr bwMode="auto">
              <a:xfrm>
                <a:off x="4343" y="2828"/>
                <a:ext cx="1065" cy="740"/>
              </a:xfrm>
              <a:custGeom>
                <a:avLst/>
                <a:gdLst>
                  <a:gd name="T0" fmla="*/ 538 w 538"/>
                  <a:gd name="T1" fmla="*/ 125 h 374"/>
                  <a:gd name="T2" fmla="*/ 0 w 538"/>
                  <a:gd name="T3" fmla="*/ 266 h 374"/>
                  <a:gd name="T4" fmla="*/ 173 w 538"/>
                  <a:gd name="T5" fmla="*/ 203 h 374"/>
                  <a:gd name="T6" fmla="*/ 122 w 538"/>
                  <a:gd name="T7" fmla="*/ 2 h 374"/>
                  <a:gd name="T8" fmla="*/ 336 w 538"/>
                  <a:gd name="T9" fmla="*/ 7 h 374"/>
                  <a:gd name="T10" fmla="*/ 538 w 538"/>
                  <a:gd name="T11" fmla="*/ 125 h 374"/>
                </a:gdLst>
                <a:ahLst/>
                <a:cxnLst>
                  <a:cxn ang="0">
                    <a:pos x="T0" y="T1"/>
                  </a:cxn>
                  <a:cxn ang="0">
                    <a:pos x="T2" y="T3"/>
                  </a:cxn>
                  <a:cxn ang="0">
                    <a:pos x="T4" y="T5"/>
                  </a:cxn>
                  <a:cxn ang="0">
                    <a:pos x="T6" y="T7"/>
                  </a:cxn>
                  <a:cxn ang="0">
                    <a:pos x="T8" y="T9"/>
                  </a:cxn>
                  <a:cxn ang="0">
                    <a:pos x="T10" y="T11"/>
                  </a:cxn>
                </a:cxnLst>
                <a:rect l="0" t="0" r="r" b="b"/>
                <a:pathLst>
                  <a:path w="538" h="374">
                    <a:moveTo>
                      <a:pt x="538" y="125"/>
                    </a:moveTo>
                    <a:cubicBezTo>
                      <a:pt x="427" y="312"/>
                      <a:pt x="187" y="374"/>
                      <a:pt x="0" y="266"/>
                    </a:cubicBezTo>
                    <a:cubicBezTo>
                      <a:pt x="64" y="289"/>
                      <a:pt x="137" y="263"/>
                      <a:pt x="173" y="203"/>
                    </a:cubicBezTo>
                    <a:cubicBezTo>
                      <a:pt x="215" y="133"/>
                      <a:pt x="192" y="43"/>
                      <a:pt x="122" y="2"/>
                    </a:cubicBezTo>
                    <a:cubicBezTo>
                      <a:pt x="119" y="0"/>
                      <a:pt x="276" y="22"/>
                      <a:pt x="336" y="7"/>
                    </a:cubicBezTo>
                    <a:cubicBezTo>
                      <a:pt x="384" y="71"/>
                      <a:pt x="458" y="114"/>
                      <a:pt x="538" y="125"/>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8" name="Freeform 15">
                <a:extLst>
                  <a:ext uri="{FF2B5EF4-FFF2-40B4-BE49-F238E27FC236}">
                    <a16:creationId xmlns:a16="http://schemas.microsoft.com/office/drawing/2014/main" id="{5684CD09-62B2-42FB-9907-BBDE55F9A2F5}"/>
                  </a:ext>
                </a:extLst>
              </p:cNvPr>
              <p:cNvSpPr>
                <a:spLocks/>
              </p:cNvSpPr>
              <p:nvPr/>
            </p:nvSpPr>
            <p:spPr bwMode="auto">
              <a:xfrm>
                <a:off x="4137" y="2780"/>
                <a:ext cx="600" cy="602"/>
              </a:xfrm>
              <a:custGeom>
                <a:avLst/>
                <a:gdLst>
                  <a:gd name="T0" fmla="*/ 84 w 303"/>
                  <a:gd name="T1" fmla="*/ 266 h 304"/>
                  <a:gd name="T2" fmla="*/ 37 w 303"/>
                  <a:gd name="T3" fmla="*/ 84 h 304"/>
                  <a:gd name="T4" fmla="*/ 219 w 303"/>
                  <a:gd name="T5" fmla="*/ 38 h 304"/>
                  <a:gd name="T6" fmla="*/ 266 w 303"/>
                  <a:gd name="T7" fmla="*/ 220 h 304"/>
                  <a:gd name="T8" fmla="*/ 84 w 303"/>
                  <a:gd name="T9" fmla="*/ 266 h 304"/>
                </a:gdLst>
                <a:ahLst/>
                <a:cxnLst>
                  <a:cxn ang="0">
                    <a:pos x="T0" y="T1"/>
                  </a:cxn>
                  <a:cxn ang="0">
                    <a:pos x="T2" y="T3"/>
                  </a:cxn>
                  <a:cxn ang="0">
                    <a:pos x="T4" y="T5"/>
                  </a:cxn>
                  <a:cxn ang="0">
                    <a:pos x="T6" y="T7"/>
                  </a:cxn>
                  <a:cxn ang="0">
                    <a:pos x="T8" y="T9"/>
                  </a:cxn>
                </a:cxnLst>
                <a:rect l="0" t="0" r="r" b="b"/>
                <a:pathLst>
                  <a:path w="303" h="304">
                    <a:moveTo>
                      <a:pt x="84" y="266"/>
                    </a:moveTo>
                    <a:cubicBezTo>
                      <a:pt x="21" y="229"/>
                      <a:pt x="0" y="147"/>
                      <a:pt x="37" y="84"/>
                    </a:cubicBezTo>
                    <a:cubicBezTo>
                      <a:pt x="75" y="21"/>
                      <a:pt x="156" y="0"/>
                      <a:pt x="219" y="38"/>
                    </a:cubicBezTo>
                    <a:cubicBezTo>
                      <a:pt x="282" y="75"/>
                      <a:pt x="303" y="157"/>
                      <a:pt x="266" y="220"/>
                    </a:cubicBezTo>
                    <a:cubicBezTo>
                      <a:pt x="228" y="283"/>
                      <a:pt x="147" y="304"/>
                      <a:pt x="84" y="2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9" name="Freeform 16">
                <a:extLst>
                  <a:ext uri="{FF2B5EF4-FFF2-40B4-BE49-F238E27FC236}">
                    <a16:creationId xmlns:a16="http://schemas.microsoft.com/office/drawing/2014/main" id="{66549D04-CD16-460F-A697-844C2CBADBD3}"/>
                  </a:ext>
                </a:extLst>
              </p:cNvPr>
              <p:cNvSpPr>
                <a:spLocks/>
              </p:cNvSpPr>
              <p:nvPr/>
            </p:nvSpPr>
            <p:spPr bwMode="auto">
              <a:xfrm>
                <a:off x="4137" y="1850"/>
                <a:ext cx="782" cy="837"/>
              </a:xfrm>
              <a:custGeom>
                <a:avLst/>
                <a:gdLst>
                  <a:gd name="T0" fmla="*/ 395 w 395"/>
                  <a:gd name="T1" fmla="*/ 423 h 423"/>
                  <a:gd name="T2" fmla="*/ 0 w 395"/>
                  <a:gd name="T3" fmla="*/ 33 h 423"/>
                  <a:gd name="T4" fmla="*/ 143 w 395"/>
                  <a:gd name="T5" fmla="*/ 149 h 423"/>
                  <a:gd name="T6" fmla="*/ 289 w 395"/>
                  <a:gd name="T7" fmla="*/ 3 h 423"/>
                  <a:gd name="T8" fmla="*/ 394 w 395"/>
                  <a:gd name="T9" fmla="*/ 190 h 423"/>
                  <a:gd name="T10" fmla="*/ 395 w 395"/>
                  <a:gd name="T11" fmla="*/ 423 h 423"/>
                </a:gdLst>
                <a:ahLst/>
                <a:cxnLst>
                  <a:cxn ang="0">
                    <a:pos x="T0" y="T1"/>
                  </a:cxn>
                  <a:cxn ang="0">
                    <a:pos x="T2" y="T3"/>
                  </a:cxn>
                  <a:cxn ang="0">
                    <a:pos x="T4" y="T5"/>
                  </a:cxn>
                  <a:cxn ang="0">
                    <a:pos x="T6" y="T7"/>
                  </a:cxn>
                  <a:cxn ang="0">
                    <a:pos x="T8" y="T9"/>
                  </a:cxn>
                  <a:cxn ang="0">
                    <a:pos x="T10" y="T11"/>
                  </a:cxn>
                </a:cxnLst>
                <a:rect l="0" t="0" r="r" b="b"/>
                <a:pathLst>
                  <a:path w="395" h="423">
                    <a:moveTo>
                      <a:pt x="395" y="423"/>
                    </a:moveTo>
                    <a:cubicBezTo>
                      <a:pt x="179" y="423"/>
                      <a:pt x="3" y="249"/>
                      <a:pt x="0" y="33"/>
                    </a:cubicBezTo>
                    <a:cubicBezTo>
                      <a:pt x="13" y="100"/>
                      <a:pt x="72" y="149"/>
                      <a:pt x="143" y="149"/>
                    </a:cubicBezTo>
                    <a:cubicBezTo>
                      <a:pt x="224" y="149"/>
                      <a:pt x="289" y="84"/>
                      <a:pt x="289" y="3"/>
                    </a:cubicBezTo>
                    <a:cubicBezTo>
                      <a:pt x="289" y="0"/>
                      <a:pt x="351" y="146"/>
                      <a:pt x="394" y="190"/>
                    </a:cubicBezTo>
                    <a:cubicBezTo>
                      <a:pt x="364" y="264"/>
                      <a:pt x="364" y="349"/>
                      <a:pt x="395" y="423"/>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60" name="Oval 17">
                <a:extLst>
                  <a:ext uri="{FF2B5EF4-FFF2-40B4-BE49-F238E27FC236}">
                    <a16:creationId xmlns:a16="http://schemas.microsoft.com/office/drawing/2014/main" id="{87CCFFCC-38DC-40F5-A241-BECB0C9A1309}"/>
                  </a:ext>
                </a:extLst>
              </p:cNvPr>
              <p:cNvSpPr>
                <a:spLocks noChangeArrowheads="1"/>
              </p:cNvSpPr>
              <p:nvPr/>
            </p:nvSpPr>
            <p:spPr bwMode="auto">
              <a:xfrm>
                <a:off x="4157" y="1593"/>
                <a:ext cx="526" cy="5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grpSp>
        <p:sp>
          <p:nvSpPr>
            <p:cNvPr id="41" name="Shape 2543">
              <a:extLst>
                <a:ext uri="{FF2B5EF4-FFF2-40B4-BE49-F238E27FC236}">
                  <a16:creationId xmlns:a16="http://schemas.microsoft.com/office/drawing/2014/main" id="{7562898E-A034-4388-8AE6-FB6B98CBEEFB}"/>
                </a:ext>
              </a:extLst>
            </p:cNvPr>
            <p:cNvSpPr/>
            <p:nvPr/>
          </p:nvSpPr>
          <p:spPr>
            <a:xfrm>
              <a:off x="7277938" y="2728206"/>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2" name="Shape 2620">
              <a:extLst>
                <a:ext uri="{FF2B5EF4-FFF2-40B4-BE49-F238E27FC236}">
                  <a16:creationId xmlns:a16="http://schemas.microsoft.com/office/drawing/2014/main" id="{FE593BD5-A421-4F4E-8EFA-AFA81FCDEB0A}"/>
                </a:ext>
              </a:extLst>
            </p:cNvPr>
            <p:cNvSpPr/>
            <p:nvPr/>
          </p:nvSpPr>
          <p:spPr>
            <a:xfrm>
              <a:off x="9032603" y="1667847"/>
              <a:ext cx="422427" cy="384169"/>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3" name="Shape 2563">
              <a:extLst>
                <a:ext uri="{FF2B5EF4-FFF2-40B4-BE49-F238E27FC236}">
                  <a16:creationId xmlns:a16="http://schemas.microsoft.com/office/drawing/2014/main" id="{183B3A5B-6424-48F8-8F9B-693ADA78DAA9}"/>
                </a:ext>
              </a:extLst>
            </p:cNvPr>
            <p:cNvSpPr/>
            <p:nvPr/>
          </p:nvSpPr>
          <p:spPr>
            <a:xfrm>
              <a:off x="10857640" y="2683572"/>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4" name="Shape 2619">
              <a:extLst>
                <a:ext uri="{FF2B5EF4-FFF2-40B4-BE49-F238E27FC236}">
                  <a16:creationId xmlns:a16="http://schemas.microsoft.com/office/drawing/2014/main" id="{97DC1322-8E2D-4327-A7D1-EAD42B25A1FE}"/>
                </a:ext>
              </a:extLst>
            </p:cNvPr>
            <p:cNvSpPr/>
            <p:nvPr/>
          </p:nvSpPr>
          <p:spPr>
            <a:xfrm>
              <a:off x="10857640" y="4752446"/>
              <a:ext cx="422427" cy="422422"/>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5" name="Shape 2570">
              <a:extLst>
                <a:ext uri="{FF2B5EF4-FFF2-40B4-BE49-F238E27FC236}">
                  <a16:creationId xmlns:a16="http://schemas.microsoft.com/office/drawing/2014/main" id="{91EEF5F4-2128-45E9-AC3A-6D98CA83F312}"/>
                </a:ext>
              </a:extLst>
            </p:cNvPr>
            <p:cNvSpPr/>
            <p:nvPr/>
          </p:nvSpPr>
          <p:spPr>
            <a:xfrm>
              <a:off x="9098728" y="5756550"/>
              <a:ext cx="422427" cy="412828"/>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6" name="Shape 2631">
              <a:extLst>
                <a:ext uri="{FF2B5EF4-FFF2-40B4-BE49-F238E27FC236}">
                  <a16:creationId xmlns:a16="http://schemas.microsoft.com/office/drawing/2014/main" id="{F7C7D549-A1DF-463A-AE7D-CB2FD7FF43A9}"/>
                </a:ext>
              </a:extLst>
            </p:cNvPr>
            <p:cNvSpPr/>
            <p:nvPr/>
          </p:nvSpPr>
          <p:spPr>
            <a:xfrm>
              <a:off x="7301793" y="4816239"/>
              <a:ext cx="422427" cy="345620"/>
            </a:xfrm>
            <a:custGeom>
              <a:avLst/>
              <a:gdLst/>
              <a:ahLst/>
              <a:cxnLst>
                <a:cxn ang="0">
                  <a:pos x="wd2" y="hd2"/>
                </a:cxn>
                <a:cxn ang="5400000">
                  <a:pos x="wd2" y="hd2"/>
                </a:cxn>
                <a:cxn ang="10800000">
                  <a:pos x="wd2" y="hd2"/>
                </a:cxn>
                <a:cxn ang="16200000">
                  <a:pos x="wd2" y="hd2"/>
                </a:cxn>
              </a:cxnLst>
              <a:rect l="0" t="0" r="r" b="b"/>
              <a:pathLst>
                <a:path w="21600" h="21600" extrusionOk="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7" name="Shape 2540">
              <a:extLst>
                <a:ext uri="{FF2B5EF4-FFF2-40B4-BE49-F238E27FC236}">
                  <a16:creationId xmlns:a16="http://schemas.microsoft.com/office/drawing/2014/main" id="{D0E0E395-4ADF-4AB7-AB1A-DD741B5D3DA9}"/>
                </a:ext>
              </a:extLst>
            </p:cNvPr>
            <p:cNvSpPr/>
            <p:nvPr/>
          </p:nvSpPr>
          <p:spPr>
            <a:xfrm>
              <a:off x="8944180" y="3561394"/>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grpSp>
      <p:grpSp>
        <p:nvGrpSpPr>
          <p:cNvPr id="61" name="组合 60"/>
          <p:cNvGrpSpPr/>
          <p:nvPr/>
        </p:nvGrpSpPr>
        <p:grpSpPr>
          <a:xfrm>
            <a:off x="6186391" y="1569994"/>
            <a:ext cx="1975164" cy="766354"/>
            <a:chOff x="1088298" y="4213143"/>
            <a:chExt cx="2633697" cy="1021862"/>
          </a:xfrm>
        </p:grpSpPr>
        <p:sp>
          <p:nvSpPr>
            <p:cNvPr id="62" name="矩形 61"/>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63" name="矩形 62"/>
            <p:cNvSpPr/>
            <p:nvPr/>
          </p:nvSpPr>
          <p:spPr>
            <a:xfrm>
              <a:off x="1088299" y="4213143"/>
              <a:ext cx="2241974"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grpSp>
        <p:nvGrpSpPr>
          <p:cNvPr id="64" name="组合 63"/>
          <p:cNvGrpSpPr/>
          <p:nvPr/>
        </p:nvGrpSpPr>
        <p:grpSpPr>
          <a:xfrm>
            <a:off x="6186391" y="2518505"/>
            <a:ext cx="1975164" cy="766354"/>
            <a:chOff x="1088298" y="4213143"/>
            <a:chExt cx="2633697" cy="1021862"/>
          </a:xfrm>
        </p:grpSpPr>
        <p:sp>
          <p:nvSpPr>
            <p:cNvPr id="65" name="矩形 64"/>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66" name="矩形 65"/>
            <p:cNvSpPr/>
            <p:nvPr/>
          </p:nvSpPr>
          <p:spPr>
            <a:xfrm>
              <a:off x="1088299" y="4213143"/>
              <a:ext cx="2241974"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grpSp>
        <p:nvGrpSpPr>
          <p:cNvPr id="67" name="组合 66"/>
          <p:cNvGrpSpPr/>
          <p:nvPr/>
        </p:nvGrpSpPr>
        <p:grpSpPr>
          <a:xfrm>
            <a:off x="6186391" y="3467015"/>
            <a:ext cx="1975164" cy="766354"/>
            <a:chOff x="1088298" y="4213143"/>
            <a:chExt cx="2633697" cy="1021862"/>
          </a:xfrm>
        </p:grpSpPr>
        <p:sp>
          <p:nvSpPr>
            <p:cNvPr id="68" name="矩形 67"/>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69" name="矩形 68"/>
            <p:cNvSpPr/>
            <p:nvPr/>
          </p:nvSpPr>
          <p:spPr>
            <a:xfrm>
              <a:off x="1088299" y="4213143"/>
              <a:ext cx="2241974"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grpSp>
        <p:nvGrpSpPr>
          <p:cNvPr id="70" name="组合 69"/>
          <p:cNvGrpSpPr/>
          <p:nvPr/>
        </p:nvGrpSpPr>
        <p:grpSpPr>
          <a:xfrm>
            <a:off x="982447" y="1569994"/>
            <a:ext cx="1975164" cy="766354"/>
            <a:chOff x="1088298" y="4213143"/>
            <a:chExt cx="2633697" cy="1021862"/>
          </a:xfrm>
        </p:grpSpPr>
        <p:sp>
          <p:nvSpPr>
            <p:cNvPr id="71" name="矩形 70"/>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72" name="矩形 71"/>
            <p:cNvSpPr/>
            <p:nvPr/>
          </p:nvSpPr>
          <p:spPr>
            <a:xfrm>
              <a:off x="1480021" y="4213143"/>
              <a:ext cx="2241974" cy="438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p>
          </p:txBody>
        </p:sp>
      </p:grpSp>
      <p:grpSp>
        <p:nvGrpSpPr>
          <p:cNvPr id="73" name="组合 72"/>
          <p:cNvGrpSpPr/>
          <p:nvPr/>
        </p:nvGrpSpPr>
        <p:grpSpPr>
          <a:xfrm>
            <a:off x="982447" y="2518505"/>
            <a:ext cx="1975164" cy="766354"/>
            <a:chOff x="1088298" y="4213143"/>
            <a:chExt cx="2633697" cy="1021862"/>
          </a:xfrm>
        </p:grpSpPr>
        <p:sp>
          <p:nvSpPr>
            <p:cNvPr id="74" name="矩形 73"/>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75" name="矩形 74"/>
            <p:cNvSpPr/>
            <p:nvPr/>
          </p:nvSpPr>
          <p:spPr>
            <a:xfrm>
              <a:off x="1480021" y="4213143"/>
              <a:ext cx="2241974" cy="438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p>
          </p:txBody>
        </p:sp>
      </p:grpSp>
      <p:grpSp>
        <p:nvGrpSpPr>
          <p:cNvPr id="76" name="组合 75"/>
          <p:cNvGrpSpPr/>
          <p:nvPr/>
        </p:nvGrpSpPr>
        <p:grpSpPr>
          <a:xfrm>
            <a:off x="982447" y="3467015"/>
            <a:ext cx="1975164" cy="766354"/>
            <a:chOff x="1088298" y="4213143"/>
            <a:chExt cx="2633697" cy="1021862"/>
          </a:xfrm>
        </p:grpSpPr>
        <p:sp>
          <p:nvSpPr>
            <p:cNvPr id="77" name="矩形 76"/>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78" name="矩形 77"/>
            <p:cNvSpPr/>
            <p:nvPr/>
          </p:nvSpPr>
          <p:spPr>
            <a:xfrm>
              <a:off x="1480021" y="4213143"/>
              <a:ext cx="2241974" cy="438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732164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500" fill="hold"/>
                                        <p:tgtEl>
                                          <p:spTgt spid="70"/>
                                        </p:tgtEl>
                                        <p:attrNameLst>
                                          <p:attrName>ppt_x</p:attrName>
                                        </p:attrNameLst>
                                      </p:cBhvr>
                                      <p:tavLst>
                                        <p:tav tm="0">
                                          <p:val>
                                            <p:strVal val="#ppt_x"/>
                                          </p:val>
                                        </p:tav>
                                        <p:tav tm="100000">
                                          <p:val>
                                            <p:strVal val="#ppt_x"/>
                                          </p:val>
                                        </p:tav>
                                      </p:tavLst>
                                    </p:anim>
                                    <p:anim calcmode="lin" valueType="num">
                                      <p:cBhvr additive="base">
                                        <p:cTn id="15" dur="500" fill="hold"/>
                                        <p:tgtEl>
                                          <p:spTgt spid="7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ppt_x"/>
                                          </p:val>
                                        </p:tav>
                                        <p:tav tm="100000">
                                          <p:val>
                                            <p:strVal val="#ppt_x"/>
                                          </p:val>
                                        </p:tav>
                                      </p:tavLst>
                                    </p:anim>
                                    <p:anim calcmode="lin" valueType="num">
                                      <p:cBhvr additive="base">
                                        <p:cTn id="19" dur="500" fill="hold"/>
                                        <p:tgtEl>
                                          <p:spTgt spid="7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ppt_x"/>
                                          </p:val>
                                        </p:tav>
                                        <p:tav tm="100000">
                                          <p:val>
                                            <p:strVal val="#ppt_x"/>
                                          </p:val>
                                        </p:tav>
                                      </p:tavLst>
                                    </p:anim>
                                    <p:anim calcmode="lin" valueType="num">
                                      <p:cBhvr additive="base">
                                        <p:cTn id="23" dur="500" fill="hold"/>
                                        <p:tgtEl>
                                          <p:spTgt spid="7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ppt_x"/>
                                          </p:val>
                                        </p:tav>
                                        <p:tav tm="100000">
                                          <p:val>
                                            <p:strVal val="#ppt_x"/>
                                          </p:val>
                                        </p:tav>
                                      </p:tavLst>
                                    </p:anim>
                                    <p:anim calcmode="lin" valueType="num">
                                      <p:cBhvr additive="base">
                                        <p:cTn id="31" dur="500" fill="hold"/>
                                        <p:tgtEl>
                                          <p:spTgt spid="6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4313" y="1075346"/>
            <a:ext cx="4851651" cy="324589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p>
        </p:txBody>
      </p:sp>
      <p:grpSp>
        <p:nvGrpSpPr>
          <p:cNvPr id="16" name="组合 34"/>
          <p:cNvGrpSpPr/>
          <p:nvPr/>
        </p:nvGrpSpPr>
        <p:grpSpPr>
          <a:xfrm>
            <a:off x="5973826" y="1075346"/>
            <a:ext cx="276081" cy="1174048"/>
            <a:chOff x="7969250" y="1433684"/>
            <a:chExt cx="368300" cy="1565276"/>
          </a:xfrm>
          <a:solidFill>
            <a:schemeClr val="accent1"/>
          </a:solidFill>
        </p:grpSpPr>
        <p:sp>
          <p:nvSpPr>
            <p:cNvPr id="6" name="等腰三角形 5"/>
            <p:cNvSpPr/>
            <p:nvPr/>
          </p:nvSpPr>
          <p:spPr>
            <a:xfrm rot="5400000">
              <a:off x="7939881" y="1463053"/>
              <a:ext cx="427037" cy="368300"/>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cxnSp>
          <p:nvCxnSpPr>
            <p:cNvPr id="9" name="直接连接符 8"/>
            <p:cNvCxnSpPr>
              <a:endCxn id="7" idx="2"/>
            </p:cNvCxnSpPr>
            <p:nvPr/>
          </p:nvCxnSpPr>
          <p:spPr>
            <a:xfrm>
              <a:off x="7969250" y="1489246"/>
              <a:ext cx="7938" cy="1509714"/>
            </a:xfrm>
            <a:prstGeom prst="line">
              <a:avLst/>
            </a:prstGeom>
            <a:grpFill/>
            <a:ln>
              <a:solidFill>
                <a:schemeClr val="accent1"/>
              </a:solidFill>
            </a:ln>
          </p:spPr>
          <p:style>
            <a:lnRef idx="2">
              <a:schemeClr val="accent6"/>
            </a:lnRef>
            <a:fillRef idx="0">
              <a:schemeClr val="accent6"/>
            </a:fillRef>
            <a:effectRef idx="1">
              <a:schemeClr val="accent6"/>
            </a:effectRef>
            <a:fontRef idx="minor">
              <a:schemeClr val="tx1"/>
            </a:fontRef>
          </p:style>
        </p:cxnSp>
      </p:grpSp>
      <p:sp>
        <p:nvSpPr>
          <p:cNvPr id="10" name="矩形 49"/>
          <p:cNvSpPr>
            <a:spLocks noChangeArrowheads="1"/>
          </p:cNvSpPr>
          <p:nvPr/>
        </p:nvSpPr>
        <p:spPr bwMode="auto">
          <a:xfrm>
            <a:off x="6447448" y="1312404"/>
            <a:ext cx="2334827" cy="4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 name="矩形 50"/>
          <p:cNvSpPr>
            <a:spLocks noChangeArrowheads="1"/>
          </p:cNvSpPr>
          <p:nvPr/>
        </p:nvSpPr>
        <p:spPr bwMode="auto">
          <a:xfrm>
            <a:off x="6447449" y="3381765"/>
            <a:ext cx="803254" cy="2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400" dirty="0">
                <a:solidFill>
                  <a:schemeClr val="tx1">
                    <a:lumMod val="50000"/>
                    <a:lumOff val="50000"/>
                  </a:schemeClr>
                </a:solidFill>
                <a:latin typeface="微软雅黑" pitchFamily="34" charset="-122"/>
                <a:ea typeface="微软雅黑" pitchFamily="34" charset="-122"/>
              </a:rPr>
              <a:t>2016</a:t>
            </a:r>
          </a:p>
        </p:txBody>
      </p:sp>
      <p:sp>
        <p:nvSpPr>
          <p:cNvPr id="12" name="矩形 51"/>
          <p:cNvSpPr>
            <a:spLocks noChangeArrowheads="1"/>
          </p:cNvSpPr>
          <p:nvPr/>
        </p:nvSpPr>
        <p:spPr bwMode="auto">
          <a:xfrm>
            <a:off x="6447448" y="2572544"/>
            <a:ext cx="2334827" cy="4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3" name="矩形 52"/>
          <p:cNvSpPr>
            <a:spLocks noChangeArrowheads="1"/>
          </p:cNvSpPr>
          <p:nvPr/>
        </p:nvSpPr>
        <p:spPr bwMode="auto">
          <a:xfrm>
            <a:off x="6447448" y="3688668"/>
            <a:ext cx="2334827" cy="4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4" name="矩形 53"/>
          <p:cNvSpPr>
            <a:spLocks noChangeArrowheads="1"/>
          </p:cNvSpPr>
          <p:nvPr/>
        </p:nvSpPr>
        <p:spPr bwMode="auto">
          <a:xfrm>
            <a:off x="6447449" y="1032480"/>
            <a:ext cx="803254" cy="2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400" dirty="0">
                <a:solidFill>
                  <a:schemeClr val="tx1">
                    <a:lumMod val="50000"/>
                    <a:lumOff val="50000"/>
                  </a:schemeClr>
                </a:solidFill>
                <a:latin typeface="微软雅黑" pitchFamily="34" charset="-122"/>
                <a:ea typeface="微软雅黑" pitchFamily="34" charset="-122"/>
              </a:rPr>
              <a:t>2014</a:t>
            </a:r>
          </a:p>
        </p:txBody>
      </p:sp>
      <p:sp>
        <p:nvSpPr>
          <p:cNvPr id="15" name="矩形 54"/>
          <p:cNvSpPr>
            <a:spLocks noChangeArrowheads="1"/>
          </p:cNvSpPr>
          <p:nvPr/>
        </p:nvSpPr>
        <p:spPr bwMode="auto">
          <a:xfrm>
            <a:off x="6447449" y="2231532"/>
            <a:ext cx="803254" cy="2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400" dirty="0">
                <a:solidFill>
                  <a:schemeClr val="tx1">
                    <a:lumMod val="50000"/>
                    <a:lumOff val="50000"/>
                  </a:schemeClr>
                </a:solidFill>
                <a:latin typeface="微软雅黑" pitchFamily="34" charset="-122"/>
                <a:ea typeface="微软雅黑" pitchFamily="34" charset="-122"/>
              </a:rPr>
              <a:t>2015</a:t>
            </a:r>
          </a:p>
        </p:txBody>
      </p:sp>
      <p:grpSp>
        <p:nvGrpSpPr>
          <p:cNvPr id="17" name="组合 55"/>
          <p:cNvGrpSpPr>
            <a:grpSpLocks/>
          </p:cNvGrpSpPr>
          <p:nvPr/>
        </p:nvGrpSpPr>
        <p:grpSpPr bwMode="auto">
          <a:xfrm>
            <a:off x="619993" y="2254249"/>
            <a:ext cx="1376836" cy="1314551"/>
            <a:chOff x="737456" y="1151778"/>
            <a:chExt cx="1836351" cy="1751527"/>
          </a:xfrm>
          <a:solidFill>
            <a:schemeClr val="accent1"/>
          </a:solidFill>
        </p:grpSpPr>
        <p:grpSp>
          <p:nvGrpSpPr>
            <p:cNvPr id="21" name="组合 56"/>
            <p:cNvGrpSpPr>
              <a:grpSpLocks/>
            </p:cNvGrpSpPr>
            <p:nvPr/>
          </p:nvGrpSpPr>
          <p:grpSpPr bwMode="auto">
            <a:xfrm>
              <a:off x="737456" y="1151778"/>
              <a:ext cx="1836351" cy="1751527"/>
              <a:chOff x="1056067" y="1085043"/>
              <a:chExt cx="1836351" cy="1751527"/>
            </a:xfrm>
            <a:grpFill/>
          </p:grpSpPr>
          <p:sp>
            <p:nvSpPr>
              <p:cNvPr id="19" name="椭圆 18"/>
              <p:cNvSpPr/>
              <p:nvPr/>
            </p:nvSpPr>
            <p:spPr>
              <a:xfrm>
                <a:off x="1056067" y="1085043"/>
                <a:ext cx="1752232" cy="1751527"/>
              </a:xfrm>
              <a:prstGeom prst="ellipse">
                <a:avLst/>
              </a:prstGeom>
              <a:gr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0" name="等腰三角形 19"/>
              <p:cNvSpPr/>
              <p:nvPr/>
            </p:nvSpPr>
            <p:spPr>
              <a:xfrm rot="7863594">
                <a:off x="2472704" y="2397817"/>
                <a:ext cx="450574" cy="388855"/>
              </a:xfrm>
              <a:prstGeom prst="triangle">
                <a:avLst/>
              </a:prstGeom>
              <a:gr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8" name="矩形 57"/>
            <p:cNvSpPr>
              <a:spLocks noChangeArrowheads="1"/>
            </p:cNvSpPr>
            <p:nvPr/>
          </p:nvSpPr>
          <p:spPr bwMode="auto">
            <a:xfrm>
              <a:off x="813049" y="1719369"/>
              <a:ext cx="1600340" cy="49210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grpSp>
        <p:nvGrpSpPr>
          <p:cNvPr id="23" name="组合 35"/>
          <p:cNvGrpSpPr/>
          <p:nvPr/>
        </p:nvGrpSpPr>
        <p:grpSpPr>
          <a:xfrm>
            <a:off x="5979777" y="2249393"/>
            <a:ext cx="276081" cy="1174048"/>
            <a:chOff x="7977188" y="2998959"/>
            <a:chExt cx="368300" cy="1565276"/>
          </a:xfrm>
          <a:solidFill>
            <a:schemeClr val="accent1"/>
          </a:solidFill>
        </p:grpSpPr>
        <p:sp>
          <p:nvSpPr>
            <p:cNvPr id="7" name="等腰三角形 6"/>
            <p:cNvSpPr/>
            <p:nvPr/>
          </p:nvSpPr>
          <p:spPr>
            <a:xfrm rot="5400000">
              <a:off x="7947819" y="3028328"/>
              <a:ext cx="427037" cy="368300"/>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cxnSp>
          <p:nvCxnSpPr>
            <p:cNvPr id="22" name="直接连接符 21"/>
            <p:cNvCxnSpPr>
              <a:stCxn id="7" idx="2"/>
              <a:endCxn id="8" idx="2"/>
            </p:cNvCxnSpPr>
            <p:nvPr/>
          </p:nvCxnSpPr>
          <p:spPr>
            <a:xfrm>
              <a:off x="7977188" y="2998960"/>
              <a:ext cx="0" cy="1565275"/>
            </a:xfrm>
            <a:prstGeom prst="line">
              <a:avLst/>
            </a:prstGeom>
            <a:grpFill/>
            <a:ln>
              <a:solidFill>
                <a:schemeClr val="accent1"/>
              </a:solidFill>
            </a:ln>
          </p:spPr>
          <p:style>
            <a:lnRef idx="2">
              <a:schemeClr val="accent6"/>
            </a:lnRef>
            <a:fillRef idx="0">
              <a:schemeClr val="accent6"/>
            </a:fillRef>
            <a:effectRef idx="1">
              <a:schemeClr val="accent6"/>
            </a:effectRef>
            <a:fontRef idx="minor">
              <a:schemeClr val="tx1"/>
            </a:fontRef>
          </p:style>
        </p:cxnSp>
      </p:grpSp>
      <p:grpSp>
        <p:nvGrpSpPr>
          <p:cNvPr id="25" name="组合 36"/>
          <p:cNvGrpSpPr/>
          <p:nvPr/>
        </p:nvGrpSpPr>
        <p:grpSpPr>
          <a:xfrm>
            <a:off x="5979777" y="3423440"/>
            <a:ext cx="276081" cy="1201491"/>
            <a:chOff x="7977188" y="4564234"/>
            <a:chExt cx="368300" cy="1601864"/>
          </a:xfrm>
          <a:solidFill>
            <a:schemeClr val="accent1"/>
          </a:solidFill>
        </p:grpSpPr>
        <p:sp>
          <p:nvSpPr>
            <p:cNvPr id="8" name="等腰三角形 7"/>
            <p:cNvSpPr/>
            <p:nvPr/>
          </p:nvSpPr>
          <p:spPr>
            <a:xfrm rot="5400000">
              <a:off x="7947819" y="4593603"/>
              <a:ext cx="427037" cy="368300"/>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cxnSp>
          <p:nvCxnSpPr>
            <p:cNvPr id="24" name="直接连接符 23"/>
            <p:cNvCxnSpPr>
              <a:stCxn id="8" idx="2"/>
            </p:cNvCxnSpPr>
            <p:nvPr/>
          </p:nvCxnSpPr>
          <p:spPr>
            <a:xfrm>
              <a:off x="7977188" y="4564235"/>
              <a:ext cx="0" cy="1601863"/>
            </a:xfrm>
            <a:prstGeom prst="line">
              <a:avLst/>
            </a:prstGeom>
            <a:grpFill/>
            <a:ln>
              <a:solidFill>
                <a:schemeClr val="accent1"/>
              </a:solidFill>
            </a:ln>
          </p:spPr>
          <p:style>
            <a:lnRef idx="2">
              <a:schemeClr val="accent6"/>
            </a:lnRef>
            <a:fillRef idx="0">
              <a:schemeClr val="accent6"/>
            </a:fillRef>
            <a:effectRef idx="1">
              <a:schemeClr val="accent6"/>
            </a:effectRef>
            <a:fontRef idx="minor">
              <a:schemeClr val="tx1"/>
            </a:fontRef>
          </p:style>
        </p:cxnSp>
      </p:grpSp>
      <p:sp>
        <p:nvSpPr>
          <p:cNvPr id="27" name="矩形 26"/>
          <p:cNvSpPr/>
          <p:nvPr/>
        </p:nvSpPr>
        <p:spPr>
          <a:xfrm>
            <a:off x="1657194" y="3243209"/>
            <a:ext cx="4156297" cy="1003650"/>
          </a:xfrm>
          <a:prstGeom prst="rect">
            <a:avLst/>
          </a:prstGeom>
        </p:spPr>
        <p:txBody>
          <a:bodyPr lIns="68553" tIns="34276" rIns="68553" bIns="34276"/>
          <a:lstStyle/>
          <a:p>
            <a:pPr algn="just">
              <a:spcAft>
                <a:spcPts val="450"/>
              </a:spcAft>
              <a:buClr>
                <a:srgbClr val="00B050"/>
              </a:buClr>
              <a:buSzPct val="80000"/>
              <a:defRPr/>
            </a:pPr>
            <a:endParaRPr lang="en-US" altLang="zh-CN" sz="1200" dirty="0">
              <a:latin typeface="Adobe 黑体 Std R" pitchFamily="34" charset="-122"/>
              <a:ea typeface="Adobe 黑体 Std R" pitchFamily="34" charset="-122"/>
            </a:endParaRPr>
          </a:p>
        </p:txBody>
      </p:sp>
      <p:sp>
        <p:nvSpPr>
          <p:cNvPr id="28" name="TextBox 27"/>
          <p:cNvSpPr txBox="1"/>
          <p:nvPr/>
        </p:nvSpPr>
        <p:spPr>
          <a:xfrm>
            <a:off x="2235851" y="3508139"/>
            <a:ext cx="2908434" cy="612960"/>
          </a:xfrm>
          <a:prstGeom prst="rect">
            <a:avLst/>
          </a:prstGeom>
          <a:noFill/>
        </p:spPr>
        <p:txBody>
          <a:bodyPr wrap="none" lIns="68553" tIns="34276" rIns="68553" bIns="34276" rtlCol="0">
            <a:spAutoFit/>
          </a:body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a:t>
            </a:r>
          </a:p>
        </p:txBody>
      </p:sp>
    </p:spTree>
    <p:extLst>
      <p:ext uri="{BB962C8B-B14F-4D97-AF65-F5344CB8AC3E}">
        <p14:creationId xmlns:p14="http://schemas.microsoft.com/office/powerpoint/2010/main" val="4162710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iterate type="wd">
                                    <p:tmPct val="10000"/>
                                  </p:iterate>
                                  <p:childTnLst>
                                    <p:set>
                                      <p:cBhvr>
                                        <p:cTn id="6" dur="1" fill="hold">
                                          <p:stCondLst>
                                            <p:cond delay="0"/>
                                          </p:stCondLst>
                                        </p:cTn>
                                        <p:tgtEl>
                                          <p:spTgt spid="27"/>
                                        </p:tgtEl>
                                        <p:attrNameLst>
                                          <p:attrName>style.visibility</p:attrName>
                                        </p:attrNameLst>
                                      </p:cBhvr>
                                      <p:to>
                                        <p:strVal val="visible"/>
                                      </p:to>
                                    </p:set>
                                    <p:animEffect transition="in" filter="fade">
                                      <p:cBhvr>
                                        <p:cTn id="7" dur="250"/>
                                        <p:tgtEl>
                                          <p:spTgt spid="27"/>
                                        </p:tgtEl>
                                      </p:cBhvr>
                                    </p:animEffect>
                                    <p:anim calcmode="lin" valueType="num">
                                      <p:cBhvr>
                                        <p:cTn id="8" dur="250" fill="hold"/>
                                        <p:tgtEl>
                                          <p:spTgt spid="27"/>
                                        </p:tgtEl>
                                        <p:attrNameLst>
                                          <p:attrName>ppt_x</p:attrName>
                                        </p:attrNameLst>
                                      </p:cBhvr>
                                      <p:tavLst>
                                        <p:tav tm="0">
                                          <p:val>
                                            <p:strVal val="#ppt_x"/>
                                          </p:val>
                                        </p:tav>
                                        <p:tav tm="100000">
                                          <p:val>
                                            <p:strVal val="#ppt_x"/>
                                          </p:val>
                                        </p:tav>
                                      </p:tavLst>
                                    </p:anim>
                                    <p:anim calcmode="lin" valueType="num">
                                      <p:cBhvr>
                                        <p:cTn id="9" dur="25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80">
                                          <p:stCondLst>
                                            <p:cond delay="0"/>
                                          </p:stCondLst>
                                        </p:cTn>
                                        <p:tgtEl>
                                          <p:spTgt spid="17"/>
                                        </p:tgtEl>
                                      </p:cBhvr>
                                    </p:animEffect>
                                    <p:anim calcmode="lin" valueType="num">
                                      <p:cBhvr>
                                        <p:cTn id="2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7" dur="26">
                                          <p:stCondLst>
                                            <p:cond delay="650"/>
                                          </p:stCondLst>
                                        </p:cTn>
                                        <p:tgtEl>
                                          <p:spTgt spid="17"/>
                                        </p:tgtEl>
                                      </p:cBhvr>
                                      <p:to x="100000" y="60000"/>
                                    </p:animScale>
                                    <p:animScale>
                                      <p:cBhvr>
                                        <p:cTn id="28" dur="166" decel="50000">
                                          <p:stCondLst>
                                            <p:cond delay="676"/>
                                          </p:stCondLst>
                                        </p:cTn>
                                        <p:tgtEl>
                                          <p:spTgt spid="17"/>
                                        </p:tgtEl>
                                      </p:cBhvr>
                                      <p:to x="100000" y="100000"/>
                                    </p:animScale>
                                    <p:animScale>
                                      <p:cBhvr>
                                        <p:cTn id="29" dur="26">
                                          <p:stCondLst>
                                            <p:cond delay="1312"/>
                                          </p:stCondLst>
                                        </p:cTn>
                                        <p:tgtEl>
                                          <p:spTgt spid="17"/>
                                        </p:tgtEl>
                                      </p:cBhvr>
                                      <p:to x="100000" y="80000"/>
                                    </p:animScale>
                                    <p:animScale>
                                      <p:cBhvr>
                                        <p:cTn id="30" dur="166" decel="50000">
                                          <p:stCondLst>
                                            <p:cond delay="1338"/>
                                          </p:stCondLst>
                                        </p:cTn>
                                        <p:tgtEl>
                                          <p:spTgt spid="17"/>
                                        </p:tgtEl>
                                      </p:cBhvr>
                                      <p:to x="100000" y="100000"/>
                                    </p:animScale>
                                    <p:animScale>
                                      <p:cBhvr>
                                        <p:cTn id="31" dur="26">
                                          <p:stCondLst>
                                            <p:cond delay="1642"/>
                                          </p:stCondLst>
                                        </p:cTn>
                                        <p:tgtEl>
                                          <p:spTgt spid="17"/>
                                        </p:tgtEl>
                                      </p:cBhvr>
                                      <p:to x="100000" y="90000"/>
                                    </p:animScale>
                                    <p:animScale>
                                      <p:cBhvr>
                                        <p:cTn id="32" dur="166" decel="50000">
                                          <p:stCondLst>
                                            <p:cond delay="1668"/>
                                          </p:stCondLst>
                                        </p:cTn>
                                        <p:tgtEl>
                                          <p:spTgt spid="17"/>
                                        </p:tgtEl>
                                      </p:cBhvr>
                                      <p:to x="100000" y="100000"/>
                                    </p:animScale>
                                    <p:animScale>
                                      <p:cBhvr>
                                        <p:cTn id="33" dur="26">
                                          <p:stCondLst>
                                            <p:cond delay="1808"/>
                                          </p:stCondLst>
                                        </p:cTn>
                                        <p:tgtEl>
                                          <p:spTgt spid="17"/>
                                        </p:tgtEl>
                                      </p:cBhvr>
                                      <p:to x="100000" y="95000"/>
                                    </p:animScale>
                                    <p:animScale>
                                      <p:cBhvr>
                                        <p:cTn id="34" dur="166" decel="50000">
                                          <p:stCondLst>
                                            <p:cond delay="1834"/>
                                          </p:stCondLst>
                                        </p:cTn>
                                        <p:tgtEl>
                                          <p:spTgt spid="17"/>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down)">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par>
                          <p:cTn id="46" fill="hold">
                            <p:stCondLst>
                              <p:cond delay="500"/>
                            </p:stCondLst>
                            <p:childTnLst>
                              <p:par>
                                <p:cTn id="47" presetID="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par>
                          <p:cTn id="51" fill="hold">
                            <p:stCondLst>
                              <p:cond delay="1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0"/>
                                        </p:tgtEl>
                                        <p:attrNameLst>
                                          <p:attrName>ppt_y</p:attrName>
                                        </p:attrNameLst>
                                      </p:cBhvr>
                                      <p:tavLst>
                                        <p:tav tm="0">
                                          <p:val>
                                            <p:strVal val="#ppt_y"/>
                                          </p:val>
                                        </p:tav>
                                        <p:tav tm="100000">
                                          <p:val>
                                            <p:strVal val="#ppt_y"/>
                                          </p:val>
                                        </p:tav>
                                      </p:tavLst>
                                    </p:anim>
                                    <p:anim calcmode="lin" valueType="num">
                                      <p:cBhvr>
                                        <p:cTn id="5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anim calcmode="lin" valueType="num">
                                      <p:cBhvr>
                                        <p:cTn id="7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500" fill="hold"/>
                                        <p:tgtEl>
                                          <p:spTgt spid="11"/>
                                        </p:tgtEl>
                                        <p:attrNameLst>
                                          <p:attrName>ppt_x</p:attrName>
                                        </p:attrNameLst>
                                      </p:cBhvr>
                                      <p:tavLst>
                                        <p:tav tm="0">
                                          <p:val>
                                            <p:strVal val="#ppt_x"/>
                                          </p:val>
                                        </p:tav>
                                        <p:tav tm="100000">
                                          <p:val>
                                            <p:strVal val="#ppt_x"/>
                                          </p:val>
                                        </p:tav>
                                      </p:tavLst>
                                    </p:anim>
                                    <p:anim calcmode="lin" valueType="num">
                                      <p:cBhvr additive="base">
                                        <p:cTn id="86" dur="500" fill="hold"/>
                                        <p:tgtEl>
                                          <p:spTgt spid="11"/>
                                        </p:tgtEl>
                                        <p:attrNameLst>
                                          <p:attrName>ppt_y</p:attrName>
                                        </p:attrNameLst>
                                      </p:cBhvr>
                                      <p:tavLst>
                                        <p:tav tm="0">
                                          <p:val>
                                            <p:strVal val="1+#ppt_h/2"/>
                                          </p:val>
                                        </p:tav>
                                        <p:tav tm="100000">
                                          <p:val>
                                            <p:strVal val="#ppt_y"/>
                                          </p:val>
                                        </p:tav>
                                      </p:tavLst>
                                    </p:anim>
                                  </p:childTnLst>
                                </p:cTn>
                              </p:par>
                            </p:childTnLst>
                          </p:cTn>
                        </p:par>
                        <p:par>
                          <p:cTn id="87" fill="hold">
                            <p:stCondLst>
                              <p:cond delay="5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13"/>
                                        </p:tgtEl>
                                        <p:attrNameLst>
                                          <p:attrName>style.visibility</p:attrName>
                                        </p:attrNameLst>
                                      </p:cBhvr>
                                      <p:to>
                                        <p:strVal val="visible"/>
                                      </p:to>
                                    </p:set>
                                    <p:anim calcmode="lin" valueType="num">
                                      <p:cBhvr>
                                        <p:cTn id="9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13"/>
                                        </p:tgtEl>
                                        <p:attrNameLst>
                                          <p:attrName>ppt_y</p:attrName>
                                        </p:attrNameLst>
                                      </p:cBhvr>
                                      <p:tavLst>
                                        <p:tav tm="0">
                                          <p:val>
                                            <p:strVal val="#ppt_y"/>
                                          </p:val>
                                        </p:tav>
                                        <p:tav tm="100000">
                                          <p:val>
                                            <p:strVal val="#ppt_y"/>
                                          </p:val>
                                        </p:tav>
                                      </p:tavLst>
                                    </p:anim>
                                    <p:anim calcmode="lin" valueType="num">
                                      <p:cBhvr>
                                        <p:cTn id="9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2" grpId="0"/>
      <p:bldP spid="13" grpId="0"/>
      <p:bldP spid="14" grpId="0"/>
      <p:bldP spid="15"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6"/>
          <p:cNvGrpSpPr/>
          <p:nvPr/>
        </p:nvGrpSpPr>
        <p:grpSpPr>
          <a:xfrm>
            <a:off x="4267540" y="1192317"/>
            <a:ext cx="1944218" cy="2837883"/>
            <a:chOff x="6372226" y="1589265"/>
            <a:chExt cx="2592290" cy="3782676"/>
          </a:xfrm>
        </p:grpSpPr>
        <p:sp>
          <p:nvSpPr>
            <p:cNvPr id="48" name="任意多边形 47"/>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49" name="圆角矩形 48"/>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0" name="椭圆 49"/>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1" name="任意多边形 50"/>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2" name="矩形 51"/>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3" name="任意多边形 52"/>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chemeClr val="accent1"/>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4" name="矩形 53"/>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5" name="矩形 54"/>
            <p:cNvSpPr/>
            <p:nvPr/>
          </p:nvSpPr>
          <p:spPr>
            <a:xfrm>
              <a:off x="6510243" y="4132665"/>
              <a:ext cx="1081182" cy="224832"/>
            </a:xfrm>
            <a:prstGeom prst="rect">
              <a:avLst/>
            </a:prstGeom>
            <a:solidFill>
              <a:schemeClr val="accent1"/>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6" name="椭圆 55"/>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7" name="椭圆 56"/>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grpSp>
      <p:grpSp>
        <p:nvGrpSpPr>
          <p:cNvPr id="3" name="组合 57"/>
          <p:cNvGrpSpPr/>
          <p:nvPr/>
        </p:nvGrpSpPr>
        <p:grpSpPr>
          <a:xfrm>
            <a:off x="6652116" y="2297874"/>
            <a:ext cx="702000" cy="702217"/>
            <a:chOff x="8869488" y="3062887"/>
            <a:chExt cx="936000" cy="936000"/>
          </a:xfrm>
        </p:grpSpPr>
        <p:sp>
          <p:nvSpPr>
            <p:cNvPr id="59" name="椭圆 58"/>
            <p:cNvSpPr/>
            <p:nvPr/>
          </p:nvSpPr>
          <p:spPr>
            <a:xfrm>
              <a:off x="8869488" y="3062887"/>
              <a:ext cx="936000" cy="936000"/>
            </a:xfrm>
            <a:prstGeom prst="ellipse">
              <a:avLst/>
            </a:prstGeom>
            <a:solidFill>
              <a:schemeClr val="accent2"/>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grpSp>
          <p:nvGrpSpPr>
            <p:cNvPr id="4" name="组合 59"/>
            <p:cNvGrpSpPr/>
            <p:nvPr/>
          </p:nvGrpSpPr>
          <p:grpSpPr>
            <a:xfrm>
              <a:off x="9198929" y="3314760"/>
              <a:ext cx="327922" cy="381454"/>
              <a:chOff x="10214716" y="2029749"/>
              <a:chExt cx="395354" cy="459895"/>
            </a:xfrm>
            <a:solidFill>
              <a:sysClr val="window" lastClr="FFFFFF"/>
            </a:solidFill>
          </p:grpSpPr>
          <p:sp>
            <p:nvSpPr>
              <p:cNvPr id="61"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latin typeface="小米兰亭_GB外压缩"/>
                  <a:ea typeface="小米兰亭_GB外压缩"/>
                </a:endParaRPr>
              </a:p>
            </p:txBody>
          </p:sp>
          <p:sp>
            <p:nvSpPr>
              <p:cNvPr id="62"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latin typeface="小米兰亭_GB外压缩"/>
                  <a:ea typeface="小米兰亭_GB外压缩"/>
                </a:endParaRPr>
              </a:p>
            </p:txBody>
          </p:sp>
        </p:grpSp>
      </p:grpSp>
      <p:grpSp>
        <p:nvGrpSpPr>
          <p:cNvPr id="5" name="组合 62"/>
          <p:cNvGrpSpPr/>
          <p:nvPr/>
        </p:nvGrpSpPr>
        <p:grpSpPr>
          <a:xfrm>
            <a:off x="6652116" y="1292718"/>
            <a:ext cx="702000" cy="702217"/>
            <a:chOff x="8869488" y="1723092"/>
            <a:chExt cx="936000" cy="936000"/>
          </a:xfrm>
        </p:grpSpPr>
        <p:sp>
          <p:nvSpPr>
            <p:cNvPr id="64" name="椭圆 63"/>
            <p:cNvSpPr/>
            <p:nvPr/>
          </p:nvSpPr>
          <p:spPr>
            <a:xfrm>
              <a:off x="8869488" y="1723092"/>
              <a:ext cx="936000" cy="936000"/>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65" name="任意多边形 64"/>
            <p:cNvSpPr>
              <a:spLocks/>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latin typeface="小米兰亭_GB外压缩"/>
                <a:ea typeface="小米兰亭_GB外压缩"/>
              </a:endParaRPr>
            </a:p>
          </p:txBody>
        </p:sp>
      </p:grpSp>
      <p:grpSp>
        <p:nvGrpSpPr>
          <p:cNvPr id="6" name="组合 65"/>
          <p:cNvGrpSpPr/>
          <p:nvPr/>
        </p:nvGrpSpPr>
        <p:grpSpPr>
          <a:xfrm>
            <a:off x="6652116" y="3303031"/>
            <a:ext cx="702000" cy="702217"/>
            <a:chOff x="8869488" y="4402682"/>
            <a:chExt cx="936000" cy="936000"/>
          </a:xfrm>
        </p:grpSpPr>
        <p:sp>
          <p:nvSpPr>
            <p:cNvPr id="67" name="椭圆 66"/>
            <p:cNvSpPr/>
            <p:nvPr/>
          </p:nvSpPr>
          <p:spPr>
            <a:xfrm>
              <a:off x="8869488" y="4402682"/>
              <a:ext cx="936000" cy="936000"/>
            </a:xfrm>
            <a:prstGeom prst="ellipse">
              <a:avLst/>
            </a:prstGeom>
            <a:solidFill>
              <a:schemeClr val="accent3"/>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68" name="Freeform 142"/>
            <p:cNvSpPr>
              <a:spLocks/>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latin typeface="小米兰亭_GB外压缩"/>
                <a:ea typeface="小米兰亭_GB外压缩"/>
              </a:endParaRPr>
            </a:p>
          </p:txBody>
        </p:sp>
      </p:grpSp>
      <p:sp>
        <p:nvSpPr>
          <p:cNvPr id="69" name="矩形 68"/>
          <p:cNvSpPr/>
          <p:nvPr/>
        </p:nvSpPr>
        <p:spPr>
          <a:xfrm>
            <a:off x="7436485" y="1368940"/>
            <a:ext cx="733214" cy="577081"/>
          </a:xfrm>
          <a:prstGeom prst="rect">
            <a:avLst/>
          </a:prstGeom>
        </p:spPr>
        <p:txBody>
          <a:bodyPr wrap="none" lIns="68580" tIns="34290" rIns="68580" bIns="34290">
            <a:spAutoFit/>
          </a:bodyPr>
          <a:lstStyle/>
          <a:p>
            <a:r>
              <a:rPr lang="en-US" altLang="zh-CN" sz="3300" dirty="0">
                <a:solidFill>
                  <a:schemeClr val="accent1"/>
                </a:solidFill>
                <a:latin typeface="小米兰亭_GB外压缩"/>
                <a:ea typeface="小米兰亭_GB外压缩"/>
              </a:rPr>
              <a:t>70</a:t>
            </a:r>
            <a:r>
              <a:rPr lang="en-US" altLang="zh-CN" dirty="0">
                <a:solidFill>
                  <a:schemeClr val="accent1"/>
                </a:solidFill>
                <a:latin typeface="小米兰亭_GB外压缩"/>
                <a:ea typeface="小米兰亭_GB外压缩"/>
              </a:rPr>
              <a:t>%</a:t>
            </a:r>
            <a:endParaRPr lang="zh-CN" altLang="en-US" dirty="0">
              <a:solidFill>
                <a:schemeClr val="accent1"/>
              </a:solidFill>
              <a:latin typeface="小米兰亭_GB外压缩"/>
              <a:ea typeface="小米兰亭_GB外压缩"/>
            </a:endParaRPr>
          </a:p>
        </p:txBody>
      </p:sp>
      <p:sp>
        <p:nvSpPr>
          <p:cNvPr id="70" name="矩形 69"/>
          <p:cNvSpPr/>
          <p:nvPr/>
        </p:nvSpPr>
        <p:spPr>
          <a:xfrm>
            <a:off x="7436485" y="2422971"/>
            <a:ext cx="733214" cy="577081"/>
          </a:xfrm>
          <a:prstGeom prst="rect">
            <a:avLst/>
          </a:prstGeom>
        </p:spPr>
        <p:txBody>
          <a:bodyPr wrap="none" lIns="68580" tIns="34290" rIns="68580" bIns="34290">
            <a:spAutoFit/>
          </a:bodyPr>
          <a:lstStyle/>
          <a:p>
            <a:r>
              <a:rPr lang="en-US" altLang="zh-CN" sz="3300" dirty="0">
                <a:solidFill>
                  <a:schemeClr val="accent2"/>
                </a:solidFill>
                <a:latin typeface="小米兰亭_GB外压缩"/>
                <a:ea typeface="小米兰亭_GB外压缩"/>
              </a:rPr>
              <a:t>20</a:t>
            </a:r>
            <a:r>
              <a:rPr lang="en-US" altLang="zh-CN" dirty="0">
                <a:solidFill>
                  <a:schemeClr val="accent2"/>
                </a:solidFill>
                <a:latin typeface="小米兰亭_GB外压缩"/>
                <a:ea typeface="小米兰亭_GB外压缩"/>
              </a:rPr>
              <a:t>%</a:t>
            </a:r>
            <a:endParaRPr lang="zh-CN" altLang="en-US" dirty="0">
              <a:solidFill>
                <a:schemeClr val="accent2"/>
              </a:solidFill>
              <a:latin typeface="小米兰亭_GB外压缩"/>
              <a:ea typeface="小米兰亭_GB外压缩"/>
            </a:endParaRPr>
          </a:p>
        </p:txBody>
      </p:sp>
      <p:sp>
        <p:nvSpPr>
          <p:cNvPr id="71" name="矩形 70"/>
          <p:cNvSpPr/>
          <p:nvPr/>
        </p:nvSpPr>
        <p:spPr>
          <a:xfrm>
            <a:off x="7436485" y="3367261"/>
            <a:ext cx="733214" cy="577081"/>
          </a:xfrm>
          <a:prstGeom prst="rect">
            <a:avLst/>
          </a:prstGeom>
        </p:spPr>
        <p:txBody>
          <a:bodyPr wrap="none" lIns="68580" tIns="34290" rIns="68580" bIns="34290">
            <a:spAutoFit/>
          </a:bodyPr>
          <a:lstStyle/>
          <a:p>
            <a:r>
              <a:rPr lang="en-US" altLang="zh-CN" sz="3300" dirty="0">
                <a:solidFill>
                  <a:schemeClr val="accent3"/>
                </a:solidFill>
                <a:latin typeface="小米兰亭_GB外压缩"/>
                <a:ea typeface="小米兰亭_GB外压缩"/>
              </a:rPr>
              <a:t>10</a:t>
            </a:r>
            <a:r>
              <a:rPr lang="en-US" altLang="zh-CN" dirty="0">
                <a:solidFill>
                  <a:schemeClr val="accent3"/>
                </a:solidFill>
                <a:latin typeface="小米兰亭_GB外压缩"/>
                <a:ea typeface="小米兰亭_GB外压缩"/>
              </a:rPr>
              <a:t>%</a:t>
            </a:r>
            <a:endParaRPr lang="zh-CN" altLang="en-US" dirty="0">
              <a:solidFill>
                <a:schemeClr val="accent3"/>
              </a:solidFill>
              <a:latin typeface="小米兰亭_GB外压缩"/>
              <a:ea typeface="小米兰亭_GB外压缩"/>
            </a:endParaRPr>
          </a:p>
        </p:txBody>
      </p:sp>
      <p:sp>
        <p:nvSpPr>
          <p:cNvPr id="72" name="矩形 71"/>
          <p:cNvSpPr/>
          <p:nvPr/>
        </p:nvSpPr>
        <p:spPr>
          <a:xfrm>
            <a:off x="796528" y="1494410"/>
            <a:ext cx="3088199" cy="1610697"/>
          </a:xfrm>
          <a:prstGeom prst="rect">
            <a:avLst/>
          </a:prstGeom>
        </p:spPr>
        <p:txBody>
          <a:bodyPr wrap="square" lIns="68580" tIns="34290" rIns="68580" bIns="3429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gn="just">
              <a:lnSpc>
                <a:spcPct val="150000"/>
              </a:lnSpc>
              <a:spcAft>
                <a:spcPts val="450"/>
              </a:spcAft>
              <a:buClr>
                <a:srgbClr val="006EA0"/>
              </a:buClr>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为客户服务是我们存在的唯一理由，客户需求是我们发展的原动力。我们坚持以客户为中心，快速响应客户需求，持续为客户创造长期价值进而成就客户。</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gn="just">
              <a:lnSpc>
                <a:spcPct val="150000"/>
              </a:lnSpc>
              <a:spcAft>
                <a:spcPts val="450"/>
              </a:spcAft>
              <a:buClr>
                <a:srgbClr val="006EA0"/>
              </a:buClr>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1465405" y="3334701"/>
            <a:ext cx="2419322" cy="623248"/>
          </a:xfrm>
          <a:prstGeom prst="rect">
            <a:avLst/>
          </a:prstGeom>
        </p:spPr>
        <p:txBody>
          <a:bodyPr wrap="square" lIns="68580" tIns="34290" rIns="68580" bIns="34290">
            <a:spAutoFit/>
          </a:bodyPr>
          <a:lstStyle/>
          <a:p>
            <a:pPr algn="just">
              <a:lnSpc>
                <a:spcPct val="150000"/>
              </a:lnSpc>
              <a:spcAft>
                <a:spcPts val="450"/>
              </a:spcAft>
              <a:buClr>
                <a:srgbClr val="006EA0"/>
              </a:buClr>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为客户服务是我们存在的唯一理由，客户需求是我们发展的原动力。我们坚持以客户为中心持续为客户创造长期价值进而成就客户</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4" name="任意多边形 73"/>
          <p:cNvSpPr>
            <a:spLocks/>
          </p:cNvSpPr>
          <p:nvPr/>
        </p:nvSpPr>
        <p:spPr bwMode="auto">
          <a:xfrm rot="900000">
            <a:off x="898053" y="3388030"/>
            <a:ext cx="429128" cy="488259"/>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chemeClr val="accent1"/>
          </a:solidFill>
          <a:ln>
            <a:noFill/>
          </a:ln>
          <a:extLst/>
        </p:spPr>
        <p:txBody>
          <a:bodyPr vert="horz" wrap="square" lIns="68580" tIns="34290" rIns="68580" bIns="34290" numCol="1" anchor="t" anchorCtr="0" compatLnSpc="1">
            <a:prstTxWarp prst="textNoShape">
              <a:avLst/>
            </a:prstTxWarp>
            <a:noAutofit/>
          </a:bodyPr>
          <a:lstStyle/>
          <a:p>
            <a:pPr defTabSz="685800">
              <a:defRPr/>
            </a:pPr>
            <a:endParaRPr lang="zh-CN" altLang="en-US" sz="1400" kern="0" dirty="0">
              <a:solidFill>
                <a:prstClr val="black"/>
              </a:solidFill>
              <a:latin typeface="小米兰亭_GB外压缩"/>
              <a:ea typeface="小米兰亭_GB外压缩"/>
            </a:endParaRPr>
          </a:p>
        </p:txBody>
      </p:sp>
    </p:spTree>
    <p:extLst>
      <p:ext uri="{BB962C8B-B14F-4D97-AF65-F5344CB8AC3E}">
        <p14:creationId xmlns:p14="http://schemas.microsoft.com/office/powerpoint/2010/main" val="2095813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fill="hold"/>
                                        <p:tgtEl>
                                          <p:spTgt spid="73"/>
                                        </p:tgtEl>
                                        <p:attrNameLst>
                                          <p:attrName>ppt_x</p:attrName>
                                        </p:attrNameLst>
                                      </p:cBhvr>
                                      <p:tavLst>
                                        <p:tav tm="0">
                                          <p:val>
                                            <p:strVal val="#ppt_x"/>
                                          </p:val>
                                        </p:tav>
                                        <p:tav tm="100000">
                                          <p:val>
                                            <p:strVal val="#ppt_x"/>
                                          </p:val>
                                        </p:tav>
                                      </p:tavLst>
                                    </p:anim>
                                    <p:anim calcmode="lin" valueType="num">
                                      <p:cBhvr additive="base">
                                        <p:cTn id="18" dur="500" fill="hold"/>
                                        <p:tgtEl>
                                          <p:spTgt spid="7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 calcmode="lin" valueType="num">
                                      <p:cBhvr>
                                        <p:cTn id="31" dur="500" fill="hold"/>
                                        <p:tgtEl>
                                          <p:spTgt spid="5"/>
                                        </p:tgtEl>
                                        <p:attrNameLst>
                                          <p:attrName>style.rotation</p:attrName>
                                        </p:attrNameLst>
                                      </p:cBhvr>
                                      <p:tavLst>
                                        <p:tav tm="0">
                                          <p:val>
                                            <p:fltVal val="360"/>
                                          </p:val>
                                        </p:tav>
                                        <p:tav tm="100000">
                                          <p:val>
                                            <p:fltVal val="0"/>
                                          </p:val>
                                        </p:tav>
                                      </p:tavLst>
                                    </p:anim>
                                    <p:animEffect transition="in" filter="fade">
                                      <p:cBhvr>
                                        <p:cTn id="32" dur="500"/>
                                        <p:tgtEl>
                                          <p:spTgt spid="5"/>
                                        </p:tgtEl>
                                      </p:cBhvr>
                                    </p:animEffect>
                                  </p:childTnLst>
                                </p:cTn>
                              </p:par>
                              <p:par>
                                <p:cTn id="33" presetID="2" presetClass="entr" presetSubtype="2"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1+#ppt_w/2"/>
                                          </p:val>
                                        </p:tav>
                                        <p:tav tm="100000">
                                          <p:val>
                                            <p:strVal val="#ppt_x"/>
                                          </p:val>
                                        </p:tav>
                                      </p:tavLst>
                                    </p:anim>
                                    <p:anim calcmode="lin" valueType="num">
                                      <p:cBhvr additive="base">
                                        <p:cTn id="36" dur="500" fill="hold"/>
                                        <p:tgtEl>
                                          <p:spTgt spid="69"/>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 calcmode="lin" valueType="num">
                                      <p:cBhvr>
                                        <p:cTn id="42" dur="500" fill="hold"/>
                                        <p:tgtEl>
                                          <p:spTgt spid="3"/>
                                        </p:tgtEl>
                                        <p:attrNameLst>
                                          <p:attrName>style.rotation</p:attrName>
                                        </p:attrNameLst>
                                      </p:cBhvr>
                                      <p:tavLst>
                                        <p:tav tm="0">
                                          <p:val>
                                            <p:fltVal val="360"/>
                                          </p:val>
                                        </p:tav>
                                        <p:tav tm="100000">
                                          <p:val>
                                            <p:fltVal val="0"/>
                                          </p:val>
                                        </p:tav>
                                      </p:tavLst>
                                    </p:anim>
                                    <p:animEffect transition="in" filter="fade">
                                      <p:cBhvr>
                                        <p:cTn id="43" dur="500"/>
                                        <p:tgtEl>
                                          <p:spTgt spid="3"/>
                                        </p:tgtEl>
                                      </p:cBhvr>
                                    </p:animEffect>
                                  </p:childTnLst>
                                </p:cTn>
                              </p:par>
                              <p:par>
                                <p:cTn id="44" presetID="2" presetClass="entr" presetSubtype="2" fill="hold" grpId="0" nodeType="with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1+#ppt_w/2"/>
                                          </p:val>
                                        </p:tav>
                                        <p:tav tm="100000">
                                          <p:val>
                                            <p:strVal val="#ppt_x"/>
                                          </p:val>
                                        </p:tav>
                                      </p:tavLst>
                                    </p:anim>
                                    <p:anim calcmode="lin" valueType="num">
                                      <p:cBhvr additive="base">
                                        <p:cTn id="47" dur="500" fill="hold"/>
                                        <p:tgtEl>
                                          <p:spTgt spid="70"/>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49" presetClass="entr" presetSubtype="0" decel="10000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 calcmode="lin" valueType="num">
                                      <p:cBhvr>
                                        <p:cTn id="53" dur="500" fill="hold"/>
                                        <p:tgtEl>
                                          <p:spTgt spid="6"/>
                                        </p:tgtEl>
                                        <p:attrNameLst>
                                          <p:attrName>style.rotation</p:attrName>
                                        </p:attrNameLst>
                                      </p:cBhvr>
                                      <p:tavLst>
                                        <p:tav tm="0">
                                          <p:val>
                                            <p:fltVal val="360"/>
                                          </p:val>
                                        </p:tav>
                                        <p:tav tm="100000">
                                          <p:val>
                                            <p:fltVal val="0"/>
                                          </p:val>
                                        </p:tav>
                                      </p:tavLst>
                                    </p:anim>
                                    <p:animEffect transition="in" filter="fade">
                                      <p:cBhvr>
                                        <p:cTn id="54" dur="500"/>
                                        <p:tgtEl>
                                          <p:spTgt spid="6"/>
                                        </p:tgtEl>
                                      </p:cBhvr>
                                    </p:animEffect>
                                  </p:childTnLst>
                                </p:cTn>
                              </p:par>
                              <p:par>
                                <p:cTn id="55" presetID="2" presetClass="entr" presetSubtype="2"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additive="base">
                                        <p:cTn id="57" dur="500" fill="hold"/>
                                        <p:tgtEl>
                                          <p:spTgt spid="71"/>
                                        </p:tgtEl>
                                        <p:attrNameLst>
                                          <p:attrName>ppt_x</p:attrName>
                                        </p:attrNameLst>
                                      </p:cBhvr>
                                      <p:tavLst>
                                        <p:tav tm="0">
                                          <p:val>
                                            <p:strVal val="1+#ppt_w/2"/>
                                          </p:val>
                                        </p:tav>
                                        <p:tav tm="100000">
                                          <p:val>
                                            <p:strVal val="#ppt_x"/>
                                          </p:val>
                                        </p:tav>
                                      </p:tavLst>
                                    </p:anim>
                                    <p:anim calcmode="lin" valueType="num">
                                      <p:cBhvr additive="base">
                                        <p:cTn id="5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2972941" y="1553597"/>
            <a:ext cx="1079958" cy="1064057"/>
            <a:chOff x="4025900" y="2024063"/>
            <a:chExt cx="1401763" cy="1381125"/>
          </a:xfrm>
          <a:solidFill>
            <a:schemeClr val="accent1"/>
          </a:solidFill>
        </p:grpSpPr>
        <p:sp>
          <p:nvSpPr>
            <p:cNvPr id="10" name="Freeform 12"/>
            <p:cNvSpPr>
              <a:spLocks/>
            </p:cNvSpPr>
            <p:nvPr/>
          </p:nvSpPr>
          <p:spPr bwMode="auto">
            <a:xfrm>
              <a:off x="4025900" y="2024063"/>
              <a:ext cx="1401763" cy="1381125"/>
            </a:xfrm>
            <a:custGeom>
              <a:avLst/>
              <a:gdLst>
                <a:gd name="T0" fmla="*/ 145 w 469"/>
                <a:gd name="T1" fmla="*/ 291 h 463"/>
                <a:gd name="T2" fmla="*/ 39 w 469"/>
                <a:gd name="T3" fmla="*/ 297 h 463"/>
                <a:gd name="T4" fmla="*/ 14 w 469"/>
                <a:gd name="T5" fmla="*/ 293 h 463"/>
                <a:gd name="T6" fmla="*/ 11 w 469"/>
                <a:gd name="T7" fmla="*/ 266 h 463"/>
                <a:gd name="T8" fmla="*/ 35 w 469"/>
                <a:gd name="T9" fmla="*/ 255 h 463"/>
                <a:gd name="T10" fmla="*/ 121 w 469"/>
                <a:gd name="T11" fmla="*/ 229 h 463"/>
                <a:gd name="T12" fmla="*/ 246 w 469"/>
                <a:gd name="T13" fmla="*/ 99 h 463"/>
                <a:gd name="T14" fmla="*/ 261 w 469"/>
                <a:gd name="T15" fmla="*/ 43 h 463"/>
                <a:gd name="T16" fmla="*/ 274 w 469"/>
                <a:gd name="T17" fmla="*/ 10 h 463"/>
                <a:gd name="T18" fmla="*/ 294 w 469"/>
                <a:gd name="T19" fmla="*/ 1 h 463"/>
                <a:gd name="T20" fmla="*/ 309 w 469"/>
                <a:gd name="T21" fmla="*/ 17 h 463"/>
                <a:gd name="T22" fmla="*/ 312 w 469"/>
                <a:gd name="T23" fmla="*/ 50 h 463"/>
                <a:gd name="T24" fmla="*/ 310 w 469"/>
                <a:gd name="T25" fmla="*/ 134 h 463"/>
                <a:gd name="T26" fmla="*/ 367 w 469"/>
                <a:gd name="T27" fmla="*/ 242 h 463"/>
                <a:gd name="T28" fmla="*/ 441 w 469"/>
                <a:gd name="T29" fmla="*/ 323 h 463"/>
                <a:gd name="T30" fmla="*/ 466 w 469"/>
                <a:gd name="T31" fmla="*/ 366 h 463"/>
                <a:gd name="T32" fmla="*/ 459 w 469"/>
                <a:gd name="T33" fmla="*/ 392 h 463"/>
                <a:gd name="T34" fmla="*/ 437 w 469"/>
                <a:gd name="T35" fmla="*/ 386 h 463"/>
                <a:gd name="T36" fmla="*/ 400 w 469"/>
                <a:gd name="T37" fmla="*/ 353 h 463"/>
                <a:gd name="T38" fmla="*/ 369 w 469"/>
                <a:gd name="T39" fmla="*/ 332 h 463"/>
                <a:gd name="T40" fmla="*/ 346 w 469"/>
                <a:gd name="T41" fmla="*/ 333 h 463"/>
                <a:gd name="T42" fmla="*/ 349 w 469"/>
                <a:gd name="T43" fmla="*/ 355 h 463"/>
                <a:gd name="T44" fmla="*/ 387 w 469"/>
                <a:gd name="T45" fmla="*/ 411 h 463"/>
                <a:gd name="T46" fmla="*/ 396 w 469"/>
                <a:gd name="T47" fmla="*/ 448 h 463"/>
                <a:gd name="T48" fmla="*/ 354 w 469"/>
                <a:gd name="T49" fmla="*/ 444 h 463"/>
                <a:gd name="T50" fmla="*/ 254 w 469"/>
                <a:gd name="T51" fmla="*/ 348 h 463"/>
                <a:gd name="T52" fmla="*/ 145 w 469"/>
                <a:gd name="T53" fmla="*/ 29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9" h="463">
                  <a:moveTo>
                    <a:pt x="145" y="291"/>
                  </a:moveTo>
                  <a:cubicBezTo>
                    <a:pt x="100" y="294"/>
                    <a:pt x="69" y="296"/>
                    <a:pt x="39" y="297"/>
                  </a:cubicBezTo>
                  <a:cubicBezTo>
                    <a:pt x="30" y="297"/>
                    <a:pt x="21" y="296"/>
                    <a:pt x="14" y="293"/>
                  </a:cubicBezTo>
                  <a:cubicBezTo>
                    <a:pt x="1" y="287"/>
                    <a:pt x="0" y="274"/>
                    <a:pt x="11" y="266"/>
                  </a:cubicBezTo>
                  <a:cubicBezTo>
                    <a:pt x="18" y="261"/>
                    <a:pt x="27" y="258"/>
                    <a:pt x="35" y="255"/>
                  </a:cubicBezTo>
                  <a:cubicBezTo>
                    <a:pt x="63" y="246"/>
                    <a:pt x="92" y="238"/>
                    <a:pt x="121" y="229"/>
                  </a:cubicBezTo>
                  <a:cubicBezTo>
                    <a:pt x="186" y="208"/>
                    <a:pt x="225" y="163"/>
                    <a:pt x="246" y="99"/>
                  </a:cubicBezTo>
                  <a:cubicBezTo>
                    <a:pt x="252" y="81"/>
                    <a:pt x="256" y="62"/>
                    <a:pt x="261" y="43"/>
                  </a:cubicBezTo>
                  <a:cubicBezTo>
                    <a:pt x="265" y="32"/>
                    <a:pt x="268" y="20"/>
                    <a:pt x="274" y="10"/>
                  </a:cubicBezTo>
                  <a:cubicBezTo>
                    <a:pt x="278" y="5"/>
                    <a:pt x="288" y="0"/>
                    <a:pt x="294" y="1"/>
                  </a:cubicBezTo>
                  <a:cubicBezTo>
                    <a:pt x="300" y="2"/>
                    <a:pt x="307" y="10"/>
                    <a:pt x="309" y="17"/>
                  </a:cubicBezTo>
                  <a:cubicBezTo>
                    <a:pt x="312" y="27"/>
                    <a:pt x="312" y="39"/>
                    <a:pt x="312" y="50"/>
                  </a:cubicBezTo>
                  <a:cubicBezTo>
                    <a:pt x="312" y="78"/>
                    <a:pt x="311" y="106"/>
                    <a:pt x="310" y="134"/>
                  </a:cubicBezTo>
                  <a:cubicBezTo>
                    <a:pt x="309" y="181"/>
                    <a:pt x="338" y="211"/>
                    <a:pt x="367" y="242"/>
                  </a:cubicBezTo>
                  <a:cubicBezTo>
                    <a:pt x="392" y="269"/>
                    <a:pt x="418" y="295"/>
                    <a:pt x="441" y="323"/>
                  </a:cubicBezTo>
                  <a:cubicBezTo>
                    <a:pt x="452" y="335"/>
                    <a:pt x="460" y="350"/>
                    <a:pt x="466" y="366"/>
                  </a:cubicBezTo>
                  <a:cubicBezTo>
                    <a:pt x="469" y="373"/>
                    <a:pt x="464" y="385"/>
                    <a:pt x="459" y="392"/>
                  </a:cubicBezTo>
                  <a:cubicBezTo>
                    <a:pt x="457" y="394"/>
                    <a:pt x="443" y="391"/>
                    <a:pt x="437" y="386"/>
                  </a:cubicBezTo>
                  <a:cubicBezTo>
                    <a:pt x="424" y="376"/>
                    <a:pt x="413" y="364"/>
                    <a:pt x="400" y="353"/>
                  </a:cubicBezTo>
                  <a:cubicBezTo>
                    <a:pt x="390" y="345"/>
                    <a:pt x="380" y="337"/>
                    <a:pt x="369" y="332"/>
                  </a:cubicBezTo>
                  <a:cubicBezTo>
                    <a:pt x="363" y="329"/>
                    <a:pt x="354" y="332"/>
                    <a:pt x="346" y="333"/>
                  </a:cubicBezTo>
                  <a:cubicBezTo>
                    <a:pt x="347" y="340"/>
                    <a:pt x="345" y="349"/>
                    <a:pt x="349" y="355"/>
                  </a:cubicBezTo>
                  <a:cubicBezTo>
                    <a:pt x="361" y="374"/>
                    <a:pt x="375" y="392"/>
                    <a:pt x="387" y="411"/>
                  </a:cubicBezTo>
                  <a:cubicBezTo>
                    <a:pt x="395" y="422"/>
                    <a:pt x="408" y="434"/>
                    <a:pt x="396" y="448"/>
                  </a:cubicBezTo>
                  <a:cubicBezTo>
                    <a:pt x="382" y="463"/>
                    <a:pt x="366" y="454"/>
                    <a:pt x="354" y="444"/>
                  </a:cubicBezTo>
                  <a:cubicBezTo>
                    <a:pt x="320" y="413"/>
                    <a:pt x="284" y="383"/>
                    <a:pt x="254" y="348"/>
                  </a:cubicBezTo>
                  <a:cubicBezTo>
                    <a:pt x="220" y="309"/>
                    <a:pt x="183" y="287"/>
                    <a:pt x="145"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16"/>
            <p:cNvSpPr>
              <a:spLocks/>
            </p:cNvSpPr>
            <p:nvPr/>
          </p:nvSpPr>
          <p:spPr bwMode="auto">
            <a:xfrm>
              <a:off x="4346575" y="2268538"/>
              <a:ext cx="292100" cy="295275"/>
            </a:xfrm>
            <a:custGeom>
              <a:avLst/>
              <a:gdLst>
                <a:gd name="T0" fmla="*/ 58 w 98"/>
                <a:gd name="T1" fmla="*/ 99 h 99"/>
                <a:gd name="T2" fmla="*/ 0 w 98"/>
                <a:gd name="T3" fmla="*/ 47 h 99"/>
                <a:gd name="T4" fmla="*/ 40 w 98"/>
                <a:gd name="T5" fmla="*/ 1 h 99"/>
                <a:gd name="T6" fmla="*/ 98 w 98"/>
                <a:gd name="T7" fmla="*/ 58 h 99"/>
                <a:gd name="T8" fmla="*/ 58 w 98"/>
                <a:gd name="T9" fmla="*/ 99 h 99"/>
              </a:gdLst>
              <a:ahLst/>
              <a:cxnLst>
                <a:cxn ang="0">
                  <a:pos x="T0" y="T1"/>
                </a:cxn>
                <a:cxn ang="0">
                  <a:pos x="T2" y="T3"/>
                </a:cxn>
                <a:cxn ang="0">
                  <a:pos x="T4" y="T5"/>
                </a:cxn>
                <a:cxn ang="0">
                  <a:pos x="T6" y="T7"/>
                </a:cxn>
                <a:cxn ang="0">
                  <a:pos x="T8" y="T9"/>
                </a:cxn>
              </a:cxnLst>
              <a:rect l="0" t="0" r="r" b="b"/>
              <a:pathLst>
                <a:path w="98" h="99">
                  <a:moveTo>
                    <a:pt x="58" y="99"/>
                  </a:moveTo>
                  <a:cubicBezTo>
                    <a:pt x="28" y="99"/>
                    <a:pt x="0" y="74"/>
                    <a:pt x="0" y="47"/>
                  </a:cubicBezTo>
                  <a:cubicBezTo>
                    <a:pt x="0" y="22"/>
                    <a:pt x="18" y="1"/>
                    <a:pt x="40" y="1"/>
                  </a:cubicBezTo>
                  <a:cubicBezTo>
                    <a:pt x="69" y="0"/>
                    <a:pt x="98" y="29"/>
                    <a:pt x="98" y="58"/>
                  </a:cubicBezTo>
                  <a:cubicBezTo>
                    <a:pt x="98" y="82"/>
                    <a:pt x="82" y="99"/>
                    <a:pt x="58" y="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085156" y="1556043"/>
            <a:ext cx="1037150" cy="1068950"/>
            <a:chOff x="6767513" y="2027238"/>
            <a:chExt cx="1346200" cy="1387475"/>
          </a:xfrm>
          <a:solidFill>
            <a:schemeClr val="accent2"/>
          </a:solidFill>
        </p:grpSpPr>
        <p:sp>
          <p:nvSpPr>
            <p:cNvPr id="15" name="Freeform 13"/>
            <p:cNvSpPr>
              <a:spLocks/>
            </p:cNvSpPr>
            <p:nvPr/>
          </p:nvSpPr>
          <p:spPr bwMode="auto">
            <a:xfrm>
              <a:off x="6767513" y="2027238"/>
              <a:ext cx="1346200" cy="1387475"/>
            </a:xfrm>
            <a:custGeom>
              <a:avLst/>
              <a:gdLst>
                <a:gd name="T0" fmla="*/ 371 w 451"/>
                <a:gd name="T1" fmla="*/ 303 h 465"/>
                <a:gd name="T2" fmla="*/ 335 w 451"/>
                <a:gd name="T3" fmla="*/ 303 h 465"/>
                <a:gd name="T4" fmla="*/ 229 w 451"/>
                <a:gd name="T5" fmla="*/ 346 h 465"/>
                <a:gd name="T6" fmla="*/ 136 w 451"/>
                <a:gd name="T7" fmla="*/ 434 h 465"/>
                <a:gd name="T8" fmla="*/ 90 w 451"/>
                <a:gd name="T9" fmla="*/ 462 h 465"/>
                <a:gd name="T10" fmla="*/ 63 w 451"/>
                <a:gd name="T11" fmla="*/ 458 h 465"/>
                <a:gd name="T12" fmla="*/ 70 w 451"/>
                <a:gd name="T13" fmla="*/ 433 h 465"/>
                <a:gd name="T14" fmla="*/ 107 w 451"/>
                <a:gd name="T15" fmla="*/ 391 h 465"/>
                <a:gd name="T16" fmla="*/ 112 w 451"/>
                <a:gd name="T17" fmla="*/ 385 h 465"/>
                <a:gd name="T18" fmla="*/ 120 w 451"/>
                <a:gd name="T19" fmla="*/ 344 h 465"/>
                <a:gd name="T20" fmla="*/ 85 w 451"/>
                <a:gd name="T21" fmla="*/ 354 h 465"/>
                <a:gd name="T22" fmla="*/ 33 w 451"/>
                <a:gd name="T23" fmla="*/ 391 h 465"/>
                <a:gd name="T24" fmla="*/ 8 w 451"/>
                <a:gd name="T25" fmla="*/ 394 h 465"/>
                <a:gd name="T26" fmla="*/ 3 w 451"/>
                <a:gd name="T27" fmla="*/ 365 h 465"/>
                <a:gd name="T28" fmla="*/ 38 w 451"/>
                <a:gd name="T29" fmla="*/ 317 h 465"/>
                <a:gd name="T30" fmla="*/ 114 w 451"/>
                <a:gd name="T31" fmla="*/ 243 h 465"/>
                <a:gd name="T32" fmla="*/ 159 w 451"/>
                <a:gd name="T33" fmla="*/ 108 h 465"/>
                <a:gd name="T34" fmla="*/ 153 w 451"/>
                <a:gd name="T35" fmla="*/ 38 h 465"/>
                <a:gd name="T36" fmla="*/ 155 w 451"/>
                <a:gd name="T37" fmla="*/ 17 h 465"/>
                <a:gd name="T38" fmla="*/ 170 w 451"/>
                <a:gd name="T39" fmla="*/ 1 h 465"/>
                <a:gd name="T40" fmla="*/ 186 w 451"/>
                <a:gd name="T41" fmla="*/ 14 h 465"/>
                <a:gd name="T42" fmla="*/ 207 w 451"/>
                <a:gd name="T43" fmla="*/ 74 h 465"/>
                <a:gd name="T44" fmla="*/ 401 w 451"/>
                <a:gd name="T45" fmla="*/ 254 h 465"/>
                <a:gd name="T46" fmla="*/ 439 w 451"/>
                <a:gd name="T47" fmla="*/ 267 h 465"/>
                <a:gd name="T48" fmla="*/ 451 w 451"/>
                <a:gd name="T49" fmla="*/ 288 h 465"/>
                <a:gd name="T50" fmla="*/ 432 w 451"/>
                <a:gd name="T51" fmla="*/ 303 h 465"/>
                <a:gd name="T52" fmla="*/ 371 w 451"/>
                <a:gd name="T53" fmla="*/ 30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5">
                  <a:moveTo>
                    <a:pt x="371" y="303"/>
                  </a:moveTo>
                  <a:cubicBezTo>
                    <a:pt x="359" y="303"/>
                    <a:pt x="347" y="304"/>
                    <a:pt x="335" y="303"/>
                  </a:cubicBezTo>
                  <a:cubicBezTo>
                    <a:pt x="293" y="302"/>
                    <a:pt x="258" y="317"/>
                    <a:pt x="229" y="346"/>
                  </a:cubicBezTo>
                  <a:cubicBezTo>
                    <a:pt x="198" y="376"/>
                    <a:pt x="168" y="406"/>
                    <a:pt x="136" y="434"/>
                  </a:cubicBezTo>
                  <a:cubicBezTo>
                    <a:pt x="123" y="446"/>
                    <a:pt x="107" y="455"/>
                    <a:pt x="90" y="462"/>
                  </a:cubicBezTo>
                  <a:cubicBezTo>
                    <a:pt x="83" y="465"/>
                    <a:pt x="72" y="460"/>
                    <a:pt x="63" y="458"/>
                  </a:cubicBezTo>
                  <a:cubicBezTo>
                    <a:pt x="65" y="450"/>
                    <a:pt x="65" y="440"/>
                    <a:pt x="70" y="433"/>
                  </a:cubicBezTo>
                  <a:cubicBezTo>
                    <a:pt x="81" y="418"/>
                    <a:pt x="94" y="405"/>
                    <a:pt x="107" y="391"/>
                  </a:cubicBezTo>
                  <a:cubicBezTo>
                    <a:pt x="108" y="389"/>
                    <a:pt x="110" y="387"/>
                    <a:pt x="112" y="385"/>
                  </a:cubicBezTo>
                  <a:cubicBezTo>
                    <a:pt x="120" y="372"/>
                    <a:pt x="133" y="357"/>
                    <a:pt x="120" y="344"/>
                  </a:cubicBezTo>
                  <a:cubicBezTo>
                    <a:pt x="107" y="332"/>
                    <a:pt x="95" y="347"/>
                    <a:pt x="85" y="354"/>
                  </a:cubicBezTo>
                  <a:cubicBezTo>
                    <a:pt x="67" y="366"/>
                    <a:pt x="51" y="380"/>
                    <a:pt x="33" y="391"/>
                  </a:cubicBezTo>
                  <a:cubicBezTo>
                    <a:pt x="26" y="395"/>
                    <a:pt x="10" y="397"/>
                    <a:pt x="8" y="394"/>
                  </a:cubicBezTo>
                  <a:cubicBezTo>
                    <a:pt x="3" y="386"/>
                    <a:pt x="0" y="373"/>
                    <a:pt x="3" y="365"/>
                  </a:cubicBezTo>
                  <a:cubicBezTo>
                    <a:pt x="12" y="348"/>
                    <a:pt x="24" y="331"/>
                    <a:pt x="38" y="317"/>
                  </a:cubicBezTo>
                  <a:cubicBezTo>
                    <a:pt x="62" y="291"/>
                    <a:pt x="86" y="265"/>
                    <a:pt x="114" y="243"/>
                  </a:cubicBezTo>
                  <a:cubicBezTo>
                    <a:pt x="159" y="207"/>
                    <a:pt x="164" y="160"/>
                    <a:pt x="159" y="108"/>
                  </a:cubicBezTo>
                  <a:cubicBezTo>
                    <a:pt x="156" y="85"/>
                    <a:pt x="154" y="62"/>
                    <a:pt x="153" y="38"/>
                  </a:cubicBezTo>
                  <a:cubicBezTo>
                    <a:pt x="152" y="31"/>
                    <a:pt x="152" y="23"/>
                    <a:pt x="155" y="17"/>
                  </a:cubicBezTo>
                  <a:cubicBezTo>
                    <a:pt x="158" y="10"/>
                    <a:pt x="164" y="3"/>
                    <a:pt x="170" y="1"/>
                  </a:cubicBezTo>
                  <a:cubicBezTo>
                    <a:pt x="174" y="0"/>
                    <a:pt x="183" y="8"/>
                    <a:pt x="186" y="14"/>
                  </a:cubicBezTo>
                  <a:cubicBezTo>
                    <a:pt x="194" y="33"/>
                    <a:pt x="202" y="53"/>
                    <a:pt x="207" y="74"/>
                  </a:cubicBezTo>
                  <a:cubicBezTo>
                    <a:pt x="230" y="180"/>
                    <a:pt x="298" y="235"/>
                    <a:pt x="401" y="254"/>
                  </a:cubicBezTo>
                  <a:cubicBezTo>
                    <a:pt x="414" y="256"/>
                    <a:pt x="428" y="260"/>
                    <a:pt x="439" y="267"/>
                  </a:cubicBezTo>
                  <a:cubicBezTo>
                    <a:pt x="445" y="270"/>
                    <a:pt x="451" y="281"/>
                    <a:pt x="451" y="288"/>
                  </a:cubicBezTo>
                  <a:cubicBezTo>
                    <a:pt x="450" y="294"/>
                    <a:pt x="439" y="302"/>
                    <a:pt x="432" y="303"/>
                  </a:cubicBezTo>
                  <a:cubicBezTo>
                    <a:pt x="412" y="305"/>
                    <a:pt x="391" y="303"/>
                    <a:pt x="371" y="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7"/>
            <p:cNvSpPr>
              <a:spLocks/>
            </p:cNvSpPr>
            <p:nvPr/>
          </p:nvSpPr>
          <p:spPr bwMode="auto">
            <a:xfrm>
              <a:off x="7578725" y="2332038"/>
              <a:ext cx="290513" cy="292100"/>
            </a:xfrm>
            <a:custGeom>
              <a:avLst/>
              <a:gdLst>
                <a:gd name="T0" fmla="*/ 0 w 97"/>
                <a:gd name="T1" fmla="*/ 56 h 98"/>
                <a:gd name="T2" fmla="*/ 50 w 97"/>
                <a:gd name="T3" fmla="*/ 1 h 98"/>
                <a:gd name="T4" fmla="*/ 97 w 97"/>
                <a:gd name="T5" fmla="*/ 41 h 98"/>
                <a:gd name="T6" fmla="*/ 38 w 97"/>
                <a:gd name="T7" fmla="*/ 97 h 98"/>
                <a:gd name="T8" fmla="*/ 0 w 97"/>
                <a:gd name="T9" fmla="*/ 56 h 98"/>
              </a:gdLst>
              <a:ahLst/>
              <a:cxnLst>
                <a:cxn ang="0">
                  <a:pos x="T0" y="T1"/>
                </a:cxn>
                <a:cxn ang="0">
                  <a:pos x="T2" y="T3"/>
                </a:cxn>
                <a:cxn ang="0">
                  <a:pos x="T4" y="T5"/>
                </a:cxn>
                <a:cxn ang="0">
                  <a:pos x="T6" y="T7"/>
                </a:cxn>
                <a:cxn ang="0">
                  <a:pos x="T8" y="T9"/>
                </a:cxn>
              </a:cxnLst>
              <a:rect l="0" t="0" r="r" b="b"/>
              <a:pathLst>
                <a:path w="97" h="98">
                  <a:moveTo>
                    <a:pt x="0" y="56"/>
                  </a:moveTo>
                  <a:cubicBezTo>
                    <a:pt x="0" y="25"/>
                    <a:pt x="23" y="0"/>
                    <a:pt x="50" y="1"/>
                  </a:cubicBezTo>
                  <a:cubicBezTo>
                    <a:pt x="76" y="1"/>
                    <a:pt x="97" y="20"/>
                    <a:pt x="97" y="41"/>
                  </a:cubicBezTo>
                  <a:cubicBezTo>
                    <a:pt x="96" y="68"/>
                    <a:pt x="65" y="98"/>
                    <a:pt x="38" y="97"/>
                  </a:cubicBezTo>
                  <a:cubicBezTo>
                    <a:pt x="14" y="97"/>
                    <a:pt x="0" y="82"/>
                    <a:pt x="0" y="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086378" y="3602215"/>
            <a:ext cx="1066504" cy="1062834"/>
            <a:chOff x="6769100" y="4683126"/>
            <a:chExt cx="1384300" cy="1379538"/>
          </a:xfrm>
          <a:solidFill>
            <a:schemeClr val="accent4"/>
          </a:solidFill>
        </p:grpSpPr>
        <p:sp>
          <p:nvSpPr>
            <p:cNvPr id="18" name="Freeform 14"/>
            <p:cNvSpPr>
              <a:spLocks/>
            </p:cNvSpPr>
            <p:nvPr/>
          </p:nvSpPr>
          <p:spPr bwMode="auto">
            <a:xfrm>
              <a:off x="6769100" y="4683126"/>
              <a:ext cx="1384300" cy="1379538"/>
            </a:xfrm>
            <a:custGeom>
              <a:avLst/>
              <a:gdLst>
                <a:gd name="T0" fmla="*/ 159 w 463"/>
                <a:gd name="T1" fmla="*/ 374 h 462"/>
                <a:gd name="T2" fmla="*/ 160 w 463"/>
                <a:gd name="T3" fmla="*/ 354 h 462"/>
                <a:gd name="T4" fmla="*/ 108 w 463"/>
                <a:gd name="T5" fmla="*/ 224 h 462"/>
                <a:gd name="T6" fmla="*/ 22 w 463"/>
                <a:gd name="T7" fmla="*/ 129 h 462"/>
                <a:gd name="T8" fmla="*/ 2 w 463"/>
                <a:gd name="T9" fmla="*/ 91 h 462"/>
                <a:gd name="T10" fmla="*/ 10 w 463"/>
                <a:gd name="T11" fmla="*/ 68 h 462"/>
                <a:gd name="T12" fmla="*/ 29 w 463"/>
                <a:gd name="T13" fmla="*/ 73 h 462"/>
                <a:gd name="T14" fmla="*/ 69 w 463"/>
                <a:gd name="T15" fmla="*/ 108 h 462"/>
                <a:gd name="T16" fmla="*/ 104 w 463"/>
                <a:gd name="T17" fmla="*/ 130 h 462"/>
                <a:gd name="T18" fmla="*/ 124 w 463"/>
                <a:gd name="T19" fmla="*/ 125 h 462"/>
                <a:gd name="T20" fmla="*/ 122 w 463"/>
                <a:gd name="T21" fmla="*/ 108 h 462"/>
                <a:gd name="T22" fmla="*/ 78 w 463"/>
                <a:gd name="T23" fmla="*/ 43 h 462"/>
                <a:gd name="T24" fmla="*/ 73 w 463"/>
                <a:gd name="T25" fmla="*/ 13 h 462"/>
                <a:gd name="T26" fmla="*/ 107 w 463"/>
                <a:gd name="T27" fmla="*/ 13 h 462"/>
                <a:gd name="T28" fmla="*/ 208 w 463"/>
                <a:gd name="T29" fmla="*/ 106 h 462"/>
                <a:gd name="T30" fmla="*/ 300 w 463"/>
                <a:gd name="T31" fmla="*/ 167 h 462"/>
                <a:gd name="T32" fmla="*/ 374 w 463"/>
                <a:gd name="T33" fmla="*/ 167 h 462"/>
                <a:gd name="T34" fmla="*/ 441 w 463"/>
                <a:gd name="T35" fmla="*/ 165 h 462"/>
                <a:gd name="T36" fmla="*/ 463 w 463"/>
                <a:gd name="T37" fmla="*/ 179 h 462"/>
                <a:gd name="T38" fmla="*/ 447 w 463"/>
                <a:gd name="T39" fmla="*/ 198 h 462"/>
                <a:gd name="T40" fmla="*/ 367 w 463"/>
                <a:gd name="T41" fmla="*/ 223 h 462"/>
                <a:gd name="T42" fmla="*/ 215 w 463"/>
                <a:gd name="T43" fmla="*/ 380 h 462"/>
                <a:gd name="T44" fmla="*/ 199 w 463"/>
                <a:gd name="T45" fmla="*/ 438 h 462"/>
                <a:gd name="T46" fmla="*/ 174 w 463"/>
                <a:gd name="T47" fmla="*/ 457 h 462"/>
                <a:gd name="T48" fmla="*/ 158 w 463"/>
                <a:gd name="T49" fmla="*/ 432 h 462"/>
                <a:gd name="T50" fmla="*/ 157 w 463"/>
                <a:gd name="T51" fmla="*/ 374 h 462"/>
                <a:gd name="T52" fmla="*/ 159 w 463"/>
                <a:gd name="T53" fmla="*/ 37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3" h="462">
                  <a:moveTo>
                    <a:pt x="159" y="374"/>
                  </a:moveTo>
                  <a:cubicBezTo>
                    <a:pt x="159" y="368"/>
                    <a:pt x="159" y="361"/>
                    <a:pt x="160" y="354"/>
                  </a:cubicBezTo>
                  <a:cubicBezTo>
                    <a:pt x="164" y="302"/>
                    <a:pt x="145" y="260"/>
                    <a:pt x="108" y="224"/>
                  </a:cubicBezTo>
                  <a:cubicBezTo>
                    <a:pt x="77" y="194"/>
                    <a:pt x="50" y="161"/>
                    <a:pt x="22" y="129"/>
                  </a:cubicBezTo>
                  <a:cubicBezTo>
                    <a:pt x="13" y="118"/>
                    <a:pt x="6" y="104"/>
                    <a:pt x="2" y="91"/>
                  </a:cubicBezTo>
                  <a:cubicBezTo>
                    <a:pt x="0" y="84"/>
                    <a:pt x="5" y="74"/>
                    <a:pt x="10" y="68"/>
                  </a:cubicBezTo>
                  <a:cubicBezTo>
                    <a:pt x="12" y="66"/>
                    <a:pt x="24" y="69"/>
                    <a:pt x="29" y="73"/>
                  </a:cubicBezTo>
                  <a:cubicBezTo>
                    <a:pt x="43" y="84"/>
                    <a:pt x="55" y="97"/>
                    <a:pt x="69" y="108"/>
                  </a:cubicBezTo>
                  <a:cubicBezTo>
                    <a:pt x="80" y="117"/>
                    <a:pt x="92" y="125"/>
                    <a:pt x="104" y="130"/>
                  </a:cubicBezTo>
                  <a:cubicBezTo>
                    <a:pt x="109" y="132"/>
                    <a:pt x="119" y="130"/>
                    <a:pt x="124" y="125"/>
                  </a:cubicBezTo>
                  <a:cubicBezTo>
                    <a:pt x="126" y="123"/>
                    <a:pt x="125" y="112"/>
                    <a:pt x="122" y="108"/>
                  </a:cubicBezTo>
                  <a:cubicBezTo>
                    <a:pt x="108" y="86"/>
                    <a:pt x="92" y="65"/>
                    <a:pt x="78" y="43"/>
                  </a:cubicBezTo>
                  <a:cubicBezTo>
                    <a:pt x="73" y="34"/>
                    <a:pt x="69" y="20"/>
                    <a:pt x="73" y="13"/>
                  </a:cubicBezTo>
                  <a:cubicBezTo>
                    <a:pt x="81" y="0"/>
                    <a:pt x="97" y="4"/>
                    <a:pt x="107" y="13"/>
                  </a:cubicBezTo>
                  <a:cubicBezTo>
                    <a:pt x="141" y="43"/>
                    <a:pt x="176" y="73"/>
                    <a:pt x="208" y="106"/>
                  </a:cubicBezTo>
                  <a:cubicBezTo>
                    <a:pt x="235" y="133"/>
                    <a:pt x="257" y="165"/>
                    <a:pt x="300" y="167"/>
                  </a:cubicBezTo>
                  <a:cubicBezTo>
                    <a:pt x="324" y="168"/>
                    <a:pt x="349" y="167"/>
                    <a:pt x="374" y="167"/>
                  </a:cubicBezTo>
                  <a:cubicBezTo>
                    <a:pt x="396" y="166"/>
                    <a:pt x="419" y="164"/>
                    <a:pt x="441" y="165"/>
                  </a:cubicBezTo>
                  <a:cubicBezTo>
                    <a:pt x="449" y="165"/>
                    <a:pt x="456" y="174"/>
                    <a:pt x="463" y="179"/>
                  </a:cubicBezTo>
                  <a:cubicBezTo>
                    <a:pt x="458" y="185"/>
                    <a:pt x="454" y="195"/>
                    <a:pt x="447" y="198"/>
                  </a:cubicBezTo>
                  <a:cubicBezTo>
                    <a:pt x="421" y="208"/>
                    <a:pt x="394" y="216"/>
                    <a:pt x="367" y="223"/>
                  </a:cubicBezTo>
                  <a:cubicBezTo>
                    <a:pt x="284" y="245"/>
                    <a:pt x="236" y="299"/>
                    <a:pt x="215" y="380"/>
                  </a:cubicBezTo>
                  <a:cubicBezTo>
                    <a:pt x="210" y="399"/>
                    <a:pt x="205" y="418"/>
                    <a:pt x="199" y="438"/>
                  </a:cubicBezTo>
                  <a:cubicBezTo>
                    <a:pt x="195" y="449"/>
                    <a:pt x="188" y="462"/>
                    <a:pt x="174" y="457"/>
                  </a:cubicBezTo>
                  <a:cubicBezTo>
                    <a:pt x="166" y="454"/>
                    <a:pt x="159" y="441"/>
                    <a:pt x="158" y="432"/>
                  </a:cubicBezTo>
                  <a:cubicBezTo>
                    <a:pt x="155" y="413"/>
                    <a:pt x="157" y="394"/>
                    <a:pt x="157" y="374"/>
                  </a:cubicBezTo>
                  <a:cubicBezTo>
                    <a:pt x="158" y="374"/>
                    <a:pt x="159" y="374"/>
                    <a:pt x="159" y="3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8"/>
            <p:cNvSpPr>
              <a:spLocks/>
            </p:cNvSpPr>
            <p:nvPr/>
          </p:nvSpPr>
          <p:spPr bwMode="auto">
            <a:xfrm>
              <a:off x="7558088" y="5519738"/>
              <a:ext cx="290513" cy="292100"/>
            </a:xfrm>
            <a:custGeom>
              <a:avLst/>
              <a:gdLst>
                <a:gd name="T0" fmla="*/ 38 w 97"/>
                <a:gd name="T1" fmla="*/ 0 h 98"/>
                <a:gd name="T2" fmla="*/ 96 w 97"/>
                <a:gd name="T3" fmla="*/ 50 h 98"/>
                <a:gd name="T4" fmla="*/ 57 w 97"/>
                <a:gd name="T5" fmla="*/ 97 h 98"/>
                <a:gd name="T6" fmla="*/ 0 w 97"/>
                <a:gd name="T7" fmla="*/ 40 h 98"/>
                <a:gd name="T8" fmla="*/ 38 w 97"/>
                <a:gd name="T9" fmla="*/ 0 h 98"/>
              </a:gdLst>
              <a:ahLst/>
              <a:cxnLst>
                <a:cxn ang="0">
                  <a:pos x="T0" y="T1"/>
                </a:cxn>
                <a:cxn ang="0">
                  <a:pos x="T2" y="T3"/>
                </a:cxn>
                <a:cxn ang="0">
                  <a:pos x="T4" y="T5"/>
                </a:cxn>
                <a:cxn ang="0">
                  <a:pos x="T6" y="T7"/>
                </a:cxn>
                <a:cxn ang="0">
                  <a:pos x="T8" y="T9"/>
                </a:cxn>
              </a:cxnLst>
              <a:rect l="0" t="0" r="r" b="b"/>
              <a:pathLst>
                <a:path w="97" h="98">
                  <a:moveTo>
                    <a:pt x="38" y="0"/>
                  </a:moveTo>
                  <a:cubicBezTo>
                    <a:pt x="69" y="0"/>
                    <a:pt x="95" y="22"/>
                    <a:pt x="96" y="50"/>
                  </a:cubicBezTo>
                  <a:cubicBezTo>
                    <a:pt x="97" y="74"/>
                    <a:pt x="78" y="96"/>
                    <a:pt x="57" y="97"/>
                  </a:cubicBezTo>
                  <a:cubicBezTo>
                    <a:pt x="30" y="98"/>
                    <a:pt x="0" y="67"/>
                    <a:pt x="0" y="40"/>
                  </a:cubicBezTo>
                  <a:cubicBezTo>
                    <a:pt x="0" y="17"/>
                    <a:pt x="15" y="1"/>
                    <a:pt x="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3014524" y="3588760"/>
            <a:ext cx="1038374" cy="1064057"/>
            <a:chOff x="4079875" y="4665663"/>
            <a:chExt cx="1347788" cy="1381125"/>
          </a:xfrm>
          <a:solidFill>
            <a:schemeClr val="accent3"/>
          </a:solidFill>
        </p:grpSpPr>
        <p:sp>
          <p:nvSpPr>
            <p:cNvPr id="21" name="Freeform 15"/>
            <p:cNvSpPr>
              <a:spLocks/>
            </p:cNvSpPr>
            <p:nvPr/>
          </p:nvSpPr>
          <p:spPr bwMode="auto">
            <a:xfrm>
              <a:off x="4079875" y="4665663"/>
              <a:ext cx="1347788" cy="1381125"/>
            </a:xfrm>
            <a:custGeom>
              <a:avLst/>
              <a:gdLst>
                <a:gd name="T0" fmla="*/ 38 w 451"/>
                <a:gd name="T1" fmla="*/ 160 h 463"/>
                <a:gd name="T2" fmla="*/ 150 w 451"/>
                <a:gd name="T3" fmla="*/ 159 h 463"/>
                <a:gd name="T4" fmla="*/ 214 w 451"/>
                <a:gd name="T5" fmla="*/ 127 h 463"/>
                <a:gd name="T6" fmla="*/ 323 w 451"/>
                <a:gd name="T7" fmla="*/ 26 h 463"/>
                <a:gd name="T8" fmla="*/ 366 w 451"/>
                <a:gd name="T9" fmla="*/ 2 h 463"/>
                <a:gd name="T10" fmla="*/ 386 w 451"/>
                <a:gd name="T11" fmla="*/ 8 h 463"/>
                <a:gd name="T12" fmla="*/ 383 w 451"/>
                <a:gd name="T13" fmla="*/ 29 h 463"/>
                <a:gd name="T14" fmla="*/ 338 w 451"/>
                <a:gd name="T15" fmla="*/ 80 h 463"/>
                <a:gd name="T16" fmla="*/ 330 w 451"/>
                <a:gd name="T17" fmla="*/ 122 h 463"/>
                <a:gd name="T18" fmla="*/ 368 w 451"/>
                <a:gd name="T19" fmla="*/ 111 h 463"/>
                <a:gd name="T20" fmla="*/ 420 w 451"/>
                <a:gd name="T21" fmla="*/ 74 h 463"/>
                <a:gd name="T22" fmla="*/ 443 w 451"/>
                <a:gd name="T23" fmla="*/ 72 h 463"/>
                <a:gd name="T24" fmla="*/ 447 w 451"/>
                <a:gd name="T25" fmla="*/ 97 h 463"/>
                <a:gd name="T26" fmla="*/ 414 w 451"/>
                <a:gd name="T27" fmla="*/ 146 h 463"/>
                <a:gd name="T28" fmla="*/ 340 w 451"/>
                <a:gd name="T29" fmla="*/ 218 h 463"/>
                <a:gd name="T30" fmla="*/ 291 w 451"/>
                <a:gd name="T31" fmla="*/ 338 h 463"/>
                <a:gd name="T32" fmla="*/ 296 w 451"/>
                <a:gd name="T33" fmla="*/ 428 h 463"/>
                <a:gd name="T34" fmla="*/ 295 w 451"/>
                <a:gd name="T35" fmla="*/ 447 h 463"/>
                <a:gd name="T36" fmla="*/ 281 w 451"/>
                <a:gd name="T37" fmla="*/ 462 h 463"/>
                <a:gd name="T38" fmla="*/ 267 w 451"/>
                <a:gd name="T39" fmla="*/ 452 h 463"/>
                <a:gd name="T40" fmla="*/ 251 w 451"/>
                <a:gd name="T41" fmla="*/ 411 h 463"/>
                <a:gd name="T42" fmla="*/ 211 w 451"/>
                <a:gd name="T43" fmla="*/ 307 h 463"/>
                <a:gd name="T44" fmla="*/ 88 w 451"/>
                <a:gd name="T45" fmla="*/ 220 h 463"/>
                <a:gd name="T46" fmla="*/ 17 w 451"/>
                <a:gd name="T47" fmla="*/ 200 h 463"/>
                <a:gd name="T48" fmla="*/ 1 w 451"/>
                <a:gd name="T49" fmla="*/ 180 h 463"/>
                <a:gd name="T50" fmla="*/ 17 w 451"/>
                <a:gd name="T51" fmla="*/ 163 h 463"/>
                <a:gd name="T52" fmla="*/ 38 w 451"/>
                <a:gd name="T53" fmla="*/ 16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3">
                  <a:moveTo>
                    <a:pt x="38" y="160"/>
                  </a:moveTo>
                  <a:cubicBezTo>
                    <a:pt x="77" y="160"/>
                    <a:pt x="113" y="161"/>
                    <a:pt x="150" y="159"/>
                  </a:cubicBezTo>
                  <a:cubicBezTo>
                    <a:pt x="175" y="158"/>
                    <a:pt x="196" y="145"/>
                    <a:pt x="214" y="127"/>
                  </a:cubicBezTo>
                  <a:cubicBezTo>
                    <a:pt x="250" y="93"/>
                    <a:pt x="286" y="59"/>
                    <a:pt x="323" y="26"/>
                  </a:cubicBezTo>
                  <a:cubicBezTo>
                    <a:pt x="335" y="16"/>
                    <a:pt x="351" y="8"/>
                    <a:pt x="366" y="2"/>
                  </a:cubicBezTo>
                  <a:cubicBezTo>
                    <a:pt x="371" y="0"/>
                    <a:pt x="383" y="3"/>
                    <a:pt x="386" y="8"/>
                  </a:cubicBezTo>
                  <a:cubicBezTo>
                    <a:pt x="389" y="12"/>
                    <a:pt x="387" y="24"/>
                    <a:pt x="383" y="29"/>
                  </a:cubicBezTo>
                  <a:cubicBezTo>
                    <a:pt x="369" y="47"/>
                    <a:pt x="352" y="62"/>
                    <a:pt x="338" y="80"/>
                  </a:cubicBezTo>
                  <a:cubicBezTo>
                    <a:pt x="329" y="92"/>
                    <a:pt x="316" y="109"/>
                    <a:pt x="330" y="122"/>
                  </a:cubicBezTo>
                  <a:cubicBezTo>
                    <a:pt x="344" y="135"/>
                    <a:pt x="357" y="118"/>
                    <a:pt x="368" y="111"/>
                  </a:cubicBezTo>
                  <a:cubicBezTo>
                    <a:pt x="386" y="99"/>
                    <a:pt x="402" y="85"/>
                    <a:pt x="420" y="74"/>
                  </a:cubicBezTo>
                  <a:cubicBezTo>
                    <a:pt x="427" y="70"/>
                    <a:pt x="440" y="68"/>
                    <a:pt x="443" y="72"/>
                  </a:cubicBezTo>
                  <a:cubicBezTo>
                    <a:pt x="448" y="78"/>
                    <a:pt x="451" y="90"/>
                    <a:pt x="447" y="97"/>
                  </a:cubicBezTo>
                  <a:cubicBezTo>
                    <a:pt x="438" y="114"/>
                    <a:pt x="427" y="131"/>
                    <a:pt x="414" y="146"/>
                  </a:cubicBezTo>
                  <a:cubicBezTo>
                    <a:pt x="391" y="171"/>
                    <a:pt x="366" y="196"/>
                    <a:pt x="340" y="218"/>
                  </a:cubicBezTo>
                  <a:cubicBezTo>
                    <a:pt x="300" y="250"/>
                    <a:pt x="287" y="290"/>
                    <a:pt x="291" y="338"/>
                  </a:cubicBezTo>
                  <a:cubicBezTo>
                    <a:pt x="293" y="368"/>
                    <a:pt x="295" y="398"/>
                    <a:pt x="296" y="428"/>
                  </a:cubicBezTo>
                  <a:cubicBezTo>
                    <a:pt x="297" y="434"/>
                    <a:pt x="298" y="442"/>
                    <a:pt x="295" y="447"/>
                  </a:cubicBezTo>
                  <a:cubicBezTo>
                    <a:pt x="292" y="453"/>
                    <a:pt x="287" y="460"/>
                    <a:pt x="281" y="462"/>
                  </a:cubicBezTo>
                  <a:cubicBezTo>
                    <a:pt x="278" y="463"/>
                    <a:pt x="269" y="457"/>
                    <a:pt x="267" y="452"/>
                  </a:cubicBezTo>
                  <a:cubicBezTo>
                    <a:pt x="260" y="439"/>
                    <a:pt x="256" y="425"/>
                    <a:pt x="251" y="411"/>
                  </a:cubicBezTo>
                  <a:cubicBezTo>
                    <a:pt x="238" y="376"/>
                    <a:pt x="228" y="340"/>
                    <a:pt x="211" y="307"/>
                  </a:cubicBezTo>
                  <a:cubicBezTo>
                    <a:pt x="186" y="258"/>
                    <a:pt x="139" y="235"/>
                    <a:pt x="88" y="220"/>
                  </a:cubicBezTo>
                  <a:cubicBezTo>
                    <a:pt x="64" y="213"/>
                    <a:pt x="40" y="208"/>
                    <a:pt x="17" y="200"/>
                  </a:cubicBezTo>
                  <a:cubicBezTo>
                    <a:pt x="10" y="197"/>
                    <a:pt x="2" y="187"/>
                    <a:pt x="1" y="180"/>
                  </a:cubicBezTo>
                  <a:cubicBezTo>
                    <a:pt x="0" y="175"/>
                    <a:pt x="10" y="167"/>
                    <a:pt x="17" y="163"/>
                  </a:cubicBezTo>
                  <a:cubicBezTo>
                    <a:pt x="23" y="160"/>
                    <a:pt x="32" y="161"/>
                    <a:pt x="38" y="1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9"/>
            <p:cNvSpPr>
              <a:spLocks/>
            </p:cNvSpPr>
            <p:nvPr/>
          </p:nvSpPr>
          <p:spPr bwMode="auto">
            <a:xfrm>
              <a:off x="4376738" y="5480051"/>
              <a:ext cx="265113" cy="298450"/>
            </a:xfrm>
            <a:custGeom>
              <a:avLst/>
              <a:gdLst>
                <a:gd name="T0" fmla="*/ 89 w 89"/>
                <a:gd name="T1" fmla="*/ 52 h 100"/>
                <a:gd name="T2" fmla="*/ 41 w 89"/>
                <a:gd name="T3" fmla="*/ 100 h 100"/>
                <a:gd name="T4" fmla="*/ 1 w 89"/>
                <a:gd name="T5" fmla="*/ 56 h 100"/>
                <a:gd name="T6" fmla="*/ 49 w 89"/>
                <a:gd name="T7" fmla="*/ 0 h 100"/>
                <a:gd name="T8" fmla="*/ 89 w 89"/>
                <a:gd name="T9" fmla="*/ 52 h 100"/>
              </a:gdLst>
              <a:ahLst/>
              <a:cxnLst>
                <a:cxn ang="0">
                  <a:pos x="T0" y="T1"/>
                </a:cxn>
                <a:cxn ang="0">
                  <a:pos x="T2" y="T3"/>
                </a:cxn>
                <a:cxn ang="0">
                  <a:pos x="T4" y="T5"/>
                </a:cxn>
                <a:cxn ang="0">
                  <a:pos x="T6" y="T7"/>
                </a:cxn>
                <a:cxn ang="0">
                  <a:pos x="T8" y="T9"/>
                </a:cxn>
              </a:cxnLst>
              <a:rect l="0" t="0" r="r" b="b"/>
              <a:pathLst>
                <a:path w="89" h="100">
                  <a:moveTo>
                    <a:pt x="89" y="52"/>
                  </a:moveTo>
                  <a:cubicBezTo>
                    <a:pt x="88" y="80"/>
                    <a:pt x="68" y="100"/>
                    <a:pt x="41" y="100"/>
                  </a:cubicBezTo>
                  <a:cubicBezTo>
                    <a:pt x="15" y="100"/>
                    <a:pt x="0" y="83"/>
                    <a:pt x="1" y="56"/>
                  </a:cubicBezTo>
                  <a:cubicBezTo>
                    <a:pt x="1" y="26"/>
                    <a:pt x="24" y="0"/>
                    <a:pt x="49" y="0"/>
                  </a:cubicBezTo>
                  <a:cubicBezTo>
                    <a:pt x="71" y="1"/>
                    <a:pt x="89" y="25"/>
                    <a:pt x="89" y="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Group 5"/>
          <p:cNvGrpSpPr>
            <a:grpSpLocks/>
          </p:cNvGrpSpPr>
          <p:nvPr/>
        </p:nvGrpSpPr>
        <p:grpSpPr bwMode="auto">
          <a:xfrm>
            <a:off x="3901084" y="2362036"/>
            <a:ext cx="1334664" cy="1336100"/>
            <a:chOff x="0" y="0"/>
            <a:chExt cx="11159" cy="11170"/>
          </a:xfrm>
          <a:solidFill>
            <a:schemeClr val="tx1">
              <a:lumMod val="50000"/>
              <a:lumOff val="50000"/>
            </a:schemeClr>
          </a:solidFill>
        </p:grpSpPr>
        <p:sp>
          <p:nvSpPr>
            <p:cNvPr id="24" name="AutoShape 6"/>
            <p:cNvSpPr>
              <a:spLocks/>
            </p:cNvSpPr>
            <p:nvPr/>
          </p:nvSpPr>
          <p:spPr bwMode="auto">
            <a:xfrm>
              <a:off x="5723" y="1096"/>
              <a:ext cx="128" cy="64"/>
            </a:xfrm>
            <a:custGeom>
              <a:avLst/>
              <a:gdLst/>
              <a:ahLst/>
              <a:cxnLst/>
              <a:rect l="0" t="0" r="r" b="b"/>
              <a:pathLst>
                <a:path w="21600" h="21600">
                  <a:moveTo>
                    <a:pt x="21600" y="0"/>
                  </a:moveTo>
                  <a:lnTo>
                    <a:pt x="21600" y="0"/>
                  </a:lnTo>
                  <a:lnTo>
                    <a:pt x="5400" y="10800"/>
                  </a:lnTo>
                  <a:lnTo>
                    <a:pt x="2700" y="10800"/>
                  </a:lnTo>
                  <a:lnTo>
                    <a:pt x="0" y="10800"/>
                  </a:lnTo>
                  <a:lnTo>
                    <a:pt x="2700" y="21600"/>
                  </a:lnTo>
                  <a:lnTo>
                    <a:pt x="5400" y="21600"/>
                  </a:lnTo>
                  <a:lnTo>
                    <a:pt x="108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utoShape 7"/>
            <p:cNvSpPr>
              <a:spLocks/>
            </p:cNvSpPr>
            <p:nvPr/>
          </p:nvSpPr>
          <p:spPr bwMode="auto">
            <a:xfrm>
              <a:off x="4178" y="496"/>
              <a:ext cx="544" cy="200"/>
            </a:xfrm>
            <a:custGeom>
              <a:avLst/>
              <a:gdLst/>
              <a:ahLst/>
              <a:cxnLst/>
              <a:rect l="0" t="0" r="r" b="b"/>
              <a:pathLst>
                <a:path w="21600" h="21600">
                  <a:moveTo>
                    <a:pt x="5718" y="7776"/>
                  </a:moveTo>
                  <a:lnTo>
                    <a:pt x="5718" y="7776"/>
                  </a:lnTo>
                  <a:lnTo>
                    <a:pt x="4447" y="11232"/>
                  </a:lnTo>
                  <a:lnTo>
                    <a:pt x="1906" y="14688"/>
                  </a:lnTo>
                  <a:lnTo>
                    <a:pt x="0" y="16416"/>
                  </a:lnTo>
                  <a:lnTo>
                    <a:pt x="635" y="16416"/>
                  </a:lnTo>
                  <a:lnTo>
                    <a:pt x="635" y="19872"/>
                  </a:lnTo>
                  <a:lnTo>
                    <a:pt x="635" y="21600"/>
                  </a:lnTo>
                  <a:lnTo>
                    <a:pt x="1271" y="21600"/>
                  </a:lnTo>
                  <a:lnTo>
                    <a:pt x="6353" y="21600"/>
                  </a:lnTo>
                  <a:lnTo>
                    <a:pt x="6988" y="19872"/>
                  </a:lnTo>
                  <a:lnTo>
                    <a:pt x="6988" y="18144"/>
                  </a:lnTo>
                  <a:lnTo>
                    <a:pt x="5718" y="16416"/>
                  </a:lnTo>
                  <a:lnTo>
                    <a:pt x="6988" y="16416"/>
                  </a:lnTo>
                  <a:lnTo>
                    <a:pt x="12706" y="19872"/>
                  </a:lnTo>
                  <a:lnTo>
                    <a:pt x="15882" y="21600"/>
                  </a:lnTo>
                  <a:lnTo>
                    <a:pt x="18424" y="21600"/>
                  </a:lnTo>
                  <a:lnTo>
                    <a:pt x="19694" y="19872"/>
                  </a:lnTo>
                  <a:lnTo>
                    <a:pt x="20329" y="18144"/>
                  </a:lnTo>
                  <a:lnTo>
                    <a:pt x="20965" y="11232"/>
                  </a:lnTo>
                  <a:lnTo>
                    <a:pt x="19694" y="11232"/>
                  </a:lnTo>
                  <a:lnTo>
                    <a:pt x="18424" y="11232"/>
                  </a:lnTo>
                  <a:lnTo>
                    <a:pt x="18424" y="9504"/>
                  </a:lnTo>
                  <a:lnTo>
                    <a:pt x="19059" y="7776"/>
                  </a:lnTo>
                  <a:lnTo>
                    <a:pt x="19694" y="7776"/>
                  </a:lnTo>
                  <a:lnTo>
                    <a:pt x="20965" y="7776"/>
                  </a:lnTo>
                  <a:lnTo>
                    <a:pt x="21600" y="6048"/>
                  </a:lnTo>
                  <a:lnTo>
                    <a:pt x="21600" y="1728"/>
                  </a:lnTo>
                  <a:lnTo>
                    <a:pt x="20965" y="1728"/>
                  </a:lnTo>
                  <a:lnTo>
                    <a:pt x="19059" y="0"/>
                  </a:lnTo>
                  <a:lnTo>
                    <a:pt x="18424" y="1728"/>
                  </a:lnTo>
                  <a:lnTo>
                    <a:pt x="17788" y="4320"/>
                  </a:lnTo>
                  <a:lnTo>
                    <a:pt x="16518" y="6048"/>
                  </a:lnTo>
                  <a:lnTo>
                    <a:pt x="14612" y="6048"/>
                  </a:lnTo>
                  <a:lnTo>
                    <a:pt x="13341" y="6048"/>
                  </a:lnTo>
                  <a:lnTo>
                    <a:pt x="12071" y="7776"/>
                  </a:lnTo>
                  <a:lnTo>
                    <a:pt x="10800" y="9504"/>
                  </a:lnTo>
                  <a:lnTo>
                    <a:pt x="8894" y="12960"/>
                  </a:lnTo>
                  <a:lnTo>
                    <a:pt x="6988" y="14688"/>
                  </a:lnTo>
                  <a:lnTo>
                    <a:pt x="8259" y="11232"/>
                  </a:lnTo>
                  <a:lnTo>
                    <a:pt x="12071" y="7776"/>
                  </a:lnTo>
                  <a:lnTo>
                    <a:pt x="12071" y="6048"/>
                  </a:lnTo>
                  <a:lnTo>
                    <a:pt x="7624" y="9504"/>
                  </a:lnTo>
                  <a:lnTo>
                    <a:pt x="5718" y="7776"/>
                  </a:lnTo>
                  <a:close/>
                  <a:moveTo>
                    <a:pt x="5718" y="777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utoShape 8"/>
            <p:cNvSpPr>
              <a:spLocks/>
            </p:cNvSpPr>
            <p:nvPr/>
          </p:nvSpPr>
          <p:spPr bwMode="auto">
            <a:xfrm>
              <a:off x="4354" y="568"/>
              <a:ext cx="128" cy="64"/>
            </a:xfrm>
            <a:custGeom>
              <a:avLst/>
              <a:gdLst/>
              <a:ahLst/>
              <a:cxnLst/>
              <a:rect l="0" t="0" r="r" b="b"/>
              <a:pathLst>
                <a:path w="21600" h="21600">
                  <a:moveTo>
                    <a:pt x="21600" y="0"/>
                  </a:moveTo>
                  <a:lnTo>
                    <a:pt x="21600" y="0"/>
                  </a:lnTo>
                  <a:lnTo>
                    <a:pt x="5400" y="10800"/>
                  </a:lnTo>
                  <a:lnTo>
                    <a:pt x="0" y="21600"/>
                  </a:lnTo>
                  <a:lnTo>
                    <a:pt x="8100" y="16200"/>
                  </a:lnTo>
                  <a:lnTo>
                    <a:pt x="16200" y="5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utoShape 9"/>
            <p:cNvSpPr>
              <a:spLocks/>
            </p:cNvSpPr>
            <p:nvPr/>
          </p:nvSpPr>
          <p:spPr bwMode="auto">
            <a:xfrm>
              <a:off x="4018" y="568"/>
              <a:ext cx="208" cy="144"/>
            </a:xfrm>
            <a:custGeom>
              <a:avLst/>
              <a:gdLst/>
              <a:ahLst/>
              <a:cxnLst/>
              <a:rect l="0" t="0" r="r" b="b"/>
              <a:pathLst>
                <a:path w="21600" h="21600">
                  <a:moveTo>
                    <a:pt x="21600" y="0"/>
                  </a:moveTo>
                  <a:lnTo>
                    <a:pt x="21600" y="0"/>
                  </a:lnTo>
                  <a:lnTo>
                    <a:pt x="19938" y="0"/>
                  </a:lnTo>
                  <a:lnTo>
                    <a:pt x="18277" y="0"/>
                  </a:lnTo>
                  <a:lnTo>
                    <a:pt x="13292" y="2400"/>
                  </a:lnTo>
                  <a:lnTo>
                    <a:pt x="9969" y="0"/>
                  </a:lnTo>
                  <a:lnTo>
                    <a:pt x="8308" y="2400"/>
                  </a:lnTo>
                  <a:lnTo>
                    <a:pt x="8308" y="7200"/>
                  </a:lnTo>
                  <a:lnTo>
                    <a:pt x="8308" y="12000"/>
                  </a:lnTo>
                  <a:lnTo>
                    <a:pt x="4985" y="14400"/>
                  </a:lnTo>
                  <a:lnTo>
                    <a:pt x="1662" y="16800"/>
                  </a:lnTo>
                  <a:lnTo>
                    <a:pt x="0" y="16800"/>
                  </a:lnTo>
                  <a:lnTo>
                    <a:pt x="0" y="21600"/>
                  </a:lnTo>
                  <a:lnTo>
                    <a:pt x="1662" y="21600"/>
                  </a:lnTo>
                  <a:lnTo>
                    <a:pt x="4985" y="19200"/>
                  </a:lnTo>
                  <a:lnTo>
                    <a:pt x="9969" y="14400"/>
                  </a:lnTo>
                  <a:lnTo>
                    <a:pt x="13292" y="9600"/>
                  </a:lnTo>
                  <a:lnTo>
                    <a:pt x="14954" y="7200"/>
                  </a:lnTo>
                  <a:lnTo>
                    <a:pt x="18277" y="4800"/>
                  </a:lnTo>
                  <a:lnTo>
                    <a:pt x="19938" y="2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utoShape 10"/>
            <p:cNvSpPr>
              <a:spLocks/>
            </p:cNvSpPr>
            <p:nvPr/>
          </p:nvSpPr>
          <p:spPr bwMode="auto">
            <a:xfrm>
              <a:off x="6788" y="600"/>
              <a:ext cx="176" cy="80"/>
            </a:xfrm>
            <a:custGeom>
              <a:avLst/>
              <a:gdLst/>
              <a:ahLst/>
              <a:cxnLst/>
              <a:rect l="0" t="0" r="r" b="b"/>
              <a:pathLst>
                <a:path w="21600" h="21600">
                  <a:moveTo>
                    <a:pt x="11782" y="4320"/>
                  </a:moveTo>
                  <a:lnTo>
                    <a:pt x="11782" y="4320"/>
                  </a:lnTo>
                  <a:lnTo>
                    <a:pt x="3927" y="0"/>
                  </a:lnTo>
                  <a:lnTo>
                    <a:pt x="0" y="4320"/>
                  </a:lnTo>
                  <a:lnTo>
                    <a:pt x="3927" y="12960"/>
                  </a:lnTo>
                  <a:lnTo>
                    <a:pt x="9818" y="17280"/>
                  </a:lnTo>
                  <a:lnTo>
                    <a:pt x="21600" y="21600"/>
                  </a:lnTo>
                  <a:lnTo>
                    <a:pt x="17673" y="12960"/>
                  </a:lnTo>
                  <a:lnTo>
                    <a:pt x="11782" y="4320"/>
                  </a:lnTo>
                  <a:close/>
                  <a:moveTo>
                    <a:pt x="11782" y="432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utoShape 11"/>
            <p:cNvSpPr>
              <a:spLocks/>
            </p:cNvSpPr>
            <p:nvPr/>
          </p:nvSpPr>
          <p:spPr bwMode="auto">
            <a:xfrm>
              <a:off x="5579" y="1128"/>
              <a:ext cx="256" cy="272"/>
            </a:xfrm>
            <a:custGeom>
              <a:avLst/>
              <a:gdLst/>
              <a:ahLst/>
              <a:cxnLst/>
              <a:rect l="0" t="0" r="r" b="b"/>
              <a:pathLst>
                <a:path w="21600" h="21600">
                  <a:moveTo>
                    <a:pt x="4050" y="11435"/>
                  </a:moveTo>
                  <a:lnTo>
                    <a:pt x="4050" y="11435"/>
                  </a:lnTo>
                  <a:lnTo>
                    <a:pt x="9450" y="10165"/>
                  </a:lnTo>
                  <a:lnTo>
                    <a:pt x="10800" y="10165"/>
                  </a:lnTo>
                  <a:lnTo>
                    <a:pt x="13500" y="10165"/>
                  </a:lnTo>
                  <a:lnTo>
                    <a:pt x="10800" y="11435"/>
                  </a:lnTo>
                  <a:lnTo>
                    <a:pt x="8100" y="11435"/>
                  </a:lnTo>
                  <a:lnTo>
                    <a:pt x="5400" y="12706"/>
                  </a:lnTo>
                  <a:lnTo>
                    <a:pt x="5400" y="13976"/>
                  </a:lnTo>
                  <a:lnTo>
                    <a:pt x="5400" y="16518"/>
                  </a:lnTo>
                  <a:lnTo>
                    <a:pt x="6750" y="17788"/>
                  </a:lnTo>
                  <a:lnTo>
                    <a:pt x="13500" y="19059"/>
                  </a:lnTo>
                  <a:lnTo>
                    <a:pt x="12150" y="19059"/>
                  </a:lnTo>
                  <a:lnTo>
                    <a:pt x="10800" y="19059"/>
                  </a:lnTo>
                  <a:lnTo>
                    <a:pt x="12150" y="21600"/>
                  </a:lnTo>
                  <a:lnTo>
                    <a:pt x="13500" y="21600"/>
                  </a:lnTo>
                  <a:lnTo>
                    <a:pt x="16200" y="16518"/>
                  </a:lnTo>
                  <a:lnTo>
                    <a:pt x="17550" y="11435"/>
                  </a:lnTo>
                  <a:lnTo>
                    <a:pt x="16200" y="10165"/>
                  </a:lnTo>
                  <a:lnTo>
                    <a:pt x="18900" y="8894"/>
                  </a:lnTo>
                  <a:lnTo>
                    <a:pt x="21600" y="7624"/>
                  </a:lnTo>
                  <a:lnTo>
                    <a:pt x="18900" y="6353"/>
                  </a:lnTo>
                  <a:lnTo>
                    <a:pt x="17550" y="5082"/>
                  </a:lnTo>
                  <a:lnTo>
                    <a:pt x="12150" y="3812"/>
                  </a:lnTo>
                  <a:lnTo>
                    <a:pt x="13500" y="2541"/>
                  </a:lnTo>
                  <a:lnTo>
                    <a:pt x="10800" y="0"/>
                  </a:lnTo>
                  <a:lnTo>
                    <a:pt x="9450" y="0"/>
                  </a:lnTo>
                  <a:lnTo>
                    <a:pt x="9450" y="2541"/>
                  </a:lnTo>
                  <a:lnTo>
                    <a:pt x="10800" y="3812"/>
                  </a:lnTo>
                  <a:lnTo>
                    <a:pt x="12150" y="6353"/>
                  </a:lnTo>
                  <a:lnTo>
                    <a:pt x="10800" y="7624"/>
                  </a:lnTo>
                  <a:lnTo>
                    <a:pt x="9450" y="6353"/>
                  </a:lnTo>
                  <a:lnTo>
                    <a:pt x="8100" y="5082"/>
                  </a:lnTo>
                  <a:lnTo>
                    <a:pt x="6750" y="2541"/>
                  </a:lnTo>
                  <a:lnTo>
                    <a:pt x="5400" y="1271"/>
                  </a:lnTo>
                  <a:lnTo>
                    <a:pt x="2700" y="2541"/>
                  </a:lnTo>
                  <a:lnTo>
                    <a:pt x="0" y="3812"/>
                  </a:lnTo>
                  <a:lnTo>
                    <a:pt x="4050" y="8894"/>
                  </a:lnTo>
                  <a:lnTo>
                    <a:pt x="4050" y="10165"/>
                  </a:lnTo>
                  <a:lnTo>
                    <a:pt x="4050" y="11435"/>
                  </a:lnTo>
                  <a:close/>
                  <a:moveTo>
                    <a:pt x="4050" y="11435"/>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utoShape 12"/>
            <p:cNvSpPr>
              <a:spLocks/>
            </p:cNvSpPr>
            <p:nvPr/>
          </p:nvSpPr>
          <p:spPr bwMode="auto">
            <a:xfrm>
              <a:off x="3906" y="496"/>
              <a:ext cx="272" cy="232"/>
            </a:xfrm>
            <a:custGeom>
              <a:avLst/>
              <a:gdLst/>
              <a:ahLst/>
              <a:cxnLst/>
              <a:rect l="0" t="0" r="r" b="b"/>
              <a:pathLst>
                <a:path w="21600" h="21600">
                  <a:moveTo>
                    <a:pt x="1271" y="21600"/>
                  </a:moveTo>
                  <a:lnTo>
                    <a:pt x="1271" y="21600"/>
                  </a:lnTo>
                  <a:lnTo>
                    <a:pt x="2541" y="21600"/>
                  </a:lnTo>
                  <a:lnTo>
                    <a:pt x="3812" y="20110"/>
                  </a:lnTo>
                  <a:lnTo>
                    <a:pt x="3812" y="14152"/>
                  </a:lnTo>
                  <a:lnTo>
                    <a:pt x="5082" y="12662"/>
                  </a:lnTo>
                  <a:lnTo>
                    <a:pt x="5082" y="9683"/>
                  </a:lnTo>
                  <a:lnTo>
                    <a:pt x="6353" y="9683"/>
                  </a:lnTo>
                  <a:lnTo>
                    <a:pt x="8894" y="9683"/>
                  </a:lnTo>
                  <a:lnTo>
                    <a:pt x="12706" y="8193"/>
                  </a:lnTo>
                  <a:lnTo>
                    <a:pt x="17788" y="5214"/>
                  </a:lnTo>
                  <a:lnTo>
                    <a:pt x="20329" y="1490"/>
                  </a:lnTo>
                  <a:lnTo>
                    <a:pt x="21600" y="0"/>
                  </a:lnTo>
                  <a:lnTo>
                    <a:pt x="20329" y="0"/>
                  </a:lnTo>
                  <a:lnTo>
                    <a:pt x="17788" y="1490"/>
                  </a:lnTo>
                  <a:lnTo>
                    <a:pt x="15247" y="3724"/>
                  </a:lnTo>
                  <a:lnTo>
                    <a:pt x="8894" y="6703"/>
                  </a:lnTo>
                  <a:lnTo>
                    <a:pt x="2541" y="8193"/>
                  </a:lnTo>
                  <a:lnTo>
                    <a:pt x="0" y="8193"/>
                  </a:lnTo>
                  <a:lnTo>
                    <a:pt x="0" y="11172"/>
                  </a:lnTo>
                  <a:lnTo>
                    <a:pt x="0" y="15641"/>
                  </a:lnTo>
                  <a:lnTo>
                    <a:pt x="1271" y="21600"/>
                  </a:lnTo>
                  <a:close/>
                  <a:moveTo>
                    <a:pt x="1271"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utoShape 13"/>
            <p:cNvSpPr>
              <a:spLocks/>
            </p:cNvSpPr>
            <p:nvPr/>
          </p:nvSpPr>
          <p:spPr bwMode="auto">
            <a:xfrm>
              <a:off x="6836" y="1080"/>
              <a:ext cx="144" cy="336"/>
            </a:xfrm>
            <a:custGeom>
              <a:avLst/>
              <a:gdLst/>
              <a:ahLst/>
              <a:cxnLst/>
              <a:rect l="0" t="0" r="r" b="b"/>
              <a:pathLst>
                <a:path w="21600" h="21600">
                  <a:moveTo>
                    <a:pt x="19200" y="12343"/>
                  </a:moveTo>
                  <a:lnTo>
                    <a:pt x="19200" y="12343"/>
                  </a:lnTo>
                  <a:lnTo>
                    <a:pt x="16800" y="10286"/>
                  </a:lnTo>
                  <a:lnTo>
                    <a:pt x="12000" y="8229"/>
                  </a:lnTo>
                  <a:lnTo>
                    <a:pt x="14400" y="7200"/>
                  </a:lnTo>
                  <a:lnTo>
                    <a:pt x="16800" y="0"/>
                  </a:lnTo>
                  <a:lnTo>
                    <a:pt x="2400" y="3086"/>
                  </a:lnTo>
                  <a:lnTo>
                    <a:pt x="0" y="6171"/>
                  </a:lnTo>
                  <a:lnTo>
                    <a:pt x="0" y="9257"/>
                  </a:lnTo>
                  <a:lnTo>
                    <a:pt x="2400" y="11314"/>
                  </a:lnTo>
                  <a:lnTo>
                    <a:pt x="9600" y="14400"/>
                  </a:lnTo>
                  <a:lnTo>
                    <a:pt x="9600" y="17486"/>
                  </a:lnTo>
                  <a:lnTo>
                    <a:pt x="12000" y="20571"/>
                  </a:lnTo>
                  <a:lnTo>
                    <a:pt x="16800" y="21600"/>
                  </a:lnTo>
                  <a:lnTo>
                    <a:pt x="19200" y="21600"/>
                  </a:lnTo>
                  <a:lnTo>
                    <a:pt x="21600" y="19543"/>
                  </a:lnTo>
                  <a:lnTo>
                    <a:pt x="21600" y="16457"/>
                  </a:lnTo>
                  <a:lnTo>
                    <a:pt x="21600" y="15429"/>
                  </a:lnTo>
                  <a:lnTo>
                    <a:pt x="19200" y="15429"/>
                  </a:lnTo>
                  <a:lnTo>
                    <a:pt x="14400" y="13371"/>
                  </a:lnTo>
                  <a:lnTo>
                    <a:pt x="16800" y="13371"/>
                  </a:lnTo>
                  <a:lnTo>
                    <a:pt x="19200" y="12343"/>
                  </a:lnTo>
                  <a:close/>
                  <a:moveTo>
                    <a:pt x="19200" y="123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utoShape 14"/>
            <p:cNvSpPr>
              <a:spLocks/>
            </p:cNvSpPr>
            <p:nvPr/>
          </p:nvSpPr>
          <p:spPr bwMode="auto">
            <a:xfrm>
              <a:off x="3722" y="552"/>
              <a:ext cx="160" cy="64"/>
            </a:xfrm>
            <a:custGeom>
              <a:avLst/>
              <a:gdLst/>
              <a:ahLst/>
              <a:cxnLst/>
              <a:rect l="0" t="0" r="r" b="b"/>
              <a:pathLst>
                <a:path w="21600" h="21600">
                  <a:moveTo>
                    <a:pt x="0" y="21600"/>
                  </a:moveTo>
                  <a:lnTo>
                    <a:pt x="0" y="21600"/>
                  </a:lnTo>
                  <a:lnTo>
                    <a:pt x="10800" y="16200"/>
                  </a:lnTo>
                  <a:lnTo>
                    <a:pt x="21600" y="0"/>
                  </a:lnTo>
                  <a:lnTo>
                    <a:pt x="12960" y="0"/>
                  </a:lnTo>
                  <a:lnTo>
                    <a:pt x="6480" y="5400"/>
                  </a:lnTo>
                  <a:lnTo>
                    <a:pt x="0" y="1620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utoShape 15"/>
            <p:cNvSpPr>
              <a:spLocks/>
            </p:cNvSpPr>
            <p:nvPr/>
          </p:nvSpPr>
          <p:spPr bwMode="auto">
            <a:xfrm>
              <a:off x="6932" y="1400"/>
              <a:ext cx="344" cy="192"/>
            </a:xfrm>
            <a:custGeom>
              <a:avLst/>
              <a:gdLst/>
              <a:ahLst/>
              <a:cxnLst/>
              <a:rect l="0" t="0" r="r" b="b"/>
              <a:pathLst>
                <a:path w="21600" h="21600">
                  <a:moveTo>
                    <a:pt x="1005" y="1800"/>
                  </a:moveTo>
                  <a:lnTo>
                    <a:pt x="1005" y="1800"/>
                  </a:lnTo>
                  <a:lnTo>
                    <a:pt x="0" y="3600"/>
                  </a:lnTo>
                  <a:lnTo>
                    <a:pt x="1005" y="7200"/>
                  </a:lnTo>
                  <a:lnTo>
                    <a:pt x="4019" y="18000"/>
                  </a:lnTo>
                  <a:lnTo>
                    <a:pt x="16074" y="21600"/>
                  </a:lnTo>
                  <a:lnTo>
                    <a:pt x="20093" y="21600"/>
                  </a:lnTo>
                  <a:lnTo>
                    <a:pt x="21600" y="21600"/>
                  </a:lnTo>
                  <a:lnTo>
                    <a:pt x="20093" y="18000"/>
                  </a:lnTo>
                  <a:lnTo>
                    <a:pt x="18084" y="18000"/>
                  </a:lnTo>
                  <a:lnTo>
                    <a:pt x="15070" y="16200"/>
                  </a:lnTo>
                  <a:lnTo>
                    <a:pt x="10047" y="12600"/>
                  </a:lnTo>
                  <a:lnTo>
                    <a:pt x="7033" y="9000"/>
                  </a:lnTo>
                  <a:lnTo>
                    <a:pt x="5023" y="1800"/>
                  </a:lnTo>
                  <a:lnTo>
                    <a:pt x="5023" y="0"/>
                  </a:lnTo>
                  <a:lnTo>
                    <a:pt x="2009" y="1800"/>
                  </a:lnTo>
                  <a:lnTo>
                    <a:pt x="1005" y="1800"/>
                  </a:lnTo>
                  <a:close/>
                  <a:moveTo>
                    <a:pt x="1005" y="18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utoShape 16"/>
            <p:cNvSpPr>
              <a:spLocks/>
            </p:cNvSpPr>
            <p:nvPr/>
          </p:nvSpPr>
          <p:spPr bwMode="auto">
            <a:xfrm>
              <a:off x="4210" y="1544"/>
              <a:ext cx="48" cy="120"/>
            </a:xfrm>
            <a:custGeom>
              <a:avLst/>
              <a:gdLst/>
              <a:ahLst/>
              <a:cxnLst/>
              <a:rect l="0" t="0" r="r" b="b"/>
              <a:pathLst>
                <a:path w="21600" h="21600">
                  <a:moveTo>
                    <a:pt x="0" y="0"/>
                  </a:moveTo>
                  <a:lnTo>
                    <a:pt x="0" y="0"/>
                  </a:lnTo>
                  <a:lnTo>
                    <a:pt x="0" y="2880"/>
                  </a:lnTo>
                  <a:lnTo>
                    <a:pt x="0" y="11520"/>
                  </a:lnTo>
                  <a:lnTo>
                    <a:pt x="7200" y="21600"/>
                  </a:lnTo>
                  <a:lnTo>
                    <a:pt x="14400" y="21600"/>
                  </a:lnTo>
                  <a:lnTo>
                    <a:pt x="21600" y="1728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utoShape 17"/>
            <p:cNvSpPr>
              <a:spLocks/>
            </p:cNvSpPr>
            <p:nvPr/>
          </p:nvSpPr>
          <p:spPr bwMode="auto">
            <a:xfrm>
              <a:off x="2689" y="696"/>
              <a:ext cx="2442" cy="1576"/>
            </a:xfrm>
            <a:custGeom>
              <a:avLst/>
              <a:gdLst/>
              <a:ahLst/>
              <a:cxnLst/>
              <a:rect l="0" t="0" r="r" b="b"/>
              <a:pathLst>
                <a:path w="21600" h="21600">
                  <a:moveTo>
                    <a:pt x="19971" y="5263"/>
                  </a:moveTo>
                  <a:lnTo>
                    <a:pt x="19971" y="5263"/>
                  </a:lnTo>
                  <a:lnTo>
                    <a:pt x="20254" y="5044"/>
                  </a:lnTo>
                  <a:lnTo>
                    <a:pt x="20113" y="5044"/>
                  </a:lnTo>
                  <a:lnTo>
                    <a:pt x="21175" y="4605"/>
                  </a:lnTo>
                  <a:lnTo>
                    <a:pt x="21458" y="4386"/>
                  </a:lnTo>
                  <a:lnTo>
                    <a:pt x="21600" y="4386"/>
                  </a:lnTo>
                  <a:lnTo>
                    <a:pt x="21033" y="4166"/>
                  </a:lnTo>
                  <a:lnTo>
                    <a:pt x="20254" y="3947"/>
                  </a:lnTo>
                  <a:lnTo>
                    <a:pt x="19971" y="4166"/>
                  </a:lnTo>
                  <a:lnTo>
                    <a:pt x="19830" y="4166"/>
                  </a:lnTo>
                  <a:lnTo>
                    <a:pt x="20538" y="3728"/>
                  </a:lnTo>
                  <a:lnTo>
                    <a:pt x="20750" y="3509"/>
                  </a:lnTo>
                  <a:lnTo>
                    <a:pt x="20750" y="3289"/>
                  </a:lnTo>
                  <a:lnTo>
                    <a:pt x="20538" y="3070"/>
                  </a:lnTo>
                  <a:lnTo>
                    <a:pt x="20113" y="2851"/>
                  </a:lnTo>
                  <a:lnTo>
                    <a:pt x="19830" y="2851"/>
                  </a:lnTo>
                  <a:lnTo>
                    <a:pt x="19688" y="2851"/>
                  </a:lnTo>
                  <a:lnTo>
                    <a:pt x="19546" y="2851"/>
                  </a:lnTo>
                  <a:lnTo>
                    <a:pt x="19546" y="2631"/>
                  </a:lnTo>
                  <a:lnTo>
                    <a:pt x="19688" y="2631"/>
                  </a:lnTo>
                  <a:lnTo>
                    <a:pt x="19971" y="2412"/>
                  </a:lnTo>
                  <a:lnTo>
                    <a:pt x="20396" y="2631"/>
                  </a:lnTo>
                  <a:lnTo>
                    <a:pt x="20892" y="2851"/>
                  </a:lnTo>
                  <a:lnTo>
                    <a:pt x="21175" y="2851"/>
                  </a:lnTo>
                  <a:lnTo>
                    <a:pt x="21458" y="2851"/>
                  </a:lnTo>
                  <a:lnTo>
                    <a:pt x="21458" y="2412"/>
                  </a:lnTo>
                  <a:lnTo>
                    <a:pt x="21458" y="2193"/>
                  </a:lnTo>
                  <a:lnTo>
                    <a:pt x="20750" y="1974"/>
                  </a:lnTo>
                  <a:lnTo>
                    <a:pt x="20113" y="1754"/>
                  </a:lnTo>
                  <a:lnTo>
                    <a:pt x="20254" y="1754"/>
                  </a:lnTo>
                  <a:lnTo>
                    <a:pt x="20538" y="1754"/>
                  </a:lnTo>
                  <a:lnTo>
                    <a:pt x="21175" y="1974"/>
                  </a:lnTo>
                  <a:lnTo>
                    <a:pt x="21317" y="1974"/>
                  </a:lnTo>
                  <a:lnTo>
                    <a:pt x="21458" y="1974"/>
                  </a:lnTo>
                  <a:lnTo>
                    <a:pt x="21175" y="1535"/>
                  </a:lnTo>
                  <a:lnTo>
                    <a:pt x="20750" y="1316"/>
                  </a:lnTo>
                  <a:lnTo>
                    <a:pt x="19830" y="1535"/>
                  </a:lnTo>
                  <a:lnTo>
                    <a:pt x="19688" y="1535"/>
                  </a:lnTo>
                  <a:lnTo>
                    <a:pt x="19546" y="1316"/>
                  </a:lnTo>
                  <a:lnTo>
                    <a:pt x="19405" y="1096"/>
                  </a:lnTo>
                  <a:lnTo>
                    <a:pt x="19263" y="1096"/>
                  </a:lnTo>
                  <a:lnTo>
                    <a:pt x="19121" y="1316"/>
                  </a:lnTo>
                  <a:lnTo>
                    <a:pt x="18838" y="1535"/>
                  </a:lnTo>
                  <a:lnTo>
                    <a:pt x="18413" y="1754"/>
                  </a:lnTo>
                  <a:lnTo>
                    <a:pt x="18130" y="1754"/>
                  </a:lnTo>
                  <a:lnTo>
                    <a:pt x="17988" y="1754"/>
                  </a:lnTo>
                  <a:lnTo>
                    <a:pt x="17988" y="1535"/>
                  </a:lnTo>
                  <a:lnTo>
                    <a:pt x="17988" y="1316"/>
                  </a:lnTo>
                  <a:lnTo>
                    <a:pt x="18130" y="877"/>
                  </a:lnTo>
                  <a:lnTo>
                    <a:pt x="18130" y="658"/>
                  </a:lnTo>
                  <a:lnTo>
                    <a:pt x="17988" y="439"/>
                  </a:lnTo>
                  <a:lnTo>
                    <a:pt x="17847" y="439"/>
                  </a:lnTo>
                  <a:lnTo>
                    <a:pt x="17563" y="658"/>
                  </a:lnTo>
                  <a:lnTo>
                    <a:pt x="17422" y="877"/>
                  </a:lnTo>
                  <a:lnTo>
                    <a:pt x="17280" y="877"/>
                  </a:lnTo>
                  <a:lnTo>
                    <a:pt x="17138" y="877"/>
                  </a:lnTo>
                  <a:lnTo>
                    <a:pt x="16997" y="658"/>
                  </a:lnTo>
                  <a:lnTo>
                    <a:pt x="16855" y="219"/>
                  </a:lnTo>
                  <a:lnTo>
                    <a:pt x="16005" y="0"/>
                  </a:lnTo>
                  <a:lnTo>
                    <a:pt x="15722" y="219"/>
                  </a:lnTo>
                  <a:lnTo>
                    <a:pt x="15580" y="439"/>
                  </a:lnTo>
                  <a:lnTo>
                    <a:pt x="15155" y="877"/>
                  </a:lnTo>
                  <a:lnTo>
                    <a:pt x="14872" y="877"/>
                  </a:lnTo>
                  <a:lnTo>
                    <a:pt x="14589" y="658"/>
                  </a:lnTo>
                  <a:lnTo>
                    <a:pt x="14447" y="439"/>
                  </a:lnTo>
                  <a:lnTo>
                    <a:pt x="14022" y="219"/>
                  </a:lnTo>
                  <a:lnTo>
                    <a:pt x="13456" y="439"/>
                  </a:lnTo>
                  <a:lnTo>
                    <a:pt x="13172" y="658"/>
                  </a:lnTo>
                  <a:lnTo>
                    <a:pt x="13031" y="1096"/>
                  </a:lnTo>
                  <a:lnTo>
                    <a:pt x="13172" y="1316"/>
                  </a:lnTo>
                  <a:lnTo>
                    <a:pt x="13314" y="1535"/>
                  </a:lnTo>
                  <a:lnTo>
                    <a:pt x="13172" y="1535"/>
                  </a:lnTo>
                  <a:lnTo>
                    <a:pt x="12889" y="1316"/>
                  </a:lnTo>
                  <a:lnTo>
                    <a:pt x="12606" y="1096"/>
                  </a:lnTo>
                  <a:lnTo>
                    <a:pt x="12181" y="1316"/>
                  </a:lnTo>
                  <a:lnTo>
                    <a:pt x="11898" y="1535"/>
                  </a:lnTo>
                  <a:lnTo>
                    <a:pt x="11756" y="1754"/>
                  </a:lnTo>
                  <a:lnTo>
                    <a:pt x="11614" y="1974"/>
                  </a:lnTo>
                  <a:lnTo>
                    <a:pt x="11898" y="2412"/>
                  </a:lnTo>
                  <a:lnTo>
                    <a:pt x="12039" y="2631"/>
                  </a:lnTo>
                  <a:lnTo>
                    <a:pt x="12181" y="2851"/>
                  </a:lnTo>
                  <a:lnTo>
                    <a:pt x="12039" y="3289"/>
                  </a:lnTo>
                  <a:lnTo>
                    <a:pt x="11756" y="3947"/>
                  </a:lnTo>
                  <a:lnTo>
                    <a:pt x="11614" y="3947"/>
                  </a:lnTo>
                  <a:lnTo>
                    <a:pt x="11473" y="3947"/>
                  </a:lnTo>
                  <a:lnTo>
                    <a:pt x="11190" y="4166"/>
                  </a:lnTo>
                  <a:lnTo>
                    <a:pt x="10552" y="5044"/>
                  </a:lnTo>
                  <a:lnTo>
                    <a:pt x="9986" y="5482"/>
                  </a:lnTo>
                  <a:lnTo>
                    <a:pt x="9561" y="6140"/>
                  </a:lnTo>
                  <a:lnTo>
                    <a:pt x="9561" y="6359"/>
                  </a:lnTo>
                  <a:lnTo>
                    <a:pt x="8852" y="6579"/>
                  </a:lnTo>
                  <a:lnTo>
                    <a:pt x="8569" y="6798"/>
                  </a:lnTo>
                  <a:lnTo>
                    <a:pt x="8286" y="7017"/>
                  </a:lnTo>
                  <a:lnTo>
                    <a:pt x="8144" y="7017"/>
                  </a:lnTo>
                  <a:lnTo>
                    <a:pt x="8286" y="7017"/>
                  </a:lnTo>
                  <a:lnTo>
                    <a:pt x="8569" y="7017"/>
                  </a:lnTo>
                  <a:lnTo>
                    <a:pt x="8852" y="6798"/>
                  </a:lnTo>
                  <a:lnTo>
                    <a:pt x="9136" y="7017"/>
                  </a:lnTo>
                  <a:lnTo>
                    <a:pt x="9136" y="7456"/>
                  </a:lnTo>
                  <a:lnTo>
                    <a:pt x="8994" y="7675"/>
                  </a:lnTo>
                  <a:lnTo>
                    <a:pt x="8711" y="7894"/>
                  </a:lnTo>
                  <a:lnTo>
                    <a:pt x="8428" y="8114"/>
                  </a:lnTo>
                  <a:lnTo>
                    <a:pt x="8144" y="8333"/>
                  </a:lnTo>
                  <a:lnTo>
                    <a:pt x="7719" y="8991"/>
                  </a:lnTo>
                  <a:lnTo>
                    <a:pt x="7861" y="8991"/>
                  </a:lnTo>
                  <a:lnTo>
                    <a:pt x="7719" y="8991"/>
                  </a:lnTo>
                  <a:lnTo>
                    <a:pt x="7436" y="8991"/>
                  </a:lnTo>
                  <a:lnTo>
                    <a:pt x="7153" y="8991"/>
                  </a:lnTo>
                  <a:lnTo>
                    <a:pt x="7153" y="9210"/>
                  </a:lnTo>
                  <a:lnTo>
                    <a:pt x="7294" y="9210"/>
                  </a:lnTo>
                  <a:lnTo>
                    <a:pt x="7436" y="9429"/>
                  </a:lnTo>
                  <a:lnTo>
                    <a:pt x="7436" y="9649"/>
                  </a:lnTo>
                  <a:lnTo>
                    <a:pt x="6870" y="10307"/>
                  </a:lnTo>
                  <a:lnTo>
                    <a:pt x="6161" y="10526"/>
                  </a:lnTo>
                  <a:lnTo>
                    <a:pt x="5878" y="10526"/>
                  </a:lnTo>
                  <a:lnTo>
                    <a:pt x="5736" y="10307"/>
                  </a:lnTo>
                  <a:lnTo>
                    <a:pt x="5595" y="10307"/>
                  </a:lnTo>
                  <a:lnTo>
                    <a:pt x="5453" y="10307"/>
                  </a:lnTo>
                  <a:lnTo>
                    <a:pt x="5453" y="10526"/>
                  </a:lnTo>
                  <a:lnTo>
                    <a:pt x="5595" y="10745"/>
                  </a:lnTo>
                  <a:lnTo>
                    <a:pt x="5595" y="11184"/>
                  </a:lnTo>
                  <a:lnTo>
                    <a:pt x="5595" y="11403"/>
                  </a:lnTo>
                  <a:lnTo>
                    <a:pt x="5453" y="11403"/>
                  </a:lnTo>
                  <a:lnTo>
                    <a:pt x="5453" y="11184"/>
                  </a:lnTo>
                  <a:lnTo>
                    <a:pt x="5311" y="10745"/>
                  </a:lnTo>
                  <a:lnTo>
                    <a:pt x="5311" y="10526"/>
                  </a:lnTo>
                  <a:lnTo>
                    <a:pt x="5170" y="10745"/>
                  </a:lnTo>
                  <a:lnTo>
                    <a:pt x="5170" y="10964"/>
                  </a:lnTo>
                  <a:lnTo>
                    <a:pt x="4745" y="10964"/>
                  </a:lnTo>
                  <a:lnTo>
                    <a:pt x="4603" y="10964"/>
                  </a:lnTo>
                  <a:lnTo>
                    <a:pt x="4462" y="10964"/>
                  </a:lnTo>
                  <a:lnTo>
                    <a:pt x="4462" y="11403"/>
                  </a:lnTo>
                  <a:lnTo>
                    <a:pt x="4745" y="11622"/>
                  </a:lnTo>
                  <a:lnTo>
                    <a:pt x="4887" y="11842"/>
                  </a:lnTo>
                  <a:lnTo>
                    <a:pt x="4887" y="12061"/>
                  </a:lnTo>
                  <a:lnTo>
                    <a:pt x="4745" y="12061"/>
                  </a:lnTo>
                  <a:lnTo>
                    <a:pt x="4603" y="11622"/>
                  </a:lnTo>
                  <a:lnTo>
                    <a:pt x="4462" y="11403"/>
                  </a:lnTo>
                  <a:lnTo>
                    <a:pt x="4320" y="11184"/>
                  </a:lnTo>
                  <a:lnTo>
                    <a:pt x="4178" y="11403"/>
                  </a:lnTo>
                  <a:lnTo>
                    <a:pt x="4037" y="11622"/>
                  </a:lnTo>
                  <a:lnTo>
                    <a:pt x="3753" y="12061"/>
                  </a:lnTo>
                  <a:lnTo>
                    <a:pt x="3612" y="12061"/>
                  </a:lnTo>
                  <a:lnTo>
                    <a:pt x="4462" y="12061"/>
                  </a:lnTo>
                  <a:lnTo>
                    <a:pt x="4745" y="12061"/>
                  </a:lnTo>
                  <a:lnTo>
                    <a:pt x="4887" y="12280"/>
                  </a:lnTo>
                  <a:lnTo>
                    <a:pt x="4603" y="12280"/>
                  </a:lnTo>
                  <a:lnTo>
                    <a:pt x="4462" y="12061"/>
                  </a:lnTo>
                  <a:lnTo>
                    <a:pt x="3753" y="12280"/>
                  </a:lnTo>
                  <a:lnTo>
                    <a:pt x="3612" y="12280"/>
                  </a:lnTo>
                  <a:lnTo>
                    <a:pt x="3470" y="12280"/>
                  </a:lnTo>
                  <a:lnTo>
                    <a:pt x="3470" y="12499"/>
                  </a:lnTo>
                  <a:lnTo>
                    <a:pt x="3612" y="12938"/>
                  </a:lnTo>
                  <a:lnTo>
                    <a:pt x="3612" y="13267"/>
                  </a:lnTo>
                  <a:lnTo>
                    <a:pt x="3612" y="13486"/>
                  </a:lnTo>
                  <a:lnTo>
                    <a:pt x="3470" y="13486"/>
                  </a:lnTo>
                  <a:lnTo>
                    <a:pt x="3329" y="13486"/>
                  </a:lnTo>
                  <a:lnTo>
                    <a:pt x="3187" y="13267"/>
                  </a:lnTo>
                  <a:lnTo>
                    <a:pt x="3045" y="13267"/>
                  </a:lnTo>
                  <a:lnTo>
                    <a:pt x="2762" y="13486"/>
                  </a:lnTo>
                  <a:lnTo>
                    <a:pt x="2479" y="13925"/>
                  </a:lnTo>
                  <a:lnTo>
                    <a:pt x="2195" y="14363"/>
                  </a:lnTo>
                  <a:lnTo>
                    <a:pt x="1912" y="15021"/>
                  </a:lnTo>
                  <a:lnTo>
                    <a:pt x="2054" y="15021"/>
                  </a:lnTo>
                  <a:lnTo>
                    <a:pt x="1912" y="15460"/>
                  </a:lnTo>
                  <a:lnTo>
                    <a:pt x="1487" y="15898"/>
                  </a:lnTo>
                  <a:lnTo>
                    <a:pt x="921" y="16776"/>
                  </a:lnTo>
                  <a:lnTo>
                    <a:pt x="921" y="16995"/>
                  </a:lnTo>
                  <a:lnTo>
                    <a:pt x="921" y="17214"/>
                  </a:lnTo>
                  <a:lnTo>
                    <a:pt x="921" y="17434"/>
                  </a:lnTo>
                  <a:lnTo>
                    <a:pt x="425" y="18091"/>
                  </a:lnTo>
                  <a:lnTo>
                    <a:pt x="567" y="18091"/>
                  </a:lnTo>
                  <a:lnTo>
                    <a:pt x="425" y="18091"/>
                  </a:lnTo>
                  <a:lnTo>
                    <a:pt x="283" y="18091"/>
                  </a:lnTo>
                  <a:lnTo>
                    <a:pt x="283" y="18311"/>
                  </a:lnTo>
                  <a:lnTo>
                    <a:pt x="425" y="18530"/>
                  </a:lnTo>
                  <a:lnTo>
                    <a:pt x="283" y="18749"/>
                  </a:lnTo>
                  <a:lnTo>
                    <a:pt x="142" y="19188"/>
                  </a:lnTo>
                  <a:lnTo>
                    <a:pt x="0" y="19188"/>
                  </a:lnTo>
                  <a:lnTo>
                    <a:pt x="142" y="19407"/>
                  </a:lnTo>
                  <a:lnTo>
                    <a:pt x="567" y="19846"/>
                  </a:lnTo>
                  <a:lnTo>
                    <a:pt x="779" y="19626"/>
                  </a:lnTo>
                  <a:lnTo>
                    <a:pt x="921" y="19626"/>
                  </a:lnTo>
                  <a:lnTo>
                    <a:pt x="1062" y="19626"/>
                  </a:lnTo>
                  <a:lnTo>
                    <a:pt x="1062" y="19846"/>
                  </a:lnTo>
                  <a:lnTo>
                    <a:pt x="921" y="20065"/>
                  </a:lnTo>
                  <a:lnTo>
                    <a:pt x="567" y="20504"/>
                  </a:lnTo>
                  <a:lnTo>
                    <a:pt x="142" y="20942"/>
                  </a:lnTo>
                  <a:lnTo>
                    <a:pt x="0" y="21161"/>
                  </a:lnTo>
                  <a:lnTo>
                    <a:pt x="142" y="21381"/>
                  </a:lnTo>
                  <a:lnTo>
                    <a:pt x="425" y="21600"/>
                  </a:lnTo>
                  <a:lnTo>
                    <a:pt x="567" y="21600"/>
                  </a:lnTo>
                  <a:lnTo>
                    <a:pt x="921" y="21381"/>
                  </a:lnTo>
                  <a:lnTo>
                    <a:pt x="1204" y="20942"/>
                  </a:lnTo>
                  <a:lnTo>
                    <a:pt x="1629" y="20284"/>
                  </a:lnTo>
                  <a:lnTo>
                    <a:pt x="1629" y="20504"/>
                  </a:lnTo>
                  <a:lnTo>
                    <a:pt x="1912" y="20065"/>
                  </a:lnTo>
                  <a:lnTo>
                    <a:pt x="2054" y="19846"/>
                  </a:lnTo>
                  <a:lnTo>
                    <a:pt x="2054" y="20065"/>
                  </a:lnTo>
                  <a:lnTo>
                    <a:pt x="2620" y="19407"/>
                  </a:lnTo>
                  <a:lnTo>
                    <a:pt x="3329" y="18530"/>
                  </a:lnTo>
                  <a:lnTo>
                    <a:pt x="4037" y="17872"/>
                  </a:lnTo>
                  <a:lnTo>
                    <a:pt x="4037" y="18091"/>
                  </a:lnTo>
                  <a:lnTo>
                    <a:pt x="4178" y="18311"/>
                  </a:lnTo>
                  <a:lnTo>
                    <a:pt x="4178" y="17872"/>
                  </a:lnTo>
                  <a:lnTo>
                    <a:pt x="4320" y="17434"/>
                  </a:lnTo>
                  <a:lnTo>
                    <a:pt x="4462" y="17653"/>
                  </a:lnTo>
                  <a:lnTo>
                    <a:pt x="4603" y="17653"/>
                  </a:lnTo>
                  <a:lnTo>
                    <a:pt x="4745" y="17434"/>
                  </a:lnTo>
                  <a:lnTo>
                    <a:pt x="4887" y="17214"/>
                  </a:lnTo>
                  <a:lnTo>
                    <a:pt x="4887" y="16776"/>
                  </a:lnTo>
                  <a:lnTo>
                    <a:pt x="5028" y="16556"/>
                  </a:lnTo>
                  <a:lnTo>
                    <a:pt x="5453" y="16556"/>
                  </a:lnTo>
                  <a:lnTo>
                    <a:pt x="5878" y="16776"/>
                  </a:lnTo>
                  <a:lnTo>
                    <a:pt x="5878" y="16556"/>
                  </a:lnTo>
                  <a:lnTo>
                    <a:pt x="6020" y="16337"/>
                  </a:lnTo>
                  <a:lnTo>
                    <a:pt x="6161" y="16776"/>
                  </a:lnTo>
                  <a:lnTo>
                    <a:pt x="6586" y="16556"/>
                  </a:lnTo>
                  <a:lnTo>
                    <a:pt x="6870" y="16118"/>
                  </a:lnTo>
                  <a:lnTo>
                    <a:pt x="7011" y="16118"/>
                  </a:lnTo>
                  <a:lnTo>
                    <a:pt x="7011" y="16337"/>
                  </a:lnTo>
                  <a:lnTo>
                    <a:pt x="7153" y="16776"/>
                  </a:lnTo>
                  <a:lnTo>
                    <a:pt x="7436" y="16776"/>
                  </a:lnTo>
                  <a:lnTo>
                    <a:pt x="8003" y="16776"/>
                  </a:lnTo>
                  <a:lnTo>
                    <a:pt x="8286" y="16337"/>
                  </a:lnTo>
                  <a:lnTo>
                    <a:pt x="8711" y="16118"/>
                  </a:lnTo>
                  <a:lnTo>
                    <a:pt x="8852" y="16118"/>
                  </a:lnTo>
                  <a:lnTo>
                    <a:pt x="8994" y="15679"/>
                  </a:lnTo>
                  <a:lnTo>
                    <a:pt x="9277" y="15898"/>
                  </a:lnTo>
                  <a:lnTo>
                    <a:pt x="9419" y="15898"/>
                  </a:lnTo>
                  <a:lnTo>
                    <a:pt x="9702" y="15241"/>
                  </a:lnTo>
                  <a:lnTo>
                    <a:pt x="9844" y="15021"/>
                  </a:lnTo>
                  <a:lnTo>
                    <a:pt x="9986" y="14802"/>
                  </a:lnTo>
                  <a:lnTo>
                    <a:pt x="10552" y="15021"/>
                  </a:lnTo>
                  <a:lnTo>
                    <a:pt x="10906" y="15241"/>
                  </a:lnTo>
                  <a:lnTo>
                    <a:pt x="11190" y="15460"/>
                  </a:lnTo>
                  <a:lnTo>
                    <a:pt x="11331" y="15679"/>
                  </a:lnTo>
                  <a:lnTo>
                    <a:pt x="11473" y="16118"/>
                  </a:lnTo>
                  <a:lnTo>
                    <a:pt x="12039" y="15898"/>
                  </a:lnTo>
                  <a:lnTo>
                    <a:pt x="12889" y="15241"/>
                  </a:lnTo>
                  <a:lnTo>
                    <a:pt x="13172" y="15460"/>
                  </a:lnTo>
                  <a:lnTo>
                    <a:pt x="13597" y="15241"/>
                  </a:lnTo>
                  <a:lnTo>
                    <a:pt x="13739" y="15241"/>
                  </a:lnTo>
                  <a:lnTo>
                    <a:pt x="13739" y="15021"/>
                  </a:lnTo>
                  <a:lnTo>
                    <a:pt x="13456" y="14802"/>
                  </a:lnTo>
                  <a:lnTo>
                    <a:pt x="12889" y="14583"/>
                  </a:lnTo>
                  <a:lnTo>
                    <a:pt x="12464" y="14363"/>
                  </a:lnTo>
                  <a:lnTo>
                    <a:pt x="12039" y="13925"/>
                  </a:lnTo>
                  <a:lnTo>
                    <a:pt x="12323" y="13925"/>
                  </a:lnTo>
                  <a:lnTo>
                    <a:pt x="12606" y="13925"/>
                  </a:lnTo>
                  <a:lnTo>
                    <a:pt x="12889" y="13925"/>
                  </a:lnTo>
                  <a:lnTo>
                    <a:pt x="12889" y="13706"/>
                  </a:lnTo>
                  <a:lnTo>
                    <a:pt x="12889" y="13486"/>
                  </a:lnTo>
                  <a:lnTo>
                    <a:pt x="12889" y="13267"/>
                  </a:lnTo>
                  <a:lnTo>
                    <a:pt x="13314" y="12938"/>
                  </a:lnTo>
                  <a:lnTo>
                    <a:pt x="13597" y="13267"/>
                  </a:lnTo>
                  <a:lnTo>
                    <a:pt x="13456" y="12499"/>
                  </a:lnTo>
                  <a:lnTo>
                    <a:pt x="13456" y="11842"/>
                  </a:lnTo>
                  <a:lnTo>
                    <a:pt x="13456" y="11622"/>
                  </a:lnTo>
                  <a:lnTo>
                    <a:pt x="13881" y="12938"/>
                  </a:lnTo>
                  <a:lnTo>
                    <a:pt x="13739" y="13267"/>
                  </a:lnTo>
                  <a:lnTo>
                    <a:pt x="13597" y="13267"/>
                  </a:lnTo>
                  <a:lnTo>
                    <a:pt x="13739" y="14144"/>
                  </a:lnTo>
                  <a:lnTo>
                    <a:pt x="13739" y="14583"/>
                  </a:lnTo>
                  <a:lnTo>
                    <a:pt x="14022" y="14583"/>
                  </a:lnTo>
                  <a:lnTo>
                    <a:pt x="14164" y="14363"/>
                  </a:lnTo>
                  <a:lnTo>
                    <a:pt x="14164" y="14144"/>
                  </a:lnTo>
                  <a:lnTo>
                    <a:pt x="14306" y="14144"/>
                  </a:lnTo>
                  <a:lnTo>
                    <a:pt x="14164" y="14363"/>
                  </a:lnTo>
                  <a:lnTo>
                    <a:pt x="14022" y="14583"/>
                  </a:lnTo>
                  <a:lnTo>
                    <a:pt x="14164" y="14802"/>
                  </a:lnTo>
                  <a:lnTo>
                    <a:pt x="14306" y="14583"/>
                  </a:lnTo>
                  <a:lnTo>
                    <a:pt x="14730" y="13486"/>
                  </a:lnTo>
                  <a:lnTo>
                    <a:pt x="14872" y="12719"/>
                  </a:lnTo>
                  <a:lnTo>
                    <a:pt x="14872" y="12280"/>
                  </a:lnTo>
                  <a:lnTo>
                    <a:pt x="14589" y="12061"/>
                  </a:lnTo>
                  <a:lnTo>
                    <a:pt x="14447" y="12061"/>
                  </a:lnTo>
                  <a:lnTo>
                    <a:pt x="14164" y="12280"/>
                  </a:lnTo>
                  <a:lnTo>
                    <a:pt x="14306" y="12061"/>
                  </a:lnTo>
                  <a:lnTo>
                    <a:pt x="14447" y="11842"/>
                  </a:lnTo>
                  <a:lnTo>
                    <a:pt x="14447" y="11184"/>
                  </a:lnTo>
                  <a:lnTo>
                    <a:pt x="14447" y="10745"/>
                  </a:lnTo>
                  <a:lnTo>
                    <a:pt x="14589" y="10526"/>
                  </a:lnTo>
                  <a:lnTo>
                    <a:pt x="14730" y="10526"/>
                  </a:lnTo>
                  <a:lnTo>
                    <a:pt x="15014" y="10526"/>
                  </a:lnTo>
                  <a:lnTo>
                    <a:pt x="15439" y="10745"/>
                  </a:lnTo>
                  <a:lnTo>
                    <a:pt x="15580" y="10745"/>
                  </a:lnTo>
                  <a:lnTo>
                    <a:pt x="15722" y="10526"/>
                  </a:lnTo>
                  <a:lnTo>
                    <a:pt x="15722" y="11403"/>
                  </a:lnTo>
                  <a:lnTo>
                    <a:pt x="15722" y="11622"/>
                  </a:lnTo>
                  <a:lnTo>
                    <a:pt x="15864" y="11842"/>
                  </a:lnTo>
                  <a:lnTo>
                    <a:pt x="16005" y="11622"/>
                  </a:lnTo>
                  <a:lnTo>
                    <a:pt x="16289" y="11403"/>
                  </a:lnTo>
                  <a:lnTo>
                    <a:pt x="16430" y="11184"/>
                  </a:lnTo>
                  <a:lnTo>
                    <a:pt x="16430" y="10745"/>
                  </a:lnTo>
                  <a:lnTo>
                    <a:pt x="16430" y="10307"/>
                  </a:lnTo>
                  <a:lnTo>
                    <a:pt x="16572" y="10087"/>
                  </a:lnTo>
                  <a:lnTo>
                    <a:pt x="16713" y="10087"/>
                  </a:lnTo>
                  <a:lnTo>
                    <a:pt x="16997" y="10307"/>
                  </a:lnTo>
                  <a:lnTo>
                    <a:pt x="17138" y="10526"/>
                  </a:lnTo>
                  <a:lnTo>
                    <a:pt x="17280" y="10526"/>
                  </a:lnTo>
                  <a:lnTo>
                    <a:pt x="17280" y="10307"/>
                  </a:lnTo>
                  <a:lnTo>
                    <a:pt x="16997" y="9868"/>
                  </a:lnTo>
                  <a:lnTo>
                    <a:pt x="16855" y="9649"/>
                  </a:lnTo>
                  <a:lnTo>
                    <a:pt x="16855" y="9429"/>
                  </a:lnTo>
                  <a:lnTo>
                    <a:pt x="16997" y="9210"/>
                  </a:lnTo>
                  <a:lnTo>
                    <a:pt x="17280" y="9429"/>
                  </a:lnTo>
                  <a:lnTo>
                    <a:pt x="17422" y="9429"/>
                  </a:lnTo>
                  <a:lnTo>
                    <a:pt x="17705" y="9429"/>
                  </a:lnTo>
                  <a:lnTo>
                    <a:pt x="17847" y="9210"/>
                  </a:lnTo>
                  <a:lnTo>
                    <a:pt x="17847" y="8772"/>
                  </a:lnTo>
                  <a:lnTo>
                    <a:pt x="17847" y="8114"/>
                  </a:lnTo>
                  <a:lnTo>
                    <a:pt x="17847" y="7894"/>
                  </a:lnTo>
                  <a:lnTo>
                    <a:pt x="17847" y="7675"/>
                  </a:lnTo>
                  <a:lnTo>
                    <a:pt x="18271" y="7894"/>
                  </a:lnTo>
                  <a:lnTo>
                    <a:pt x="18555" y="8114"/>
                  </a:lnTo>
                  <a:lnTo>
                    <a:pt x="18696" y="8114"/>
                  </a:lnTo>
                  <a:lnTo>
                    <a:pt x="18838" y="8114"/>
                  </a:lnTo>
                  <a:lnTo>
                    <a:pt x="18555" y="7456"/>
                  </a:lnTo>
                  <a:lnTo>
                    <a:pt x="18413" y="7237"/>
                  </a:lnTo>
                  <a:lnTo>
                    <a:pt x="18413" y="7017"/>
                  </a:lnTo>
                  <a:lnTo>
                    <a:pt x="19121" y="6140"/>
                  </a:lnTo>
                  <a:lnTo>
                    <a:pt x="20113" y="5044"/>
                  </a:lnTo>
                  <a:lnTo>
                    <a:pt x="19971" y="5263"/>
                  </a:lnTo>
                  <a:close/>
                  <a:moveTo>
                    <a:pt x="19971" y="526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utoShape 18"/>
            <p:cNvSpPr>
              <a:spLocks/>
            </p:cNvSpPr>
            <p:nvPr/>
          </p:nvSpPr>
          <p:spPr bwMode="auto">
            <a:xfrm>
              <a:off x="3402" y="1304"/>
              <a:ext cx="96" cy="80"/>
            </a:xfrm>
            <a:custGeom>
              <a:avLst/>
              <a:gdLst/>
              <a:ahLst/>
              <a:cxnLst/>
              <a:rect l="0" t="0" r="r" b="b"/>
              <a:pathLst>
                <a:path w="21600" h="21600">
                  <a:moveTo>
                    <a:pt x="0" y="21600"/>
                  </a:moveTo>
                  <a:lnTo>
                    <a:pt x="0" y="21600"/>
                  </a:lnTo>
                  <a:lnTo>
                    <a:pt x="21600" y="0"/>
                  </a:lnTo>
                  <a:lnTo>
                    <a:pt x="0" y="1728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utoShape 19"/>
            <p:cNvSpPr>
              <a:spLocks/>
            </p:cNvSpPr>
            <p:nvPr/>
          </p:nvSpPr>
          <p:spPr bwMode="auto">
            <a:xfrm>
              <a:off x="3370" y="584"/>
              <a:ext cx="144" cy="80"/>
            </a:xfrm>
            <a:custGeom>
              <a:avLst/>
              <a:gdLst/>
              <a:ahLst/>
              <a:cxnLst/>
              <a:rect l="0" t="0" r="r" b="b"/>
              <a:pathLst>
                <a:path w="21600" h="21600">
                  <a:moveTo>
                    <a:pt x="12000" y="0"/>
                  </a:moveTo>
                  <a:lnTo>
                    <a:pt x="12000" y="0"/>
                  </a:lnTo>
                  <a:lnTo>
                    <a:pt x="4800" y="8640"/>
                  </a:lnTo>
                  <a:lnTo>
                    <a:pt x="0" y="21600"/>
                  </a:lnTo>
                  <a:lnTo>
                    <a:pt x="2400" y="21600"/>
                  </a:lnTo>
                  <a:lnTo>
                    <a:pt x="7200" y="12960"/>
                  </a:lnTo>
                  <a:lnTo>
                    <a:pt x="21600" y="4320"/>
                  </a:lnTo>
                  <a:lnTo>
                    <a:pt x="16800" y="0"/>
                  </a:lnTo>
                  <a:lnTo>
                    <a:pt x="12000" y="0"/>
                  </a:lnTo>
                  <a:close/>
                  <a:moveTo>
                    <a:pt x="120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utoShape 20"/>
            <p:cNvSpPr>
              <a:spLocks/>
            </p:cNvSpPr>
            <p:nvPr/>
          </p:nvSpPr>
          <p:spPr bwMode="auto">
            <a:xfrm>
              <a:off x="5739" y="2112"/>
              <a:ext cx="48" cy="16"/>
            </a:xfrm>
            <a:custGeom>
              <a:avLst/>
              <a:gdLst/>
              <a:ahLst/>
              <a:cxnLst/>
              <a:rect l="0" t="0" r="r" b="b"/>
              <a:pathLst>
                <a:path w="21600" h="21600">
                  <a:moveTo>
                    <a:pt x="7200" y="21600"/>
                  </a:moveTo>
                  <a:lnTo>
                    <a:pt x="7200" y="21600"/>
                  </a:lnTo>
                  <a:lnTo>
                    <a:pt x="14400" y="21600"/>
                  </a:lnTo>
                  <a:lnTo>
                    <a:pt x="14400" y="0"/>
                  </a:lnTo>
                  <a:lnTo>
                    <a:pt x="21600" y="0"/>
                  </a:lnTo>
                  <a:lnTo>
                    <a:pt x="14400" y="0"/>
                  </a:lnTo>
                  <a:lnTo>
                    <a:pt x="0" y="0"/>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utoShape 21"/>
            <p:cNvSpPr>
              <a:spLocks/>
            </p:cNvSpPr>
            <p:nvPr/>
          </p:nvSpPr>
          <p:spPr bwMode="auto">
            <a:xfrm>
              <a:off x="2529" y="664"/>
              <a:ext cx="1241" cy="912"/>
            </a:xfrm>
            <a:custGeom>
              <a:avLst/>
              <a:gdLst/>
              <a:ahLst/>
              <a:cxnLst/>
              <a:rect l="0" t="0" r="r" b="b"/>
              <a:pathLst>
                <a:path w="21600" h="21600">
                  <a:moveTo>
                    <a:pt x="1672" y="16674"/>
                  </a:moveTo>
                  <a:lnTo>
                    <a:pt x="1672" y="16674"/>
                  </a:lnTo>
                  <a:lnTo>
                    <a:pt x="1394" y="18189"/>
                  </a:lnTo>
                  <a:lnTo>
                    <a:pt x="557" y="19326"/>
                  </a:lnTo>
                  <a:lnTo>
                    <a:pt x="0" y="20463"/>
                  </a:lnTo>
                  <a:lnTo>
                    <a:pt x="0" y="20842"/>
                  </a:lnTo>
                  <a:lnTo>
                    <a:pt x="0" y="21221"/>
                  </a:lnTo>
                  <a:lnTo>
                    <a:pt x="279" y="21600"/>
                  </a:lnTo>
                  <a:lnTo>
                    <a:pt x="557" y="21221"/>
                  </a:lnTo>
                  <a:lnTo>
                    <a:pt x="1115" y="20842"/>
                  </a:lnTo>
                  <a:lnTo>
                    <a:pt x="1951" y="20842"/>
                  </a:lnTo>
                  <a:lnTo>
                    <a:pt x="2787" y="20084"/>
                  </a:lnTo>
                  <a:lnTo>
                    <a:pt x="3623" y="18947"/>
                  </a:lnTo>
                  <a:lnTo>
                    <a:pt x="4877" y="17053"/>
                  </a:lnTo>
                  <a:lnTo>
                    <a:pt x="5435" y="16295"/>
                  </a:lnTo>
                  <a:lnTo>
                    <a:pt x="6271" y="15537"/>
                  </a:lnTo>
                  <a:lnTo>
                    <a:pt x="6828" y="14779"/>
                  </a:lnTo>
                  <a:lnTo>
                    <a:pt x="7107" y="14400"/>
                  </a:lnTo>
                  <a:lnTo>
                    <a:pt x="7665" y="14021"/>
                  </a:lnTo>
                  <a:lnTo>
                    <a:pt x="7943" y="14400"/>
                  </a:lnTo>
                  <a:lnTo>
                    <a:pt x="7943" y="14779"/>
                  </a:lnTo>
                  <a:lnTo>
                    <a:pt x="7943" y="16295"/>
                  </a:lnTo>
                  <a:lnTo>
                    <a:pt x="7665" y="16674"/>
                  </a:lnTo>
                  <a:lnTo>
                    <a:pt x="7386" y="16674"/>
                  </a:lnTo>
                  <a:lnTo>
                    <a:pt x="6550" y="17053"/>
                  </a:lnTo>
                  <a:lnTo>
                    <a:pt x="5992" y="17811"/>
                  </a:lnTo>
                  <a:lnTo>
                    <a:pt x="5714" y="18189"/>
                  </a:lnTo>
                  <a:lnTo>
                    <a:pt x="5435" y="18568"/>
                  </a:lnTo>
                  <a:lnTo>
                    <a:pt x="6271" y="18189"/>
                  </a:lnTo>
                  <a:lnTo>
                    <a:pt x="7107" y="17811"/>
                  </a:lnTo>
                  <a:lnTo>
                    <a:pt x="8779" y="16674"/>
                  </a:lnTo>
                  <a:lnTo>
                    <a:pt x="8779" y="17053"/>
                  </a:lnTo>
                  <a:lnTo>
                    <a:pt x="9058" y="17432"/>
                  </a:lnTo>
                  <a:lnTo>
                    <a:pt x="9615" y="15158"/>
                  </a:lnTo>
                  <a:lnTo>
                    <a:pt x="10452" y="14021"/>
                  </a:lnTo>
                  <a:lnTo>
                    <a:pt x="11009" y="13263"/>
                  </a:lnTo>
                  <a:lnTo>
                    <a:pt x="10730" y="13263"/>
                  </a:lnTo>
                  <a:lnTo>
                    <a:pt x="10452" y="13263"/>
                  </a:lnTo>
                  <a:lnTo>
                    <a:pt x="10173" y="13263"/>
                  </a:lnTo>
                  <a:lnTo>
                    <a:pt x="10730" y="12884"/>
                  </a:lnTo>
                  <a:lnTo>
                    <a:pt x="11288" y="12505"/>
                  </a:lnTo>
                  <a:lnTo>
                    <a:pt x="11566" y="11747"/>
                  </a:lnTo>
                  <a:lnTo>
                    <a:pt x="12124" y="10611"/>
                  </a:lnTo>
                  <a:lnTo>
                    <a:pt x="12403" y="10989"/>
                  </a:lnTo>
                  <a:lnTo>
                    <a:pt x="12681" y="10989"/>
                  </a:lnTo>
                  <a:lnTo>
                    <a:pt x="12960" y="11368"/>
                  </a:lnTo>
                  <a:lnTo>
                    <a:pt x="13239" y="11368"/>
                  </a:lnTo>
                  <a:lnTo>
                    <a:pt x="13239" y="10989"/>
                  </a:lnTo>
                  <a:lnTo>
                    <a:pt x="13239" y="10611"/>
                  </a:lnTo>
                  <a:lnTo>
                    <a:pt x="13239" y="10232"/>
                  </a:lnTo>
                  <a:lnTo>
                    <a:pt x="13239" y="9853"/>
                  </a:lnTo>
                  <a:lnTo>
                    <a:pt x="13517" y="9474"/>
                  </a:lnTo>
                  <a:lnTo>
                    <a:pt x="13796" y="9474"/>
                  </a:lnTo>
                  <a:lnTo>
                    <a:pt x="14632" y="9853"/>
                  </a:lnTo>
                  <a:lnTo>
                    <a:pt x="15190" y="9853"/>
                  </a:lnTo>
                  <a:lnTo>
                    <a:pt x="15468" y="9853"/>
                  </a:lnTo>
                  <a:lnTo>
                    <a:pt x="15747" y="9095"/>
                  </a:lnTo>
                  <a:lnTo>
                    <a:pt x="15747" y="8337"/>
                  </a:lnTo>
                  <a:lnTo>
                    <a:pt x="15468" y="8337"/>
                  </a:lnTo>
                  <a:lnTo>
                    <a:pt x="14632" y="8337"/>
                  </a:lnTo>
                  <a:lnTo>
                    <a:pt x="14075" y="8716"/>
                  </a:lnTo>
                  <a:lnTo>
                    <a:pt x="14632" y="7958"/>
                  </a:lnTo>
                  <a:lnTo>
                    <a:pt x="15468" y="7579"/>
                  </a:lnTo>
                  <a:lnTo>
                    <a:pt x="16305" y="7579"/>
                  </a:lnTo>
                  <a:lnTo>
                    <a:pt x="16862" y="6821"/>
                  </a:lnTo>
                  <a:lnTo>
                    <a:pt x="16583" y="6821"/>
                  </a:lnTo>
                  <a:lnTo>
                    <a:pt x="16305" y="7200"/>
                  </a:lnTo>
                  <a:lnTo>
                    <a:pt x="15747" y="6821"/>
                  </a:lnTo>
                  <a:lnTo>
                    <a:pt x="16026" y="6442"/>
                  </a:lnTo>
                  <a:lnTo>
                    <a:pt x="16305" y="6063"/>
                  </a:lnTo>
                  <a:lnTo>
                    <a:pt x="17977" y="4926"/>
                  </a:lnTo>
                  <a:lnTo>
                    <a:pt x="18255" y="5305"/>
                  </a:lnTo>
                  <a:lnTo>
                    <a:pt x="18813" y="4926"/>
                  </a:lnTo>
                  <a:lnTo>
                    <a:pt x="19092" y="4547"/>
                  </a:lnTo>
                  <a:lnTo>
                    <a:pt x="19092" y="4168"/>
                  </a:lnTo>
                  <a:lnTo>
                    <a:pt x="18813" y="3789"/>
                  </a:lnTo>
                  <a:lnTo>
                    <a:pt x="18255" y="3789"/>
                  </a:lnTo>
                  <a:lnTo>
                    <a:pt x="17698" y="3411"/>
                  </a:lnTo>
                  <a:lnTo>
                    <a:pt x="18255" y="3032"/>
                  </a:lnTo>
                  <a:lnTo>
                    <a:pt x="18813" y="2653"/>
                  </a:lnTo>
                  <a:lnTo>
                    <a:pt x="19928" y="2653"/>
                  </a:lnTo>
                  <a:lnTo>
                    <a:pt x="20764" y="2274"/>
                  </a:lnTo>
                  <a:lnTo>
                    <a:pt x="21043" y="2274"/>
                  </a:lnTo>
                  <a:lnTo>
                    <a:pt x="21043" y="1895"/>
                  </a:lnTo>
                  <a:lnTo>
                    <a:pt x="21043" y="1516"/>
                  </a:lnTo>
                  <a:lnTo>
                    <a:pt x="20764" y="1137"/>
                  </a:lnTo>
                  <a:lnTo>
                    <a:pt x="19928" y="1137"/>
                  </a:lnTo>
                  <a:lnTo>
                    <a:pt x="19092" y="1137"/>
                  </a:lnTo>
                  <a:lnTo>
                    <a:pt x="18534" y="1516"/>
                  </a:lnTo>
                  <a:lnTo>
                    <a:pt x="17698" y="1895"/>
                  </a:lnTo>
                  <a:lnTo>
                    <a:pt x="16862" y="2274"/>
                  </a:lnTo>
                  <a:lnTo>
                    <a:pt x="16862" y="1895"/>
                  </a:lnTo>
                  <a:lnTo>
                    <a:pt x="18534" y="1137"/>
                  </a:lnTo>
                  <a:lnTo>
                    <a:pt x="20206" y="758"/>
                  </a:lnTo>
                  <a:lnTo>
                    <a:pt x="21043" y="758"/>
                  </a:lnTo>
                  <a:lnTo>
                    <a:pt x="21600" y="758"/>
                  </a:lnTo>
                  <a:lnTo>
                    <a:pt x="20485" y="379"/>
                  </a:lnTo>
                  <a:lnTo>
                    <a:pt x="19370" y="0"/>
                  </a:lnTo>
                  <a:lnTo>
                    <a:pt x="18534" y="379"/>
                  </a:lnTo>
                  <a:lnTo>
                    <a:pt x="17419" y="758"/>
                  </a:lnTo>
                  <a:lnTo>
                    <a:pt x="16305" y="1137"/>
                  </a:lnTo>
                  <a:lnTo>
                    <a:pt x="16026" y="1516"/>
                  </a:lnTo>
                  <a:lnTo>
                    <a:pt x="15747" y="1895"/>
                  </a:lnTo>
                  <a:lnTo>
                    <a:pt x="15468" y="2653"/>
                  </a:lnTo>
                  <a:lnTo>
                    <a:pt x="15190" y="3789"/>
                  </a:lnTo>
                  <a:lnTo>
                    <a:pt x="14354" y="4168"/>
                  </a:lnTo>
                  <a:lnTo>
                    <a:pt x="13796" y="4547"/>
                  </a:lnTo>
                  <a:lnTo>
                    <a:pt x="13796" y="4926"/>
                  </a:lnTo>
                  <a:lnTo>
                    <a:pt x="14075" y="5305"/>
                  </a:lnTo>
                  <a:lnTo>
                    <a:pt x="14632" y="4926"/>
                  </a:lnTo>
                  <a:lnTo>
                    <a:pt x="15190" y="4926"/>
                  </a:lnTo>
                  <a:lnTo>
                    <a:pt x="15468" y="4926"/>
                  </a:lnTo>
                  <a:lnTo>
                    <a:pt x="15468" y="5305"/>
                  </a:lnTo>
                  <a:lnTo>
                    <a:pt x="14911" y="5684"/>
                  </a:lnTo>
                  <a:lnTo>
                    <a:pt x="13796" y="6442"/>
                  </a:lnTo>
                  <a:lnTo>
                    <a:pt x="11845" y="7579"/>
                  </a:lnTo>
                  <a:lnTo>
                    <a:pt x="11288" y="8716"/>
                  </a:lnTo>
                  <a:lnTo>
                    <a:pt x="10730" y="9853"/>
                  </a:lnTo>
                  <a:lnTo>
                    <a:pt x="10173" y="10611"/>
                  </a:lnTo>
                  <a:lnTo>
                    <a:pt x="9058" y="11368"/>
                  </a:lnTo>
                  <a:lnTo>
                    <a:pt x="8501" y="11368"/>
                  </a:lnTo>
                  <a:lnTo>
                    <a:pt x="8222" y="11368"/>
                  </a:lnTo>
                  <a:lnTo>
                    <a:pt x="8222" y="11747"/>
                  </a:lnTo>
                  <a:lnTo>
                    <a:pt x="8222" y="12505"/>
                  </a:lnTo>
                  <a:lnTo>
                    <a:pt x="8222" y="12884"/>
                  </a:lnTo>
                  <a:lnTo>
                    <a:pt x="7943" y="13642"/>
                  </a:lnTo>
                  <a:lnTo>
                    <a:pt x="7665" y="13642"/>
                  </a:lnTo>
                  <a:lnTo>
                    <a:pt x="7386" y="13642"/>
                  </a:lnTo>
                  <a:lnTo>
                    <a:pt x="6828" y="13263"/>
                  </a:lnTo>
                  <a:lnTo>
                    <a:pt x="5714" y="12884"/>
                  </a:lnTo>
                  <a:lnTo>
                    <a:pt x="5156" y="12884"/>
                  </a:lnTo>
                  <a:lnTo>
                    <a:pt x="4877" y="12505"/>
                  </a:lnTo>
                  <a:lnTo>
                    <a:pt x="5156" y="12126"/>
                  </a:lnTo>
                  <a:lnTo>
                    <a:pt x="5435" y="12126"/>
                  </a:lnTo>
                  <a:lnTo>
                    <a:pt x="5714" y="11747"/>
                  </a:lnTo>
                  <a:lnTo>
                    <a:pt x="5435" y="10989"/>
                  </a:lnTo>
                  <a:lnTo>
                    <a:pt x="4877" y="10989"/>
                  </a:lnTo>
                  <a:lnTo>
                    <a:pt x="4599" y="11368"/>
                  </a:lnTo>
                  <a:lnTo>
                    <a:pt x="4320" y="12505"/>
                  </a:lnTo>
                  <a:lnTo>
                    <a:pt x="3902" y="14021"/>
                  </a:lnTo>
                  <a:lnTo>
                    <a:pt x="2787" y="15158"/>
                  </a:lnTo>
                  <a:lnTo>
                    <a:pt x="2230" y="15916"/>
                  </a:lnTo>
                  <a:lnTo>
                    <a:pt x="1672" y="16674"/>
                  </a:lnTo>
                  <a:close/>
                  <a:moveTo>
                    <a:pt x="1672" y="1667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utoShape 22"/>
            <p:cNvSpPr>
              <a:spLocks/>
            </p:cNvSpPr>
            <p:nvPr/>
          </p:nvSpPr>
          <p:spPr bwMode="auto">
            <a:xfrm>
              <a:off x="3818" y="2096"/>
              <a:ext cx="504" cy="352"/>
            </a:xfrm>
            <a:custGeom>
              <a:avLst/>
              <a:gdLst/>
              <a:ahLst/>
              <a:cxnLst/>
              <a:rect l="0" t="0" r="r" b="b"/>
              <a:pathLst>
                <a:path w="21600" h="21600">
                  <a:moveTo>
                    <a:pt x="2743" y="16691"/>
                  </a:moveTo>
                  <a:lnTo>
                    <a:pt x="2743" y="16691"/>
                  </a:lnTo>
                  <a:lnTo>
                    <a:pt x="2743" y="17673"/>
                  </a:lnTo>
                  <a:lnTo>
                    <a:pt x="4457" y="19636"/>
                  </a:lnTo>
                  <a:lnTo>
                    <a:pt x="5829" y="21600"/>
                  </a:lnTo>
                  <a:lnTo>
                    <a:pt x="7886" y="21600"/>
                  </a:lnTo>
                  <a:lnTo>
                    <a:pt x="12000" y="20618"/>
                  </a:lnTo>
                  <a:lnTo>
                    <a:pt x="16114" y="18655"/>
                  </a:lnTo>
                  <a:lnTo>
                    <a:pt x="16800" y="18655"/>
                  </a:lnTo>
                  <a:lnTo>
                    <a:pt x="17486" y="18655"/>
                  </a:lnTo>
                  <a:lnTo>
                    <a:pt x="18857" y="17673"/>
                  </a:lnTo>
                  <a:lnTo>
                    <a:pt x="19543" y="15709"/>
                  </a:lnTo>
                  <a:lnTo>
                    <a:pt x="20914" y="14727"/>
                  </a:lnTo>
                  <a:lnTo>
                    <a:pt x="21600" y="13745"/>
                  </a:lnTo>
                  <a:lnTo>
                    <a:pt x="21600" y="12764"/>
                  </a:lnTo>
                  <a:lnTo>
                    <a:pt x="21600" y="10800"/>
                  </a:lnTo>
                  <a:lnTo>
                    <a:pt x="20914" y="8836"/>
                  </a:lnTo>
                  <a:lnTo>
                    <a:pt x="20229" y="7855"/>
                  </a:lnTo>
                  <a:lnTo>
                    <a:pt x="18857" y="7855"/>
                  </a:lnTo>
                  <a:lnTo>
                    <a:pt x="16114" y="8836"/>
                  </a:lnTo>
                  <a:lnTo>
                    <a:pt x="14057" y="8836"/>
                  </a:lnTo>
                  <a:lnTo>
                    <a:pt x="13371" y="7855"/>
                  </a:lnTo>
                  <a:lnTo>
                    <a:pt x="12686" y="6873"/>
                  </a:lnTo>
                  <a:lnTo>
                    <a:pt x="12686" y="5891"/>
                  </a:lnTo>
                  <a:lnTo>
                    <a:pt x="12000" y="4909"/>
                  </a:lnTo>
                  <a:lnTo>
                    <a:pt x="12000" y="5891"/>
                  </a:lnTo>
                  <a:lnTo>
                    <a:pt x="11314" y="6873"/>
                  </a:lnTo>
                  <a:lnTo>
                    <a:pt x="10629" y="6873"/>
                  </a:lnTo>
                  <a:lnTo>
                    <a:pt x="9943" y="6873"/>
                  </a:lnTo>
                  <a:lnTo>
                    <a:pt x="8571" y="7855"/>
                  </a:lnTo>
                  <a:lnTo>
                    <a:pt x="8571" y="6873"/>
                  </a:lnTo>
                  <a:lnTo>
                    <a:pt x="7200" y="8836"/>
                  </a:lnTo>
                  <a:lnTo>
                    <a:pt x="7886" y="6873"/>
                  </a:lnTo>
                  <a:lnTo>
                    <a:pt x="8571" y="5891"/>
                  </a:lnTo>
                  <a:lnTo>
                    <a:pt x="8571" y="3927"/>
                  </a:lnTo>
                  <a:lnTo>
                    <a:pt x="8571" y="1964"/>
                  </a:lnTo>
                  <a:lnTo>
                    <a:pt x="7886" y="982"/>
                  </a:lnTo>
                  <a:lnTo>
                    <a:pt x="7200" y="0"/>
                  </a:lnTo>
                  <a:lnTo>
                    <a:pt x="5829" y="982"/>
                  </a:lnTo>
                  <a:lnTo>
                    <a:pt x="5143" y="1964"/>
                  </a:lnTo>
                  <a:lnTo>
                    <a:pt x="2743" y="4909"/>
                  </a:lnTo>
                  <a:lnTo>
                    <a:pt x="2057" y="4909"/>
                  </a:lnTo>
                  <a:lnTo>
                    <a:pt x="1371" y="3927"/>
                  </a:lnTo>
                  <a:lnTo>
                    <a:pt x="5829" y="6873"/>
                  </a:lnTo>
                  <a:lnTo>
                    <a:pt x="6514" y="6873"/>
                  </a:lnTo>
                  <a:lnTo>
                    <a:pt x="3771" y="7855"/>
                  </a:lnTo>
                  <a:lnTo>
                    <a:pt x="686" y="9818"/>
                  </a:lnTo>
                  <a:lnTo>
                    <a:pt x="0" y="10800"/>
                  </a:lnTo>
                  <a:lnTo>
                    <a:pt x="0" y="11782"/>
                  </a:lnTo>
                  <a:lnTo>
                    <a:pt x="686" y="13745"/>
                  </a:lnTo>
                  <a:lnTo>
                    <a:pt x="2743" y="16691"/>
                  </a:lnTo>
                  <a:close/>
                  <a:moveTo>
                    <a:pt x="2743" y="16691"/>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utoShape 23"/>
            <p:cNvSpPr>
              <a:spLocks/>
            </p:cNvSpPr>
            <p:nvPr/>
          </p:nvSpPr>
          <p:spPr bwMode="auto">
            <a:xfrm>
              <a:off x="2689" y="936"/>
              <a:ext cx="280" cy="192"/>
            </a:xfrm>
            <a:custGeom>
              <a:avLst/>
              <a:gdLst/>
              <a:ahLst/>
              <a:cxnLst/>
              <a:rect l="0" t="0" r="r" b="b"/>
              <a:pathLst>
                <a:path w="21600" h="21600">
                  <a:moveTo>
                    <a:pt x="10491" y="5400"/>
                  </a:moveTo>
                  <a:lnTo>
                    <a:pt x="10491" y="5400"/>
                  </a:lnTo>
                  <a:lnTo>
                    <a:pt x="8023" y="5400"/>
                  </a:lnTo>
                  <a:lnTo>
                    <a:pt x="6789" y="3600"/>
                  </a:lnTo>
                  <a:lnTo>
                    <a:pt x="4937" y="5400"/>
                  </a:lnTo>
                  <a:lnTo>
                    <a:pt x="1234" y="12600"/>
                  </a:lnTo>
                  <a:lnTo>
                    <a:pt x="0" y="18000"/>
                  </a:lnTo>
                  <a:lnTo>
                    <a:pt x="0" y="19800"/>
                  </a:lnTo>
                  <a:lnTo>
                    <a:pt x="1234" y="21600"/>
                  </a:lnTo>
                  <a:lnTo>
                    <a:pt x="2469" y="21600"/>
                  </a:lnTo>
                  <a:lnTo>
                    <a:pt x="3703" y="19800"/>
                  </a:lnTo>
                  <a:lnTo>
                    <a:pt x="4937" y="16200"/>
                  </a:lnTo>
                  <a:lnTo>
                    <a:pt x="12960" y="9000"/>
                  </a:lnTo>
                  <a:lnTo>
                    <a:pt x="16663" y="3600"/>
                  </a:lnTo>
                  <a:lnTo>
                    <a:pt x="21600" y="0"/>
                  </a:lnTo>
                  <a:lnTo>
                    <a:pt x="20366" y="0"/>
                  </a:lnTo>
                  <a:lnTo>
                    <a:pt x="10491" y="5400"/>
                  </a:lnTo>
                  <a:close/>
                  <a:moveTo>
                    <a:pt x="10491"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utoShape 24"/>
            <p:cNvSpPr>
              <a:spLocks/>
            </p:cNvSpPr>
            <p:nvPr/>
          </p:nvSpPr>
          <p:spPr bwMode="auto">
            <a:xfrm>
              <a:off x="5579" y="3528"/>
              <a:ext cx="112" cy="96"/>
            </a:xfrm>
            <a:custGeom>
              <a:avLst/>
              <a:gdLst/>
              <a:ahLst/>
              <a:cxnLst/>
              <a:rect l="0" t="0" r="r" b="b"/>
              <a:pathLst>
                <a:path w="21600" h="21600">
                  <a:moveTo>
                    <a:pt x="6171" y="7200"/>
                  </a:moveTo>
                  <a:lnTo>
                    <a:pt x="6171" y="7200"/>
                  </a:lnTo>
                  <a:lnTo>
                    <a:pt x="0" y="7200"/>
                  </a:lnTo>
                  <a:lnTo>
                    <a:pt x="0" y="18000"/>
                  </a:lnTo>
                  <a:lnTo>
                    <a:pt x="0" y="21600"/>
                  </a:lnTo>
                  <a:lnTo>
                    <a:pt x="3086" y="21600"/>
                  </a:lnTo>
                  <a:lnTo>
                    <a:pt x="9257" y="18000"/>
                  </a:lnTo>
                  <a:lnTo>
                    <a:pt x="15429" y="10800"/>
                  </a:lnTo>
                  <a:lnTo>
                    <a:pt x="21600" y="0"/>
                  </a:lnTo>
                  <a:lnTo>
                    <a:pt x="6171" y="7200"/>
                  </a:lnTo>
                  <a:close/>
                  <a:moveTo>
                    <a:pt x="6171"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utoShape 25"/>
            <p:cNvSpPr>
              <a:spLocks/>
            </p:cNvSpPr>
            <p:nvPr/>
          </p:nvSpPr>
          <p:spPr bwMode="auto">
            <a:xfrm>
              <a:off x="4354" y="3448"/>
              <a:ext cx="48" cy="64"/>
            </a:xfrm>
            <a:custGeom>
              <a:avLst/>
              <a:gdLst/>
              <a:ahLst/>
              <a:cxnLst/>
              <a:rect l="0" t="0" r="r" b="b"/>
              <a:pathLst>
                <a:path w="21600" h="21600">
                  <a:moveTo>
                    <a:pt x="21600" y="5400"/>
                  </a:moveTo>
                  <a:lnTo>
                    <a:pt x="21600" y="5400"/>
                  </a:lnTo>
                  <a:lnTo>
                    <a:pt x="14400" y="0"/>
                  </a:lnTo>
                  <a:lnTo>
                    <a:pt x="0" y="21600"/>
                  </a:lnTo>
                  <a:lnTo>
                    <a:pt x="7200" y="16200"/>
                  </a:lnTo>
                  <a:lnTo>
                    <a:pt x="21600" y="5400"/>
                  </a:lnTo>
                  <a:close/>
                  <a:moveTo>
                    <a:pt x="21600"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utoShape 26"/>
            <p:cNvSpPr>
              <a:spLocks/>
            </p:cNvSpPr>
            <p:nvPr/>
          </p:nvSpPr>
          <p:spPr bwMode="auto">
            <a:xfrm>
              <a:off x="4274" y="3144"/>
              <a:ext cx="561" cy="1016"/>
            </a:xfrm>
            <a:custGeom>
              <a:avLst/>
              <a:gdLst/>
              <a:ahLst/>
              <a:cxnLst/>
              <a:rect l="0" t="0" r="r" b="b"/>
              <a:pathLst>
                <a:path w="21600" h="21600">
                  <a:moveTo>
                    <a:pt x="1851" y="21260"/>
                  </a:moveTo>
                  <a:lnTo>
                    <a:pt x="1851" y="21260"/>
                  </a:lnTo>
                  <a:lnTo>
                    <a:pt x="2469" y="21600"/>
                  </a:lnTo>
                  <a:lnTo>
                    <a:pt x="3703" y="21600"/>
                  </a:lnTo>
                  <a:lnTo>
                    <a:pt x="3703" y="21260"/>
                  </a:lnTo>
                  <a:lnTo>
                    <a:pt x="4320" y="20920"/>
                  </a:lnTo>
                  <a:lnTo>
                    <a:pt x="4320" y="20580"/>
                  </a:lnTo>
                  <a:lnTo>
                    <a:pt x="4937" y="20580"/>
                  </a:lnTo>
                  <a:lnTo>
                    <a:pt x="6171" y="20920"/>
                  </a:lnTo>
                  <a:lnTo>
                    <a:pt x="6789" y="21260"/>
                  </a:lnTo>
                  <a:lnTo>
                    <a:pt x="7406" y="21260"/>
                  </a:lnTo>
                  <a:lnTo>
                    <a:pt x="9257" y="20920"/>
                  </a:lnTo>
                  <a:lnTo>
                    <a:pt x="11109" y="20580"/>
                  </a:lnTo>
                  <a:lnTo>
                    <a:pt x="12960" y="20580"/>
                  </a:lnTo>
                  <a:lnTo>
                    <a:pt x="15429" y="20920"/>
                  </a:lnTo>
                  <a:lnTo>
                    <a:pt x="15429" y="21260"/>
                  </a:lnTo>
                  <a:lnTo>
                    <a:pt x="16046" y="21260"/>
                  </a:lnTo>
                  <a:lnTo>
                    <a:pt x="16663" y="20239"/>
                  </a:lnTo>
                  <a:lnTo>
                    <a:pt x="16663" y="19219"/>
                  </a:lnTo>
                  <a:lnTo>
                    <a:pt x="18514" y="18539"/>
                  </a:lnTo>
                  <a:lnTo>
                    <a:pt x="19749" y="18539"/>
                  </a:lnTo>
                  <a:lnTo>
                    <a:pt x="20983" y="18198"/>
                  </a:lnTo>
                  <a:lnTo>
                    <a:pt x="21600" y="16838"/>
                  </a:lnTo>
                  <a:lnTo>
                    <a:pt x="21600" y="15987"/>
                  </a:lnTo>
                  <a:lnTo>
                    <a:pt x="20983" y="15647"/>
                  </a:lnTo>
                  <a:lnTo>
                    <a:pt x="19749" y="15647"/>
                  </a:lnTo>
                  <a:lnTo>
                    <a:pt x="18514" y="15307"/>
                  </a:lnTo>
                  <a:lnTo>
                    <a:pt x="17897" y="14287"/>
                  </a:lnTo>
                  <a:lnTo>
                    <a:pt x="17897" y="12926"/>
                  </a:lnTo>
                  <a:lnTo>
                    <a:pt x="16663" y="11225"/>
                  </a:lnTo>
                  <a:lnTo>
                    <a:pt x="14811" y="8504"/>
                  </a:lnTo>
                  <a:lnTo>
                    <a:pt x="14811" y="8164"/>
                  </a:lnTo>
                  <a:lnTo>
                    <a:pt x="11109" y="6803"/>
                  </a:lnTo>
                  <a:lnTo>
                    <a:pt x="10491" y="6803"/>
                  </a:lnTo>
                  <a:lnTo>
                    <a:pt x="9874" y="6463"/>
                  </a:lnTo>
                  <a:lnTo>
                    <a:pt x="9874" y="6123"/>
                  </a:lnTo>
                  <a:lnTo>
                    <a:pt x="11109" y="5783"/>
                  </a:lnTo>
                  <a:lnTo>
                    <a:pt x="13577" y="5443"/>
                  </a:lnTo>
                  <a:lnTo>
                    <a:pt x="15429" y="5102"/>
                  </a:lnTo>
                  <a:lnTo>
                    <a:pt x="16663" y="4762"/>
                  </a:lnTo>
                  <a:lnTo>
                    <a:pt x="16663" y="4082"/>
                  </a:lnTo>
                  <a:lnTo>
                    <a:pt x="16046" y="3402"/>
                  </a:lnTo>
                  <a:lnTo>
                    <a:pt x="14811" y="3061"/>
                  </a:lnTo>
                  <a:lnTo>
                    <a:pt x="13577" y="3061"/>
                  </a:lnTo>
                  <a:lnTo>
                    <a:pt x="11726" y="3061"/>
                  </a:lnTo>
                  <a:lnTo>
                    <a:pt x="9874" y="2721"/>
                  </a:lnTo>
                  <a:lnTo>
                    <a:pt x="9257" y="2721"/>
                  </a:lnTo>
                  <a:lnTo>
                    <a:pt x="9874" y="2381"/>
                  </a:lnTo>
                  <a:lnTo>
                    <a:pt x="11109" y="2041"/>
                  </a:lnTo>
                  <a:lnTo>
                    <a:pt x="12960" y="1701"/>
                  </a:lnTo>
                  <a:lnTo>
                    <a:pt x="13577" y="1361"/>
                  </a:lnTo>
                  <a:lnTo>
                    <a:pt x="13577" y="1020"/>
                  </a:lnTo>
                  <a:lnTo>
                    <a:pt x="12960" y="340"/>
                  </a:lnTo>
                  <a:lnTo>
                    <a:pt x="11726" y="340"/>
                  </a:lnTo>
                  <a:lnTo>
                    <a:pt x="9257" y="0"/>
                  </a:lnTo>
                  <a:lnTo>
                    <a:pt x="9257" y="680"/>
                  </a:lnTo>
                  <a:lnTo>
                    <a:pt x="8023" y="1701"/>
                  </a:lnTo>
                  <a:lnTo>
                    <a:pt x="7406" y="1701"/>
                  </a:lnTo>
                  <a:lnTo>
                    <a:pt x="6789" y="1361"/>
                  </a:lnTo>
                  <a:lnTo>
                    <a:pt x="6171" y="1701"/>
                  </a:lnTo>
                  <a:lnTo>
                    <a:pt x="6171" y="2041"/>
                  </a:lnTo>
                  <a:lnTo>
                    <a:pt x="6789" y="2721"/>
                  </a:lnTo>
                  <a:lnTo>
                    <a:pt x="6171" y="3402"/>
                  </a:lnTo>
                  <a:lnTo>
                    <a:pt x="5554" y="4082"/>
                  </a:lnTo>
                  <a:lnTo>
                    <a:pt x="4937" y="4422"/>
                  </a:lnTo>
                  <a:lnTo>
                    <a:pt x="4937" y="5102"/>
                  </a:lnTo>
                  <a:lnTo>
                    <a:pt x="6171" y="4762"/>
                  </a:lnTo>
                  <a:lnTo>
                    <a:pt x="6789" y="4422"/>
                  </a:lnTo>
                  <a:lnTo>
                    <a:pt x="6171" y="5102"/>
                  </a:lnTo>
                  <a:lnTo>
                    <a:pt x="5554" y="5443"/>
                  </a:lnTo>
                  <a:lnTo>
                    <a:pt x="4320" y="6123"/>
                  </a:lnTo>
                  <a:lnTo>
                    <a:pt x="4320" y="6463"/>
                  </a:lnTo>
                  <a:lnTo>
                    <a:pt x="4937" y="6123"/>
                  </a:lnTo>
                  <a:lnTo>
                    <a:pt x="5554" y="5783"/>
                  </a:lnTo>
                  <a:lnTo>
                    <a:pt x="6171" y="5443"/>
                  </a:lnTo>
                  <a:lnTo>
                    <a:pt x="6789" y="5783"/>
                  </a:lnTo>
                  <a:lnTo>
                    <a:pt x="6789" y="6123"/>
                  </a:lnTo>
                  <a:lnTo>
                    <a:pt x="6789" y="6803"/>
                  </a:lnTo>
                  <a:lnTo>
                    <a:pt x="6789" y="7824"/>
                  </a:lnTo>
                  <a:lnTo>
                    <a:pt x="7406" y="9524"/>
                  </a:lnTo>
                  <a:lnTo>
                    <a:pt x="8640" y="12926"/>
                  </a:lnTo>
                  <a:lnTo>
                    <a:pt x="9257" y="13266"/>
                  </a:lnTo>
                  <a:lnTo>
                    <a:pt x="9257" y="13606"/>
                  </a:lnTo>
                  <a:lnTo>
                    <a:pt x="8023" y="13606"/>
                  </a:lnTo>
                  <a:lnTo>
                    <a:pt x="6171" y="13266"/>
                  </a:lnTo>
                  <a:lnTo>
                    <a:pt x="4320" y="13606"/>
                  </a:lnTo>
                  <a:lnTo>
                    <a:pt x="3703" y="13946"/>
                  </a:lnTo>
                  <a:lnTo>
                    <a:pt x="3086" y="14287"/>
                  </a:lnTo>
                  <a:lnTo>
                    <a:pt x="3086" y="14967"/>
                  </a:lnTo>
                  <a:lnTo>
                    <a:pt x="3703" y="14967"/>
                  </a:lnTo>
                  <a:lnTo>
                    <a:pt x="4937" y="15307"/>
                  </a:lnTo>
                  <a:lnTo>
                    <a:pt x="4937" y="15647"/>
                  </a:lnTo>
                  <a:lnTo>
                    <a:pt x="3703" y="15987"/>
                  </a:lnTo>
                  <a:lnTo>
                    <a:pt x="1851" y="16498"/>
                  </a:lnTo>
                  <a:lnTo>
                    <a:pt x="617" y="16498"/>
                  </a:lnTo>
                  <a:lnTo>
                    <a:pt x="0" y="16838"/>
                  </a:lnTo>
                  <a:lnTo>
                    <a:pt x="617" y="17178"/>
                  </a:lnTo>
                  <a:lnTo>
                    <a:pt x="1234" y="17518"/>
                  </a:lnTo>
                  <a:lnTo>
                    <a:pt x="3086" y="17858"/>
                  </a:lnTo>
                  <a:lnTo>
                    <a:pt x="4320" y="18539"/>
                  </a:lnTo>
                  <a:lnTo>
                    <a:pt x="5554" y="18879"/>
                  </a:lnTo>
                  <a:lnTo>
                    <a:pt x="6789" y="18539"/>
                  </a:lnTo>
                  <a:lnTo>
                    <a:pt x="7406" y="18198"/>
                  </a:lnTo>
                  <a:lnTo>
                    <a:pt x="8023" y="17858"/>
                  </a:lnTo>
                  <a:lnTo>
                    <a:pt x="8640" y="17858"/>
                  </a:lnTo>
                  <a:lnTo>
                    <a:pt x="8640" y="18539"/>
                  </a:lnTo>
                  <a:lnTo>
                    <a:pt x="8023" y="18879"/>
                  </a:lnTo>
                  <a:lnTo>
                    <a:pt x="6171" y="19219"/>
                  </a:lnTo>
                  <a:lnTo>
                    <a:pt x="4320" y="19219"/>
                  </a:lnTo>
                  <a:lnTo>
                    <a:pt x="3703" y="18879"/>
                  </a:lnTo>
                  <a:lnTo>
                    <a:pt x="3086" y="19219"/>
                  </a:lnTo>
                  <a:lnTo>
                    <a:pt x="0" y="19559"/>
                  </a:lnTo>
                  <a:lnTo>
                    <a:pt x="0" y="19899"/>
                  </a:lnTo>
                  <a:lnTo>
                    <a:pt x="0" y="20239"/>
                  </a:lnTo>
                  <a:lnTo>
                    <a:pt x="617" y="20580"/>
                  </a:lnTo>
                  <a:lnTo>
                    <a:pt x="1851" y="21260"/>
                  </a:lnTo>
                  <a:close/>
                  <a:moveTo>
                    <a:pt x="1851" y="2126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utoShape 27"/>
            <p:cNvSpPr>
              <a:spLocks/>
            </p:cNvSpPr>
            <p:nvPr/>
          </p:nvSpPr>
          <p:spPr bwMode="auto">
            <a:xfrm>
              <a:off x="3906" y="3512"/>
              <a:ext cx="432" cy="368"/>
            </a:xfrm>
            <a:custGeom>
              <a:avLst/>
              <a:gdLst/>
              <a:ahLst/>
              <a:cxnLst/>
              <a:rect l="0" t="0" r="r" b="b"/>
              <a:pathLst>
                <a:path w="21600" h="21600">
                  <a:moveTo>
                    <a:pt x="13600" y="21600"/>
                  </a:moveTo>
                  <a:lnTo>
                    <a:pt x="13600" y="21600"/>
                  </a:lnTo>
                  <a:lnTo>
                    <a:pt x="14400" y="21600"/>
                  </a:lnTo>
                  <a:lnTo>
                    <a:pt x="15200" y="21600"/>
                  </a:lnTo>
                  <a:lnTo>
                    <a:pt x="17600" y="16904"/>
                  </a:lnTo>
                  <a:lnTo>
                    <a:pt x="18400" y="12209"/>
                  </a:lnTo>
                  <a:lnTo>
                    <a:pt x="18400" y="10330"/>
                  </a:lnTo>
                  <a:lnTo>
                    <a:pt x="18400" y="9391"/>
                  </a:lnTo>
                  <a:lnTo>
                    <a:pt x="19200" y="8452"/>
                  </a:lnTo>
                  <a:lnTo>
                    <a:pt x="20000" y="6574"/>
                  </a:lnTo>
                  <a:lnTo>
                    <a:pt x="21600" y="4696"/>
                  </a:lnTo>
                  <a:lnTo>
                    <a:pt x="21600" y="3757"/>
                  </a:lnTo>
                  <a:lnTo>
                    <a:pt x="21600" y="1878"/>
                  </a:lnTo>
                  <a:lnTo>
                    <a:pt x="20000" y="0"/>
                  </a:lnTo>
                  <a:lnTo>
                    <a:pt x="19200" y="0"/>
                  </a:lnTo>
                  <a:lnTo>
                    <a:pt x="17600" y="0"/>
                  </a:lnTo>
                  <a:lnTo>
                    <a:pt x="14400" y="2817"/>
                  </a:lnTo>
                  <a:lnTo>
                    <a:pt x="11200" y="5635"/>
                  </a:lnTo>
                  <a:lnTo>
                    <a:pt x="9600" y="5635"/>
                  </a:lnTo>
                  <a:lnTo>
                    <a:pt x="8000" y="3757"/>
                  </a:lnTo>
                  <a:lnTo>
                    <a:pt x="6400" y="3757"/>
                  </a:lnTo>
                  <a:lnTo>
                    <a:pt x="5600" y="4696"/>
                  </a:lnTo>
                  <a:lnTo>
                    <a:pt x="2400" y="11270"/>
                  </a:lnTo>
                  <a:lnTo>
                    <a:pt x="4000" y="9391"/>
                  </a:lnTo>
                  <a:lnTo>
                    <a:pt x="5600" y="8452"/>
                  </a:lnTo>
                  <a:lnTo>
                    <a:pt x="7200" y="7513"/>
                  </a:lnTo>
                  <a:lnTo>
                    <a:pt x="8000" y="8452"/>
                  </a:lnTo>
                  <a:lnTo>
                    <a:pt x="8000" y="12209"/>
                  </a:lnTo>
                  <a:lnTo>
                    <a:pt x="7200" y="13148"/>
                  </a:lnTo>
                  <a:lnTo>
                    <a:pt x="5600" y="14087"/>
                  </a:lnTo>
                  <a:lnTo>
                    <a:pt x="4000" y="15026"/>
                  </a:lnTo>
                  <a:lnTo>
                    <a:pt x="3200" y="15965"/>
                  </a:lnTo>
                  <a:lnTo>
                    <a:pt x="3200" y="16904"/>
                  </a:lnTo>
                  <a:lnTo>
                    <a:pt x="4800" y="15965"/>
                  </a:lnTo>
                  <a:lnTo>
                    <a:pt x="6400" y="15965"/>
                  </a:lnTo>
                  <a:lnTo>
                    <a:pt x="7200" y="15965"/>
                  </a:lnTo>
                  <a:lnTo>
                    <a:pt x="7200" y="16904"/>
                  </a:lnTo>
                  <a:lnTo>
                    <a:pt x="5600" y="17843"/>
                  </a:lnTo>
                  <a:lnTo>
                    <a:pt x="3200" y="18783"/>
                  </a:lnTo>
                  <a:lnTo>
                    <a:pt x="0" y="17843"/>
                  </a:lnTo>
                  <a:lnTo>
                    <a:pt x="13600" y="21600"/>
                  </a:lnTo>
                  <a:close/>
                  <a:moveTo>
                    <a:pt x="13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utoShape 28"/>
            <p:cNvSpPr>
              <a:spLocks/>
            </p:cNvSpPr>
            <p:nvPr/>
          </p:nvSpPr>
          <p:spPr bwMode="auto">
            <a:xfrm>
              <a:off x="1448" y="2984"/>
              <a:ext cx="16" cy="48"/>
            </a:xfrm>
            <a:custGeom>
              <a:avLst/>
              <a:gdLst/>
              <a:ahLst/>
              <a:cxnLst/>
              <a:rect l="0" t="0" r="r" b="b"/>
              <a:pathLst>
                <a:path w="21600" h="21600">
                  <a:moveTo>
                    <a:pt x="21600" y="0"/>
                  </a:moveTo>
                  <a:lnTo>
                    <a:pt x="21600" y="0"/>
                  </a:lnTo>
                  <a:lnTo>
                    <a:pt x="0" y="14400"/>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utoShape 29"/>
            <p:cNvSpPr>
              <a:spLocks/>
            </p:cNvSpPr>
            <p:nvPr/>
          </p:nvSpPr>
          <p:spPr bwMode="auto">
            <a:xfrm>
              <a:off x="1368" y="2608"/>
              <a:ext cx="361" cy="424"/>
            </a:xfrm>
            <a:custGeom>
              <a:avLst/>
              <a:gdLst/>
              <a:ahLst/>
              <a:cxnLst/>
              <a:rect l="0" t="0" r="r" b="b"/>
              <a:pathLst>
                <a:path w="21600" h="21600">
                  <a:moveTo>
                    <a:pt x="19680" y="0"/>
                  </a:moveTo>
                  <a:lnTo>
                    <a:pt x="19680" y="0"/>
                  </a:lnTo>
                  <a:lnTo>
                    <a:pt x="17760" y="815"/>
                  </a:lnTo>
                  <a:lnTo>
                    <a:pt x="15360" y="1630"/>
                  </a:lnTo>
                  <a:lnTo>
                    <a:pt x="4800" y="7336"/>
                  </a:lnTo>
                  <a:lnTo>
                    <a:pt x="4800" y="6521"/>
                  </a:lnTo>
                  <a:lnTo>
                    <a:pt x="3840" y="6521"/>
                  </a:lnTo>
                  <a:lnTo>
                    <a:pt x="3840" y="7336"/>
                  </a:lnTo>
                  <a:lnTo>
                    <a:pt x="4800" y="8151"/>
                  </a:lnTo>
                  <a:lnTo>
                    <a:pt x="2880" y="10189"/>
                  </a:lnTo>
                  <a:lnTo>
                    <a:pt x="960" y="11819"/>
                  </a:lnTo>
                  <a:lnTo>
                    <a:pt x="0" y="13449"/>
                  </a:lnTo>
                  <a:lnTo>
                    <a:pt x="1920" y="15894"/>
                  </a:lnTo>
                  <a:lnTo>
                    <a:pt x="2880" y="15894"/>
                  </a:lnTo>
                  <a:lnTo>
                    <a:pt x="3840" y="15894"/>
                  </a:lnTo>
                  <a:lnTo>
                    <a:pt x="4800" y="15894"/>
                  </a:lnTo>
                  <a:lnTo>
                    <a:pt x="3840" y="17525"/>
                  </a:lnTo>
                  <a:lnTo>
                    <a:pt x="1920" y="18340"/>
                  </a:lnTo>
                  <a:lnTo>
                    <a:pt x="0" y="19970"/>
                  </a:lnTo>
                  <a:lnTo>
                    <a:pt x="0" y="20785"/>
                  </a:lnTo>
                  <a:lnTo>
                    <a:pt x="0" y="21600"/>
                  </a:lnTo>
                  <a:lnTo>
                    <a:pt x="1920" y="21600"/>
                  </a:lnTo>
                  <a:lnTo>
                    <a:pt x="3840" y="20785"/>
                  </a:lnTo>
                  <a:lnTo>
                    <a:pt x="4800" y="20785"/>
                  </a:lnTo>
                  <a:lnTo>
                    <a:pt x="3840" y="18340"/>
                  </a:lnTo>
                  <a:lnTo>
                    <a:pt x="4800" y="17525"/>
                  </a:lnTo>
                  <a:lnTo>
                    <a:pt x="5760" y="16709"/>
                  </a:lnTo>
                  <a:lnTo>
                    <a:pt x="6720" y="17525"/>
                  </a:lnTo>
                  <a:lnTo>
                    <a:pt x="8640" y="19155"/>
                  </a:lnTo>
                  <a:lnTo>
                    <a:pt x="9600" y="19155"/>
                  </a:lnTo>
                  <a:lnTo>
                    <a:pt x="10560" y="19155"/>
                  </a:lnTo>
                  <a:lnTo>
                    <a:pt x="10560" y="18340"/>
                  </a:lnTo>
                  <a:lnTo>
                    <a:pt x="9600" y="18340"/>
                  </a:lnTo>
                  <a:lnTo>
                    <a:pt x="8640" y="17525"/>
                  </a:lnTo>
                  <a:lnTo>
                    <a:pt x="10560" y="16709"/>
                  </a:lnTo>
                  <a:lnTo>
                    <a:pt x="9600" y="15894"/>
                  </a:lnTo>
                  <a:lnTo>
                    <a:pt x="11520" y="15079"/>
                  </a:lnTo>
                  <a:lnTo>
                    <a:pt x="12480" y="15079"/>
                  </a:lnTo>
                  <a:lnTo>
                    <a:pt x="13440" y="14264"/>
                  </a:lnTo>
                  <a:lnTo>
                    <a:pt x="12480" y="13449"/>
                  </a:lnTo>
                  <a:lnTo>
                    <a:pt x="11520" y="13449"/>
                  </a:lnTo>
                  <a:lnTo>
                    <a:pt x="10560" y="12634"/>
                  </a:lnTo>
                  <a:lnTo>
                    <a:pt x="9600" y="11819"/>
                  </a:lnTo>
                  <a:lnTo>
                    <a:pt x="9600" y="9374"/>
                  </a:lnTo>
                  <a:lnTo>
                    <a:pt x="10560" y="6521"/>
                  </a:lnTo>
                  <a:lnTo>
                    <a:pt x="21600" y="0"/>
                  </a:lnTo>
                  <a:lnTo>
                    <a:pt x="20640" y="0"/>
                  </a:lnTo>
                  <a:lnTo>
                    <a:pt x="19680" y="0"/>
                  </a:lnTo>
                  <a:close/>
                  <a:moveTo>
                    <a:pt x="1968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utoShape 30"/>
            <p:cNvSpPr>
              <a:spLocks/>
            </p:cNvSpPr>
            <p:nvPr/>
          </p:nvSpPr>
          <p:spPr bwMode="auto">
            <a:xfrm>
              <a:off x="1384" y="3016"/>
              <a:ext cx="128" cy="128"/>
            </a:xfrm>
            <a:custGeom>
              <a:avLst/>
              <a:gdLst/>
              <a:ahLst/>
              <a:cxnLst/>
              <a:rect l="0" t="0" r="r" b="b"/>
              <a:pathLst>
                <a:path w="21600" h="21600">
                  <a:moveTo>
                    <a:pt x="0" y="16200"/>
                  </a:moveTo>
                  <a:lnTo>
                    <a:pt x="0" y="16200"/>
                  </a:lnTo>
                  <a:lnTo>
                    <a:pt x="0" y="18900"/>
                  </a:lnTo>
                  <a:lnTo>
                    <a:pt x="2700" y="21600"/>
                  </a:lnTo>
                  <a:lnTo>
                    <a:pt x="8100" y="16200"/>
                  </a:lnTo>
                  <a:lnTo>
                    <a:pt x="10800" y="8100"/>
                  </a:lnTo>
                  <a:lnTo>
                    <a:pt x="13500" y="5400"/>
                  </a:lnTo>
                  <a:lnTo>
                    <a:pt x="18900" y="2700"/>
                  </a:lnTo>
                  <a:lnTo>
                    <a:pt x="21600" y="2700"/>
                  </a:lnTo>
                  <a:lnTo>
                    <a:pt x="21600" y="0"/>
                  </a:lnTo>
                  <a:lnTo>
                    <a:pt x="18900" y="0"/>
                  </a:lnTo>
                  <a:lnTo>
                    <a:pt x="16200" y="2700"/>
                  </a:lnTo>
                  <a:lnTo>
                    <a:pt x="13500" y="5400"/>
                  </a:lnTo>
                  <a:lnTo>
                    <a:pt x="10800" y="5400"/>
                  </a:lnTo>
                  <a:lnTo>
                    <a:pt x="10800" y="2700"/>
                  </a:lnTo>
                  <a:lnTo>
                    <a:pt x="8100" y="10800"/>
                  </a:lnTo>
                  <a:lnTo>
                    <a:pt x="0" y="16200"/>
                  </a:lnTo>
                  <a:close/>
                  <a:moveTo>
                    <a:pt x="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utoShape 31"/>
            <p:cNvSpPr>
              <a:spLocks/>
            </p:cNvSpPr>
            <p:nvPr/>
          </p:nvSpPr>
          <p:spPr bwMode="auto">
            <a:xfrm>
              <a:off x="1208" y="2840"/>
              <a:ext cx="80" cy="96"/>
            </a:xfrm>
            <a:custGeom>
              <a:avLst/>
              <a:gdLst/>
              <a:ahLst/>
              <a:cxnLst/>
              <a:rect l="0" t="0" r="r" b="b"/>
              <a:pathLst>
                <a:path w="21600" h="21600">
                  <a:moveTo>
                    <a:pt x="0" y="14400"/>
                  </a:moveTo>
                  <a:lnTo>
                    <a:pt x="0" y="14400"/>
                  </a:lnTo>
                  <a:lnTo>
                    <a:pt x="0" y="18000"/>
                  </a:lnTo>
                  <a:lnTo>
                    <a:pt x="8640" y="21600"/>
                  </a:lnTo>
                  <a:lnTo>
                    <a:pt x="17280" y="10800"/>
                  </a:lnTo>
                  <a:lnTo>
                    <a:pt x="21600" y="0"/>
                  </a:lnTo>
                  <a:lnTo>
                    <a:pt x="8640" y="7200"/>
                  </a:lnTo>
                  <a:lnTo>
                    <a:pt x="0" y="14400"/>
                  </a:lnTo>
                  <a:close/>
                  <a:moveTo>
                    <a:pt x="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utoShape 32"/>
            <p:cNvSpPr>
              <a:spLocks/>
            </p:cNvSpPr>
            <p:nvPr/>
          </p:nvSpPr>
          <p:spPr bwMode="auto">
            <a:xfrm>
              <a:off x="5339" y="5240"/>
              <a:ext cx="80" cy="128"/>
            </a:xfrm>
            <a:custGeom>
              <a:avLst/>
              <a:gdLst/>
              <a:ahLst/>
              <a:cxnLst/>
              <a:rect l="0" t="0" r="r" b="b"/>
              <a:pathLst>
                <a:path w="21600" h="21600">
                  <a:moveTo>
                    <a:pt x="4320" y="21600"/>
                  </a:moveTo>
                  <a:lnTo>
                    <a:pt x="4320" y="21600"/>
                  </a:lnTo>
                  <a:lnTo>
                    <a:pt x="12960" y="13500"/>
                  </a:lnTo>
                  <a:lnTo>
                    <a:pt x="21600" y="0"/>
                  </a:lnTo>
                  <a:lnTo>
                    <a:pt x="8640" y="2700"/>
                  </a:lnTo>
                  <a:lnTo>
                    <a:pt x="0" y="8100"/>
                  </a:lnTo>
                  <a:lnTo>
                    <a:pt x="0" y="16200"/>
                  </a:lnTo>
                  <a:lnTo>
                    <a:pt x="0" y="21600"/>
                  </a:lnTo>
                  <a:lnTo>
                    <a:pt x="4320" y="21600"/>
                  </a:lnTo>
                  <a:close/>
                  <a:moveTo>
                    <a:pt x="432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utoShape 33"/>
            <p:cNvSpPr>
              <a:spLocks/>
            </p:cNvSpPr>
            <p:nvPr/>
          </p:nvSpPr>
          <p:spPr bwMode="auto">
            <a:xfrm>
              <a:off x="5307" y="5432"/>
              <a:ext cx="160" cy="321"/>
            </a:xfrm>
            <a:custGeom>
              <a:avLst/>
              <a:gdLst/>
              <a:ahLst/>
              <a:cxnLst/>
              <a:rect l="0" t="0" r="r" b="b"/>
              <a:pathLst>
                <a:path w="21600" h="21600">
                  <a:moveTo>
                    <a:pt x="0" y="19440"/>
                  </a:moveTo>
                  <a:lnTo>
                    <a:pt x="0" y="19440"/>
                  </a:lnTo>
                  <a:lnTo>
                    <a:pt x="4320" y="20520"/>
                  </a:lnTo>
                  <a:lnTo>
                    <a:pt x="6480" y="21600"/>
                  </a:lnTo>
                  <a:lnTo>
                    <a:pt x="15120" y="19440"/>
                  </a:lnTo>
                  <a:lnTo>
                    <a:pt x="17280" y="17280"/>
                  </a:lnTo>
                  <a:lnTo>
                    <a:pt x="19440" y="14040"/>
                  </a:lnTo>
                  <a:lnTo>
                    <a:pt x="19440" y="10800"/>
                  </a:lnTo>
                  <a:lnTo>
                    <a:pt x="19440" y="9720"/>
                  </a:lnTo>
                  <a:lnTo>
                    <a:pt x="17280" y="8640"/>
                  </a:lnTo>
                  <a:lnTo>
                    <a:pt x="19440" y="7560"/>
                  </a:lnTo>
                  <a:lnTo>
                    <a:pt x="21600" y="6480"/>
                  </a:lnTo>
                  <a:lnTo>
                    <a:pt x="17280" y="3240"/>
                  </a:lnTo>
                  <a:lnTo>
                    <a:pt x="12960" y="0"/>
                  </a:lnTo>
                  <a:lnTo>
                    <a:pt x="2160" y="19440"/>
                  </a:lnTo>
                  <a:lnTo>
                    <a:pt x="0" y="19440"/>
                  </a:lnTo>
                  <a:close/>
                  <a:moveTo>
                    <a:pt x="0" y="1944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utoShape 34"/>
            <p:cNvSpPr>
              <a:spLocks/>
            </p:cNvSpPr>
            <p:nvPr/>
          </p:nvSpPr>
          <p:spPr bwMode="auto">
            <a:xfrm>
              <a:off x="7124" y="5561"/>
              <a:ext cx="32" cy="48"/>
            </a:xfrm>
            <a:custGeom>
              <a:avLst/>
              <a:gdLst/>
              <a:ahLst/>
              <a:cxnLst/>
              <a:rect l="0" t="0" r="r" b="b"/>
              <a:pathLst>
                <a:path w="21600" h="21600">
                  <a:moveTo>
                    <a:pt x="0" y="0"/>
                  </a:moveTo>
                  <a:lnTo>
                    <a:pt x="0" y="0"/>
                  </a:lnTo>
                  <a:lnTo>
                    <a:pt x="0" y="14400"/>
                  </a:lnTo>
                  <a:lnTo>
                    <a:pt x="10800" y="21600"/>
                  </a:lnTo>
                  <a:lnTo>
                    <a:pt x="21600" y="144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utoShape 35"/>
            <p:cNvSpPr>
              <a:spLocks/>
            </p:cNvSpPr>
            <p:nvPr/>
          </p:nvSpPr>
          <p:spPr bwMode="auto">
            <a:xfrm>
              <a:off x="5723" y="5817"/>
              <a:ext cx="336" cy="224"/>
            </a:xfrm>
            <a:custGeom>
              <a:avLst/>
              <a:gdLst/>
              <a:ahLst/>
              <a:cxnLst/>
              <a:rect l="0" t="0" r="r" b="b"/>
              <a:pathLst>
                <a:path w="21600" h="21600">
                  <a:moveTo>
                    <a:pt x="17486" y="1543"/>
                  </a:moveTo>
                  <a:lnTo>
                    <a:pt x="17486" y="1543"/>
                  </a:lnTo>
                  <a:lnTo>
                    <a:pt x="11314" y="3086"/>
                  </a:lnTo>
                  <a:lnTo>
                    <a:pt x="9257" y="4629"/>
                  </a:lnTo>
                  <a:lnTo>
                    <a:pt x="7200" y="3086"/>
                  </a:lnTo>
                  <a:lnTo>
                    <a:pt x="6171" y="1543"/>
                  </a:lnTo>
                  <a:lnTo>
                    <a:pt x="5143" y="1543"/>
                  </a:lnTo>
                  <a:lnTo>
                    <a:pt x="2057" y="1543"/>
                  </a:lnTo>
                  <a:lnTo>
                    <a:pt x="1029" y="4629"/>
                  </a:lnTo>
                  <a:lnTo>
                    <a:pt x="0" y="7714"/>
                  </a:lnTo>
                  <a:lnTo>
                    <a:pt x="1029" y="9257"/>
                  </a:lnTo>
                  <a:lnTo>
                    <a:pt x="3086" y="9257"/>
                  </a:lnTo>
                  <a:lnTo>
                    <a:pt x="5143" y="10800"/>
                  </a:lnTo>
                  <a:lnTo>
                    <a:pt x="9257" y="15429"/>
                  </a:lnTo>
                  <a:lnTo>
                    <a:pt x="13371" y="15429"/>
                  </a:lnTo>
                  <a:lnTo>
                    <a:pt x="14400" y="18514"/>
                  </a:lnTo>
                  <a:lnTo>
                    <a:pt x="15429" y="20057"/>
                  </a:lnTo>
                  <a:lnTo>
                    <a:pt x="16457" y="21600"/>
                  </a:lnTo>
                  <a:lnTo>
                    <a:pt x="18514" y="21600"/>
                  </a:lnTo>
                  <a:lnTo>
                    <a:pt x="19543" y="20057"/>
                  </a:lnTo>
                  <a:lnTo>
                    <a:pt x="20571" y="18514"/>
                  </a:lnTo>
                  <a:lnTo>
                    <a:pt x="20571" y="15429"/>
                  </a:lnTo>
                  <a:lnTo>
                    <a:pt x="18514" y="12343"/>
                  </a:lnTo>
                  <a:lnTo>
                    <a:pt x="18514" y="10800"/>
                  </a:lnTo>
                  <a:lnTo>
                    <a:pt x="19543" y="4629"/>
                  </a:lnTo>
                  <a:lnTo>
                    <a:pt x="21600" y="0"/>
                  </a:lnTo>
                  <a:lnTo>
                    <a:pt x="17486" y="1543"/>
                  </a:lnTo>
                  <a:close/>
                  <a:moveTo>
                    <a:pt x="17486" y="15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utoShape 36"/>
            <p:cNvSpPr>
              <a:spLocks/>
            </p:cNvSpPr>
            <p:nvPr/>
          </p:nvSpPr>
          <p:spPr bwMode="auto">
            <a:xfrm>
              <a:off x="7804" y="5833"/>
              <a:ext cx="209" cy="208"/>
            </a:xfrm>
            <a:custGeom>
              <a:avLst/>
              <a:gdLst/>
              <a:ahLst/>
              <a:cxnLst/>
              <a:rect l="0" t="0" r="r" b="b"/>
              <a:pathLst>
                <a:path w="21600" h="21600">
                  <a:moveTo>
                    <a:pt x="0" y="14954"/>
                  </a:moveTo>
                  <a:lnTo>
                    <a:pt x="0" y="14954"/>
                  </a:lnTo>
                  <a:lnTo>
                    <a:pt x="1662" y="18277"/>
                  </a:lnTo>
                  <a:lnTo>
                    <a:pt x="4985" y="19938"/>
                  </a:lnTo>
                  <a:lnTo>
                    <a:pt x="6646" y="21600"/>
                  </a:lnTo>
                  <a:lnTo>
                    <a:pt x="8308" y="19938"/>
                  </a:lnTo>
                  <a:lnTo>
                    <a:pt x="14954" y="13292"/>
                  </a:lnTo>
                  <a:lnTo>
                    <a:pt x="16615" y="11631"/>
                  </a:lnTo>
                  <a:lnTo>
                    <a:pt x="18277" y="11631"/>
                  </a:lnTo>
                  <a:lnTo>
                    <a:pt x="19938" y="6646"/>
                  </a:lnTo>
                  <a:lnTo>
                    <a:pt x="21600" y="0"/>
                  </a:lnTo>
                  <a:lnTo>
                    <a:pt x="18277" y="3323"/>
                  </a:lnTo>
                  <a:lnTo>
                    <a:pt x="14954" y="6646"/>
                  </a:lnTo>
                  <a:lnTo>
                    <a:pt x="9969" y="6646"/>
                  </a:lnTo>
                  <a:lnTo>
                    <a:pt x="4985" y="8308"/>
                  </a:lnTo>
                  <a:lnTo>
                    <a:pt x="4985" y="9969"/>
                  </a:lnTo>
                  <a:lnTo>
                    <a:pt x="6646" y="11631"/>
                  </a:lnTo>
                  <a:lnTo>
                    <a:pt x="1662" y="13292"/>
                  </a:lnTo>
                  <a:lnTo>
                    <a:pt x="0" y="13292"/>
                  </a:lnTo>
                  <a:lnTo>
                    <a:pt x="0" y="14954"/>
                  </a:lnTo>
                  <a:close/>
                  <a:moveTo>
                    <a:pt x="0" y="1495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37"/>
            <p:cNvSpPr>
              <a:spLocks/>
            </p:cNvSpPr>
            <p:nvPr/>
          </p:nvSpPr>
          <p:spPr bwMode="auto">
            <a:xfrm>
              <a:off x="9934" y="5993"/>
              <a:ext cx="64" cy="96"/>
            </a:xfrm>
            <a:custGeom>
              <a:avLst/>
              <a:gdLst/>
              <a:ahLst/>
              <a:cxnLst/>
              <a:rect l="0" t="0" r="r" b="b"/>
              <a:pathLst>
                <a:path w="21600" h="21600">
                  <a:moveTo>
                    <a:pt x="5400" y="21600"/>
                  </a:moveTo>
                  <a:lnTo>
                    <a:pt x="5400" y="21600"/>
                  </a:lnTo>
                  <a:lnTo>
                    <a:pt x="10800" y="10800"/>
                  </a:lnTo>
                  <a:lnTo>
                    <a:pt x="21600" y="0"/>
                  </a:lnTo>
                  <a:lnTo>
                    <a:pt x="10800" y="3600"/>
                  </a:lnTo>
                  <a:lnTo>
                    <a:pt x="0" y="14400"/>
                  </a:lnTo>
                  <a:lnTo>
                    <a:pt x="0" y="18000"/>
                  </a:lnTo>
                  <a:lnTo>
                    <a:pt x="5400" y="21600"/>
                  </a:lnTo>
                  <a:close/>
                  <a:moveTo>
                    <a:pt x="54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38"/>
            <p:cNvSpPr>
              <a:spLocks/>
            </p:cNvSpPr>
            <p:nvPr/>
          </p:nvSpPr>
          <p:spPr bwMode="auto">
            <a:xfrm>
              <a:off x="11094" y="4528"/>
              <a:ext cx="8" cy="8"/>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utoShape 39"/>
            <p:cNvSpPr>
              <a:spLocks/>
            </p:cNvSpPr>
            <p:nvPr/>
          </p:nvSpPr>
          <p:spPr bwMode="auto">
            <a:xfrm>
              <a:off x="11126" y="6225"/>
              <a:ext cx="33" cy="240"/>
            </a:xfrm>
            <a:custGeom>
              <a:avLst/>
              <a:gdLst/>
              <a:ahLst/>
              <a:cxnLst/>
              <a:rect l="0" t="0" r="r" b="b"/>
              <a:pathLst>
                <a:path w="21600" h="21600">
                  <a:moveTo>
                    <a:pt x="10800" y="0"/>
                  </a:moveTo>
                  <a:lnTo>
                    <a:pt x="10800" y="0"/>
                  </a:lnTo>
                  <a:lnTo>
                    <a:pt x="0" y="14400"/>
                  </a:lnTo>
                  <a:lnTo>
                    <a:pt x="0" y="18720"/>
                  </a:lnTo>
                  <a:lnTo>
                    <a:pt x="0" y="20160"/>
                  </a:lnTo>
                  <a:lnTo>
                    <a:pt x="0" y="21600"/>
                  </a:lnTo>
                  <a:lnTo>
                    <a:pt x="10800" y="21600"/>
                  </a:lnTo>
                  <a:lnTo>
                    <a:pt x="10800" y="20160"/>
                  </a:lnTo>
                  <a:lnTo>
                    <a:pt x="10800" y="14400"/>
                  </a:lnTo>
                  <a:lnTo>
                    <a:pt x="21600" y="4320"/>
                  </a:lnTo>
                  <a:lnTo>
                    <a:pt x="10800" y="0"/>
                  </a:lnTo>
                  <a:close/>
                  <a:moveTo>
                    <a:pt x="108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utoShape 40"/>
            <p:cNvSpPr>
              <a:spLocks/>
            </p:cNvSpPr>
            <p:nvPr/>
          </p:nvSpPr>
          <p:spPr bwMode="auto">
            <a:xfrm>
              <a:off x="11142" y="6177"/>
              <a:ext cx="17" cy="48"/>
            </a:xfrm>
            <a:custGeom>
              <a:avLst/>
              <a:gdLst/>
              <a:ahLst/>
              <a:cxnLst/>
              <a:rect l="0" t="0" r="r" b="b"/>
              <a:pathLst>
                <a:path w="21600" h="21600">
                  <a:moveTo>
                    <a:pt x="0" y="7200"/>
                  </a:moveTo>
                  <a:lnTo>
                    <a:pt x="0" y="7200"/>
                  </a:lnTo>
                  <a:lnTo>
                    <a:pt x="0" y="21600"/>
                  </a:lnTo>
                  <a:lnTo>
                    <a:pt x="21600" y="0"/>
                  </a:lnTo>
                  <a:lnTo>
                    <a:pt x="0" y="7200"/>
                  </a:lnTo>
                  <a:close/>
                  <a:moveTo>
                    <a:pt x="0"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utoShape 41"/>
            <p:cNvSpPr>
              <a:spLocks/>
            </p:cNvSpPr>
            <p:nvPr/>
          </p:nvSpPr>
          <p:spPr bwMode="auto">
            <a:xfrm>
              <a:off x="536" y="0"/>
              <a:ext cx="4787" cy="3160"/>
            </a:xfrm>
            <a:custGeom>
              <a:avLst/>
              <a:gdLst/>
              <a:ahLst/>
              <a:cxnLst/>
              <a:rect l="0" t="0" r="r" b="b"/>
              <a:pathLst>
                <a:path w="21600" h="21600">
                  <a:moveTo>
                    <a:pt x="8344" y="11593"/>
                  </a:moveTo>
                  <a:lnTo>
                    <a:pt x="8344" y="11593"/>
                  </a:lnTo>
                  <a:lnTo>
                    <a:pt x="8344" y="11484"/>
                  </a:lnTo>
                  <a:lnTo>
                    <a:pt x="8199" y="11593"/>
                  </a:lnTo>
                  <a:lnTo>
                    <a:pt x="7983" y="11812"/>
                  </a:lnTo>
                  <a:lnTo>
                    <a:pt x="7910" y="11921"/>
                  </a:lnTo>
                  <a:lnTo>
                    <a:pt x="7766" y="12030"/>
                  </a:lnTo>
                  <a:lnTo>
                    <a:pt x="7477" y="12030"/>
                  </a:lnTo>
                  <a:lnTo>
                    <a:pt x="7188" y="11812"/>
                  </a:lnTo>
                  <a:lnTo>
                    <a:pt x="7332" y="11812"/>
                  </a:lnTo>
                  <a:lnTo>
                    <a:pt x="7549" y="11702"/>
                  </a:lnTo>
                  <a:lnTo>
                    <a:pt x="7694" y="11484"/>
                  </a:lnTo>
                  <a:lnTo>
                    <a:pt x="7838" y="11210"/>
                  </a:lnTo>
                  <a:lnTo>
                    <a:pt x="7838" y="11101"/>
                  </a:lnTo>
                  <a:lnTo>
                    <a:pt x="7983" y="10991"/>
                  </a:lnTo>
                  <a:lnTo>
                    <a:pt x="8127" y="10773"/>
                  </a:lnTo>
                  <a:lnTo>
                    <a:pt x="8127" y="10663"/>
                  </a:lnTo>
                  <a:lnTo>
                    <a:pt x="8127" y="10554"/>
                  </a:lnTo>
                  <a:lnTo>
                    <a:pt x="8344" y="10554"/>
                  </a:lnTo>
                  <a:lnTo>
                    <a:pt x="8416" y="10554"/>
                  </a:lnTo>
                  <a:lnTo>
                    <a:pt x="8488" y="10554"/>
                  </a:lnTo>
                  <a:lnTo>
                    <a:pt x="8561" y="10335"/>
                  </a:lnTo>
                  <a:lnTo>
                    <a:pt x="8633" y="10007"/>
                  </a:lnTo>
                  <a:lnTo>
                    <a:pt x="8777" y="9788"/>
                  </a:lnTo>
                  <a:lnTo>
                    <a:pt x="8849" y="9679"/>
                  </a:lnTo>
                  <a:lnTo>
                    <a:pt x="9066" y="8913"/>
                  </a:lnTo>
                  <a:lnTo>
                    <a:pt x="9138" y="8913"/>
                  </a:lnTo>
                  <a:lnTo>
                    <a:pt x="9211" y="8695"/>
                  </a:lnTo>
                  <a:lnTo>
                    <a:pt x="9283" y="8476"/>
                  </a:lnTo>
                  <a:lnTo>
                    <a:pt x="9211" y="8476"/>
                  </a:lnTo>
                  <a:lnTo>
                    <a:pt x="8849" y="8913"/>
                  </a:lnTo>
                  <a:lnTo>
                    <a:pt x="8272" y="9351"/>
                  </a:lnTo>
                  <a:lnTo>
                    <a:pt x="7983" y="9460"/>
                  </a:lnTo>
                  <a:lnTo>
                    <a:pt x="7694" y="9679"/>
                  </a:lnTo>
                  <a:lnTo>
                    <a:pt x="7405" y="10226"/>
                  </a:lnTo>
                  <a:lnTo>
                    <a:pt x="7116" y="10663"/>
                  </a:lnTo>
                  <a:lnTo>
                    <a:pt x="6827" y="10882"/>
                  </a:lnTo>
                  <a:lnTo>
                    <a:pt x="6466" y="11101"/>
                  </a:lnTo>
                  <a:lnTo>
                    <a:pt x="6393" y="11101"/>
                  </a:lnTo>
                  <a:lnTo>
                    <a:pt x="6249" y="10991"/>
                  </a:lnTo>
                  <a:lnTo>
                    <a:pt x="6104" y="11101"/>
                  </a:lnTo>
                  <a:lnTo>
                    <a:pt x="6032" y="11210"/>
                  </a:lnTo>
                  <a:lnTo>
                    <a:pt x="5888" y="11593"/>
                  </a:lnTo>
                  <a:lnTo>
                    <a:pt x="5599" y="11812"/>
                  </a:lnTo>
                  <a:lnTo>
                    <a:pt x="5310" y="12358"/>
                  </a:lnTo>
                  <a:lnTo>
                    <a:pt x="5165" y="12358"/>
                  </a:lnTo>
                  <a:lnTo>
                    <a:pt x="4985" y="12468"/>
                  </a:lnTo>
                  <a:lnTo>
                    <a:pt x="4912" y="12577"/>
                  </a:lnTo>
                  <a:lnTo>
                    <a:pt x="4768" y="12796"/>
                  </a:lnTo>
                  <a:lnTo>
                    <a:pt x="4768" y="12687"/>
                  </a:lnTo>
                  <a:lnTo>
                    <a:pt x="4840" y="12468"/>
                  </a:lnTo>
                  <a:lnTo>
                    <a:pt x="4985" y="12358"/>
                  </a:lnTo>
                  <a:lnTo>
                    <a:pt x="5237" y="12030"/>
                  </a:lnTo>
                  <a:lnTo>
                    <a:pt x="5671" y="11210"/>
                  </a:lnTo>
                  <a:lnTo>
                    <a:pt x="6249" y="10663"/>
                  </a:lnTo>
                  <a:lnTo>
                    <a:pt x="6393" y="10445"/>
                  </a:lnTo>
                  <a:lnTo>
                    <a:pt x="6538" y="10335"/>
                  </a:lnTo>
                  <a:lnTo>
                    <a:pt x="6682" y="9679"/>
                  </a:lnTo>
                  <a:lnTo>
                    <a:pt x="6827" y="9679"/>
                  </a:lnTo>
                  <a:lnTo>
                    <a:pt x="6971" y="9351"/>
                  </a:lnTo>
                  <a:lnTo>
                    <a:pt x="7260" y="8913"/>
                  </a:lnTo>
                  <a:lnTo>
                    <a:pt x="7621" y="8476"/>
                  </a:lnTo>
                  <a:lnTo>
                    <a:pt x="7838" y="8257"/>
                  </a:lnTo>
                  <a:lnTo>
                    <a:pt x="7983" y="7929"/>
                  </a:lnTo>
                  <a:lnTo>
                    <a:pt x="7983" y="7710"/>
                  </a:lnTo>
                  <a:lnTo>
                    <a:pt x="8127" y="7710"/>
                  </a:lnTo>
                  <a:lnTo>
                    <a:pt x="8488" y="7382"/>
                  </a:lnTo>
                  <a:lnTo>
                    <a:pt x="8777" y="6945"/>
                  </a:lnTo>
                  <a:lnTo>
                    <a:pt x="8705" y="7054"/>
                  </a:lnTo>
                  <a:lnTo>
                    <a:pt x="8994" y="6726"/>
                  </a:lnTo>
                  <a:lnTo>
                    <a:pt x="9283" y="6507"/>
                  </a:lnTo>
                  <a:lnTo>
                    <a:pt x="10114" y="6289"/>
                  </a:lnTo>
                  <a:lnTo>
                    <a:pt x="10186" y="6398"/>
                  </a:lnTo>
                  <a:lnTo>
                    <a:pt x="10547" y="5961"/>
                  </a:lnTo>
                  <a:lnTo>
                    <a:pt x="10692" y="5742"/>
                  </a:lnTo>
                  <a:lnTo>
                    <a:pt x="10836" y="5632"/>
                  </a:lnTo>
                  <a:lnTo>
                    <a:pt x="10619" y="6070"/>
                  </a:lnTo>
                  <a:lnTo>
                    <a:pt x="10475" y="6179"/>
                  </a:lnTo>
                  <a:lnTo>
                    <a:pt x="10475" y="6398"/>
                  </a:lnTo>
                  <a:lnTo>
                    <a:pt x="10475" y="6507"/>
                  </a:lnTo>
                  <a:lnTo>
                    <a:pt x="10619" y="6507"/>
                  </a:lnTo>
                  <a:lnTo>
                    <a:pt x="10836" y="6289"/>
                  </a:lnTo>
                  <a:lnTo>
                    <a:pt x="10908" y="6289"/>
                  </a:lnTo>
                  <a:lnTo>
                    <a:pt x="10908" y="6179"/>
                  </a:lnTo>
                  <a:lnTo>
                    <a:pt x="10981" y="5961"/>
                  </a:lnTo>
                  <a:lnTo>
                    <a:pt x="11197" y="5742"/>
                  </a:lnTo>
                  <a:lnTo>
                    <a:pt x="11270" y="5632"/>
                  </a:lnTo>
                  <a:lnTo>
                    <a:pt x="11414" y="5523"/>
                  </a:lnTo>
                  <a:lnTo>
                    <a:pt x="11342" y="5632"/>
                  </a:lnTo>
                  <a:lnTo>
                    <a:pt x="11270" y="5742"/>
                  </a:lnTo>
                  <a:lnTo>
                    <a:pt x="10908" y="6179"/>
                  </a:lnTo>
                  <a:lnTo>
                    <a:pt x="10908" y="6289"/>
                  </a:lnTo>
                  <a:lnTo>
                    <a:pt x="10908" y="6398"/>
                  </a:lnTo>
                  <a:lnTo>
                    <a:pt x="10981" y="6289"/>
                  </a:lnTo>
                  <a:lnTo>
                    <a:pt x="11053" y="6289"/>
                  </a:lnTo>
                  <a:lnTo>
                    <a:pt x="10981" y="6398"/>
                  </a:lnTo>
                  <a:lnTo>
                    <a:pt x="11053" y="6398"/>
                  </a:lnTo>
                  <a:lnTo>
                    <a:pt x="10981" y="6507"/>
                  </a:lnTo>
                  <a:lnTo>
                    <a:pt x="11053" y="6507"/>
                  </a:lnTo>
                  <a:lnTo>
                    <a:pt x="11125" y="6398"/>
                  </a:lnTo>
                  <a:lnTo>
                    <a:pt x="11270" y="6179"/>
                  </a:lnTo>
                  <a:lnTo>
                    <a:pt x="11342" y="6179"/>
                  </a:lnTo>
                  <a:lnTo>
                    <a:pt x="11486" y="6179"/>
                  </a:lnTo>
                  <a:lnTo>
                    <a:pt x="11414" y="6289"/>
                  </a:lnTo>
                  <a:lnTo>
                    <a:pt x="11414" y="6507"/>
                  </a:lnTo>
                  <a:lnTo>
                    <a:pt x="11342" y="6617"/>
                  </a:lnTo>
                  <a:lnTo>
                    <a:pt x="11414" y="6617"/>
                  </a:lnTo>
                  <a:lnTo>
                    <a:pt x="11486" y="6617"/>
                  </a:lnTo>
                  <a:lnTo>
                    <a:pt x="11559" y="6507"/>
                  </a:lnTo>
                  <a:lnTo>
                    <a:pt x="11920" y="6179"/>
                  </a:lnTo>
                  <a:lnTo>
                    <a:pt x="12064" y="6070"/>
                  </a:lnTo>
                  <a:lnTo>
                    <a:pt x="12064" y="6179"/>
                  </a:lnTo>
                  <a:lnTo>
                    <a:pt x="12353" y="6070"/>
                  </a:lnTo>
                  <a:lnTo>
                    <a:pt x="12570" y="5851"/>
                  </a:lnTo>
                  <a:lnTo>
                    <a:pt x="12787" y="5632"/>
                  </a:lnTo>
                  <a:lnTo>
                    <a:pt x="12787" y="5523"/>
                  </a:lnTo>
                  <a:lnTo>
                    <a:pt x="12787" y="5414"/>
                  </a:lnTo>
                  <a:lnTo>
                    <a:pt x="12714" y="5414"/>
                  </a:lnTo>
                  <a:lnTo>
                    <a:pt x="12570" y="5523"/>
                  </a:lnTo>
                  <a:lnTo>
                    <a:pt x="12353" y="5632"/>
                  </a:lnTo>
                  <a:lnTo>
                    <a:pt x="12281" y="5742"/>
                  </a:lnTo>
                  <a:lnTo>
                    <a:pt x="12281" y="5632"/>
                  </a:lnTo>
                  <a:lnTo>
                    <a:pt x="11775" y="5851"/>
                  </a:lnTo>
                  <a:lnTo>
                    <a:pt x="11703" y="5851"/>
                  </a:lnTo>
                  <a:lnTo>
                    <a:pt x="12209" y="5414"/>
                  </a:lnTo>
                  <a:lnTo>
                    <a:pt x="12209" y="5523"/>
                  </a:lnTo>
                  <a:lnTo>
                    <a:pt x="12281" y="5304"/>
                  </a:lnTo>
                  <a:lnTo>
                    <a:pt x="12281" y="5195"/>
                  </a:lnTo>
                  <a:lnTo>
                    <a:pt x="12425" y="5086"/>
                  </a:lnTo>
                  <a:lnTo>
                    <a:pt x="12570" y="5086"/>
                  </a:lnTo>
                  <a:lnTo>
                    <a:pt x="12931" y="4867"/>
                  </a:lnTo>
                  <a:lnTo>
                    <a:pt x="12931" y="4757"/>
                  </a:lnTo>
                  <a:lnTo>
                    <a:pt x="13076" y="4648"/>
                  </a:lnTo>
                  <a:lnTo>
                    <a:pt x="13220" y="4648"/>
                  </a:lnTo>
                  <a:lnTo>
                    <a:pt x="13365" y="4648"/>
                  </a:lnTo>
                  <a:lnTo>
                    <a:pt x="13581" y="4429"/>
                  </a:lnTo>
                  <a:lnTo>
                    <a:pt x="13581" y="4320"/>
                  </a:lnTo>
                  <a:lnTo>
                    <a:pt x="13437" y="4211"/>
                  </a:lnTo>
                  <a:lnTo>
                    <a:pt x="13365" y="4211"/>
                  </a:lnTo>
                  <a:lnTo>
                    <a:pt x="13220" y="4320"/>
                  </a:lnTo>
                  <a:lnTo>
                    <a:pt x="12787" y="4648"/>
                  </a:lnTo>
                  <a:lnTo>
                    <a:pt x="12859" y="4648"/>
                  </a:lnTo>
                  <a:lnTo>
                    <a:pt x="12425" y="4757"/>
                  </a:lnTo>
                  <a:lnTo>
                    <a:pt x="11920" y="4867"/>
                  </a:lnTo>
                  <a:lnTo>
                    <a:pt x="11992" y="4757"/>
                  </a:lnTo>
                  <a:lnTo>
                    <a:pt x="12281" y="4648"/>
                  </a:lnTo>
                  <a:lnTo>
                    <a:pt x="12714" y="4429"/>
                  </a:lnTo>
                  <a:lnTo>
                    <a:pt x="12859" y="4320"/>
                  </a:lnTo>
                  <a:lnTo>
                    <a:pt x="12931" y="4320"/>
                  </a:lnTo>
                  <a:lnTo>
                    <a:pt x="12714" y="4429"/>
                  </a:lnTo>
                  <a:lnTo>
                    <a:pt x="12498" y="4539"/>
                  </a:lnTo>
                  <a:lnTo>
                    <a:pt x="12498" y="4429"/>
                  </a:lnTo>
                  <a:lnTo>
                    <a:pt x="12642" y="4320"/>
                  </a:lnTo>
                  <a:lnTo>
                    <a:pt x="12931" y="3883"/>
                  </a:lnTo>
                  <a:lnTo>
                    <a:pt x="13365" y="3500"/>
                  </a:lnTo>
                  <a:lnTo>
                    <a:pt x="13726" y="3281"/>
                  </a:lnTo>
                  <a:lnTo>
                    <a:pt x="13798" y="3172"/>
                  </a:lnTo>
                  <a:lnTo>
                    <a:pt x="13726" y="3172"/>
                  </a:lnTo>
                  <a:lnTo>
                    <a:pt x="13654" y="3172"/>
                  </a:lnTo>
                  <a:lnTo>
                    <a:pt x="13437" y="3172"/>
                  </a:lnTo>
                  <a:lnTo>
                    <a:pt x="13798" y="2953"/>
                  </a:lnTo>
                  <a:lnTo>
                    <a:pt x="13870" y="2953"/>
                  </a:lnTo>
                  <a:lnTo>
                    <a:pt x="14304" y="2515"/>
                  </a:lnTo>
                  <a:lnTo>
                    <a:pt x="14665" y="2406"/>
                  </a:lnTo>
                  <a:lnTo>
                    <a:pt x="14882" y="2297"/>
                  </a:lnTo>
                  <a:lnTo>
                    <a:pt x="15423" y="1969"/>
                  </a:lnTo>
                  <a:lnTo>
                    <a:pt x="15929" y="1750"/>
                  </a:lnTo>
                  <a:lnTo>
                    <a:pt x="16218" y="1531"/>
                  </a:lnTo>
                  <a:lnTo>
                    <a:pt x="16579" y="1422"/>
                  </a:lnTo>
                  <a:lnTo>
                    <a:pt x="16868" y="1312"/>
                  </a:lnTo>
                  <a:lnTo>
                    <a:pt x="16868" y="1203"/>
                  </a:lnTo>
                  <a:lnTo>
                    <a:pt x="17157" y="1094"/>
                  </a:lnTo>
                  <a:lnTo>
                    <a:pt x="17880" y="766"/>
                  </a:lnTo>
                  <a:lnTo>
                    <a:pt x="18746" y="437"/>
                  </a:lnTo>
                  <a:lnTo>
                    <a:pt x="19686" y="328"/>
                  </a:lnTo>
                  <a:lnTo>
                    <a:pt x="21600" y="0"/>
                  </a:lnTo>
                  <a:lnTo>
                    <a:pt x="19902" y="219"/>
                  </a:lnTo>
                  <a:lnTo>
                    <a:pt x="18241" y="547"/>
                  </a:lnTo>
                  <a:lnTo>
                    <a:pt x="16652" y="1094"/>
                  </a:lnTo>
                  <a:lnTo>
                    <a:pt x="15026" y="1750"/>
                  </a:lnTo>
                  <a:lnTo>
                    <a:pt x="13798" y="2406"/>
                  </a:lnTo>
                  <a:lnTo>
                    <a:pt x="12642" y="3172"/>
                  </a:lnTo>
                  <a:lnTo>
                    <a:pt x="11486" y="3992"/>
                  </a:lnTo>
                  <a:lnTo>
                    <a:pt x="10330" y="4867"/>
                  </a:lnTo>
                  <a:lnTo>
                    <a:pt x="9211" y="5851"/>
                  </a:lnTo>
                  <a:lnTo>
                    <a:pt x="8199" y="6945"/>
                  </a:lnTo>
                  <a:lnTo>
                    <a:pt x="7116" y="8148"/>
                  </a:lnTo>
                  <a:lnTo>
                    <a:pt x="6177" y="9351"/>
                  </a:lnTo>
                  <a:lnTo>
                    <a:pt x="5237" y="10663"/>
                  </a:lnTo>
                  <a:lnTo>
                    <a:pt x="4334" y="12030"/>
                  </a:lnTo>
                  <a:lnTo>
                    <a:pt x="3468" y="13452"/>
                  </a:lnTo>
                  <a:lnTo>
                    <a:pt x="2673" y="14983"/>
                  </a:lnTo>
                  <a:lnTo>
                    <a:pt x="1951" y="16514"/>
                  </a:lnTo>
                  <a:lnTo>
                    <a:pt x="1228" y="18155"/>
                  </a:lnTo>
                  <a:lnTo>
                    <a:pt x="578" y="19850"/>
                  </a:lnTo>
                  <a:lnTo>
                    <a:pt x="0" y="21600"/>
                  </a:lnTo>
                  <a:lnTo>
                    <a:pt x="144" y="21272"/>
                  </a:lnTo>
                  <a:lnTo>
                    <a:pt x="289" y="20944"/>
                  </a:lnTo>
                  <a:lnTo>
                    <a:pt x="289" y="21053"/>
                  </a:lnTo>
                  <a:lnTo>
                    <a:pt x="289" y="21163"/>
                  </a:lnTo>
                  <a:lnTo>
                    <a:pt x="361" y="21053"/>
                  </a:lnTo>
                  <a:lnTo>
                    <a:pt x="433" y="20944"/>
                  </a:lnTo>
                  <a:lnTo>
                    <a:pt x="578" y="20506"/>
                  </a:lnTo>
                  <a:lnTo>
                    <a:pt x="650" y="20288"/>
                  </a:lnTo>
                  <a:lnTo>
                    <a:pt x="795" y="19959"/>
                  </a:lnTo>
                  <a:lnTo>
                    <a:pt x="867" y="19631"/>
                  </a:lnTo>
                  <a:lnTo>
                    <a:pt x="795" y="19850"/>
                  </a:lnTo>
                  <a:lnTo>
                    <a:pt x="795" y="19959"/>
                  </a:lnTo>
                  <a:lnTo>
                    <a:pt x="795" y="20069"/>
                  </a:lnTo>
                  <a:lnTo>
                    <a:pt x="795" y="19959"/>
                  </a:lnTo>
                  <a:lnTo>
                    <a:pt x="867" y="19741"/>
                  </a:lnTo>
                  <a:lnTo>
                    <a:pt x="1156" y="19085"/>
                  </a:lnTo>
                  <a:lnTo>
                    <a:pt x="1228" y="18921"/>
                  </a:lnTo>
                  <a:lnTo>
                    <a:pt x="1228" y="18811"/>
                  </a:lnTo>
                  <a:lnTo>
                    <a:pt x="1156" y="19085"/>
                  </a:lnTo>
                  <a:lnTo>
                    <a:pt x="1011" y="19522"/>
                  </a:lnTo>
                  <a:lnTo>
                    <a:pt x="1084" y="19303"/>
                  </a:lnTo>
                  <a:lnTo>
                    <a:pt x="1300" y="18811"/>
                  </a:lnTo>
                  <a:lnTo>
                    <a:pt x="1373" y="18811"/>
                  </a:lnTo>
                  <a:lnTo>
                    <a:pt x="1228" y="19085"/>
                  </a:lnTo>
                  <a:lnTo>
                    <a:pt x="1373" y="18811"/>
                  </a:lnTo>
                  <a:lnTo>
                    <a:pt x="1156" y="19413"/>
                  </a:lnTo>
                  <a:lnTo>
                    <a:pt x="1156" y="19522"/>
                  </a:lnTo>
                  <a:lnTo>
                    <a:pt x="1228" y="19522"/>
                  </a:lnTo>
                  <a:lnTo>
                    <a:pt x="1300" y="19413"/>
                  </a:lnTo>
                  <a:lnTo>
                    <a:pt x="1445" y="18921"/>
                  </a:lnTo>
                  <a:lnTo>
                    <a:pt x="1517" y="18811"/>
                  </a:lnTo>
                  <a:lnTo>
                    <a:pt x="1589" y="18921"/>
                  </a:lnTo>
                  <a:lnTo>
                    <a:pt x="1589" y="19194"/>
                  </a:lnTo>
                  <a:lnTo>
                    <a:pt x="1662" y="19303"/>
                  </a:lnTo>
                  <a:lnTo>
                    <a:pt x="2095" y="18483"/>
                  </a:lnTo>
                  <a:lnTo>
                    <a:pt x="2312" y="18592"/>
                  </a:lnTo>
                  <a:lnTo>
                    <a:pt x="2528" y="18702"/>
                  </a:lnTo>
                  <a:lnTo>
                    <a:pt x="2601" y="18483"/>
                  </a:lnTo>
                  <a:lnTo>
                    <a:pt x="2673" y="18483"/>
                  </a:lnTo>
                  <a:lnTo>
                    <a:pt x="2673" y="18374"/>
                  </a:lnTo>
                  <a:lnTo>
                    <a:pt x="2745" y="18483"/>
                  </a:lnTo>
                  <a:lnTo>
                    <a:pt x="2745" y="18592"/>
                  </a:lnTo>
                  <a:lnTo>
                    <a:pt x="2673" y="18702"/>
                  </a:lnTo>
                  <a:lnTo>
                    <a:pt x="2745" y="18811"/>
                  </a:lnTo>
                  <a:lnTo>
                    <a:pt x="2817" y="18702"/>
                  </a:lnTo>
                  <a:lnTo>
                    <a:pt x="2890" y="18702"/>
                  </a:lnTo>
                  <a:lnTo>
                    <a:pt x="2962" y="18592"/>
                  </a:lnTo>
                  <a:lnTo>
                    <a:pt x="3034" y="18592"/>
                  </a:lnTo>
                  <a:lnTo>
                    <a:pt x="2962" y="18702"/>
                  </a:lnTo>
                  <a:lnTo>
                    <a:pt x="2890" y="18811"/>
                  </a:lnTo>
                  <a:lnTo>
                    <a:pt x="2745" y="18921"/>
                  </a:lnTo>
                  <a:lnTo>
                    <a:pt x="2817" y="19194"/>
                  </a:lnTo>
                  <a:lnTo>
                    <a:pt x="2817" y="19303"/>
                  </a:lnTo>
                  <a:lnTo>
                    <a:pt x="2817" y="19413"/>
                  </a:lnTo>
                  <a:lnTo>
                    <a:pt x="2745" y="19413"/>
                  </a:lnTo>
                  <a:lnTo>
                    <a:pt x="2673" y="19303"/>
                  </a:lnTo>
                  <a:lnTo>
                    <a:pt x="2528" y="19194"/>
                  </a:lnTo>
                  <a:lnTo>
                    <a:pt x="2456" y="19194"/>
                  </a:lnTo>
                  <a:lnTo>
                    <a:pt x="2312" y="19522"/>
                  </a:lnTo>
                  <a:lnTo>
                    <a:pt x="2239" y="19741"/>
                  </a:lnTo>
                  <a:lnTo>
                    <a:pt x="2167" y="19850"/>
                  </a:lnTo>
                  <a:lnTo>
                    <a:pt x="2312" y="19959"/>
                  </a:lnTo>
                  <a:lnTo>
                    <a:pt x="2384" y="19959"/>
                  </a:lnTo>
                  <a:lnTo>
                    <a:pt x="2673" y="19959"/>
                  </a:lnTo>
                  <a:lnTo>
                    <a:pt x="2745" y="20069"/>
                  </a:lnTo>
                  <a:lnTo>
                    <a:pt x="2817" y="20178"/>
                  </a:lnTo>
                  <a:lnTo>
                    <a:pt x="2890" y="20178"/>
                  </a:lnTo>
                  <a:lnTo>
                    <a:pt x="2962" y="19850"/>
                  </a:lnTo>
                  <a:lnTo>
                    <a:pt x="2962" y="19631"/>
                  </a:lnTo>
                  <a:lnTo>
                    <a:pt x="2962" y="19085"/>
                  </a:lnTo>
                  <a:lnTo>
                    <a:pt x="3106" y="18483"/>
                  </a:lnTo>
                  <a:lnTo>
                    <a:pt x="3179" y="18155"/>
                  </a:lnTo>
                  <a:lnTo>
                    <a:pt x="3323" y="17936"/>
                  </a:lnTo>
                  <a:lnTo>
                    <a:pt x="3468" y="17827"/>
                  </a:lnTo>
                  <a:lnTo>
                    <a:pt x="3540" y="17717"/>
                  </a:lnTo>
                  <a:lnTo>
                    <a:pt x="3540" y="17608"/>
                  </a:lnTo>
                  <a:lnTo>
                    <a:pt x="3540" y="17389"/>
                  </a:lnTo>
                  <a:lnTo>
                    <a:pt x="3540" y="17171"/>
                  </a:lnTo>
                  <a:lnTo>
                    <a:pt x="3612" y="17061"/>
                  </a:lnTo>
                  <a:lnTo>
                    <a:pt x="3684" y="17061"/>
                  </a:lnTo>
                  <a:lnTo>
                    <a:pt x="3684" y="17171"/>
                  </a:lnTo>
                  <a:lnTo>
                    <a:pt x="3757" y="17389"/>
                  </a:lnTo>
                  <a:lnTo>
                    <a:pt x="3829" y="17499"/>
                  </a:lnTo>
                  <a:lnTo>
                    <a:pt x="3901" y="17389"/>
                  </a:lnTo>
                  <a:lnTo>
                    <a:pt x="3973" y="17171"/>
                  </a:lnTo>
                  <a:lnTo>
                    <a:pt x="4045" y="16952"/>
                  </a:lnTo>
                  <a:lnTo>
                    <a:pt x="4045" y="16843"/>
                  </a:lnTo>
                  <a:lnTo>
                    <a:pt x="4045" y="16733"/>
                  </a:lnTo>
                  <a:lnTo>
                    <a:pt x="3829" y="16624"/>
                  </a:lnTo>
                  <a:lnTo>
                    <a:pt x="3684" y="16624"/>
                  </a:lnTo>
                  <a:lnTo>
                    <a:pt x="3251" y="16624"/>
                  </a:lnTo>
                  <a:lnTo>
                    <a:pt x="3179" y="16514"/>
                  </a:lnTo>
                  <a:lnTo>
                    <a:pt x="3395" y="16405"/>
                  </a:lnTo>
                  <a:lnTo>
                    <a:pt x="3612" y="16296"/>
                  </a:lnTo>
                  <a:lnTo>
                    <a:pt x="3684" y="16077"/>
                  </a:lnTo>
                  <a:lnTo>
                    <a:pt x="3684" y="15968"/>
                  </a:lnTo>
                  <a:lnTo>
                    <a:pt x="3684" y="15858"/>
                  </a:lnTo>
                  <a:lnTo>
                    <a:pt x="3757" y="15749"/>
                  </a:lnTo>
                  <a:lnTo>
                    <a:pt x="3829" y="15858"/>
                  </a:lnTo>
                  <a:lnTo>
                    <a:pt x="3901" y="15968"/>
                  </a:lnTo>
                  <a:lnTo>
                    <a:pt x="3973" y="16186"/>
                  </a:lnTo>
                  <a:lnTo>
                    <a:pt x="4045" y="16186"/>
                  </a:lnTo>
                  <a:lnTo>
                    <a:pt x="4118" y="16186"/>
                  </a:lnTo>
                  <a:lnTo>
                    <a:pt x="4190" y="16077"/>
                  </a:lnTo>
                  <a:lnTo>
                    <a:pt x="4334" y="15968"/>
                  </a:lnTo>
                  <a:lnTo>
                    <a:pt x="4407" y="15968"/>
                  </a:lnTo>
                  <a:lnTo>
                    <a:pt x="4407" y="16296"/>
                  </a:lnTo>
                  <a:lnTo>
                    <a:pt x="4407" y="16843"/>
                  </a:lnTo>
                  <a:lnTo>
                    <a:pt x="4479" y="17280"/>
                  </a:lnTo>
                  <a:lnTo>
                    <a:pt x="4479" y="17499"/>
                  </a:lnTo>
                  <a:lnTo>
                    <a:pt x="4551" y="17608"/>
                  </a:lnTo>
                  <a:lnTo>
                    <a:pt x="4696" y="17608"/>
                  </a:lnTo>
                  <a:lnTo>
                    <a:pt x="4840" y="17499"/>
                  </a:lnTo>
                  <a:lnTo>
                    <a:pt x="4912" y="17389"/>
                  </a:lnTo>
                  <a:lnTo>
                    <a:pt x="5093" y="17389"/>
                  </a:lnTo>
                  <a:lnTo>
                    <a:pt x="5165" y="17389"/>
                  </a:lnTo>
                  <a:lnTo>
                    <a:pt x="5237" y="17608"/>
                  </a:lnTo>
                  <a:lnTo>
                    <a:pt x="5237" y="17827"/>
                  </a:lnTo>
                  <a:lnTo>
                    <a:pt x="5310" y="17827"/>
                  </a:lnTo>
                  <a:lnTo>
                    <a:pt x="5599" y="17499"/>
                  </a:lnTo>
                  <a:lnTo>
                    <a:pt x="5960" y="17171"/>
                  </a:lnTo>
                  <a:lnTo>
                    <a:pt x="6032" y="17061"/>
                  </a:lnTo>
                  <a:lnTo>
                    <a:pt x="5960" y="16843"/>
                  </a:lnTo>
                  <a:lnTo>
                    <a:pt x="5888" y="16733"/>
                  </a:lnTo>
                  <a:lnTo>
                    <a:pt x="5960" y="16514"/>
                  </a:lnTo>
                  <a:lnTo>
                    <a:pt x="6032" y="16186"/>
                  </a:lnTo>
                  <a:lnTo>
                    <a:pt x="6177" y="15968"/>
                  </a:lnTo>
                  <a:lnTo>
                    <a:pt x="6177" y="15858"/>
                  </a:lnTo>
                  <a:lnTo>
                    <a:pt x="6249" y="15858"/>
                  </a:lnTo>
                  <a:lnTo>
                    <a:pt x="6321" y="15858"/>
                  </a:lnTo>
                  <a:lnTo>
                    <a:pt x="6393" y="15858"/>
                  </a:lnTo>
                  <a:lnTo>
                    <a:pt x="6393" y="15749"/>
                  </a:lnTo>
                  <a:lnTo>
                    <a:pt x="6321" y="15530"/>
                  </a:lnTo>
                  <a:lnTo>
                    <a:pt x="6321" y="15202"/>
                  </a:lnTo>
                  <a:lnTo>
                    <a:pt x="6393" y="15093"/>
                  </a:lnTo>
                  <a:lnTo>
                    <a:pt x="6466" y="14874"/>
                  </a:lnTo>
                  <a:lnTo>
                    <a:pt x="6393" y="14874"/>
                  </a:lnTo>
                  <a:lnTo>
                    <a:pt x="6321" y="14874"/>
                  </a:lnTo>
                  <a:lnTo>
                    <a:pt x="6538" y="14546"/>
                  </a:lnTo>
                  <a:lnTo>
                    <a:pt x="6827" y="14218"/>
                  </a:lnTo>
                  <a:lnTo>
                    <a:pt x="6971" y="13671"/>
                  </a:lnTo>
                  <a:lnTo>
                    <a:pt x="6971" y="13780"/>
                  </a:lnTo>
                  <a:lnTo>
                    <a:pt x="7116" y="13671"/>
                  </a:lnTo>
                  <a:lnTo>
                    <a:pt x="7260" y="13562"/>
                  </a:lnTo>
                  <a:lnTo>
                    <a:pt x="7405" y="13124"/>
                  </a:lnTo>
                  <a:lnTo>
                    <a:pt x="7549" y="13015"/>
                  </a:lnTo>
                  <a:lnTo>
                    <a:pt x="7694" y="12905"/>
                  </a:lnTo>
                  <a:lnTo>
                    <a:pt x="7621" y="12796"/>
                  </a:lnTo>
                  <a:lnTo>
                    <a:pt x="7549" y="12796"/>
                  </a:lnTo>
                  <a:lnTo>
                    <a:pt x="7766" y="12577"/>
                  </a:lnTo>
                  <a:lnTo>
                    <a:pt x="7983" y="12358"/>
                  </a:lnTo>
                  <a:lnTo>
                    <a:pt x="7983" y="12140"/>
                  </a:lnTo>
                  <a:lnTo>
                    <a:pt x="8055" y="12140"/>
                  </a:lnTo>
                  <a:lnTo>
                    <a:pt x="8127" y="12140"/>
                  </a:lnTo>
                  <a:lnTo>
                    <a:pt x="8272" y="12140"/>
                  </a:lnTo>
                  <a:lnTo>
                    <a:pt x="8344" y="12140"/>
                  </a:lnTo>
                  <a:lnTo>
                    <a:pt x="8416" y="12030"/>
                  </a:lnTo>
                  <a:lnTo>
                    <a:pt x="8416" y="11921"/>
                  </a:lnTo>
                  <a:lnTo>
                    <a:pt x="8344" y="11593"/>
                  </a:lnTo>
                  <a:close/>
                  <a:moveTo>
                    <a:pt x="8344" y="1159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AutoShape 42"/>
            <p:cNvSpPr>
              <a:spLocks/>
            </p:cNvSpPr>
            <p:nvPr/>
          </p:nvSpPr>
          <p:spPr bwMode="auto">
            <a:xfrm>
              <a:off x="792" y="2752"/>
              <a:ext cx="48" cy="88"/>
            </a:xfrm>
            <a:custGeom>
              <a:avLst/>
              <a:gdLst/>
              <a:ahLst/>
              <a:cxnLst/>
              <a:rect l="0" t="0" r="r" b="b"/>
              <a:pathLst>
                <a:path w="21600" h="21600">
                  <a:moveTo>
                    <a:pt x="21600" y="0"/>
                  </a:moveTo>
                  <a:lnTo>
                    <a:pt x="21600" y="0"/>
                  </a:lnTo>
                  <a:lnTo>
                    <a:pt x="7200" y="9818"/>
                  </a:lnTo>
                  <a:lnTo>
                    <a:pt x="0" y="13745"/>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utoShape 43"/>
            <p:cNvSpPr>
              <a:spLocks/>
            </p:cNvSpPr>
            <p:nvPr/>
          </p:nvSpPr>
          <p:spPr bwMode="auto">
            <a:xfrm>
              <a:off x="632" y="2968"/>
              <a:ext cx="48" cy="80"/>
            </a:xfrm>
            <a:custGeom>
              <a:avLst/>
              <a:gdLst/>
              <a:ahLst/>
              <a:cxnLst/>
              <a:rect l="0" t="0" r="r" b="b"/>
              <a:pathLst>
                <a:path w="21600" h="21600">
                  <a:moveTo>
                    <a:pt x="0" y="21600"/>
                  </a:moveTo>
                  <a:lnTo>
                    <a:pt x="0" y="21600"/>
                  </a:lnTo>
                  <a:lnTo>
                    <a:pt x="21600" y="0"/>
                  </a:lnTo>
                  <a:lnTo>
                    <a:pt x="21600" y="432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utoShape 44"/>
            <p:cNvSpPr>
              <a:spLocks/>
            </p:cNvSpPr>
            <p:nvPr/>
          </p:nvSpPr>
          <p:spPr bwMode="auto">
            <a:xfrm>
              <a:off x="712" y="2808"/>
              <a:ext cx="80" cy="144"/>
            </a:xfrm>
            <a:custGeom>
              <a:avLst/>
              <a:gdLst/>
              <a:ahLst/>
              <a:cxnLst/>
              <a:rect l="0" t="0" r="r" b="b"/>
              <a:pathLst>
                <a:path w="21600" h="21600">
                  <a:moveTo>
                    <a:pt x="21600" y="0"/>
                  </a:moveTo>
                  <a:lnTo>
                    <a:pt x="21600" y="0"/>
                  </a:lnTo>
                  <a:lnTo>
                    <a:pt x="0" y="16800"/>
                  </a:lnTo>
                  <a:lnTo>
                    <a:pt x="0" y="19200"/>
                  </a:lnTo>
                  <a:lnTo>
                    <a:pt x="0" y="21600"/>
                  </a:lnTo>
                  <a:lnTo>
                    <a:pt x="4320" y="19200"/>
                  </a:lnTo>
                  <a:lnTo>
                    <a:pt x="12960" y="12000"/>
                  </a:lnTo>
                  <a:lnTo>
                    <a:pt x="21600" y="48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utoShape 45"/>
            <p:cNvSpPr>
              <a:spLocks/>
            </p:cNvSpPr>
            <p:nvPr/>
          </p:nvSpPr>
          <p:spPr bwMode="auto">
            <a:xfrm>
              <a:off x="712" y="2872"/>
              <a:ext cx="16" cy="48"/>
            </a:xfrm>
            <a:custGeom>
              <a:avLst/>
              <a:gdLst/>
              <a:ahLst/>
              <a:cxnLst/>
              <a:rect l="0" t="0" r="r" b="b"/>
              <a:pathLst>
                <a:path w="21600" h="21600">
                  <a:moveTo>
                    <a:pt x="21600" y="0"/>
                  </a:moveTo>
                  <a:lnTo>
                    <a:pt x="21600" y="0"/>
                  </a:lnTo>
                  <a:lnTo>
                    <a:pt x="0" y="21600"/>
                  </a:lnTo>
                  <a:lnTo>
                    <a:pt x="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AutoShape 46"/>
            <p:cNvSpPr>
              <a:spLocks/>
            </p:cNvSpPr>
            <p:nvPr/>
          </p:nvSpPr>
          <p:spPr bwMode="auto">
            <a:xfrm>
              <a:off x="2305" y="5945"/>
              <a:ext cx="7565" cy="5225"/>
            </a:xfrm>
            <a:custGeom>
              <a:avLst/>
              <a:gdLst/>
              <a:ahLst/>
              <a:cxnLst/>
              <a:rect l="0" t="0" r="r" b="b"/>
              <a:pathLst>
                <a:path w="21600" h="21600">
                  <a:moveTo>
                    <a:pt x="15566" y="2084"/>
                  </a:moveTo>
                  <a:lnTo>
                    <a:pt x="15566" y="2084"/>
                  </a:lnTo>
                  <a:lnTo>
                    <a:pt x="15474" y="2216"/>
                  </a:lnTo>
                  <a:lnTo>
                    <a:pt x="15383" y="2349"/>
                  </a:lnTo>
                  <a:lnTo>
                    <a:pt x="15291" y="2349"/>
                  </a:lnTo>
                  <a:lnTo>
                    <a:pt x="15200" y="2547"/>
                  </a:lnTo>
                  <a:lnTo>
                    <a:pt x="15154" y="2613"/>
                  </a:lnTo>
                  <a:lnTo>
                    <a:pt x="15063" y="2679"/>
                  </a:lnTo>
                  <a:lnTo>
                    <a:pt x="14651" y="2613"/>
                  </a:lnTo>
                  <a:lnTo>
                    <a:pt x="14240" y="2547"/>
                  </a:lnTo>
                  <a:lnTo>
                    <a:pt x="14080" y="2547"/>
                  </a:lnTo>
                  <a:lnTo>
                    <a:pt x="13989" y="2613"/>
                  </a:lnTo>
                  <a:lnTo>
                    <a:pt x="13897" y="2679"/>
                  </a:lnTo>
                  <a:lnTo>
                    <a:pt x="13669" y="2613"/>
                  </a:lnTo>
                  <a:lnTo>
                    <a:pt x="13440" y="2481"/>
                  </a:lnTo>
                  <a:lnTo>
                    <a:pt x="13440" y="2415"/>
                  </a:lnTo>
                  <a:lnTo>
                    <a:pt x="13349" y="2481"/>
                  </a:lnTo>
                  <a:lnTo>
                    <a:pt x="13303" y="2481"/>
                  </a:lnTo>
                  <a:lnTo>
                    <a:pt x="13257" y="2481"/>
                  </a:lnTo>
                  <a:lnTo>
                    <a:pt x="13211" y="2349"/>
                  </a:lnTo>
                  <a:lnTo>
                    <a:pt x="13166" y="2216"/>
                  </a:lnTo>
                  <a:lnTo>
                    <a:pt x="13029" y="2150"/>
                  </a:lnTo>
                  <a:lnTo>
                    <a:pt x="12846" y="2084"/>
                  </a:lnTo>
                  <a:lnTo>
                    <a:pt x="12617" y="2216"/>
                  </a:lnTo>
                  <a:lnTo>
                    <a:pt x="12480" y="2349"/>
                  </a:lnTo>
                  <a:lnTo>
                    <a:pt x="12389" y="2415"/>
                  </a:lnTo>
                  <a:lnTo>
                    <a:pt x="12297" y="2878"/>
                  </a:lnTo>
                  <a:lnTo>
                    <a:pt x="12297" y="3142"/>
                  </a:lnTo>
                  <a:lnTo>
                    <a:pt x="12251" y="3407"/>
                  </a:lnTo>
                  <a:lnTo>
                    <a:pt x="12069" y="3672"/>
                  </a:lnTo>
                  <a:lnTo>
                    <a:pt x="11977" y="3738"/>
                  </a:lnTo>
                  <a:lnTo>
                    <a:pt x="11840" y="3606"/>
                  </a:lnTo>
                  <a:lnTo>
                    <a:pt x="11703" y="3473"/>
                  </a:lnTo>
                  <a:lnTo>
                    <a:pt x="11429" y="3341"/>
                  </a:lnTo>
                  <a:lnTo>
                    <a:pt x="11109" y="3275"/>
                  </a:lnTo>
                  <a:lnTo>
                    <a:pt x="10903" y="3275"/>
                  </a:lnTo>
                  <a:lnTo>
                    <a:pt x="10811" y="3076"/>
                  </a:lnTo>
                  <a:lnTo>
                    <a:pt x="10766" y="2878"/>
                  </a:lnTo>
                  <a:lnTo>
                    <a:pt x="10720" y="2745"/>
                  </a:lnTo>
                  <a:lnTo>
                    <a:pt x="10674" y="2679"/>
                  </a:lnTo>
                  <a:lnTo>
                    <a:pt x="10263" y="2349"/>
                  </a:lnTo>
                  <a:lnTo>
                    <a:pt x="10171" y="2349"/>
                  </a:lnTo>
                  <a:lnTo>
                    <a:pt x="10126" y="2349"/>
                  </a:lnTo>
                  <a:lnTo>
                    <a:pt x="10034" y="2481"/>
                  </a:lnTo>
                  <a:lnTo>
                    <a:pt x="9943" y="2547"/>
                  </a:lnTo>
                  <a:lnTo>
                    <a:pt x="9760" y="2481"/>
                  </a:lnTo>
                  <a:lnTo>
                    <a:pt x="9623" y="2415"/>
                  </a:lnTo>
                  <a:lnTo>
                    <a:pt x="9531" y="2282"/>
                  </a:lnTo>
                  <a:lnTo>
                    <a:pt x="9394" y="2150"/>
                  </a:lnTo>
                  <a:lnTo>
                    <a:pt x="9257" y="2018"/>
                  </a:lnTo>
                  <a:lnTo>
                    <a:pt x="9211" y="2018"/>
                  </a:lnTo>
                  <a:lnTo>
                    <a:pt x="9166" y="2018"/>
                  </a:lnTo>
                  <a:lnTo>
                    <a:pt x="9074" y="1885"/>
                  </a:lnTo>
                  <a:lnTo>
                    <a:pt x="9029" y="1819"/>
                  </a:lnTo>
                  <a:lnTo>
                    <a:pt x="9074" y="1687"/>
                  </a:lnTo>
                  <a:lnTo>
                    <a:pt x="9166" y="1621"/>
                  </a:lnTo>
                  <a:lnTo>
                    <a:pt x="9303" y="1489"/>
                  </a:lnTo>
                  <a:lnTo>
                    <a:pt x="9394" y="1356"/>
                  </a:lnTo>
                  <a:lnTo>
                    <a:pt x="9394" y="1224"/>
                  </a:lnTo>
                  <a:lnTo>
                    <a:pt x="9303" y="959"/>
                  </a:lnTo>
                  <a:lnTo>
                    <a:pt x="9211" y="728"/>
                  </a:lnTo>
                  <a:lnTo>
                    <a:pt x="9257" y="529"/>
                  </a:lnTo>
                  <a:lnTo>
                    <a:pt x="9303" y="397"/>
                  </a:lnTo>
                  <a:lnTo>
                    <a:pt x="9394" y="265"/>
                  </a:lnTo>
                  <a:lnTo>
                    <a:pt x="9394" y="198"/>
                  </a:lnTo>
                  <a:lnTo>
                    <a:pt x="9349" y="198"/>
                  </a:lnTo>
                  <a:lnTo>
                    <a:pt x="9029" y="66"/>
                  </a:lnTo>
                  <a:lnTo>
                    <a:pt x="8891" y="0"/>
                  </a:lnTo>
                  <a:lnTo>
                    <a:pt x="8800" y="66"/>
                  </a:lnTo>
                  <a:lnTo>
                    <a:pt x="8754" y="198"/>
                  </a:lnTo>
                  <a:lnTo>
                    <a:pt x="8617" y="265"/>
                  </a:lnTo>
                  <a:lnTo>
                    <a:pt x="8526" y="265"/>
                  </a:lnTo>
                  <a:lnTo>
                    <a:pt x="8389" y="265"/>
                  </a:lnTo>
                  <a:lnTo>
                    <a:pt x="8206" y="198"/>
                  </a:lnTo>
                  <a:lnTo>
                    <a:pt x="8114" y="198"/>
                  </a:lnTo>
                  <a:lnTo>
                    <a:pt x="7977" y="132"/>
                  </a:lnTo>
                  <a:lnTo>
                    <a:pt x="7931" y="198"/>
                  </a:lnTo>
                  <a:lnTo>
                    <a:pt x="7794" y="331"/>
                  </a:lnTo>
                  <a:lnTo>
                    <a:pt x="7634" y="331"/>
                  </a:lnTo>
                  <a:lnTo>
                    <a:pt x="7406" y="265"/>
                  </a:lnTo>
                  <a:lnTo>
                    <a:pt x="7177" y="132"/>
                  </a:lnTo>
                  <a:lnTo>
                    <a:pt x="6949" y="132"/>
                  </a:lnTo>
                  <a:lnTo>
                    <a:pt x="6629" y="198"/>
                  </a:lnTo>
                  <a:lnTo>
                    <a:pt x="6309" y="265"/>
                  </a:lnTo>
                  <a:lnTo>
                    <a:pt x="6126" y="397"/>
                  </a:lnTo>
                  <a:lnTo>
                    <a:pt x="6080" y="463"/>
                  </a:lnTo>
                  <a:lnTo>
                    <a:pt x="5989" y="529"/>
                  </a:lnTo>
                  <a:lnTo>
                    <a:pt x="5897" y="529"/>
                  </a:lnTo>
                  <a:lnTo>
                    <a:pt x="5760" y="529"/>
                  </a:lnTo>
                  <a:lnTo>
                    <a:pt x="5623" y="662"/>
                  </a:lnTo>
                  <a:lnTo>
                    <a:pt x="5440" y="794"/>
                  </a:lnTo>
                  <a:lnTo>
                    <a:pt x="5349" y="893"/>
                  </a:lnTo>
                  <a:lnTo>
                    <a:pt x="5257" y="728"/>
                  </a:lnTo>
                  <a:lnTo>
                    <a:pt x="5211" y="662"/>
                  </a:lnTo>
                  <a:lnTo>
                    <a:pt x="5120" y="595"/>
                  </a:lnTo>
                  <a:lnTo>
                    <a:pt x="5074" y="595"/>
                  </a:lnTo>
                  <a:lnTo>
                    <a:pt x="4983" y="662"/>
                  </a:lnTo>
                  <a:lnTo>
                    <a:pt x="4800" y="662"/>
                  </a:lnTo>
                  <a:lnTo>
                    <a:pt x="4709" y="595"/>
                  </a:lnTo>
                  <a:lnTo>
                    <a:pt x="4617" y="529"/>
                  </a:lnTo>
                  <a:lnTo>
                    <a:pt x="4457" y="331"/>
                  </a:lnTo>
                  <a:lnTo>
                    <a:pt x="4411" y="132"/>
                  </a:lnTo>
                  <a:lnTo>
                    <a:pt x="4366" y="66"/>
                  </a:lnTo>
                  <a:lnTo>
                    <a:pt x="4274" y="132"/>
                  </a:lnTo>
                  <a:lnTo>
                    <a:pt x="4183" y="331"/>
                  </a:lnTo>
                  <a:lnTo>
                    <a:pt x="4091" y="662"/>
                  </a:lnTo>
                  <a:lnTo>
                    <a:pt x="4000" y="959"/>
                  </a:lnTo>
                  <a:lnTo>
                    <a:pt x="3863" y="1092"/>
                  </a:lnTo>
                  <a:lnTo>
                    <a:pt x="3589" y="1158"/>
                  </a:lnTo>
                  <a:lnTo>
                    <a:pt x="3497" y="1224"/>
                  </a:lnTo>
                  <a:lnTo>
                    <a:pt x="3360" y="1290"/>
                  </a:lnTo>
                  <a:lnTo>
                    <a:pt x="3223" y="1422"/>
                  </a:lnTo>
                  <a:lnTo>
                    <a:pt x="3177" y="1489"/>
                  </a:lnTo>
                  <a:lnTo>
                    <a:pt x="3131" y="1555"/>
                  </a:lnTo>
                  <a:lnTo>
                    <a:pt x="3086" y="1687"/>
                  </a:lnTo>
                  <a:lnTo>
                    <a:pt x="3086" y="1753"/>
                  </a:lnTo>
                  <a:lnTo>
                    <a:pt x="2994" y="1885"/>
                  </a:lnTo>
                  <a:lnTo>
                    <a:pt x="2949" y="2018"/>
                  </a:lnTo>
                  <a:lnTo>
                    <a:pt x="2903" y="2415"/>
                  </a:lnTo>
                  <a:lnTo>
                    <a:pt x="2903" y="2613"/>
                  </a:lnTo>
                  <a:lnTo>
                    <a:pt x="2857" y="2745"/>
                  </a:lnTo>
                  <a:lnTo>
                    <a:pt x="2720" y="3010"/>
                  </a:lnTo>
                  <a:lnTo>
                    <a:pt x="2583" y="3209"/>
                  </a:lnTo>
                  <a:lnTo>
                    <a:pt x="2400" y="3341"/>
                  </a:lnTo>
                  <a:lnTo>
                    <a:pt x="2080" y="3539"/>
                  </a:lnTo>
                  <a:lnTo>
                    <a:pt x="1943" y="3539"/>
                  </a:lnTo>
                  <a:lnTo>
                    <a:pt x="1851" y="3473"/>
                  </a:lnTo>
                  <a:lnTo>
                    <a:pt x="1806" y="3473"/>
                  </a:lnTo>
                  <a:lnTo>
                    <a:pt x="1714" y="3606"/>
                  </a:lnTo>
                  <a:lnTo>
                    <a:pt x="1669" y="3738"/>
                  </a:lnTo>
                  <a:lnTo>
                    <a:pt x="1577" y="3936"/>
                  </a:lnTo>
                  <a:lnTo>
                    <a:pt x="1531" y="3936"/>
                  </a:lnTo>
                  <a:lnTo>
                    <a:pt x="1440" y="4002"/>
                  </a:lnTo>
                  <a:lnTo>
                    <a:pt x="1349" y="4069"/>
                  </a:lnTo>
                  <a:lnTo>
                    <a:pt x="1234" y="4135"/>
                  </a:lnTo>
                  <a:lnTo>
                    <a:pt x="1097" y="4466"/>
                  </a:lnTo>
                  <a:lnTo>
                    <a:pt x="1097" y="4664"/>
                  </a:lnTo>
                  <a:lnTo>
                    <a:pt x="1051" y="4796"/>
                  </a:lnTo>
                  <a:lnTo>
                    <a:pt x="960" y="4929"/>
                  </a:lnTo>
                  <a:lnTo>
                    <a:pt x="823" y="4995"/>
                  </a:lnTo>
                  <a:lnTo>
                    <a:pt x="731" y="5061"/>
                  </a:lnTo>
                  <a:lnTo>
                    <a:pt x="686" y="5061"/>
                  </a:lnTo>
                  <a:lnTo>
                    <a:pt x="731" y="5127"/>
                  </a:lnTo>
                  <a:lnTo>
                    <a:pt x="777" y="5061"/>
                  </a:lnTo>
                  <a:lnTo>
                    <a:pt x="640" y="5392"/>
                  </a:lnTo>
                  <a:lnTo>
                    <a:pt x="594" y="5458"/>
                  </a:lnTo>
                  <a:lnTo>
                    <a:pt x="503" y="5689"/>
                  </a:lnTo>
                  <a:lnTo>
                    <a:pt x="366" y="5756"/>
                  </a:lnTo>
                  <a:lnTo>
                    <a:pt x="366" y="5888"/>
                  </a:lnTo>
                  <a:lnTo>
                    <a:pt x="320" y="6086"/>
                  </a:lnTo>
                  <a:lnTo>
                    <a:pt x="320" y="6285"/>
                  </a:lnTo>
                  <a:lnTo>
                    <a:pt x="366" y="6351"/>
                  </a:lnTo>
                  <a:lnTo>
                    <a:pt x="411" y="6417"/>
                  </a:lnTo>
                  <a:lnTo>
                    <a:pt x="457" y="6549"/>
                  </a:lnTo>
                  <a:lnTo>
                    <a:pt x="503" y="6682"/>
                  </a:lnTo>
                  <a:lnTo>
                    <a:pt x="503" y="6748"/>
                  </a:lnTo>
                  <a:lnTo>
                    <a:pt x="457" y="6880"/>
                  </a:lnTo>
                  <a:lnTo>
                    <a:pt x="411" y="6946"/>
                  </a:lnTo>
                  <a:lnTo>
                    <a:pt x="411" y="7013"/>
                  </a:lnTo>
                  <a:lnTo>
                    <a:pt x="411" y="7211"/>
                  </a:lnTo>
                  <a:lnTo>
                    <a:pt x="457" y="7409"/>
                  </a:lnTo>
                  <a:lnTo>
                    <a:pt x="503" y="7608"/>
                  </a:lnTo>
                  <a:lnTo>
                    <a:pt x="503" y="7806"/>
                  </a:lnTo>
                  <a:lnTo>
                    <a:pt x="366" y="8270"/>
                  </a:lnTo>
                  <a:lnTo>
                    <a:pt x="320" y="8402"/>
                  </a:lnTo>
                  <a:lnTo>
                    <a:pt x="320" y="8534"/>
                  </a:lnTo>
                  <a:lnTo>
                    <a:pt x="274" y="8600"/>
                  </a:lnTo>
                  <a:lnTo>
                    <a:pt x="183" y="8733"/>
                  </a:lnTo>
                  <a:lnTo>
                    <a:pt x="91" y="8799"/>
                  </a:lnTo>
                  <a:lnTo>
                    <a:pt x="0" y="8865"/>
                  </a:lnTo>
                  <a:lnTo>
                    <a:pt x="46" y="8931"/>
                  </a:lnTo>
                  <a:lnTo>
                    <a:pt x="91" y="8931"/>
                  </a:lnTo>
                  <a:lnTo>
                    <a:pt x="229" y="9130"/>
                  </a:lnTo>
                  <a:lnTo>
                    <a:pt x="320" y="9262"/>
                  </a:lnTo>
                  <a:lnTo>
                    <a:pt x="320" y="9328"/>
                  </a:lnTo>
                  <a:lnTo>
                    <a:pt x="274" y="9526"/>
                  </a:lnTo>
                  <a:lnTo>
                    <a:pt x="320" y="9659"/>
                  </a:lnTo>
                  <a:lnTo>
                    <a:pt x="366" y="9659"/>
                  </a:lnTo>
                  <a:lnTo>
                    <a:pt x="366" y="9725"/>
                  </a:lnTo>
                  <a:lnTo>
                    <a:pt x="366" y="9791"/>
                  </a:lnTo>
                  <a:lnTo>
                    <a:pt x="320" y="9725"/>
                  </a:lnTo>
                  <a:lnTo>
                    <a:pt x="274" y="9593"/>
                  </a:lnTo>
                  <a:lnTo>
                    <a:pt x="229" y="9526"/>
                  </a:lnTo>
                  <a:lnTo>
                    <a:pt x="183" y="9593"/>
                  </a:lnTo>
                  <a:lnTo>
                    <a:pt x="229" y="9659"/>
                  </a:lnTo>
                  <a:lnTo>
                    <a:pt x="366" y="9923"/>
                  </a:lnTo>
                  <a:lnTo>
                    <a:pt x="549" y="10056"/>
                  </a:lnTo>
                  <a:lnTo>
                    <a:pt x="411" y="9990"/>
                  </a:lnTo>
                  <a:lnTo>
                    <a:pt x="274" y="9857"/>
                  </a:lnTo>
                  <a:lnTo>
                    <a:pt x="229" y="9857"/>
                  </a:lnTo>
                  <a:lnTo>
                    <a:pt x="229" y="9990"/>
                  </a:lnTo>
                  <a:lnTo>
                    <a:pt x="274" y="10122"/>
                  </a:lnTo>
                  <a:lnTo>
                    <a:pt x="366" y="10287"/>
                  </a:lnTo>
                  <a:lnTo>
                    <a:pt x="457" y="10287"/>
                  </a:lnTo>
                  <a:lnTo>
                    <a:pt x="503" y="10287"/>
                  </a:lnTo>
                  <a:lnTo>
                    <a:pt x="457" y="10353"/>
                  </a:lnTo>
                  <a:lnTo>
                    <a:pt x="411" y="10353"/>
                  </a:lnTo>
                  <a:lnTo>
                    <a:pt x="594" y="10420"/>
                  </a:lnTo>
                  <a:lnTo>
                    <a:pt x="640" y="10420"/>
                  </a:lnTo>
                  <a:lnTo>
                    <a:pt x="686" y="10420"/>
                  </a:lnTo>
                  <a:lnTo>
                    <a:pt x="686" y="10486"/>
                  </a:lnTo>
                  <a:lnTo>
                    <a:pt x="640" y="10486"/>
                  </a:lnTo>
                  <a:lnTo>
                    <a:pt x="594" y="10552"/>
                  </a:lnTo>
                  <a:lnTo>
                    <a:pt x="549" y="10618"/>
                  </a:lnTo>
                  <a:lnTo>
                    <a:pt x="594" y="10684"/>
                  </a:lnTo>
                  <a:lnTo>
                    <a:pt x="640" y="10750"/>
                  </a:lnTo>
                  <a:lnTo>
                    <a:pt x="686" y="10883"/>
                  </a:lnTo>
                  <a:lnTo>
                    <a:pt x="823" y="11081"/>
                  </a:lnTo>
                  <a:lnTo>
                    <a:pt x="1006" y="11280"/>
                  </a:lnTo>
                  <a:lnTo>
                    <a:pt x="1189" y="11743"/>
                  </a:lnTo>
                  <a:lnTo>
                    <a:pt x="1189" y="11875"/>
                  </a:lnTo>
                  <a:lnTo>
                    <a:pt x="1349" y="12272"/>
                  </a:lnTo>
                  <a:lnTo>
                    <a:pt x="1349" y="12338"/>
                  </a:lnTo>
                  <a:lnTo>
                    <a:pt x="1486" y="12470"/>
                  </a:lnTo>
                  <a:lnTo>
                    <a:pt x="1531" y="12537"/>
                  </a:lnTo>
                  <a:lnTo>
                    <a:pt x="1577" y="12603"/>
                  </a:lnTo>
                  <a:lnTo>
                    <a:pt x="1531" y="12603"/>
                  </a:lnTo>
                  <a:lnTo>
                    <a:pt x="1486" y="12603"/>
                  </a:lnTo>
                  <a:lnTo>
                    <a:pt x="1577" y="12735"/>
                  </a:lnTo>
                  <a:lnTo>
                    <a:pt x="1669" y="12801"/>
                  </a:lnTo>
                  <a:lnTo>
                    <a:pt x="1806" y="12934"/>
                  </a:lnTo>
                  <a:lnTo>
                    <a:pt x="1851" y="13000"/>
                  </a:lnTo>
                  <a:lnTo>
                    <a:pt x="2034" y="13330"/>
                  </a:lnTo>
                  <a:lnTo>
                    <a:pt x="1989" y="13264"/>
                  </a:lnTo>
                  <a:lnTo>
                    <a:pt x="2171" y="13397"/>
                  </a:lnTo>
                  <a:lnTo>
                    <a:pt x="2491" y="13926"/>
                  </a:lnTo>
                  <a:lnTo>
                    <a:pt x="2720" y="14124"/>
                  </a:lnTo>
                  <a:lnTo>
                    <a:pt x="2903" y="14257"/>
                  </a:lnTo>
                  <a:lnTo>
                    <a:pt x="3726" y="14389"/>
                  </a:lnTo>
                  <a:lnTo>
                    <a:pt x="4137" y="14455"/>
                  </a:lnTo>
                  <a:lnTo>
                    <a:pt x="4571" y="14654"/>
                  </a:lnTo>
                  <a:lnTo>
                    <a:pt x="4457" y="14654"/>
                  </a:lnTo>
                  <a:lnTo>
                    <a:pt x="4800" y="14720"/>
                  </a:lnTo>
                  <a:lnTo>
                    <a:pt x="5120" y="14786"/>
                  </a:lnTo>
                  <a:lnTo>
                    <a:pt x="5257" y="14786"/>
                  </a:lnTo>
                  <a:lnTo>
                    <a:pt x="5394" y="14720"/>
                  </a:lnTo>
                  <a:lnTo>
                    <a:pt x="6903" y="14720"/>
                  </a:lnTo>
                  <a:lnTo>
                    <a:pt x="7040" y="14720"/>
                  </a:lnTo>
                  <a:lnTo>
                    <a:pt x="7086" y="14786"/>
                  </a:lnTo>
                  <a:lnTo>
                    <a:pt x="7131" y="14885"/>
                  </a:lnTo>
                  <a:lnTo>
                    <a:pt x="7269" y="15017"/>
                  </a:lnTo>
                  <a:lnTo>
                    <a:pt x="7314" y="15017"/>
                  </a:lnTo>
                  <a:lnTo>
                    <a:pt x="7360" y="14951"/>
                  </a:lnTo>
                  <a:lnTo>
                    <a:pt x="7406" y="15150"/>
                  </a:lnTo>
                  <a:lnTo>
                    <a:pt x="7406" y="15348"/>
                  </a:lnTo>
                  <a:lnTo>
                    <a:pt x="7451" y="15481"/>
                  </a:lnTo>
                  <a:lnTo>
                    <a:pt x="7634" y="15547"/>
                  </a:lnTo>
                  <a:lnTo>
                    <a:pt x="7680" y="15547"/>
                  </a:lnTo>
                  <a:lnTo>
                    <a:pt x="7726" y="15481"/>
                  </a:lnTo>
                  <a:lnTo>
                    <a:pt x="7794" y="15414"/>
                  </a:lnTo>
                  <a:lnTo>
                    <a:pt x="7886" y="15414"/>
                  </a:lnTo>
                  <a:lnTo>
                    <a:pt x="8023" y="15481"/>
                  </a:lnTo>
                  <a:lnTo>
                    <a:pt x="8206" y="15547"/>
                  </a:lnTo>
                  <a:lnTo>
                    <a:pt x="8297" y="15547"/>
                  </a:lnTo>
                  <a:lnTo>
                    <a:pt x="8434" y="15547"/>
                  </a:lnTo>
                  <a:lnTo>
                    <a:pt x="8434" y="15481"/>
                  </a:lnTo>
                  <a:lnTo>
                    <a:pt x="8389" y="15481"/>
                  </a:lnTo>
                  <a:lnTo>
                    <a:pt x="8389" y="15414"/>
                  </a:lnTo>
                  <a:lnTo>
                    <a:pt x="8480" y="15414"/>
                  </a:lnTo>
                  <a:lnTo>
                    <a:pt x="8526" y="15481"/>
                  </a:lnTo>
                  <a:lnTo>
                    <a:pt x="8617" y="15613"/>
                  </a:lnTo>
                  <a:lnTo>
                    <a:pt x="8709" y="15745"/>
                  </a:lnTo>
                  <a:lnTo>
                    <a:pt x="8754" y="15745"/>
                  </a:lnTo>
                  <a:lnTo>
                    <a:pt x="8800" y="15679"/>
                  </a:lnTo>
                  <a:lnTo>
                    <a:pt x="8891" y="15679"/>
                  </a:lnTo>
                  <a:lnTo>
                    <a:pt x="8937" y="15679"/>
                  </a:lnTo>
                  <a:lnTo>
                    <a:pt x="8983" y="15877"/>
                  </a:lnTo>
                  <a:lnTo>
                    <a:pt x="9029" y="16010"/>
                  </a:lnTo>
                  <a:lnTo>
                    <a:pt x="8937" y="16274"/>
                  </a:lnTo>
                  <a:lnTo>
                    <a:pt x="8937" y="16539"/>
                  </a:lnTo>
                  <a:lnTo>
                    <a:pt x="8937" y="16738"/>
                  </a:lnTo>
                  <a:lnTo>
                    <a:pt x="8800" y="17201"/>
                  </a:lnTo>
                  <a:lnTo>
                    <a:pt x="8754" y="17333"/>
                  </a:lnTo>
                  <a:lnTo>
                    <a:pt x="8800" y="16936"/>
                  </a:lnTo>
                  <a:lnTo>
                    <a:pt x="8800" y="16671"/>
                  </a:lnTo>
                  <a:lnTo>
                    <a:pt x="8800" y="16539"/>
                  </a:lnTo>
                  <a:lnTo>
                    <a:pt x="8709" y="16671"/>
                  </a:lnTo>
                  <a:lnTo>
                    <a:pt x="8571" y="17201"/>
                  </a:lnTo>
                  <a:lnTo>
                    <a:pt x="8617" y="17333"/>
                  </a:lnTo>
                  <a:lnTo>
                    <a:pt x="8663" y="17399"/>
                  </a:lnTo>
                  <a:lnTo>
                    <a:pt x="8754" y="17598"/>
                  </a:lnTo>
                  <a:lnTo>
                    <a:pt x="8937" y="17664"/>
                  </a:lnTo>
                  <a:lnTo>
                    <a:pt x="9074" y="17730"/>
                  </a:lnTo>
                  <a:lnTo>
                    <a:pt x="8983" y="17730"/>
                  </a:lnTo>
                  <a:lnTo>
                    <a:pt x="8937" y="17730"/>
                  </a:lnTo>
                  <a:lnTo>
                    <a:pt x="9257" y="17994"/>
                  </a:lnTo>
                  <a:lnTo>
                    <a:pt x="9623" y="18325"/>
                  </a:lnTo>
                  <a:lnTo>
                    <a:pt x="9669" y="18391"/>
                  </a:lnTo>
                  <a:lnTo>
                    <a:pt x="9714" y="18458"/>
                  </a:lnTo>
                  <a:lnTo>
                    <a:pt x="9714" y="18524"/>
                  </a:lnTo>
                  <a:lnTo>
                    <a:pt x="9760" y="18656"/>
                  </a:lnTo>
                  <a:lnTo>
                    <a:pt x="9989" y="18987"/>
                  </a:lnTo>
                  <a:lnTo>
                    <a:pt x="10080" y="19119"/>
                  </a:lnTo>
                  <a:lnTo>
                    <a:pt x="10126" y="19251"/>
                  </a:lnTo>
                  <a:lnTo>
                    <a:pt x="10126" y="19318"/>
                  </a:lnTo>
                  <a:lnTo>
                    <a:pt x="10080" y="19318"/>
                  </a:lnTo>
                  <a:lnTo>
                    <a:pt x="10034" y="19318"/>
                  </a:lnTo>
                  <a:lnTo>
                    <a:pt x="9989" y="19384"/>
                  </a:lnTo>
                  <a:lnTo>
                    <a:pt x="10080" y="19450"/>
                  </a:lnTo>
                  <a:lnTo>
                    <a:pt x="10171" y="19615"/>
                  </a:lnTo>
                  <a:lnTo>
                    <a:pt x="10263" y="19748"/>
                  </a:lnTo>
                  <a:lnTo>
                    <a:pt x="10263" y="19814"/>
                  </a:lnTo>
                  <a:lnTo>
                    <a:pt x="10263" y="19880"/>
                  </a:lnTo>
                  <a:lnTo>
                    <a:pt x="10126" y="20012"/>
                  </a:lnTo>
                  <a:lnTo>
                    <a:pt x="9989" y="20145"/>
                  </a:lnTo>
                  <a:lnTo>
                    <a:pt x="9851" y="20211"/>
                  </a:lnTo>
                  <a:lnTo>
                    <a:pt x="9714" y="20475"/>
                  </a:lnTo>
                  <a:lnTo>
                    <a:pt x="9623" y="20542"/>
                  </a:lnTo>
                  <a:lnTo>
                    <a:pt x="9577" y="20608"/>
                  </a:lnTo>
                  <a:lnTo>
                    <a:pt x="9577" y="20674"/>
                  </a:lnTo>
                  <a:lnTo>
                    <a:pt x="9577" y="20806"/>
                  </a:lnTo>
                  <a:lnTo>
                    <a:pt x="9577" y="20872"/>
                  </a:lnTo>
                  <a:lnTo>
                    <a:pt x="9577" y="20938"/>
                  </a:lnTo>
                  <a:lnTo>
                    <a:pt x="9714" y="21005"/>
                  </a:lnTo>
                  <a:lnTo>
                    <a:pt x="9806" y="21005"/>
                  </a:lnTo>
                  <a:lnTo>
                    <a:pt x="10309" y="21335"/>
                  </a:lnTo>
                  <a:lnTo>
                    <a:pt x="10354" y="21335"/>
                  </a:lnTo>
                  <a:lnTo>
                    <a:pt x="10309" y="21402"/>
                  </a:lnTo>
                  <a:lnTo>
                    <a:pt x="11154" y="21600"/>
                  </a:lnTo>
                  <a:lnTo>
                    <a:pt x="11977" y="21468"/>
                  </a:lnTo>
                  <a:lnTo>
                    <a:pt x="13120" y="21137"/>
                  </a:lnTo>
                  <a:lnTo>
                    <a:pt x="14240" y="20674"/>
                  </a:lnTo>
                  <a:lnTo>
                    <a:pt x="14286" y="20674"/>
                  </a:lnTo>
                  <a:lnTo>
                    <a:pt x="14880" y="20343"/>
                  </a:lnTo>
                  <a:lnTo>
                    <a:pt x="15520" y="19946"/>
                  </a:lnTo>
                  <a:lnTo>
                    <a:pt x="15703" y="19814"/>
                  </a:lnTo>
                  <a:lnTo>
                    <a:pt x="15886" y="19681"/>
                  </a:lnTo>
                  <a:lnTo>
                    <a:pt x="15931" y="19549"/>
                  </a:lnTo>
                  <a:lnTo>
                    <a:pt x="16023" y="19318"/>
                  </a:lnTo>
                  <a:lnTo>
                    <a:pt x="16069" y="19251"/>
                  </a:lnTo>
                  <a:lnTo>
                    <a:pt x="16160" y="19185"/>
                  </a:lnTo>
                  <a:lnTo>
                    <a:pt x="16434" y="18987"/>
                  </a:lnTo>
                  <a:lnTo>
                    <a:pt x="16709" y="18722"/>
                  </a:lnTo>
                  <a:lnTo>
                    <a:pt x="17371" y="18259"/>
                  </a:lnTo>
                  <a:lnTo>
                    <a:pt x="17691" y="17928"/>
                  </a:lnTo>
                  <a:lnTo>
                    <a:pt x="17829" y="17730"/>
                  </a:lnTo>
                  <a:lnTo>
                    <a:pt x="17920" y="17531"/>
                  </a:lnTo>
                  <a:lnTo>
                    <a:pt x="18057" y="17201"/>
                  </a:lnTo>
                  <a:lnTo>
                    <a:pt x="18103" y="17002"/>
                  </a:lnTo>
                  <a:lnTo>
                    <a:pt x="18194" y="16804"/>
                  </a:lnTo>
                  <a:lnTo>
                    <a:pt x="18103" y="16605"/>
                  </a:lnTo>
                  <a:lnTo>
                    <a:pt x="18057" y="16407"/>
                  </a:lnTo>
                  <a:lnTo>
                    <a:pt x="18057" y="16341"/>
                  </a:lnTo>
                  <a:lnTo>
                    <a:pt x="18103" y="16274"/>
                  </a:lnTo>
                  <a:lnTo>
                    <a:pt x="18149" y="16208"/>
                  </a:lnTo>
                  <a:lnTo>
                    <a:pt x="18194" y="16142"/>
                  </a:lnTo>
                  <a:lnTo>
                    <a:pt x="18149" y="16142"/>
                  </a:lnTo>
                  <a:lnTo>
                    <a:pt x="18103" y="16142"/>
                  </a:lnTo>
                  <a:lnTo>
                    <a:pt x="18057" y="16076"/>
                  </a:lnTo>
                  <a:lnTo>
                    <a:pt x="18011" y="16076"/>
                  </a:lnTo>
                  <a:lnTo>
                    <a:pt x="18057" y="15877"/>
                  </a:lnTo>
                  <a:lnTo>
                    <a:pt x="18149" y="15679"/>
                  </a:lnTo>
                  <a:lnTo>
                    <a:pt x="18377" y="15348"/>
                  </a:lnTo>
                  <a:lnTo>
                    <a:pt x="18469" y="15150"/>
                  </a:lnTo>
                  <a:lnTo>
                    <a:pt x="18514" y="15084"/>
                  </a:lnTo>
                  <a:lnTo>
                    <a:pt x="18560" y="14885"/>
                  </a:lnTo>
                  <a:lnTo>
                    <a:pt x="18789" y="14654"/>
                  </a:lnTo>
                  <a:lnTo>
                    <a:pt x="18789" y="14521"/>
                  </a:lnTo>
                  <a:lnTo>
                    <a:pt x="18880" y="14455"/>
                  </a:lnTo>
                  <a:lnTo>
                    <a:pt x="19017" y="14257"/>
                  </a:lnTo>
                  <a:lnTo>
                    <a:pt x="19109" y="14058"/>
                  </a:lnTo>
                  <a:lnTo>
                    <a:pt x="19794" y="12867"/>
                  </a:lnTo>
                  <a:lnTo>
                    <a:pt x="20251" y="12140"/>
                  </a:lnTo>
                  <a:lnTo>
                    <a:pt x="20526" y="11610"/>
                  </a:lnTo>
                  <a:lnTo>
                    <a:pt x="20777" y="11081"/>
                  </a:lnTo>
                  <a:lnTo>
                    <a:pt x="21097" y="10221"/>
                  </a:lnTo>
                  <a:lnTo>
                    <a:pt x="21280" y="9394"/>
                  </a:lnTo>
                  <a:lnTo>
                    <a:pt x="21417" y="9063"/>
                  </a:lnTo>
                  <a:lnTo>
                    <a:pt x="21509" y="8666"/>
                  </a:lnTo>
                  <a:lnTo>
                    <a:pt x="21509" y="8468"/>
                  </a:lnTo>
                  <a:lnTo>
                    <a:pt x="21554" y="8270"/>
                  </a:lnTo>
                  <a:lnTo>
                    <a:pt x="21554" y="8203"/>
                  </a:lnTo>
                  <a:lnTo>
                    <a:pt x="21554" y="8071"/>
                  </a:lnTo>
                  <a:lnTo>
                    <a:pt x="21600" y="7873"/>
                  </a:lnTo>
                  <a:lnTo>
                    <a:pt x="21600" y="7740"/>
                  </a:lnTo>
                  <a:lnTo>
                    <a:pt x="21600" y="7608"/>
                  </a:lnTo>
                  <a:lnTo>
                    <a:pt x="21554" y="7608"/>
                  </a:lnTo>
                  <a:lnTo>
                    <a:pt x="21509" y="7674"/>
                  </a:lnTo>
                  <a:lnTo>
                    <a:pt x="21417" y="7873"/>
                  </a:lnTo>
                  <a:lnTo>
                    <a:pt x="21371" y="8005"/>
                  </a:lnTo>
                  <a:lnTo>
                    <a:pt x="21189" y="8270"/>
                  </a:lnTo>
                  <a:lnTo>
                    <a:pt x="21143" y="8336"/>
                  </a:lnTo>
                  <a:lnTo>
                    <a:pt x="21143" y="8270"/>
                  </a:lnTo>
                  <a:lnTo>
                    <a:pt x="21006" y="8468"/>
                  </a:lnTo>
                  <a:lnTo>
                    <a:pt x="20914" y="8600"/>
                  </a:lnTo>
                  <a:lnTo>
                    <a:pt x="20777" y="8733"/>
                  </a:lnTo>
                  <a:lnTo>
                    <a:pt x="20640" y="8931"/>
                  </a:lnTo>
                  <a:lnTo>
                    <a:pt x="20526" y="9130"/>
                  </a:lnTo>
                  <a:lnTo>
                    <a:pt x="20434" y="9196"/>
                  </a:lnTo>
                  <a:lnTo>
                    <a:pt x="20343" y="9196"/>
                  </a:lnTo>
                  <a:lnTo>
                    <a:pt x="19703" y="9460"/>
                  </a:lnTo>
                  <a:lnTo>
                    <a:pt x="19566" y="9593"/>
                  </a:lnTo>
                  <a:lnTo>
                    <a:pt x="19520" y="9593"/>
                  </a:lnTo>
                  <a:lnTo>
                    <a:pt x="19566" y="9460"/>
                  </a:lnTo>
                  <a:lnTo>
                    <a:pt x="19611" y="9394"/>
                  </a:lnTo>
                  <a:lnTo>
                    <a:pt x="19703" y="9328"/>
                  </a:lnTo>
                  <a:lnTo>
                    <a:pt x="19749" y="9196"/>
                  </a:lnTo>
                  <a:lnTo>
                    <a:pt x="19749" y="9130"/>
                  </a:lnTo>
                  <a:lnTo>
                    <a:pt x="19703" y="9063"/>
                  </a:lnTo>
                  <a:lnTo>
                    <a:pt x="19474" y="8865"/>
                  </a:lnTo>
                  <a:lnTo>
                    <a:pt x="19154" y="8600"/>
                  </a:lnTo>
                  <a:lnTo>
                    <a:pt x="19017" y="8600"/>
                  </a:lnTo>
                  <a:lnTo>
                    <a:pt x="18880" y="8666"/>
                  </a:lnTo>
                  <a:lnTo>
                    <a:pt x="18834" y="8534"/>
                  </a:lnTo>
                  <a:lnTo>
                    <a:pt x="18789" y="8468"/>
                  </a:lnTo>
                  <a:lnTo>
                    <a:pt x="18743" y="8534"/>
                  </a:lnTo>
                  <a:lnTo>
                    <a:pt x="18743" y="8600"/>
                  </a:lnTo>
                  <a:lnTo>
                    <a:pt x="18743" y="8666"/>
                  </a:lnTo>
                  <a:lnTo>
                    <a:pt x="18697" y="8600"/>
                  </a:lnTo>
                  <a:lnTo>
                    <a:pt x="18651" y="8468"/>
                  </a:lnTo>
                  <a:lnTo>
                    <a:pt x="18560" y="8203"/>
                  </a:lnTo>
                  <a:lnTo>
                    <a:pt x="18469" y="7873"/>
                  </a:lnTo>
                  <a:lnTo>
                    <a:pt x="18377" y="7608"/>
                  </a:lnTo>
                  <a:lnTo>
                    <a:pt x="18240" y="7476"/>
                  </a:lnTo>
                  <a:lnTo>
                    <a:pt x="18103" y="7409"/>
                  </a:lnTo>
                  <a:lnTo>
                    <a:pt x="18057" y="7476"/>
                  </a:lnTo>
                  <a:lnTo>
                    <a:pt x="18011" y="7409"/>
                  </a:lnTo>
                  <a:lnTo>
                    <a:pt x="17966" y="7211"/>
                  </a:lnTo>
                  <a:lnTo>
                    <a:pt x="17966" y="7013"/>
                  </a:lnTo>
                  <a:lnTo>
                    <a:pt x="17874" y="6748"/>
                  </a:lnTo>
                  <a:lnTo>
                    <a:pt x="17829" y="6483"/>
                  </a:lnTo>
                  <a:lnTo>
                    <a:pt x="17874" y="6483"/>
                  </a:lnTo>
                  <a:lnTo>
                    <a:pt x="17920" y="6483"/>
                  </a:lnTo>
                  <a:lnTo>
                    <a:pt x="17829" y="6351"/>
                  </a:lnTo>
                  <a:lnTo>
                    <a:pt x="17783" y="6285"/>
                  </a:lnTo>
                  <a:lnTo>
                    <a:pt x="17783" y="6153"/>
                  </a:lnTo>
                  <a:lnTo>
                    <a:pt x="17783" y="6086"/>
                  </a:lnTo>
                  <a:lnTo>
                    <a:pt x="17646" y="5954"/>
                  </a:lnTo>
                  <a:lnTo>
                    <a:pt x="17554" y="5888"/>
                  </a:lnTo>
                  <a:lnTo>
                    <a:pt x="17463" y="5822"/>
                  </a:lnTo>
                  <a:lnTo>
                    <a:pt x="17371" y="5756"/>
                  </a:lnTo>
                  <a:lnTo>
                    <a:pt x="17371" y="5623"/>
                  </a:lnTo>
                  <a:lnTo>
                    <a:pt x="17371" y="5557"/>
                  </a:lnTo>
                  <a:lnTo>
                    <a:pt x="17371" y="5392"/>
                  </a:lnTo>
                  <a:lnTo>
                    <a:pt x="17371" y="5326"/>
                  </a:lnTo>
                  <a:lnTo>
                    <a:pt x="17303" y="5259"/>
                  </a:lnTo>
                  <a:lnTo>
                    <a:pt x="17257" y="5193"/>
                  </a:lnTo>
                  <a:lnTo>
                    <a:pt x="17120" y="5127"/>
                  </a:lnTo>
                  <a:lnTo>
                    <a:pt x="17029" y="4929"/>
                  </a:lnTo>
                  <a:lnTo>
                    <a:pt x="16983" y="4862"/>
                  </a:lnTo>
                  <a:lnTo>
                    <a:pt x="16983" y="4730"/>
                  </a:lnTo>
                  <a:lnTo>
                    <a:pt x="16937" y="4598"/>
                  </a:lnTo>
                  <a:lnTo>
                    <a:pt x="16800" y="4466"/>
                  </a:lnTo>
                  <a:lnTo>
                    <a:pt x="16709" y="4267"/>
                  </a:lnTo>
                  <a:lnTo>
                    <a:pt x="16709" y="4135"/>
                  </a:lnTo>
                  <a:lnTo>
                    <a:pt x="16480" y="3738"/>
                  </a:lnTo>
                  <a:lnTo>
                    <a:pt x="16526" y="3672"/>
                  </a:lnTo>
                  <a:lnTo>
                    <a:pt x="16389" y="3539"/>
                  </a:lnTo>
                  <a:lnTo>
                    <a:pt x="16251" y="3407"/>
                  </a:lnTo>
                  <a:lnTo>
                    <a:pt x="16160" y="3209"/>
                  </a:lnTo>
                  <a:lnTo>
                    <a:pt x="16069" y="2944"/>
                  </a:lnTo>
                  <a:lnTo>
                    <a:pt x="15840" y="2018"/>
                  </a:lnTo>
                  <a:lnTo>
                    <a:pt x="15703" y="2018"/>
                  </a:lnTo>
                  <a:lnTo>
                    <a:pt x="15566" y="2084"/>
                  </a:lnTo>
                  <a:close/>
                  <a:moveTo>
                    <a:pt x="3726" y="13727"/>
                  </a:moveTo>
                  <a:lnTo>
                    <a:pt x="3726" y="13727"/>
                  </a:lnTo>
                  <a:lnTo>
                    <a:pt x="3680" y="13727"/>
                  </a:lnTo>
                  <a:lnTo>
                    <a:pt x="3634" y="13661"/>
                  </a:lnTo>
                  <a:lnTo>
                    <a:pt x="3634" y="13463"/>
                  </a:lnTo>
                  <a:lnTo>
                    <a:pt x="3680" y="13330"/>
                  </a:lnTo>
                  <a:lnTo>
                    <a:pt x="3680" y="13529"/>
                  </a:lnTo>
                  <a:lnTo>
                    <a:pt x="3726" y="13727"/>
                  </a:lnTo>
                  <a:close/>
                  <a:moveTo>
                    <a:pt x="10354" y="12404"/>
                  </a:moveTo>
                  <a:lnTo>
                    <a:pt x="10354" y="12404"/>
                  </a:lnTo>
                  <a:lnTo>
                    <a:pt x="10217" y="12074"/>
                  </a:lnTo>
                  <a:lnTo>
                    <a:pt x="10171" y="11941"/>
                  </a:lnTo>
                  <a:lnTo>
                    <a:pt x="10217" y="11875"/>
                  </a:lnTo>
                  <a:lnTo>
                    <a:pt x="10309" y="11809"/>
                  </a:lnTo>
                  <a:lnTo>
                    <a:pt x="10354" y="11875"/>
                  </a:lnTo>
                  <a:lnTo>
                    <a:pt x="10354" y="12007"/>
                  </a:lnTo>
                  <a:lnTo>
                    <a:pt x="10446" y="12074"/>
                  </a:lnTo>
                  <a:lnTo>
                    <a:pt x="10446" y="12140"/>
                  </a:lnTo>
                  <a:lnTo>
                    <a:pt x="10491" y="12206"/>
                  </a:lnTo>
                  <a:lnTo>
                    <a:pt x="10537" y="12140"/>
                  </a:lnTo>
                  <a:lnTo>
                    <a:pt x="10583" y="12140"/>
                  </a:lnTo>
                  <a:lnTo>
                    <a:pt x="10811" y="12206"/>
                  </a:lnTo>
                  <a:lnTo>
                    <a:pt x="10583" y="12404"/>
                  </a:lnTo>
                  <a:lnTo>
                    <a:pt x="10446" y="12470"/>
                  </a:lnTo>
                  <a:lnTo>
                    <a:pt x="10354" y="12404"/>
                  </a:lnTo>
                  <a:close/>
                  <a:moveTo>
                    <a:pt x="15657" y="17928"/>
                  </a:moveTo>
                  <a:lnTo>
                    <a:pt x="15657" y="17928"/>
                  </a:lnTo>
                  <a:lnTo>
                    <a:pt x="15611" y="17928"/>
                  </a:lnTo>
                  <a:lnTo>
                    <a:pt x="15566" y="17928"/>
                  </a:lnTo>
                  <a:lnTo>
                    <a:pt x="15429" y="17796"/>
                  </a:lnTo>
                  <a:lnTo>
                    <a:pt x="15337" y="17664"/>
                  </a:lnTo>
                  <a:lnTo>
                    <a:pt x="15291" y="17531"/>
                  </a:lnTo>
                  <a:lnTo>
                    <a:pt x="15291" y="17399"/>
                  </a:lnTo>
                  <a:lnTo>
                    <a:pt x="15291" y="17134"/>
                  </a:lnTo>
                  <a:lnTo>
                    <a:pt x="15337" y="16936"/>
                  </a:lnTo>
                  <a:lnTo>
                    <a:pt x="15337" y="16870"/>
                  </a:lnTo>
                  <a:lnTo>
                    <a:pt x="15383" y="16804"/>
                  </a:lnTo>
                  <a:lnTo>
                    <a:pt x="15429" y="16870"/>
                  </a:lnTo>
                  <a:lnTo>
                    <a:pt x="15429" y="16936"/>
                  </a:lnTo>
                  <a:lnTo>
                    <a:pt x="15474" y="17068"/>
                  </a:lnTo>
                  <a:lnTo>
                    <a:pt x="15657" y="17598"/>
                  </a:lnTo>
                  <a:lnTo>
                    <a:pt x="15703" y="17664"/>
                  </a:lnTo>
                  <a:lnTo>
                    <a:pt x="15749" y="17796"/>
                  </a:lnTo>
                  <a:lnTo>
                    <a:pt x="15703" y="17862"/>
                  </a:lnTo>
                  <a:lnTo>
                    <a:pt x="15657" y="17928"/>
                  </a:lnTo>
                  <a:close/>
                  <a:moveTo>
                    <a:pt x="16526" y="18458"/>
                  </a:moveTo>
                  <a:lnTo>
                    <a:pt x="16526" y="18458"/>
                  </a:lnTo>
                  <a:lnTo>
                    <a:pt x="16480" y="18524"/>
                  </a:lnTo>
                  <a:lnTo>
                    <a:pt x="16389" y="18458"/>
                  </a:lnTo>
                  <a:lnTo>
                    <a:pt x="16389" y="18391"/>
                  </a:lnTo>
                  <a:lnTo>
                    <a:pt x="16389" y="18259"/>
                  </a:lnTo>
                  <a:lnTo>
                    <a:pt x="16480" y="18061"/>
                  </a:lnTo>
                  <a:lnTo>
                    <a:pt x="16480" y="17730"/>
                  </a:lnTo>
                  <a:lnTo>
                    <a:pt x="16526" y="18061"/>
                  </a:lnTo>
                  <a:lnTo>
                    <a:pt x="16571" y="18259"/>
                  </a:lnTo>
                  <a:lnTo>
                    <a:pt x="16526" y="18458"/>
                  </a:lnTo>
                  <a:close/>
                  <a:moveTo>
                    <a:pt x="17120" y="15150"/>
                  </a:moveTo>
                  <a:lnTo>
                    <a:pt x="17120" y="15150"/>
                  </a:lnTo>
                  <a:lnTo>
                    <a:pt x="17166" y="15150"/>
                  </a:lnTo>
                  <a:lnTo>
                    <a:pt x="17029" y="15216"/>
                  </a:lnTo>
                  <a:lnTo>
                    <a:pt x="16937" y="15348"/>
                  </a:lnTo>
                  <a:lnTo>
                    <a:pt x="16891" y="15481"/>
                  </a:lnTo>
                  <a:lnTo>
                    <a:pt x="16846" y="15613"/>
                  </a:lnTo>
                  <a:lnTo>
                    <a:pt x="16754" y="15679"/>
                  </a:lnTo>
                  <a:lnTo>
                    <a:pt x="16663" y="15811"/>
                  </a:lnTo>
                  <a:lnTo>
                    <a:pt x="16709" y="15811"/>
                  </a:lnTo>
                  <a:lnTo>
                    <a:pt x="16754" y="15877"/>
                  </a:lnTo>
                  <a:lnTo>
                    <a:pt x="16800" y="15877"/>
                  </a:lnTo>
                  <a:lnTo>
                    <a:pt x="16663" y="16010"/>
                  </a:lnTo>
                  <a:lnTo>
                    <a:pt x="16571" y="16142"/>
                  </a:lnTo>
                  <a:lnTo>
                    <a:pt x="16434" y="16274"/>
                  </a:lnTo>
                  <a:lnTo>
                    <a:pt x="16434" y="16208"/>
                  </a:lnTo>
                  <a:lnTo>
                    <a:pt x="16434" y="16142"/>
                  </a:lnTo>
                  <a:lnTo>
                    <a:pt x="16297" y="16142"/>
                  </a:lnTo>
                  <a:lnTo>
                    <a:pt x="16160" y="16142"/>
                  </a:lnTo>
                  <a:lnTo>
                    <a:pt x="16251" y="15811"/>
                  </a:lnTo>
                  <a:lnTo>
                    <a:pt x="16297" y="15547"/>
                  </a:lnTo>
                  <a:lnTo>
                    <a:pt x="16434" y="15414"/>
                  </a:lnTo>
                  <a:lnTo>
                    <a:pt x="16663" y="15282"/>
                  </a:lnTo>
                  <a:lnTo>
                    <a:pt x="17120" y="15150"/>
                  </a:lnTo>
                  <a:close/>
                  <a:moveTo>
                    <a:pt x="16114" y="6880"/>
                  </a:moveTo>
                  <a:lnTo>
                    <a:pt x="16114" y="6880"/>
                  </a:lnTo>
                  <a:lnTo>
                    <a:pt x="16114" y="6748"/>
                  </a:lnTo>
                  <a:lnTo>
                    <a:pt x="16206" y="6616"/>
                  </a:lnTo>
                  <a:lnTo>
                    <a:pt x="16251" y="6549"/>
                  </a:lnTo>
                  <a:lnTo>
                    <a:pt x="16297" y="6417"/>
                  </a:lnTo>
                  <a:lnTo>
                    <a:pt x="16343" y="6417"/>
                  </a:lnTo>
                  <a:lnTo>
                    <a:pt x="16480" y="6285"/>
                  </a:lnTo>
                  <a:lnTo>
                    <a:pt x="16480" y="6086"/>
                  </a:lnTo>
                  <a:lnTo>
                    <a:pt x="16480" y="5689"/>
                  </a:lnTo>
                  <a:lnTo>
                    <a:pt x="16571" y="5954"/>
                  </a:lnTo>
                  <a:lnTo>
                    <a:pt x="16571" y="6219"/>
                  </a:lnTo>
                  <a:lnTo>
                    <a:pt x="16480" y="6219"/>
                  </a:lnTo>
                  <a:lnTo>
                    <a:pt x="16434" y="6351"/>
                  </a:lnTo>
                  <a:lnTo>
                    <a:pt x="16389" y="6483"/>
                  </a:lnTo>
                  <a:lnTo>
                    <a:pt x="16343" y="6483"/>
                  </a:lnTo>
                  <a:lnTo>
                    <a:pt x="16343" y="6417"/>
                  </a:lnTo>
                  <a:lnTo>
                    <a:pt x="16251" y="6549"/>
                  </a:lnTo>
                  <a:lnTo>
                    <a:pt x="16069" y="7013"/>
                  </a:lnTo>
                  <a:lnTo>
                    <a:pt x="16114" y="6880"/>
                  </a:lnTo>
                  <a:close/>
                  <a:moveTo>
                    <a:pt x="16114" y="688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47"/>
            <p:cNvSpPr>
              <a:spLocks/>
            </p:cNvSpPr>
            <p:nvPr/>
          </p:nvSpPr>
          <p:spPr bwMode="auto">
            <a:xfrm>
              <a:off x="6011" y="1952"/>
              <a:ext cx="64" cy="16"/>
            </a:xfrm>
            <a:custGeom>
              <a:avLst/>
              <a:gdLst/>
              <a:ahLst/>
              <a:cxnLst/>
              <a:rect l="0" t="0" r="r" b="b"/>
              <a:pathLst>
                <a:path w="21600" h="21600">
                  <a:moveTo>
                    <a:pt x="0" y="0"/>
                  </a:moveTo>
                  <a:lnTo>
                    <a:pt x="0" y="0"/>
                  </a:lnTo>
                  <a:lnTo>
                    <a:pt x="21600" y="21600"/>
                  </a:lnTo>
                  <a:lnTo>
                    <a:pt x="16200" y="21600"/>
                  </a:lnTo>
                  <a:lnTo>
                    <a:pt x="54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AutoShape 48"/>
            <p:cNvSpPr>
              <a:spLocks/>
            </p:cNvSpPr>
            <p:nvPr/>
          </p:nvSpPr>
          <p:spPr bwMode="auto">
            <a:xfrm>
              <a:off x="7468" y="728"/>
              <a:ext cx="48" cy="16"/>
            </a:xfrm>
            <a:custGeom>
              <a:avLst/>
              <a:gdLst/>
              <a:ahLst/>
              <a:cxnLst/>
              <a:rect l="0" t="0" r="r" b="b"/>
              <a:pathLst>
                <a:path w="21600" h="21600">
                  <a:moveTo>
                    <a:pt x="21600" y="21600"/>
                  </a:moveTo>
                  <a:lnTo>
                    <a:pt x="21600" y="21600"/>
                  </a:lnTo>
                  <a:lnTo>
                    <a:pt x="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AutoShape 49"/>
            <p:cNvSpPr>
              <a:spLocks/>
            </p:cNvSpPr>
            <p:nvPr/>
          </p:nvSpPr>
          <p:spPr bwMode="auto">
            <a:xfrm>
              <a:off x="6163" y="5192"/>
              <a:ext cx="80" cy="16"/>
            </a:xfrm>
            <a:custGeom>
              <a:avLst/>
              <a:gdLst/>
              <a:ahLst/>
              <a:cxnLst/>
              <a:rect l="0" t="0" r="r" b="b"/>
              <a:pathLst>
                <a:path w="21600" h="21600">
                  <a:moveTo>
                    <a:pt x="21600" y="21600"/>
                  </a:moveTo>
                  <a:lnTo>
                    <a:pt x="21600" y="21600"/>
                  </a:lnTo>
                  <a:lnTo>
                    <a:pt x="0" y="0"/>
                  </a:lnTo>
                  <a:lnTo>
                    <a:pt x="864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AutoShape 50"/>
            <p:cNvSpPr>
              <a:spLocks/>
            </p:cNvSpPr>
            <p:nvPr/>
          </p:nvSpPr>
          <p:spPr bwMode="auto">
            <a:xfrm>
              <a:off x="10742" y="5705"/>
              <a:ext cx="32" cy="64"/>
            </a:xfrm>
            <a:custGeom>
              <a:avLst/>
              <a:gdLst/>
              <a:ahLst/>
              <a:cxnLst/>
              <a:rect l="0" t="0" r="r" b="b"/>
              <a:pathLst>
                <a:path w="21600" h="21600">
                  <a:moveTo>
                    <a:pt x="10800" y="16200"/>
                  </a:moveTo>
                  <a:lnTo>
                    <a:pt x="10800" y="16200"/>
                  </a:lnTo>
                  <a:lnTo>
                    <a:pt x="21600" y="0"/>
                  </a:lnTo>
                  <a:lnTo>
                    <a:pt x="0" y="21600"/>
                  </a:lnTo>
                  <a:lnTo>
                    <a:pt x="10800" y="16200"/>
                  </a:lnTo>
                  <a:close/>
                  <a:moveTo>
                    <a:pt x="1080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AutoShape 51"/>
            <p:cNvSpPr>
              <a:spLocks/>
            </p:cNvSpPr>
            <p:nvPr/>
          </p:nvSpPr>
          <p:spPr bwMode="auto">
            <a:xfrm>
              <a:off x="3530" y="16"/>
              <a:ext cx="7612" cy="8089"/>
            </a:xfrm>
            <a:custGeom>
              <a:avLst/>
              <a:gdLst/>
              <a:ahLst/>
              <a:cxnLst/>
              <a:rect l="0" t="0" r="r" b="b"/>
              <a:pathLst>
                <a:path w="21600" h="21600">
                  <a:moveTo>
                    <a:pt x="21509" y="12862"/>
                  </a:moveTo>
                  <a:lnTo>
                    <a:pt x="21509" y="12862"/>
                  </a:lnTo>
                  <a:lnTo>
                    <a:pt x="21464" y="12734"/>
                  </a:lnTo>
                  <a:lnTo>
                    <a:pt x="21418" y="12093"/>
                  </a:lnTo>
                  <a:lnTo>
                    <a:pt x="21418" y="12007"/>
                  </a:lnTo>
                  <a:lnTo>
                    <a:pt x="21418" y="11964"/>
                  </a:lnTo>
                  <a:lnTo>
                    <a:pt x="21418" y="12007"/>
                  </a:lnTo>
                  <a:lnTo>
                    <a:pt x="21418" y="11922"/>
                  </a:lnTo>
                  <a:lnTo>
                    <a:pt x="21418" y="11751"/>
                  </a:lnTo>
                  <a:lnTo>
                    <a:pt x="21237" y="11024"/>
                  </a:lnTo>
                  <a:lnTo>
                    <a:pt x="21009" y="10319"/>
                  </a:lnTo>
                  <a:lnTo>
                    <a:pt x="20737" y="9636"/>
                  </a:lnTo>
                  <a:lnTo>
                    <a:pt x="20464" y="8952"/>
                  </a:lnTo>
                  <a:lnTo>
                    <a:pt x="20124" y="8354"/>
                  </a:lnTo>
                  <a:lnTo>
                    <a:pt x="19806" y="7755"/>
                  </a:lnTo>
                  <a:lnTo>
                    <a:pt x="19442" y="7136"/>
                  </a:lnTo>
                  <a:lnTo>
                    <a:pt x="19079" y="6580"/>
                  </a:lnTo>
                  <a:lnTo>
                    <a:pt x="18670" y="6025"/>
                  </a:lnTo>
                  <a:lnTo>
                    <a:pt x="18216" y="5512"/>
                  </a:lnTo>
                  <a:lnTo>
                    <a:pt x="17762" y="4999"/>
                  </a:lnTo>
                  <a:lnTo>
                    <a:pt x="17262" y="4487"/>
                  </a:lnTo>
                  <a:lnTo>
                    <a:pt x="16421" y="3739"/>
                  </a:lnTo>
                  <a:lnTo>
                    <a:pt x="15513" y="3012"/>
                  </a:lnTo>
                  <a:lnTo>
                    <a:pt x="14559" y="2372"/>
                  </a:lnTo>
                  <a:lnTo>
                    <a:pt x="13537" y="1816"/>
                  </a:lnTo>
                  <a:lnTo>
                    <a:pt x="12538" y="1282"/>
                  </a:lnTo>
                  <a:lnTo>
                    <a:pt x="11447" y="855"/>
                  </a:lnTo>
                  <a:lnTo>
                    <a:pt x="10334" y="513"/>
                  </a:lnTo>
                  <a:lnTo>
                    <a:pt x="9199" y="256"/>
                  </a:lnTo>
                  <a:lnTo>
                    <a:pt x="8199" y="85"/>
                  </a:lnTo>
                  <a:lnTo>
                    <a:pt x="7268" y="0"/>
                  </a:lnTo>
                  <a:lnTo>
                    <a:pt x="8063" y="128"/>
                  </a:lnTo>
                  <a:lnTo>
                    <a:pt x="8426" y="171"/>
                  </a:lnTo>
                  <a:lnTo>
                    <a:pt x="8790" y="299"/>
                  </a:lnTo>
                  <a:lnTo>
                    <a:pt x="9380" y="427"/>
                  </a:lnTo>
                  <a:lnTo>
                    <a:pt x="9471" y="470"/>
                  </a:lnTo>
                  <a:lnTo>
                    <a:pt x="9517" y="555"/>
                  </a:lnTo>
                  <a:lnTo>
                    <a:pt x="9653" y="641"/>
                  </a:lnTo>
                  <a:lnTo>
                    <a:pt x="9789" y="684"/>
                  </a:lnTo>
                  <a:lnTo>
                    <a:pt x="10107" y="769"/>
                  </a:lnTo>
                  <a:lnTo>
                    <a:pt x="10153" y="769"/>
                  </a:lnTo>
                  <a:lnTo>
                    <a:pt x="10380" y="897"/>
                  </a:lnTo>
                  <a:lnTo>
                    <a:pt x="10516" y="983"/>
                  </a:lnTo>
                  <a:lnTo>
                    <a:pt x="10902" y="1068"/>
                  </a:lnTo>
                  <a:lnTo>
                    <a:pt x="10902" y="1111"/>
                  </a:lnTo>
                  <a:lnTo>
                    <a:pt x="10857" y="1196"/>
                  </a:lnTo>
                  <a:lnTo>
                    <a:pt x="10766" y="1282"/>
                  </a:lnTo>
                  <a:lnTo>
                    <a:pt x="10811" y="1389"/>
                  </a:lnTo>
                  <a:lnTo>
                    <a:pt x="10857" y="1431"/>
                  </a:lnTo>
                  <a:lnTo>
                    <a:pt x="10766" y="1431"/>
                  </a:lnTo>
                  <a:lnTo>
                    <a:pt x="10721" y="1389"/>
                  </a:lnTo>
                  <a:lnTo>
                    <a:pt x="10902" y="1517"/>
                  </a:lnTo>
                  <a:lnTo>
                    <a:pt x="10993" y="1560"/>
                  </a:lnTo>
                  <a:lnTo>
                    <a:pt x="11038" y="1602"/>
                  </a:lnTo>
                  <a:lnTo>
                    <a:pt x="10993" y="1645"/>
                  </a:lnTo>
                  <a:lnTo>
                    <a:pt x="10948" y="1602"/>
                  </a:lnTo>
                  <a:lnTo>
                    <a:pt x="10811" y="1602"/>
                  </a:lnTo>
                  <a:lnTo>
                    <a:pt x="10857" y="1645"/>
                  </a:lnTo>
                  <a:lnTo>
                    <a:pt x="10993" y="1731"/>
                  </a:lnTo>
                  <a:lnTo>
                    <a:pt x="11175" y="1859"/>
                  </a:lnTo>
                  <a:lnTo>
                    <a:pt x="11175" y="1901"/>
                  </a:lnTo>
                  <a:lnTo>
                    <a:pt x="11311" y="1944"/>
                  </a:lnTo>
                  <a:lnTo>
                    <a:pt x="11175" y="1901"/>
                  </a:lnTo>
                  <a:lnTo>
                    <a:pt x="10721" y="1645"/>
                  </a:lnTo>
                  <a:lnTo>
                    <a:pt x="10471" y="1560"/>
                  </a:lnTo>
                  <a:lnTo>
                    <a:pt x="10334" y="1474"/>
                  </a:lnTo>
                  <a:lnTo>
                    <a:pt x="10016" y="1517"/>
                  </a:lnTo>
                  <a:lnTo>
                    <a:pt x="9835" y="1560"/>
                  </a:lnTo>
                  <a:lnTo>
                    <a:pt x="9789" y="1602"/>
                  </a:lnTo>
                  <a:lnTo>
                    <a:pt x="9789" y="1645"/>
                  </a:lnTo>
                  <a:lnTo>
                    <a:pt x="9880" y="1773"/>
                  </a:lnTo>
                  <a:lnTo>
                    <a:pt x="9971" y="1859"/>
                  </a:lnTo>
                  <a:lnTo>
                    <a:pt x="10153" y="1901"/>
                  </a:lnTo>
                  <a:lnTo>
                    <a:pt x="10289" y="1901"/>
                  </a:lnTo>
                  <a:lnTo>
                    <a:pt x="10334" y="1901"/>
                  </a:lnTo>
                  <a:lnTo>
                    <a:pt x="10630" y="1944"/>
                  </a:lnTo>
                  <a:lnTo>
                    <a:pt x="10471" y="1944"/>
                  </a:lnTo>
                  <a:lnTo>
                    <a:pt x="10334" y="1901"/>
                  </a:lnTo>
                  <a:lnTo>
                    <a:pt x="10289" y="1901"/>
                  </a:lnTo>
                  <a:lnTo>
                    <a:pt x="10244" y="1901"/>
                  </a:lnTo>
                  <a:lnTo>
                    <a:pt x="10244" y="1944"/>
                  </a:lnTo>
                  <a:lnTo>
                    <a:pt x="10289" y="1987"/>
                  </a:lnTo>
                  <a:lnTo>
                    <a:pt x="10380" y="2072"/>
                  </a:lnTo>
                  <a:lnTo>
                    <a:pt x="10425" y="2201"/>
                  </a:lnTo>
                  <a:lnTo>
                    <a:pt x="10471" y="2286"/>
                  </a:lnTo>
                  <a:lnTo>
                    <a:pt x="10562" y="2372"/>
                  </a:lnTo>
                  <a:lnTo>
                    <a:pt x="10721" y="2457"/>
                  </a:lnTo>
                  <a:lnTo>
                    <a:pt x="10675" y="2500"/>
                  </a:lnTo>
                  <a:lnTo>
                    <a:pt x="10948" y="2585"/>
                  </a:lnTo>
                  <a:lnTo>
                    <a:pt x="10948" y="2542"/>
                  </a:lnTo>
                  <a:lnTo>
                    <a:pt x="10993" y="2585"/>
                  </a:lnTo>
                  <a:lnTo>
                    <a:pt x="11220" y="2671"/>
                  </a:lnTo>
                  <a:lnTo>
                    <a:pt x="11038" y="2628"/>
                  </a:lnTo>
                  <a:lnTo>
                    <a:pt x="10993" y="2585"/>
                  </a:lnTo>
                  <a:lnTo>
                    <a:pt x="10948" y="2585"/>
                  </a:lnTo>
                  <a:lnTo>
                    <a:pt x="10902" y="2671"/>
                  </a:lnTo>
                  <a:lnTo>
                    <a:pt x="10902" y="2799"/>
                  </a:lnTo>
                  <a:lnTo>
                    <a:pt x="10993" y="2884"/>
                  </a:lnTo>
                  <a:lnTo>
                    <a:pt x="11084" y="2884"/>
                  </a:lnTo>
                  <a:lnTo>
                    <a:pt x="11356" y="2927"/>
                  </a:lnTo>
                  <a:lnTo>
                    <a:pt x="11584" y="2970"/>
                  </a:lnTo>
                  <a:lnTo>
                    <a:pt x="11629" y="2970"/>
                  </a:lnTo>
                  <a:lnTo>
                    <a:pt x="11720" y="3055"/>
                  </a:lnTo>
                  <a:lnTo>
                    <a:pt x="11856" y="3098"/>
                  </a:lnTo>
                  <a:lnTo>
                    <a:pt x="12038" y="3183"/>
                  </a:lnTo>
                  <a:lnTo>
                    <a:pt x="11992" y="3183"/>
                  </a:lnTo>
                  <a:lnTo>
                    <a:pt x="11856" y="3141"/>
                  </a:lnTo>
                  <a:lnTo>
                    <a:pt x="11538" y="3055"/>
                  </a:lnTo>
                  <a:lnTo>
                    <a:pt x="11356" y="3012"/>
                  </a:lnTo>
                  <a:lnTo>
                    <a:pt x="11266" y="3012"/>
                  </a:lnTo>
                  <a:lnTo>
                    <a:pt x="11220" y="3055"/>
                  </a:lnTo>
                  <a:lnTo>
                    <a:pt x="11175" y="3141"/>
                  </a:lnTo>
                  <a:lnTo>
                    <a:pt x="11220" y="3183"/>
                  </a:lnTo>
                  <a:lnTo>
                    <a:pt x="11266" y="3226"/>
                  </a:lnTo>
                  <a:lnTo>
                    <a:pt x="11356" y="3269"/>
                  </a:lnTo>
                  <a:lnTo>
                    <a:pt x="11629" y="3269"/>
                  </a:lnTo>
                  <a:lnTo>
                    <a:pt x="11629" y="3312"/>
                  </a:lnTo>
                  <a:lnTo>
                    <a:pt x="11584" y="3312"/>
                  </a:lnTo>
                  <a:lnTo>
                    <a:pt x="11402" y="3354"/>
                  </a:lnTo>
                  <a:lnTo>
                    <a:pt x="11220" y="3226"/>
                  </a:lnTo>
                  <a:lnTo>
                    <a:pt x="11084" y="3141"/>
                  </a:lnTo>
                  <a:lnTo>
                    <a:pt x="10993" y="3098"/>
                  </a:lnTo>
                  <a:lnTo>
                    <a:pt x="10948" y="3141"/>
                  </a:lnTo>
                  <a:lnTo>
                    <a:pt x="11038" y="3183"/>
                  </a:lnTo>
                  <a:lnTo>
                    <a:pt x="11175" y="3226"/>
                  </a:lnTo>
                  <a:lnTo>
                    <a:pt x="11220" y="3312"/>
                  </a:lnTo>
                  <a:lnTo>
                    <a:pt x="11266" y="3440"/>
                  </a:lnTo>
                  <a:lnTo>
                    <a:pt x="11402" y="3440"/>
                  </a:lnTo>
                  <a:lnTo>
                    <a:pt x="11538" y="3482"/>
                  </a:lnTo>
                  <a:lnTo>
                    <a:pt x="11629" y="3525"/>
                  </a:lnTo>
                  <a:lnTo>
                    <a:pt x="11765" y="3653"/>
                  </a:lnTo>
                  <a:lnTo>
                    <a:pt x="11902" y="3739"/>
                  </a:lnTo>
                  <a:lnTo>
                    <a:pt x="11992" y="3739"/>
                  </a:lnTo>
                  <a:lnTo>
                    <a:pt x="12038" y="3739"/>
                  </a:lnTo>
                  <a:lnTo>
                    <a:pt x="12083" y="3696"/>
                  </a:lnTo>
                  <a:lnTo>
                    <a:pt x="12129" y="3653"/>
                  </a:lnTo>
                  <a:lnTo>
                    <a:pt x="12174" y="3611"/>
                  </a:lnTo>
                  <a:lnTo>
                    <a:pt x="12356" y="3611"/>
                  </a:lnTo>
                  <a:lnTo>
                    <a:pt x="12401" y="3653"/>
                  </a:lnTo>
                  <a:lnTo>
                    <a:pt x="12447" y="3739"/>
                  </a:lnTo>
                  <a:lnTo>
                    <a:pt x="12538" y="3782"/>
                  </a:lnTo>
                  <a:lnTo>
                    <a:pt x="12583" y="3782"/>
                  </a:lnTo>
                  <a:lnTo>
                    <a:pt x="12628" y="3739"/>
                  </a:lnTo>
                  <a:lnTo>
                    <a:pt x="12583" y="3782"/>
                  </a:lnTo>
                  <a:lnTo>
                    <a:pt x="12492" y="3824"/>
                  </a:lnTo>
                  <a:lnTo>
                    <a:pt x="12356" y="3696"/>
                  </a:lnTo>
                  <a:lnTo>
                    <a:pt x="12220" y="3653"/>
                  </a:lnTo>
                  <a:lnTo>
                    <a:pt x="12129" y="3653"/>
                  </a:lnTo>
                  <a:lnTo>
                    <a:pt x="12083" y="3696"/>
                  </a:lnTo>
                  <a:lnTo>
                    <a:pt x="12129" y="3782"/>
                  </a:lnTo>
                  <a:lnTo>
                    <a:pt x="12174" y="3824"/>
                  </a:lnTo>
                  <a:lnTo>
                    <a:pt x="12265" y="3867"/>
                  </a:lnTo>
                  <a:lnTo>
                    <a:pt x="12447" y="3953"/>
                  </a:lnTo>
                  <a:lnTo>
                    <a:pt x="12583" y="4123"/>
                  </a:lnTo>
                  <a:lnTo>
                    <a:pt x="12628" y="4252"/>
                  </a:lnTo>
                  <a:lnTo>
                    <a:pt x="12674" y="4294"/>
                  </a:lnTo>
                  <a:lnTo>
                    <a:pt x="12674" y="4337"/>
                  </a:lnTo>
                  <a:lnTo>
                    <a:pt x="12583" y="4444"/>
                  </a:lnTo>
                  <a:lnTo>
                    <a:pt x="12492" y="4444"/>
                  </a:lnTo>
                  <a:lnTo>
                    <a:pt x="12401" y="4444"/>
                  </a:lnTo>
                  <a:lnTo>
                    <a:pt x="12356" y="4444"/>
                  </a:lnTo>
                  <a:lnTo>
                    <a:pt x="12401" y="4337"/>
                  </a:lnTo>
                  <a:lnTo>
                    <a:pt x="12447" y="4252"/>
                  </a:lnTo>
                  <a:lnTo>
                    <a:pt x="12401" y="4166"/>
                  </a:lnTo>
                  <a:lnTo>
                    <a:pt x="12356" y="4038"/>
                  </a:lnTo>
                  <a:lnTo>
                    <a:pt x="12129" y="3867"/>
                  </a:lnTo>
                  <a:lnTo>
                    <a:pt x="12038" y="3867"/>
                  </a:lnTo>
                  <a:lnTo>
                    <a:pt x="11947" y="3824"/>
                  </a:lnTo>
                  <a:lnTo>
                    <a:pt x="11584" y="3611"/>
                  </a:lnTo>
                  <a:lnTo>
                    <a:pt x="11447" y="3525"/>
                  </a:lnTo>
                  <a:lnTo>
                    <a:pt x="11311" y="3482"/>
                  </a:lnTo>
                  <a:lnTo>
                    <a:pt x="11220" y="3482"/>
                  </a:lnTo>
                  <a:lnTo>
                    <a:pt x="11038" y="3312"/>
                  </a:lnTo>
                  <a:lnTo>
                    <a:pt x="10993" y="3269"/>
                  </a:lnTo>
                  <a:lnTo>
                    <a:pt x="10902" y="3226"/>
                  </a:lnTo>
                  <a:lnTo>
                    <a:pt x="10811" y="3269"/>
                  </a:lnTo>
                  <a:lnTo>
                    <a:pt x="10766" y="3312"/>
                  </a:lnTo>
                  <a:lnTo>
                    <a:pt x="10766" y="3354"/>
                  </a:lnTo>
                  <a:lnTo>
                    <a:pt x="10766" y="3397"/>
                  </a:lnTo>
                  <a:lnTo>
                    <a:pt x="10902" y="3482"/>
                  </a:lnTo>
                  <a:lnTo>
                    <a:pt x="10993" y="3568"/>
                  </a:lnTo>
                  <a:lnTo>
                    <a:pt x="11038" y="3653"/>
                  </a:lnTo>
                  <a:lnTo>
                    <a:pt x="11084" y="3739"/>
                  </a:lnTo>
                  <a:lnTo>
                    <a:pt x="11129" y="3739"/>
                  </a:lnTo>
                  <a:lnTo>
                    <a:pt x="11220" y="3782"/>
                  </a:lnTo>
                  <a:lnTo>
                    <a:pt x="11720" y="4038"/>
                  </a:lnTo>
                  <a:lnTo>
                    <a:pt x="11811" y="3995"/>
                  </a:lnTo>
                  <a:lnTo>
                    <a:pt x="11765" y="4038"/>
                  </a:lnTo>
                  <a:lnTo>
                    <a:pt x="11720" y="4038"/>
                  </a:lnTo>
                  <a:lnTo>
                    <a:pt x="11447" y="4123"/>
                  </a:lnTo>
                  <a:lnTo>
                    <a:pt x="11311" y="4123"/>
                  </a:lnTo>
                  <a:lnTo>
                    <a:pt x="11266" y="4123"/>
                  </a:lnTo>
                  <a:lnTo>
                    <a:pt x="11175" y="4123"/>
                  </a:lnTo>
                  <a:lnTo>
                    <a:pt x="11038" y="4166"/>
                  </a:lnTo>
                  <a:lnTo>
                    <a:pt x="10993" y="4209"/>
                  </a:lnTo>
                  <a:lnTo>
                    <a:pt x="11038" y="4252"/>
                  </a:lnTo>
                  <a:lnTo>
                    <a:pt x="11175" y="4337"/>
                  </a:lnTo>
                  <a:lnTo>
                    <a:pt x="11266" y="4487"/>
                  </a:lnTo>
                  <a:lnTo>
                    <a:pt x="11311" y="4529"/>
                  </a:lnTo>
                  <a:lnTo>
                    <a:pt x="11311" y="4572"/>
                  </a:lnTo>
                  <a:lnTo>
                    <a:pt x="11220" y="4615"/>
                  </a:lnTo>
                  <a:lnTo>
                    <a:pt x="11084" y="4615"/>
                  </a:lnTo>
                  <a:lnTo>
                    <a:pt x="10993" y="4658"/>
                  </a:lnTo>
                  <a:lnTo>
                    <a:pt x="10948" y="4700"/>
                  </a:lnTo>
                  <a:lnTo>
                    <a:pt x="10902" y="4743"/>
                  </a:lnTo>
                  <a:lnTo>
                    <a:pt x="10857" y="4828"/>
                  </a:lnTo>
                  <a:lnTo>
                    <a:pt x="10857" y="4786"/>
                  </a:lnTo>
                  <a:lnTo>
                    <a:pt x="10811" y="4700"/>
                  </a:lnTo>
                  <a:lnTo>
                    <a:pt x="10766" y="4615"/>
                  </a:lnTo>
                  <a:lnTo>
                    <a:pt x="10721" y="4658"/>
                  </a:lnTo>
                  <a:lnTo>
                    <a:pt x="10675" y="4700"/>
                  </a:lnTo>
                  <a:lnTo>
                    <a:pt x="10675" y="4828"/>
                  </a:lnTo>
                  <a:lnTo>
                    <a:pt x="10425" y="5213"/>
                  </a:lnTo>
                  <a:lnTo>
                    <a:pt x="10425" y="5341"/>
                  </a:lnTo>
                  <a:lnTo>
                    <a:pt x="10425" y="5384"/>
                  </a:lnTo>
                  <a:lnTo>
                    <a:pt x="10380" y="5427"/>
                  </a:lnTo>
                  <a:lnTo>
                    <a:pt x="10334" y="5469"/>
                  </a:lnTo>
                  <a:lnTo>
                    <a:pt x="10244" y="5427"/>
                  </a:lnTo>
                  <a:lnTo>
                    <a:pt x="10153" y="5341"/>
                  </a:lnTo>
                  <a:lnTo>
                    <a:pt x="10198" y="5299"/>
                  </a:lnTo>
                  <a:lnTo>
                    <a:pt x="10244" y="5256"/>
                  </a:lnTo>
                  <a:lnTo>
                    <a:pt x="10289" y="5213"/>
                  </a:lnTo>
                  <a:lnTo>
                    <a:pt x="10289" y="5170"/>
                  </a:lnTo>
                  <a:lnTo>
                    <a:pt x="10198" y="5170"/>
                  </a:lnTo>
                  <a:lnTo>
                    <a:pt x="10107" y="5170"/>
                  </a:lnTo>
                  <a:lnTo>
                    <a:pt x="10016" y="5213"/>
                  </a:lnTo>
                  <a:lnTo>
                    <a:pt x="9971" y="5256"/>
                  </a:lnTo>
                  <a:lnTo>
                    <a:pt x="9971" y="5299"/>
                  </a:lnTo>
                  <a:lnTo>
                    <a:pt x="9971" y="5341"/>
                  </a:lnTo>
                  <a:lnTo>
                    <a:pt x="10062" y="5427"/>
                  </a:lnTo>
                  <a:lnTo>
                    <a:pt x="10244" y="5512"/>
                  </a:lnTo>
                  <a:lnTo>
                    <a:pt x="10289" y="5555"/>
                  </a:lnTo>
                  <a:lnTo>
                    <a:pt x="10244" y="5598"/>
                  </a:lnTo>
                  <a:lnTo>
                    <a:pt x="10153" y="5640"/>
                  </a:lnTo>
                  <a:lnTo>
                    <a:pt x="10016" y="5640"/>
                  </a:lnTo>
                  <a:lnTo>
                    <a:pt x="10016" y="5683"/>
                  </a:lnTo>
                  <a:lnTo>
                    <a:pt x="10016" y="5769"/>
                  </a:lnTo>
                  <a:lnTo>
                    <a:pt x="9880" y="5939"/>
                  </a:lnTo>
                  <a:lnTo>
                    <a:pt x="9926" y="6025"/>
                  </a:lnTo>
                  <a:lnTo>
                    <a:pt x="10016" y="6068"/>
                  </a:lnTo>
                  <a:lnTo>
                    <a:pt x="10107" y="6110"/>
                  </a:lnTo>
                  <a:lnTo>
                    <a:pt x="10107" y="6153"/>
                  </a:lnTo>
                  <a:lnTo>
                    <a:pt x="10062" y="6196"/>
                  </a:lnTo>
                  <a:lnTo>
                    <a:pt x="10016" y="6239"/>
                  </a:lnTo>
                  <a:lnTo>
                    <a:pt x="9835" y="6281"/>
                  </a:lnTo>
                  <a:lnTo>
                    <a:pt x="9835" y="6239"/>
                  </a:lnTo>
                  <a:lnTo>
                    <a:pt x="9835" y="6196"/>
                  </a:lnTo>
                  <a:lnTo>
                    <a:pt x="9698" y="6153"/>
                  </a:lnTo>
                  <a:lnTo>
                    <a:pt x="9562" y="6153"/>
                  </a:lnTo>
                  <a:lnTo>
                    <a:pt x="9562" y="6239"/>
                  </a:lnTo>
                  <a:lnTo>
                    <a:pt x="9608" y="6281"/>
                  </a:lnTo>
                  <a:lnTo>
                    <a:pt x="9744" y="6324"/>
                  </a:lnTo>
                  <a:lnTo>
                    <a:pt x="9880" y="6367"/>
                  </a:lnTo>
                  <a:lnTo>
                    <a:pt x="9926" y="6452"/>
                  </a:lnTo>
                  <a:lnTo>
                    <a:pt x="9926" y="6495"/>
                  </a:lnTo>
                  <a:lnTo>
                    <a:pt x="9880" y="6495"/>
                  </a:lnTo>
                  <a:lnTo>
                    <a:pt x="9789" y="6495"/>
                  </a:lnTo>
                  <a:lnTo>
                    <a:pt x="9698" y="6495"/>
                  </a:lnTo>
                  <a:lnTo>
                    <a:pt x="9517" y="6452"/>
                  </a:lnTo>
                  <a:lnTo>
                    <a:pt x="9380" y="6409"/>
                  </a:lnTo>
                  <a:lnTo>
                    <a:pt x="9290" y="6281"/>
                  </a:lnTo>
                  <a:lnTo>
                    <a:pt x="9199" y="6196"/>
                  </a:lnTo>
                  <a:lnTo>
                    <a:pt x="9244" y="6153"/>
                  </a:lnTo>
                  <a:lnTo>
                    <a:pt x="9244" y="6068"/>
                  </a:lnTo>
                  <a:lnTo>
                    <a:pt x="9199" y="6068"/>
                  </a:lnTo>
                  <a:lnTo>
                    <a:pt x="9153" y="6025"/>
                  </a:lnTo>
                  <a:lnTo>
                    <a:pt x="9108" y="6025"/>
                  </a:lnTo>
                  <a:lnTo>
                    <a:pt x="9108" y="5982"/>
                  </a:lnTo>
                  <a:lnTo>
                    <a:pt x="9153" y="5939"/>
                  </a:lnTo>
                  <a:lnTo>
                    <a:pt x="9244" y="5897"/>
                  </a:lnTo>
                  <a:lnTo>
                    <a:pt x="9471" y="5897"/>
                  </a:lnTo>
                  <a:lnTo>
                    <a:pt x="9517" y="5897"/>
                  </a:lnTo>
                  <a:lnTo>
                    <a:pt x="9608" y="5897"/>
                  </a:lnTo>
                  <a:lnTo>
                    <a:pt x="9789" y="5598"/>
                  </a:lnTo>
                  <a:lnTo>
                    <a:pt x="9835" y="5555"/>
                  </a:lnTo>
                  <a:lnTo>
                    <a:pt x="9789" y="5512"/>
                  </a:lnTo>
                  <a:lnTo>
                    <a:pt x="9653" y="5384"/>
                  </a:lnTo>
                  <a:lnTo>
                    <a:pt x="9471" y="5341"/>
                  </a:lnTo>
                  <a:lnTo>
                    <a:pt x="9199" y="5256"/>
                  </a:lnTo>
                  <a:lnTo>
                    <a:pt x="9017" y="5213"/>
                  </a:lnTo>
                  <a:lnTo>
                    <a:pt x="8881" y="5170"/>
                  </a:lnTo>
                  <a:lnTo>
                    <a:pt x="8608" y="5170"/>
                  </a:lnTo>
                  <a:lnTo>
                    <a:pt x="8608" y="5213"/>
                  </a:lnTo>
                  <a:lnTo>
                    <a:pt x="8608" y="5256"/>
                  </a:lnTo>
                  <a:lnTo>
                    <a:pt x="8472" y="5213"/>
                  </a:lnTo>
                  <a:lnTo>
                    <a:pt x="8336" y="5128"/>
                  </a:lnTo>
                  <a:lnTo>
                    <a:pt x="8290" y="5170"/>
                  </a:lnTo>
                  <a:lnTo>
                    <a:pt x="8199" y="5128"/>
                  </a:lnTo>
                  <a:lnTo>
                    <a:pt x="8109" y="5042"/>
                  </a:lnTo>
                  <a:lnTo>
                    <a:pt x="8018" y="4914"/>
                  </a:lnTo>
                  <a:lnTo>
                    <a:pt x="7972" y="4914"/>
                  </a:lnTo>
                  <a:lnTo>
                    <a:pt x="7881" y="4914"/>
                  </a:lnTo>
                  <a:lnTo>
                    <a:pt x="7700" y="4871"/>
                  </a:lnTo>
                  <a:lnTo>
                    <a:pt x="7473" y="4914"/>
                  </a:lnTo>
                  <a:lnTo>
                    <a:pt x="7518" y="4957"/>
                  </a:lnTo>
                  <a:lnTo>
                    <a:pt x="7518" y="4999"/>
                  </a:lnTo>
                  <a:lnTo>
                    <a:pt x="7518" y="5042"/>
                  </a:lnTo>
                  <a:lnTo>
                    <a:pt x="7473" y="5128"/>
                  </a:lnTo>
                  <a:lnTo>
                    <a:pt x="7314" y="5213"/>
                  </a:lnTo>
                  <a:lnTo>
                    <a:pt x="7223" y="5213"/>
                  </a:lnTo>
                  <a:lnTo>
                    <a:pt x="7177" y="5299"/>
                  </a:lnTo>
                  <a:lnTo>
                    <a:pt x="7086" y="5299"/>
                  </a:lnTo>
                  <a:lnTo>
                    <a:pt x="7041" y="5256"/>
                  </a:lnTo>
                  <a:lnTo>
                    <a:pt x="6905" y="5299"/>
                  </a:lnTo>
                  <a:lnTo>
                    <a:pt x="6723" y="5384"/>
                  </a:lnTo>
                  <a:lnTo>
                    <a:pt x="6723" y="5427"/>
                  </a:lnTo>
                  <a:lnTo>
                    <a:pt x="6768" y="5555"/>
                  </a:lnTo>
                  <a:lnTo>
                    <a:pt x="6723" y="5640"/>
                  </a:lnTo>
                  <a:lnTo>
                    <a:pt x="6678" y="5726"/>
                  </a:lnTo>
                  <a:lnTo>
                    <a:pt x="6632" y="5769"/>
                  </a:lnTo>
                  <a:lnTo>
                    <a:pt x="6587" y="5726"/>
                  </a:lnTo>
                  <a:lnTo>
                    <a:pt x="6496" y="5726"/>
                  </a:lnTo>
                  <a:lnTo>
                    <a:pt x="6541" y="5769"/>
                  </a:lnTo>
                  <a:lnTo>
                    <a:pt x="6541" y="5811"/>
                  </a:lnTo>
                  <a:lnTo>
                    <a:pt x="6541" y="5982"/>
                  </a:lnTo>
                  <a:lnTo>
                    <a:pt x="6496" y="6025"/>
                  </a:lnTo>
                  <a:lnTo>
                    <a:pt x="6405" y="5982"/>
                  </a:lnTo>
                  <a:lnTo>
                    <a:pt x="6269" y="6025"/>
                  </a:lnTo>
                  <a:lnTo>
                    <a:pt x="6269" y="6068"/>
                  </a:lnTo>
                  <a:lnTo>
                    <a:pt x="6223" y="6110"/>
                  </a:lnTo>
                  <a:lnTo>
                    <a:pt x="6178" y="6153"/>
                  </a:lnTo>
                  <a:lnTo>
                    <a:pt x="6132" y="6153"/>
                  </a:lnTo>
                  <a:lnTo>
                    <a:pt x="6178" y="6239"/>
                  </a:lnTo>
                  <a:lnTo>
                    <a:pt x="6223" y="6281"/>
                  </a:lnTo>
                  <a:lnTo>
                    <a:pt x="6178" y="6409"/>
                  </a:lnTo>
                  <a:lnTo>
                    <a:pt x="6132" y="6538"/>
                  </a:lnTo>
                  <a:lnTo>
                    <a:pt x="5996" y="6751"/>
                  </a:lnTo>
                  <a:lnTo>
                    <a:pt x="5996" y="6666"/>
                  </a:lnTo>
                  <a:lnTo>
                    <a:pt x="6042" y="6538"/>
                  </a:lnTo>
                  <a:lnTo>
                    <a:pt x="5996" y="6580"/>
                  </a:lnTo>
                  <a:lnTo>
                    <a:pt x="5905" y="6709"/>
                  </a:lnTo>
                  <a:lnTo>
                    <a:pt x="5905" y="6751"/>
                  </a:lnTo>
                  <a:lnTo>
                    <a:pt x="5905" y="6794"/>
                  </a:lnTo>
                  <a:lnTo>
                    <a:pt x="5815" y="6794"/>
                  </a:lnTo>
                  <a:lnTo>
                    <a:pt x="5815" y="6751"/>
                  </a:lnTo>
                  <a:lnTo>
                    <a:pt x="5815" y="6709"/>
                  </a:lnTo>
                  <a:lnTo>
                    <a:pt x="5724" y="6794"/>
                  </a:lnTo>
                  <a:lnTo>
                    <a:pt x="5633" y="6880"/>
                  </a:lnTo>
                  <a:lnTo>
                    <a:pt x="5587" y="6922"/>
                  </a:lnTo>
                  <a:lnTo>
                    <a:pt x="5587" y="6965"/>
                  </a:lnTo>
                  <a:lnTo>
                    <a:pt x="5633" y="7008"/>
                  </a:lnTo>
                  <a:lnTo>
                    <a:pt x="5724" y="6965"/>
                  </a:lnTo>
                  <a:lnTo>
                    <a:pt x="5815" y="6922"/>
                  </a:lnTo>
                  <a:lnTo>
                    <a:pt x="5860" y="6880"/>
                  </a:lnTo>
                  <a:lnTo>
                    <a:pt x="5905" y="6922"/>
                  </a:lnTo>
                  <a:lnTo>
                    <a:pt x="5905" y="6965"/>
                  </a:lnTo>
                  <a:lnTo>
                    <a:pt x="5769" y="7008"/>
                  </a:lnTo>
                  <a:lnTo>
                    <a:pt x="5633" y="7008"/>
                  </a:lnTo>
                  <a:lnTo>
                    <a:pt x="5542" y="7093"/>
                  </a:lnTo>
                  <a:lnTo>
                    <a:pt x="5497" y="7136"/>
                  </a:lnTo>
                  <a:lnTo>
                    <a:pt x="5360" y="7179"/>
                  </a:lnTo>
                  <a:lnTo>
                    <a:pt x="5315" y="7221"/>
                  </a:lnTo>
                  <a:lnTo>
                    <a:pt x="5224" y="7221"/>
                  </a:lnTo>
                  <a:lnTo>
                    <a:pt x="5133" y="7221"/>
                  </a:lnTo>
                  <a:lnTo>
                    <a:pt x="5088" y="7264"/>
                  </a:lnTo>
                  <a:lnTo>
                    <a:pt x="5088" y="7350"/>
                  </a:lnTo>
                  <a:lnTo>
                    <a:pt x="5088" y="7456"/>
                  </a:lnTo>
                  <a:lnTo>
                    <a:pt x="5042" y="7499"/>
                  </a:lnTo>
                  <a:lnTo>
                    <a:pt x="4997" y="7499"/>
                  </a:lnTo>
                  <a:lnTo>
                    <a:pt x="4951" y="7456"/>
                  </a:lnTo>
                  <a:lnTo>
                    <a:pt x="4815" y="7456"/>
                  </a:lnTo>
                  <a:lnTo>
                    <a:pt x="4815" y="7499"/>
                  </a:lnTo>
                  <a:lnTo>
                    <a:pt x="4815" y="7542"/>
                  </a:lnTo>
                  <a:lnTo>
                    <a:pt x="4906" y="7542"/>
                  </a:lnTo>
                  <a:lnTo>
                    <a:pt x="4997" y="7499"/>
                  </a:lnTo>
                  <a:lnTo>
                    <a:pt x="5042" y="7499"/>
                  </a:lnTo>
                  <a:lnTo>
                    <a:pt x="5088" y="7542"/>
                  </a:lnTo>
                  <a:lnTo>
                    <a:pt x="5133" y="7585"/>
                  </a:lnTo>
                  <a:lnTo>
                    <a:pt x="5088" y="7627"/>
                  </a:lnTo>
                  <a:lnTo>
                    <a:pt x="4997" y="7670"/>
                  </a:lnTo>
                  <a:lnTo>
                    <a:pt x="4861" y="7713"/>
                  </a:lnTo>
                  <a:lnTo>
                    <a:pt x="4770" y="7713"/>
                  </a:lnTo>
                  <a:lnTo>
                    <a:pt x="4770" y="7755"/>
                  </a:lnTo>
                  <a:lnTo>
                    <a:pt x="4815" y="7755"/>
                  </a:lnTo>
                  <a:lnTo>
                    <a:pt x="4951" y="7755"/>
                  </a:lnTo>
                  <a:lnTo>
                    <a:pt x="4997" y="7755"/>
                  </a:lnTo>
                  <a:lnTo>
                    <a:pt x="5179" y="7713"/>
                  </a:lnTo>
                  <a:lnTo>
                    <a:pt x="5224" y="7755"/>
                  </a:lnTo>
                  <a:lnTo>
                    <a:pt x="4770" y="7841"/>
                  </a:lnTo>
                  <a:lnTo>
                    <a:pt x="4815" y="7841"/>
                  </a:lnTo>
                  <a:lnTo>
                    <a:pt x="4861" y="7841"/>
                  </a:lnTo>
                  <a:lnTo>
                    <a:pt x="4815" y="7841"/>
                  </a:lnTo>
                  <a:lnTo>
                    <a:pt x="4770" y="7841"/>
                  </a:lnTo>
                  <a:lnTo>
                    <a:pt x="4724" y="7841"/>
                  </a:lnTo>
                  <a:lnTo>
                    <a:pt x="4861" y="7926"/>
                  </a:lnTo>
                  <a:lnTo>
                    <a:pt x="4951" y="7969"/>
                  </a:lnTo>
                  <a:lnTo>
                    <a:pt x="5042" y="7969"/>
                  </a:lnTo>
                  <a:lnTo>
                    <a:pt x="5088" y="7926"/>
                  </a:lnTo>
                  <a:lnTo>
                    <a:pt x="5133" y="7969"/>
                  </a:lnTo>
                  <a:lnTo>
                    <a:pt x="5088" y="8055"/>
                  </a:lnTo>
                  <a:lnTo>
                    <a:pt x="5042" y="8097"/>
                  </a:lnTo>
                  <a:lnTo>
                    <a:pt x="4815" y="8226"/>
                  </a:lnTo>
                  <a:lnTo>
                    <a:pt x="4724" y="8268"/>
                  </a:lnTo>
                  <a:lnTo>
                    <a:pt x="4679" y="8311"/>
                  </a:lnTo>
                  <a:lnTo>
                    <a:pt x="4679" y="8396"/>
                  </a:lnTo>
                  <a:lnTo>
                    <a:pt x="4770" y="8482"/>
                  </a:lnTo>
                  <a:lnTo>
                    <a:pt x="4861" y="8567"/>
                  </a:lnTo>
                  <a:lnTo>
                    <a:pt x="4997" y="8610"/>
                  </a:lnTo>
                  <a:lnTo>
                    <a:pt x="5224" y="8653"/>
                  </a:lnTo>
                  <a:lnTo>
                    <a:pt x="5269" y="8696"/>
                  </a:lnTo>
                  <a:lnTo>
                    <a:pt x="5497" y="8482"/>
                  </a:lnTo>
                  <a:lnTo>
                    <a:pt x="5542" y="8396"/>
                  </a:lnTo>
                  <a:lnTo>
                    <a:pt x="5633" y="8354"/>
                  </a:lnTo>
                  <a:lnTo>
                    <a:pt x="5724" y="8268"/>
                  </a:lnTo>
                  <a:lnTo>
                    <a:pt x="5724" y="8183"/>
                  </a:lnTo>
                  <a:lnTo>
                    <a:pt x="5724" y="8140"/>
                  </a:lnTo>
                  <a:lnTo>
                    <a:pt x="5769" y="8268"/>
                  </a:lnTo>
                  <a:lnTo>
                    <a:pt x="5769" y="8354"/>
                  </a:lnTo>
                  <a:lnTo>
                    <a:pt x="5905" y="8482"/>
                  </a:lnTo>
                  <a:lnTo>
                    <a:pt x="5996" y="8653"/>
                  </a:lnTo>
                  <a:lnTo>
                    <a:pt x="5996" y="8738"/>
                  </a:lnTo>
                  <a:lnTo>
                    <a:pt x="5951" y="8824"/>
                  </a:lnTo>
                  <a:lnTo>
                    <a:pt x="6042" y="9208"/>
                  </a:lnTo>
                  <a:lnTo>
                    <a:pt x="6087" y="9208"/>
                  </a:lnTo>
                  <a:lnTo>
                    <a:pt x="6087" y="9166"/>
                  </a:lnTo>
                  <a:lnTo>
                    <a:pt x="6087" y="9080"/>
                  </a:lnTo>
                  <a:lnTo>
                    <a:pt x="6132" y="9080"/>
                  </a:lnTo>
                  <a:lnTo>
                    <a:pt x="6223" y="9166"/>
                  </a:lnTo>
                  <a:lnTo>
                    <a:pt x="6223" y="9251"/>
                  </a:lnTo>
                  <a:lnTo>
                    <a:pt x="6178" y="9294"/>
                  </a:lnTo>
                  <a:lnTo>
                    <a:pt x="6132" y="9294"/>
                  </a:lnTo>
                  <a:lnTo>
                    <a:pt x="6132" y="9379"/>
                  </a:lnTo>
                  <a:lnTo>
                    <a:pt x="6223" y="9593"/>
                  </a:lnTo>
                  <a:lnTo>
                    <a:pt x="6360" y="9593"/>
                  </a:lnTo>
                  <a:lnTo>
                    <a:pt x="6496" y="9593"/>
                  </a:lnTo>
                  <a:lnTo>
                    <a:pt x="6541" y="9507"/>
                  </a:lnTo>
                  <a:lnTo>
                    <a:pt x="6541" y="9465"/>
                  </a:lnTo>
                  <a:lnTo>
                    <a:pt x="6541" y="9379"/>
                  </a:lnTo>
                  <a:lnTo>
                    <a:pt x="6587" y="9336"/>
                  </a:lnTo>
                  <a:lnTo>
                    <a:pt x="6678" y="9251"/>
                  </a:lnTo>
                  <a:lnTo>
                    <a:pt x="6768" y="9208"/>
                  </a:lnTo>
                  <a:lnTo>
                    <a:pt x="6859" y="9166"/>
                  </a:lnTo>
                  <a:lnTo>
                    <a:pt x="6950" y="9123"/>
                  </a:lnTo>
                  <a:lnTo>
                    <a:pt x="6950" y="9037"/>
                  </a:lnTo>
                  <a:lnTo>
                    <a:pt x="6905" y="8952"/>
                  </a:lnTo>
                  <a:lnTo>
                    <a:pt x="6950" y="8866"/>
                  </a:lnTo>
                  <a:lnTo>
                    <a:pt x="6905" y="8824"/>
                  </a:lnTo>
                  <a:lnTo>
                    <a:pt x="6859" y="8738"/>
                  </a:lnTo>
                  <a:lnTo>
                    <a:pt x="6905" y="8738"/>
                  </a:lnTo>
                  <a:lnTo>
                    <a:pt x="6950" y="8738"/>
                  </a:lnTo>
                  <a:lnTo>
                    <a:pt x="6950" y="8696"/>
                  </a:lnTo>
                  <a:lnTo>
                    <a:pt x="6950" y="8610"/>
                  </a:lnTo>
                  <a:lnTo>
                    <a:pt x="6859" y="8567"/>
                  </a:lnTo>
                  <a:lnTo>
                    <a:pt x="6814" y="8567"/>
                  </a:lnTo>
                  <a:lnTo>
                    <a:pt x="6814" y="8525"/>
                  </a:lnTo>
                  <a:lnTo>
                    <a:pt x="6859" y="8482"/>
                  </a:lnTo>
                  <a:lnTo>
                    <a:pt x="6905" y="8482"/>
                  </a:lnTo>
                  <a:lnTo>
                    <a:pt x="7041" y="8482"/>
                  </a:lnTo>
                  <a:lnTo>
                    <a:pt x="7132" y="8439"/>
                  </a:lnTo>
                  <a:lnTo>
                    <a:pt x="7223" y="8354"/>
                  </a:lnTo>
                  <a:lnTo>
                    <a:pt x="7177" y="8354"/>
                  </a:lnTo>
                  <a:lnTo>
                    <a:pt x="7086" y="8311"/>
                  </a:lnTo>
                  <a:lnTo>
                    <a:pt x="7041" y="8226"/>
                  </a:lnTo>
                  <a:lnTo>
                    <a:pt x="7041" y="8140"/>
                  </a:lnTo>
                  <a:lnTo>
                    <a:pt x="7041" y="8226"/>
                  </a:lnTo>
                  <a:lnTo>
                    <a:pt x="7086" y="8268"/>
                  </a:lnTo>
                  <a:lnTo>
                    <a:pt x="7132" y="8268"/>
                  </a:lnTo>
                  <a:lnTo>
                    <a:pt x="7223" y="8226"/>
                  </a:lnTo>
                  <a:lnTo>
                    <a:pt x="7314" y="8140"/>
                  </a:lnTo>
                  <a:lnTo>
                    <a:pt x="7268" y="8097"/>
                  </a:lnTo>
                  <a:lnTo>
                    <a:pt x="7223" y="8012"/>
                  </a:lnTo>
                  <a:lnTo>
                    <a:pt x="7086" y="7884"/>
                  </a:lnTo>
                  <a:lnTo>
                    <a:pt x="6950" y="7627"/>
                  </a:lnTo>
                  <a:lnTo>
                    <a:pt x="6905" y="7456"/>
                  </a:lnTo>
                  <a:lnTo>
                    <a:pt x="6905" y="7307"/>
                  </a:lnTo>
                  <a:lnTo>
                    <a:pt x="6950" y="7264"/>
                  </a:lnTo>
                  <a:lnTo>
                    <a:pt x="7041" y="7221"/>
                  </a:lnTo>
                  <a:lnTo>
                    <a:pt x="7086" y="7093"/>
                  </a:lnTo>
                  <a:lnTo>
                    <a:pt x="7177" y="7008"/>
                  </a:lnTo>
                  <a:lnTo>
                    <a:pt x="7268" y="6965"/>
                  </a:lnTo>
                  <a:lnTo>
                    <a:pt x="7359" y="6922"/>
                  </a:lnTo>
                  <a:lnTo>
                    <a:pt x="7518" y="6751"/>
                  </a:lnTo>
                  <a:lnTo>
                    <a:pt x="7518" y="6709"/>
                  </a:lnTo>
                  <a:lnTo>
                    <a:pt x="7427" y="6709"/>
                  </a:lnTo>
                  <a:lnTo>
                    <a:pt x="7359" y="6666"/>
                  </a:lnTo>
                  <a:lnTo>
                    <a:pt x="7359" y="6623"/>
                  </a:lnTo>
                  <a:lnTo>
                    <a:pt x="7427" y="6580"/>
                  </a:lnTo>
                  <a:lnTo>
                    <a:pt x="7427" y="6495"/>
                  </a:lnTo>
                  <a:lnTo>
                    <a:pt x="7359" y="6452"/>
                  </a:lnTo>
                  <a:lnTo>
                    <a:pt x="7359" y="6409"/>
                  </a:lnTo>
                  <a:lnTo>
                    <a:pt x="7427" y="6367"/>
                  </a:lnTo>
                  <a:lnTo>
                    <a:pt x="7518" y="6324"/>
                  </a:lnTo>
                  <a:lnTo>
                    <a:pt x="7654" y="6281"/>
                  </a:lnTo>
                  <a:lnTo>
                    <a:pt x="7745" y="6281"/>
                  </a:lnTo>
                  <a:lnTo>
                    <a:pt x="7927" y="6367"/>
                  </a:lnTo>
                  <a:lnTo>
                    <a:pt x="8018" y="6409"/>
                  </a:lnTo>
                  <a:lnTo>
                    <a:pt x="8018" y="6495"/>
                  </a:lnTo>
                  <a:lnTo>
                    <a:pt x="7972" y="6538"/>
                  </a:lnTo>
                  <a:lnTo>
                    <a:pt x="7881" y="6580"/>
                  </a:lnTo>
                  <a:lnTo>
                    <a:pt x="7881" y="6666"/>
                  </a:lnTo>
                  <a:lnTo>
                    <a:pt x="7836" y="6794"/>
                  </a:lnTo>
                  <a:lnTo>
                    <a:pt x="7745" y="6922"/>
                  </a:lnTo>
                  <a:lnTo>
                    <a:pt x="7654" y="6965"/>
                  </a:lnTo>
                  <a:lnTo>
                    <a:pt x="7654" y="7008"/>
                  </a:lnTo>
                  <a:lnTo>
                    <a:pt x="7700" y="7050"/>
                  </a:lnTo>
                  <a:lnTo>
                    <a:pt x="7563" y="7136"/>
                  </a:lnTo>
                  <a:lnTo>
                    <a:pt x="7518" y="7136"/>
                  </a:lnTo>
                  <a:lnTo>
                    <a:pt x="7518" y="7179"/>
                  </a:lnTo>
                  <a:lnTo>
                    <a:pt x="7518" y="7307"/>
                  </a:lnTo>
                  <a:lnTo>
                    <a:pt x="7563" y="7456"/>
                  </a:lnTo>
                  <a:lnTo>
                    <a:pt x="7654" y="7713"/>
                  </a:lnTo>
                  <a:lnTo>
                    <a:pt x="7654" y="7798"/>
                  </a:lnTo>
                  <a:lnTo>
                    <a:pt x="7700" y="7884"/>
                  </a:lnTo>
                  <a:lnTo>
                    <a:pt x="8063" y="8012"/>
                  </a:lnTo>
                  <a:lnTo>
                    <a:pt x="8018" y="8055"/>
                  </a:lnTo>
                  <a:lnTo>
                    <a:pt x="8290" y="7926"/>
                  </a:lnTo>
                  <a:lnTo>
                    <a:pt x="8381" y="7926"/>
                  </a:lnTo>
                  <a:lnTo>
                    <a:pt x="8472" y="7841"/>
                  </a:lnTo>
                  <a:lnTo>
                    <a:pt x="8608" y="7755"/>
                  </a:lnTo>
                  <a:lnTo>
                    <a:pt x="8608" y="7798"/>
                  </a:lnTo>
                  <a:lnTo>
                    <a:pt x="8699" y="7755"/>
                  </a:lnTo>
                  <a:lnTo>
                    <a:pt x="8790" y="7713"/>
                  </a:lnTo>
                  <a:lnTo>
                    <a:pt x="9062" y="7755"/>
                  </a:lnTo>
                  <a:lnTo>
                    <a:pt x="9290" y="7841"/>
                  </a:lnTo>
                  <a:lnTo>
                    <a:pt x="9244" y="7884"/>
                  </a:lnTo>
                  <a:lnTo>
                    <a:pt x="9062" y="7884"/>
                  </a:lnTo>
                  <a:lnTo>
                    <a:pt x="8926" y="7969"/>
                  </a:lnTo>
                  <a:lnTo>
                    <a:pt x="8608" y="8055"/>
                  </a:lnTo>
                  <a:lnTo>
                    <a:pt x="8472" y="8097"/>
                  </a:lnTo>
                  <a:lnTo>
                    <a:pt x="8290" y="8140"/>
                  </a:lnTo>
                  <a:lnTo>
                    <a:pt x="8245" y="8226"/>
                  </a:lnTo>
                  <a:lnTo>
                    <a:pt x="8199" y="8226"/>
                  </a:lnTo>
                  <a:lnTo>
                    <a:pt x="8154" y="8226"/>
                  </a:lnTo>
                  <a:lnTo>
                    <a:pt x="8199" y="8354"/>
                  </a:lnTo>
                  <a:lnTo>
                    <a:pt x="8290" y="8525"/>
                  </a:lnTo>
                  <a:lnTo>
                    <a:pt x="8336" y="8482"/>
                  </a:lnTo>
                  <a:lnTo>
                    <a:pt x="8381" y="8482"/>
                  </a:lnTo>
                  <a:lnTo>
                    <a:pt x="8426" y="8482"/>
                  </a:lnTo>
                  <a:lnTo>
                    <a:pt x="8426" y="8567"/>
                  </a:lnTo>
                  <a:lnTo>
                    <a:pt x="8426" y="8653"/>
                  </a:lnTo>
                  <a:lnTo>
                    <a:pt x="8472" y="8738"/>
                  </a:lnTo>
                  <a:lnTo>
                    <a:pt x="8472" y="8781"/>
                  </a:lnTo>
                  <a:lnTo>
                    <a:pt x="8472" y="8824"/>
                  </a:lnTo>
                  <a:lnTo>
                    <a:pt x="8381" y="8909"/>
                  </a:lnTo>
                  <a:lnTo>
                    <a:pt x="8336" y="8909"/>
                  </a:lnTo>
                  <a:lnTo>
                    <a:pt x="8290" y="8866"/>
                  </a:lnTo>
                  <a:lnTo>
                    <a:pt x="8245" y="8824"/>
                  </a:lnTo>
                  <a:lnTo>
                    <a:pt x="8154" y="8738"/>
                  </a:lnTo>
                  <a:lnTo>
                    <a:pt x="8109" y="8696"/>
                  </a:lnTo>
                  <a:lnTo>
                    <a:pt x="8018" y="8696"/>
                  </a:lnTo>
                  <a:lnTo>
                    <a:pt x="7927" y="8781"/>
                  </a:lnTo>
                  <a:lnTo>
                    <a:pt x="7927" y="8824"/>
                  </a:lnTo>
                  <a:lnTo>
                    <a:pt x="7927" y="8909"/>
                  </a:lnTo>
                  <a:lnTo>
                    <a:pt x="7881" y="9037"/>
                  </a:lnTo>
                  <a:lnTo>
                    <a:pt x="7881" y="9166"/>
                  </a:lnTo>
                  <a:lnTo>
                    <a:pt x="7927" y="9379"/>
                  </a:lnTo>
                  <a:lnTo>
                    <a:pt x="7972" y="9550"/>
                  </a:lnTo>
                  <a:lnTo>
                    <a:pt x="8018" y="9593"/>
                  </a:lnTo>
                  <a:lnTo>
                    <a:pt x="8018" y="9636"/>
                  </a:lnTo>
                  <a:lnTo>
                    <a:pt x="7881" y="9636"/>
                  </a:lnTo>
                  <a:lnTo>
                    <a:pt x="7791" y="9636"/>
                  </a:lnTo>
                  <a:lnTo>
                    <a:pt x="7745" y="9636"/>
                  </a:lnTo>
                  <a:lnTo>
                    <a:pt x="7700" y="9678"/>
                  </a:lnTo>
                  <a:lnTo>
                    <a:pt x="7700" y="9721"/>
                  </a:lnTo>
                  <a:lnTo>
                    <a:pt x="7700" y="9764"/>
                  </a:lnTo>
                  <a:lnTo>
                    <a:pt x="7700" y="9807"/>
                  </a:lnTo>
                  <a:lnTo>
                    <a:pt x="7609" y="9807"/>
                  </a:lnTo>
                  <a:lnTo>
                    <a:pt x="7518" y="9807"/>
                  </a:lnTo>
                  <a:lnTo>
                    <a:pt x="7473" y="9721"/>
                  </a:lnTo>
                  <a:lnTo>
                    <a:pt x="7359" y="9721"/>
                  </a:lnTo>
                  <a:lnTo>
                    <a:pt x="7223" y="9764"/>
                  </a:lnTo>
                  <a:lnTo>
                    <a:pt x="7086" y="9807"/>
                  </a:lnTo>
                  <a:lnTo>
                    <a:pt x="6996" y="9807"/>
                  </a:lnTo>
                  <a:lnTo>
                    <a:pt x="6950" y="9935"/>
                  </a:lnTo>
                  <a:lnTo>
                    <a:pt x="6768" y="9977"/>
                  </a:lnTo>
                  <a:lnTo>
                    <a:pt x="6541" y="10063"/>
                  </a:lnTo>
                  <a:lnTo>
                    <a:pt x="6541" y="10106"/>
                  </a:lnTo>
                  <a:lnTo>
                    <a:pt x="6360" y="9977"/>
                  </a:lnTo>
                  <a:lnTo>
                    <a:pt x="6269" y="9935"/>
                  </a:lnTo>
                  <a:lnTo>
                    <a:pt x="6132" y="9892"/>
                  </a:lnTo>
                  <a:lnTo>
                    <a:pt x="6087" y="9935"/>
                  </a:lnTo>
                  <a:lnTo>
                    <a:pt x="6087" y="10020"/>
                  </a:lnTo>
                  <a:lnTo>
                    <a:pt x="5905" y="10063"/>
                  </a:lnTo>
                  <a:lnTo>
                    <a:pt x="5815" y="10063"/>
                  </a:lnTo>
                  <a:lnTo>
                    <a:pt x="5678" y="10020"/>
                  </a:lnTo>
                  <a:lnTo>
                    <a:pt x="5587" y="9892"/>
                  </a:lnTo>
                  <a:lnTo>
                    <a:pt x="5587" y="9849"/>
                  </a:lnTo>
                  <a:lnTo>
                    <a:pt x="5587" y="9807"/>
                  </a:lnTo>
                  <a:lnTo>
                    <a:pt x="5542" y="9764"/>
                  </a:lnTo>
                  <a:lnTo>
                    <a:pt x="5497" y="9764"/>
                  </a:lnTo>
                  <a:lnTo>
                    <a:pt x="5497" y="9636"/>
                  </a:lnTo>
                  <a:lnTo>
                    <a:pt x="5542" y="9465"/>
                  </a:lnTo>
                  <a:lnTo>
                    <a:pt x="5587" y="9465"/>
                  </a:lnTo>
                  <a:lnTo>
                    <a:pt x="5633" y="9465"/>
                  </a:lnTo>
                  <a:lnTo>
                    <a:pt x="5633" y="9379"/>
                  </a:lnTo>
                  <a:lnTo>
                    <a:pt x="5678" y="9294"/>
                  </a:lnTo>
                  <a:lnTo>
                    <a:pt x="5724" y="9336"/>
                  </a:lnTo>
                  <a:lnTo>
                    <a:pt x="5769" y="9336"/>
                  </a:lnTo>
                  <a:lnTo>
                    <a:pt x="5815" y="9294"/>
                  </a:lnTo>
                  <a:lnTo>
                    <a:pt x="5815" y="9251"/>
                  </a:lnTo>
                  <a:lnTo>
                    <a:pt x="5815" y="9080"/>
                  </a:lnTo>
                  <a:lnTo>
                    <a:pt x="5724" y="8824"/>
                  </a:lnTo>
                  <a:lnTo>
                    <a:pt x="5678" y="8824"/>
                  </a:lnTo>
                  <a:lnTo>
                    <a:pt x="5633" y="8866"/>
                  </a:lnTo>
                  <a:lnTo>
                    <a:pt x="5542" y="8952"/>
                  </a:lnTo>
                  <a:lnTo>
                    <a:pt x="5497" y="8995"/>
                  </a:lnTo>
                  <a:lnTo>
                    <a:pt x="5542" y="9037"/>
                  </a:lnTo>
                  <a:lnTo>
                    <a:pt x="5587" y="9037"/>
                  </a:lnTo>
                  <a:lnTo>
                    <a:pt x="5633" y="9037"/>
                  </a:lnTo>
                  <a:lnTo>
                    <a:pt x="5542" y="9080"/>
                  </a:lnTo>
                  <a:lnTo>
                    <a:pt x="5451" y="9123"/>
                  </a:lnTo>
                  <a:lnTo>
                    <a:pt x="5269" y="9294"/>
                  </a:lnTo>
                  <a:lnTo>
                    <a:pt x="5224" y="9422"/>
                  </a:lnTo>
                  <a:lnTo>
                    <a:pt x="5224" y="9507"/>
                  </a:lnTo>
                  <a:lnTo>
                    <a:pt x="5315" y="9721"/>
                  </a:lnTo>
                  <a:lnTo>
                    <a:pt x="5315" y="9764"/>
                  </a:lnTo>
                  <a:lnTo>
                    <a:pt x="5406" y="9935"/>
                  </a:lnTo>
                  <a:lnTo>
                    <a:pt x="5360" y="9977"/>
                  </a:lnTo>
                  <a:lnTo>
                    <a:pt x="5360" y="10063"/>
                  </a:lnTo>
                  <a:lnTo>
                    <a:pt x="5497" y="10148"/>
                  </a:lnTo>
                  <a:lnTo>
                    <a:pt x="5587" y="10148"/>
                  </a:lnTo>
                  <a:lnTo>
                    <a:pt x="5587" y="10191"/>
                  </a:lnTo>
                  <a:lnTo>
                    <a:pt x="5497" y="10191"/>
                  </a:lnTo>
                  <a:lnTo>
                    <a:pt x="5451" y="10148"/>
                  </a:lnTo>
                  <a:lnTo>
                    <a:pt x="5360" y="10063"/>
                  </a:lnTo>
                  <a:lnTo>
                    <a:pt x="5315" y="10063"/>
                  </a:lnTo>
                  <a:lnTo>
                    <a:pt x="5269" y="10106"/>
                  </a:lnTo>
                  <a:lnTo>
                    <a:pt x="5269" y="10148"/>
                  </a:lnTo>
                  <a:lnTo>
                    <a:pt x="5315" y="10191"/>
                  </a:lnTo>
                  <a:lnTo>
                    <a:pt x="5269" y="10234"/>
                  </a:lnTo>
                  <a:lnTo>
                    <a:pt x="5224" y="10234"/>
                  </a:lnTo>
                  <a:lnTo>
                    <a:pt x="5224" y="10191"/>
                  </a:lnTo>
                  <a:lnTo>
                    <a:pt x="5179" y="10148"/>
                  </a:lnTo>
                  <a:lnTo>
                    <a:pt x="5179" y="10106"/>
                  </a:lnTo>
                  <a:lnTo>
                    <a:pt x="5088" y="10148"/>
                  </a:lnTo>
                  <a:lnTo>
                    <a:pt x="5088" y="10191"/>
                  </a:lnTo>
                  <a:lnTo>
                    <a:pt x="5042" y="10234"/>
                  </a:lnTo>
                  <a:lnTo>
                    <a:pt x="4997" y="10277"/>
                  </a:lnTo>
                  <a:lnTo>
                    <a:pt x="4906" y="10277"/>
                  </a:lnTo>
                  <a:lnTo>
                    <a:pt x="4861" y="10234"/>
                  </a:lnTo>
                  <a:lnTo>
                    <a:pt x="4770" y="10234"/>
                  </a:lnTo>
                  <a:lnTo>
                    <a:pt x="4724" y="10191"/>
                  </a:lnTo>
                  <a:lnTo>
                    <a:pt x="4633" y="10277"/>
                  </a:lnTo>
                  <a:lnTo>
                    <a:pt x="4543" y="10319"/>
                  </a:lnTo>
                  <a:lnTo>
                    <a:pt x="4588" y="10319"/>
                  </a:lnTo>
                  <a:lnTo>
                    <a:pt x="4543" y="10469"/>
                  </a:lnTo>
                  <a:lnTo>
                    <a:pt x="4543" y="10512"/>
                  </a:lnTo>
                  <a:lnTo>
                    <a:pt x="4497" y="10554"/>
                  </a:lnTo>
                  <a:lnTo>
                    <a:pt x="4452" y="10554"/>
                  </a:lnTo>
                  <a:lnTo>
                    <a:pt x="4452" y="10512"/>
                  </a:lnTo>
                  <a:lnTo>
                    <a:pt x="4497" y="10362"/>
                  </a:lnTo>
                  <a:lnTo>
                    <a:pt x="4452" y="10319"/>
                  </a:lnTo>
                  <a:lnTo>
                    <a:pt x="4406" y="10319"/>
                  </a:lnTo>
                  <a:lnTo>
                    <a:pt x="4361" y="10469"/>
                  </a:lnTo>
                  <a:lnTo>
                    <a:pt x="4315" y="10597"/>
                  </a:lnTo>
                  <a:lnTo>
                    <a:pt x="4270" y="10682"/>
                  </a:lnTo>
                  <a:lnTo>
                    <a:pt x="4202" y="10725"/>
                  </a:lnTo>
                  <a:lnTo>
                    <a:pt x="4270" y="10811"/>
                  </a:lnTo>
                  <a:lnTo>
                    <a:pt x="4270" y="10853"/>
                  </a:lnTo>
                  <a:lnTo>
                    <a:pt x="4202" y="10853"/>
                  </a:lnTo>
                  <a:lnTo>
                    <a:pt x="4156" y="10853"/>
                  </a:lnTo>
                  <a:lnTo>
                    <a:pt x="4066" y="10811"/>
                  </a:lnTo>
                  <a:lnTo>
                    <a:pt x="3929" y="10896"/>
                  </a:lnTo>
                  <a:lnTo>
                    <a:pt x="3838" y="10939"/>
                  </a:lnTo>
                  <a:lnTo>
                    <a:pt x="3702" y="10982"/>
                  </a:lnTo>
                  <a:lnTo>
                    <a:pt x="3657" y="10982"/>
                  </a:lnTo>
                  <a:lnTo>
                    <a:pt x="3611" y="11024"/>
                  </a:lnTo>
                  <a:lnTo>
                    <a:pt x="3566" y="11067"/>
                  </a:lnTo>
                  <a:lnTo>
                    <a:pt x="3611" y="11110"/>
                  </a:lnTo>
                  <a:lnTo>
                    <a:pt x="3611" y="11195"/>
                  </a:lnTo>
                  <a:lnTo>
                    <a:pt x="3566" y="11238"/>
                  </a:lnTo>
                  <a:lnTo>
                    <a:pt x="3521" y="11281"/>
                  </a:lnTo>
                  <a:lnTo>
                    <a:pt x="3475" y="11281"/>
                  </a:lnTo>
                  <a:lnTo>
                    <a:pt x="3339" y="11323"/>
                  </a:lnTo>
                  <a:lnTo>
                    <a:pt x="3203" y="11409"/>
                  </a:lnTo>
                  <a:lnTo>
                    <a:pt x="3157" y="11452"/>
                  </a:lnTo>
                  <a:lnTo>
                    <a:pt x="3157" y="11494"/>
                  </a:lnTo>
                  <a:lnTo>
                    <a:pt x="3021" y="11494"/>
                  </a:lnTo>
                  <a:lnTo>
                    <a:pt x="2885" y="11452"/>
                  </a:lnTo>
                  <a:lnTo>
                    <a:pt x="2885" y="11409"/>
                  </a:lnTo>
                  <a:lnTo>
                    <a:pt x="2885" y="11323"/>
                  </a:lnTo>
                  <a:lnTo>
                    <a:pt x="2794" y="11281"/>
                  </a:lnTo>
                  <a:lnTo>
                    <a:pt x="2748" y="11281"/>
                  </a:lnTo>
                  <a:lnTo>
                    <a:pt x="2703" y="11281"/>
                  </a:lnTo>
                  <a:lnTo>
                    <a:pt x="2657" y="11409"/>
                  </a:lnTo>
                  <a:lnTo>
                    <a:pt x="2703" y="11452"/>
                  </a:lnTo>
                  <a:lnTo>
                    <a:pt x="2748" y="11494"/>
                  </a:lnTo>
                  <a:lnTo>
                    <a:pt x="2794" y="11494"/>
                  </a:lnTo>
                  <a:lnTo>
                    <a:pt x="2839" y="11494"/>
                  </a:lnTo>
                  <a:lnTo>
                    <a:pt x="2657" y="11665"/>
                  </a:lnTo>
                  <a:lnTo>
                    <a:pt x="2567" y="11708"/>
                  </a:lnTo>
                  <a:lnTo>
                    <a:pt x="2476" y="11708"/>
                  </a:lnTo>
                  <a:lnTo>
                    <a:pt x="2430" y="11623"/>
                  </a:lnTo>
                  <a:lnTo>
                    <a:pt x="2385" y="11537"/>
                  </a:lnTo>
                  <a:lnTo>
                    <a:pt x="2158" y="11580"/>
                  </a:lnTo>
                  <a:lnTo>
                    <a:pt x="1976" y="11623"/>
                  </a:lnTo>
                  <a:lnTo>
                    <a:pt x="2021" y="11751"/>
                  </a:lnTo>
                  <a:lnTo>
                    <a:pt x="2112" y="11836"/>
                  </a:lnTo>
                  <a:lnTo>
                    <a:pt x="2294" y="12050"/>
                  </a:lnTo>
                  <a:lnTo>
                    <a:pt x="2339" y="12007"/>
                  </a:lnTo>
                  <a:lnTo>
                    <a:pt x="2385" y="12007"/>
                  </a:lnTo>
                  <a:lnTo>
                    <a:pt x="2430" y="11964"/>
                  </a:lnTo>
                  <a:lnTo>
                    <a:pt x="2476" y="12050"/>
                  </a:lnTo>
                  <a:lnTo>
                    <a:pt x="2430" y="12093"/>
                  </a:lnTo>
                  <a:lnTo>
                    <a:pt x="2521" y="12135"/>
                  </a:lnTo>
                  <a:lnTo>
                    <a:pt x="2567" y="12135"/>
                  </a:lnTo>
                  <a:lnTo>
                    <a:pt x="2612" y="12178"/>
                  </a:lnTo>
                  <a:lnTo>
                    <a:pt x="2567" y="12221"/>
                  </a:lnTo>
                  <a:lnTo>
                    <a:pt x="2476" y="12264"/>
                  </a:lnTo>
                  <a:lnTo>
                    <a:pt x="2521" y="12349"/>
                  </a:lnTo>
                  <a:lnTo>
                    <a:pt x="2567" y="12392"/>
                  </a:lnTo>
                  <a:lnTo>
                    <a:pt x="2612" y="12563"/>
                  </a:lnTo>
                  <a:lnTo>
                    <a:pt x="2657" y="12734"/>
                  </a:lnTo>
                  <a:lnTo>
                    <a:pt x="2703" y="12947"/>
                  </a:lnTo>
                  <a:lnTo>
                    <a:pt x="2657" y="13033"/>
                  </a:lnTo>
                  <a:lnTo>
                    <a:pt x="2567" y="13204"/>
                  </a:lnTo>
                  <a:lnTo>
                    <a:pt x="2430" y="13439"/>
                  </a:lnTo>
                  <a:lnTo>
                    <a:pt x="2385" y="13481"/>
                  </a:lnTo>
                  <a:lnTo>
                    <a:pt x="2294" y="13481"/>
                  </a:lnTo>
                  <a:lnTo>
                    <a:pt x="2112" y="13439"/>
                  </a:lnTo>
                  <a:lnTo>
                    <a:pt x="2067" y="13439"/>
                  </a:lnTo>
                  <a:lnTo>
                    <a:pt x="2021" y="13481"/>
                  </a:lnTo>
                  <a:lnTo>
                    <a:pt x="1976" y="13439"/>
                  </a:lnTo>
                  <a:lnTo>
                    <a:pt x="1885" y="13374"/>
                  </a:lnTo>
                  <a:lnTo>
                    <a:pt x="1794" y="13374"/>
                  </a:lnTo>
                  <a:lnTo>
                    <a:pt x="1658" y="13374"/>
                  </a:lnTo>
                  <a:lnTo>
                    <a:pt x="1340" y="13289"/>
                  </a:lnTo>
                  <a:lnTo>
                    <a:pt x="999" y="13204"/>
                  </a:lnTo>
                  <a:lnTo>
                    <a:pt x="909" y="13118"/>
                  </a:lnTo>
                  <a:lnTo>
                    <a:pt x="863" y="13075"/>
                  </a:lnTo>
                  <a:lnTo>
                    <a:pt x="818" y="13075"/>
                  </a:lnTo>
                  <a:lnTo>
                    <a:pt x="454" y="13118"/>
                  </a:lnTo>
                  <a:lnTo>
                    <a:pt x="409" y="13161"/>
                  </a:lnTo>
                  <a:lnTo>
                    <a:pt x="409" y="13204"/>
                  </a:lnTo>
                  <a:lnTo>
                    <a:pt x="500" y="13332"/>
                  </a:lnTo>
                  <a:lnTo>
                    <a:pt x="500" y="13439"/>
                  </a:lnTo>
                  <a:lnTo>
                    <a:pt x="500" y="13567"/>
                  </a:lnTo>
                  <a:lnTo>
                    <a:pt x="363" y="14080"/>
                  </a:lnTo>
                  <a:lnTo>
                    <a:pt x="409" y="14080"/>
                  </a:lnTo>
                  <a:lnTo>
                    <a:pt x="273" y="14336"/>
                  </a:lnTo>
                  <a:lnTo>
                    <a:pt x="136" y="14507"/>
                  </a:lnTo>
                  <a:lnTo>
                    <a:pt x="45" y="14507"/>
                  </a:lnTo>
                  <a:lnTo>
                    <a:pt x="0" y="14635"/>
                  </a:lnTo>
                  <a:lnTo>
                    <a:pt x="0" y="14720"/>
                  </a:lnTo>
                  <a:lnTo>
                    <a:pt x="45" y="14934"/>
                  </a:lnTo>
                  <a:lnTo>
                    <a:pt x="136" y="15105"/>
                  </a:lnTo>
                  <a:lnTo>
                    <a:pt x="273" y="15233"/>
                  </a:lnTo>
                  <a:lnTo>
                    <a:pt x="454" y="15361"/>
                  </a:lnTo>
                  <a:lnTo>
                    <a:pt x="500" y="15361"/>
                  </a:lnTo>
                  <a:lnTo>
                    <a:pt x="591" y="15361"/>
                  </a:lnTo>
                  <a:lnTo>
                    <a:pt x="636" y="15490"/>
                  </a:lnTo>
                  <a:lnTo>
                    <a:pt x="681" y="15575"/>
                  </a:lnTo>
                  <a:lnTo>
                    <a:pt x="818" y="15703"/>
                  </a:lnTo>
                  <a:lnTo>
                    <a:pt x="954" y="15831"/>
                  </a:lnTo>
                  <a:lnTo>
                    <a:pt x="1840" y="15746"/>
                  </a:lnTo>
                  <a:lnTo>
                    <a:pt x="1885" y="15789"/>
                  </a:lnTo>
                  <a:lnTo>
                    <a:pt x="1931" y="15789"/>
                  </a:lnTo>
                  <a:lnTo>
                    <a:pt x="1976" y="15703"/>
                  </a:lnTo>
                  <a:lnTo>
                    <a:pt x="2067" y="15575"/>
                  </a:lnTo>
                  <a:lnTo>
                    <a:pt x="2203" y="15575"/>
                  </a:lnTo>
                  <a:lnTo>
                    <a:pt x="2294" y="15575"/>
                  </a:lnTo>
                  <a:lnTo>
                    <a:pt x="2339" y="15532"/>
                  </a:lnTo>
                  <a:lnTo>
                    <a:pt x="2385" y="15490"/>
                  </a:lnTo>
                  <a:lnTo>
                    <a:pt x="2385" y="15447"/>
                  </a:lnTo>
                  <a:lnTo>
                    <a:pt x="2385" y="15361"/>
                  </a:lnTo>
                  <a:lnTo>
                    <a:pt x="2521" y="15276"/>
                  </a:lnTo>
                  <a:lnTo>
                    <a:pt x="2612" y="15233"/>
                  </a:lnTo>
                  <a:lnTo>
                    <a:pt x="2567" y="14891"/>
                  </a:lnTo>
                  <a:lnTo>
                    <a:pt x="2612" y="14806"/>
                  </a:lnTo>
                  <a:lnTo>
                    <a:pt x="2657" y="14763"/>
                  </a:lnTo>
                  <a:lnTo>
                    <a:pt x="2885" y="14507"/>
                  </a:lnTo>
                  <a:lnTo>
                    <a:pt x="2975" y="14421"/>
                  </a:lnTo>
                  <a:lnTo>
                    <a:pt x="3157" y="14379"/>
                  </a:lnTo>
                  <a:lnTo>
                    <a:pt x="3248" y="14336"/>
                  </a:lnTo>
                  <a:lnTo>
                    <a:pt x="3339" y="14379"/>
                  </a:lnTo>
                  <a:lnTo>
                    <a:pt x="3430" y="14336"/>
                  </a:lnTo>
                  <a:lnTo>
                    <a:pt x="3566" y="14208"/>
                  </a:lnTo>
                  <a:lnTo>
                    <a:pt x="3611" y="14080"/>
                  </a:lnTo>
                  <a:lnTo>
                    <a:pt x="3657" y="13951"/>
                  </a:lnTo>
                  <a:lnTo>
                    <a:pt x="3611" y="13823"/>
                  </a:lnTo>
                  <a:lnTo>
                    <a:pt x="3611" y="13780"/>
                  </a:lnTo>
                  <a:lnTo>
                    <a:pt x="3657" y="13738"/>
                  </a:lnTo>
                  <a:lnTo>
                    <a:pt x="3748" y="13652"/>
                  </a:lnTo>
                  <a:lnTo>
                    <a:pt x="3884" y="13652"/>
                  </a:lnTo>
                  <a:lnTo>
                    <a:pt x="4202" y="13609"/>
                  </a:lnTo>
                  <a:lnTo>
                    <a:pt x="4202" y="13652"/>
                  </a:lnTo>
                  <a:lnTo>
                    <a:pt x="4156" y="13695"/>
                  </a:lnTo>
                  <a:lnTo>
                    <a:pt x="4270" y="13738"/>
                  </a:lnTo>
                  <a:lnTo>
                    <a:pt x="4406" y="13780"/>
                  </a:lnTo>
                  <a:lnTo>
                    <a:pt x="4497" y="13823"/>
                  </a:lnTo>
                  <a:lnTo>
                    <a:pt x="4679" y="13695"/>
                  </a:lnTo>
                  <a:lnTo>
                    <a:pt x="4861" y="13567"/>
                  </a:lnTo>
                  <a:lnTo>
                    <a:pt x="4951" y="13567"/>
                  </a:lnTo>
                  <a:lnTo>
                    <a:pt x="5042" y="13524"/>
                  </a:lnTo>
                  <a:lnTo>
                    <a:pt x="5133" y="13439"/>
                  </a:lnTo>
                  <a:lnTo>
                    <a:pt x="5179" y="13332"/>
                  </a:lnTo>
                  <a:lnTo>
                    <a:pt x="5224" y="13332"/>
                  </a:lnTo>
                  <a:lnTo>
                    <a:pt x="5406" y="13374"/>
                  </a:lnTo>
                  <a:lnTo>
                    <a:pt x="5542" y="13481"/>
                  </a:lnTo>
                  <a:lnTo>
                    <a:pt x="5633" y="13609"/>
                  </a:lnTo>
                  <a:lnTo>
                    <a:pt x="5678" y="13780"/>
                  </a:lnTo>
                  <a:lnTo>
                    <a:pt x="5678" y="13823"/>
                  </a:lnTo>
                  <a:lnTo>
                    <a:pt x="5678" y="13866"/>
                  </a:lnTo>
                  <a:lnTo>
                    <a:pt x="5769" y="13994"/>
                  </a:lnTo>
                  <a:lnTo>
                    <a:pt x="5860" y="14080"/>
                  </a:lnTo>
                  <a:lnTo>
                    <a:pt x="5905" y="14080"/>
                  </a:lnTo>
                  <a:lnTo>
                    <a:pt x="5996" y="14122"/>
                  </a:lnTo>
                  <a:lnTo>
                    <a:pt x="6042" y="14208"/>
                  </a:lnTo>
                  <a:lnTo>
                    <a:pt x="6223" y="14293"/>
                  </a:lnTo>
                  <a:lnTo>
                    <a:pt x="6360" y="14421"/>
                  </a:lnTo>
                  <a:lnTo>
                    <a:pt x="6405" y="14464"/>
                  </a:lnTo>
                  <a:lnTo>
                    <a:pt x="6496" y="14464"/>
                  </a:lnTo>
                  <a:lnTo>
                    <a:pt x="6587" y="14464"/>
                  </a:lnTo>
                  <a:lnTo>
                    <a:pt x="6632" y="14550"/>
                  </a:lnTo>
                  <a:lnTo>
                    <a:pt x="6678" y="14635"/>
                  </a:lnTo>
                  <a:lnTo>
                    <a:pt x="6814" y="14635"/>
                  </a:lnTo>
                  <a:lnTo>
                    <a:pt x="6905" y="14678"/>
                  </a:lnTo>
                  <a:lnTo>
                    <a:pt x="6996" y="14763"/>
                  </a:lnTo>
                  <a:lnTo>
                    <a:pt x="7041" y="14891"/>
                  </a:lnTo>
                  <a:lnTo>
                    <a:pt x="7086" y="14891"/>
                  </a:lnTo>
                  <a:lnTo>
                    <a:pt x="7177" y="14891"/>
                  </a:lnTo>
                  <a:lnTo>
                    <a:pt x="7268" y="15062"/>
                  </a:lnTo>
                  <a:lnTo>
                    <a:pt x="7359" y="15276"/>
                  </a:lnTo>
                  <a:lnTo>
                    <a:pt x="7314" y="15319"/>
                  </a:lnTo>
                  <a:lnTo>
                    <a:pt x="7223" y="15447"/>
                  </a:lnTo>
                  <a:lnTo>
                    <a:pt x="7177" y="15532"/>
                  </a:lnTo>
                  <a:lnTo>
                    <a:pt x="7177" y="15575"/>
                  </a:lnTo>
                  <a:lnTo>
                    <a:pt x="7268" y="15618"/>
                  </a:lnTo>
                  <a:lnTo>
                    <a:pt x="7359" y="15575"/>
                  </a:lnTo>
                  <a:lnTo>
                    <a:pt x="7473" y="15404"/>
                  </a:lnTo>
                  <a:lnTo>
                    <a:pt x="7473" y="15361"/>
                  </a:lnTo>
                  <a:lnTo>
                    <a:pt x="7473" y="15276"/>
                  </a:lnTo>
                  <a:lnTo>
                    <a:pt x="7563" y="15233"/>
                  </a:lnTo>
                  <a:lnTo>
                    <a:pt x="7654" y="15191"/>
                  </a:lnTo>
                  <a:lnTo>
                    <a:pt x="7700" y="15148"/>
                  </a:lnTo>
                  <a:lnTo>
                    <a:pt x="7654" y="15105"/>
                  </a:lnTo>
                  <a:lnTo>
                    <a:pt x="7563" y="15062"/>
                  </a:lnTo>
                  <a:lnTo>
                    <a:pt x="7427" y="14977"/>
                  </a:lnTo>
                  <a:lnTo>
                    <a:pt x="7427" y="14934"/>
                  </a:lnTo>
                  <a:lnTo>
                    <a:pt x="7473" y="14849"/>
                  </a:lnTo>
                  <a:lnTo>
                    <a:pt x="7518" y="14720"/>
                  </a:lnTo>
                  <a:lnTo>
                    <a:pt x="7609" y="14678"/>
                  </a:lnTo>
                  <a:lnTo>
                    <a:pt x="7700" y="14678"/>
                  </a:lnTo>
                  <a:lnTo>
                    <a:pt x="7791" y="14763"/>
                  </a:lnTo>
                  <a:lnTo>
                    <a:pt x="7836" y="14806"/>
                  </a:lnTo>
                  <a:lnTo>
                    <a:pt x="7881" y="14849"/>
                  </a:lnTo>
                  <a:lnTo>
                    <a:pt x="7927" y="14891"/>
                  </a:lnTo>
                  <a:lnTo>
                    <a:pt x="7972" y="14891"/>
                  </a:lnTo>
                  <a:lnTo>
                    <a:pt x="8018" y="14891"/>
                  </a:lnTo>
                  <a:lnTo>
                    <a:pt x="7972" y="14763"/>
                  </a:lnTo>
                  <a:lnTo>
                    <a:pt x="7927" y="14678"/>
                  </a:lnTo>
                  <a:lnTo>
                    <a:pt x="7836" y="14635"/>
                  </a:lnTo>
                  <a:lnTo>
                    <a:pt x="7654" y="14507"/>
                  </a:lnTo>
                  <a:lnTo>
                    <a:pt x="7427" y="14464"/>
                  </a:lnTo>
                  <a:lnTo>
                    <a:pt x="7223" y="14379"/>
                  </a:lnTo>
                  <a:lnTo>
                    <a:pt x="6950" y="14208"/>
                  </a:lnTo>
                  <a:lnTo>
                    <a:pt x="6678" y="13994"/>
                  </a:lnTo>
                  <a:lnTo>
                    <a:pt x="6632" y="13909"/>
                  </a:lnTo>
                  <a:lnTo>
                    <a:pt x="6632" y="13823"/>
                  </a:lnTo>
                  <a:lnTo>
                    <a:pt x="6587" y="13738"/>
                  </a:lnTo>
                  <a:lnTo>
                    <a:pt x="6541" y="13652"/>
                  </a:lnTo>
                  <a:lnTo>
                    <a:pt x="6269" y="13481"/>
                  </a:lnTo>
                  <a:lnTo>
                    <a:pt x="6178" y="13374"/>
                  </a:lnTo>
                  <a:lnTo>
                    <a:pt x="6132" y="13289"/>
                  </a:lnTo>
                  <a:lnTo>
                    <a:pt x="6178" y="13246"/>
                  </a:lnTo>
                  <a:lnTo>
                    <a:pt x="6223" y="13118"/>
                  </a:lnTo>
                  <a:lnTo>
                    <a:pt x="6314" y="13033"/>
                  </a:lnTo>
                  <a:lnTo>
                    <a:pt x="6496" y="12862"/>
                  </a:lnTo>
                  <a:lnTo>
                    <a:pt x="6541" y="12904"/>
                  </a:lnTo>
                  <a:lnTo>
                    <a:pt x="6632" y="12947"/>
                  </a:lnTo>
                  <a:lnTo>
                    <a:pt x="6768" y="13033"/>
                  </a:lnTo>
                  <a:lnTo>
                    <a:pt x="6814" y="13118"/>
                  </a:lnTo>
                  <a:lnTo>
                    <a:pt x="6905" y="13246"/>
                  </a:lnTo>
                  <a:lnTo>
                    <a:pt x="6950" y="13289"/>
                  </a:lnTo>
                  <a:lnTo>
                    <a:pt x="7041" y="13374"/>
                  </a:lnTo>
                  <a:lnTo>
                    <a:pt x="6996" y="13374"/>
                  </a:lnTo>
                  <a:lnTo>
                    <a:pt x="6950" y="13439"/>
                  </a:lnTo>
                  <a:lnTo>
                    <a:pt x="7041" y="13567"/>
                  </a:lnTo>
                  <a:lnTo>
                    <a:pt x="7132" y="13609"/>
                  </a:lnTo>
                  <a:lnTo>
                    <a:pt x="7223" y="13652"/>
                  </a:lnTo>
                  <a:lnTo>
                    <a:pt x="7359" y="13652"/>
                  </a:lnTo>
                  <a:lnTo>
                    <a:pt x="7563" y="13695"/>
                  </a:lnTo>
                  <a:lnTo>
                    <a:pt x="7654" y="13738"/>
                  </a:lnTo>
                  <a:lnTo>
                    <a:pt x="7700" y="13866"/>
                  </a:lnTo>
                  <a:lnTo>
                    <a:pt x="7972" y="13951"/>
                  </a:lnTo>
                  <a:lnTo>
                    <a:pt x="7927" y="13994"/>
                  </a:lnTo>
                  <a:lnTo>
                    <a:pt x="8109" y="14336"/>
                  </a:lnTo>
                  <a:lnTo>
                    <a:pt x="8245" y="14635"/>
                  </a:lnTo>
                  <a:lnTo>
                    <a:pt x="8245" y="14678"/>
                  </a:lnTo>
                  <a:lnTo>
                    <a:pt x="8199" y="14678"/>
                  </a:lnTo>
                  <a:lnTo>
                    <a:pt x="8381" y="14806"/>
                  </a:lnTo>
                  <a:lnTo>
                    <a:pt x="8426" y="14891"/>
                  </a:lnTo>
                  <a:lnTo>
                    <a:pt x="8563" y="15020"/>
                  </a:lnTo>
                  <a:lnTo>
                    <a:pt x="8654" y="15191"/>
                  </a:lnTo>
                  <a:lnTo>
                    <a:pt x="8790" y="15276"/>
                  </a:lnTo>
                  <a:lnTo>
                    <a:pt x="8881" y="15319"/>
                  </a:lnTo>
                  <a:lnTo>
                    <a:pt x="8972" y="15319"/>
                  </a:lnTo>
                  <a:lnTo>
                    <a:pt x="9062" y="15319"/>
                  </a:lnTo>
                  <a:lnTo>
                    <a:pt x="9153" y="15319"/>
                  </a:lnTo>
                  <a:lnTo>
                    <a:pt x="9153" y="15276"/>
                  </a:lnTo>
                  <a:lnTo>
                    <a:pt x="9290" y="15276"/>
                  </a:lnTo>
                  <a:lnTo>
                    <a:pt x="9426" y="15319"/>
                  </a:lnTo>
                  <a:lnTo>
                    <a:pt x="9426" y="15361"/>
                  </a:lnTo>
                  <a:lnTo>
                    <a:pt x="9380" y="15404"/>
                  </a:lnTo>
                  <a:lnTo>
                    <a:pt x="9335" y="15404"/>
                  </a:lnTo>
                  <a:lnTo>
                    <a:pt x="9199" y="15404"/>
                  </a:lnTo>
                  <a:lnTo>
                    <a:pt x="9062" y="15319"/>
                  </a:lnTo>
                  <a:lnTo>
                    <a:pt x="8926" y="15361"/>
                  </a:lnTo>
                  <a:lnTo>
                    <a:pt x="8881" y="15319"/>
                  </a:lnTo>
                  <a:lnTo>
                    <a:pt x="8835" y="15404"/>
                  </a:lnTo>
                  <a:lnTo>
                    <a:pt x="8790" y="15532"/>
                  </a:lnTo>
                  <a:lnTo>
                    <a:pt x="8835" y="15575"/>
                  </a:lnTo>
                  <a:lnTo>
                    <a:pt x="8881" y="15575"/>
                  </a:lnTo>
                  <a:lnTo>
                    <a:pt x="8972" y="15618"/>
                  </a:lnTo>
                  <a:lnTo>
                    <a:pt x="9017" y="15746"/>
                  </a:lnTo>
                  <a:lnTo>
                    <a:pt x="9017" y="15789"/>
                  </a:lnTo>
                  <a:lnTo>
                    <a:pt x="9017" y="15874"/>
                  </a:lnTo>
                  <a:lnTo>
                    <a:pt x="9062" y="15831"/>
                  </a:lnTo>
                  <a:lnTo>
                    <a:pt x="9108" y="15831"/>
                  </a:lnTo>
                  <a:lnTo>
                    <a:pt x="9108" y="15789"/>
                  </a:lnTo>
                  <a:lnTo>
                    <a:pt x="9153" y="15789"/>
                  </a:lnTo>
                  <a:lnTo>
                    <a:pt x="9199" y="15789"/>
                  </a:lnTo>
                  <a:lnTo>
                    <a:pt x="9199" y="15874"/>
                  </a:lnTo>
                  <a:lnTo>
                    <a:pt x="9199" y="15917"/>
                  </a:lnTo>
                  <a:lnTo>
                    <a:pt x="9244" y="15960"/>
                  </a:lnTo>
                  <a:lnTo>
                    <a:pt x="9290" y="15917"/>
                  </a:lnTo>
                  <a:lnTo>
                    <a:pt x="9290" y="15874"/>
                  </a:lnTo>
                  <a:lnTo>
                    <a:pt x="9290" y="15831"/>
                  </a:lnTo>
                  <a:lnTo>
                    <a:pt x="9335" y="15831"/>
                  </a:lnTo>
                  <a:lnTo>
                    <a:pt x="9380" y="15831"/>
                  </a:lnTo>
                  <a:lnTo>
                    <a:pt x="9426" y="15874"/>
                  </a:lnTo>
                  <a:lnTo>
                    <a:pt x="9426" y="15917"/>
                  </a:lnTo>
                  <a:lnTo>
                    <a:pt x="9471" y="15917"/>
                  </a:lnTo>
                  <a:lnTo>
                    <a:pt x="9471" y="15874"/>
                  </a:lnTo>
                  <a:lnTo>
                    <a:pt x="9426" y="15831"/>
                  </a:lnTo>
                  <a:lnTo>
                    <a:pt x="9335" y="15703"/>
                  </a:lnTo>
                  <a:lnTo>
                    <a:pt x="9290" y="15575"/>
                  </a:lnTo>
                  <a:lnTo>
                    <a:pt x="9290" y="15490"/>
                  </a:lnTo>
                  <a:lnTo>
                    <a:pt x="9380" y="15404"/>
                  </a:lnTo>
                  <a:lnTo>
                    <a:pt x="9517" y="15361"/>
                  </a:lnTo>
                  <a:lnTo>
                    <a:pt x="9562" y="15404"/>
                  </a:lnTo>
                  <a:lnTo>
                    <a:pt x="9608" y="15447"/>
                  </a:lnTo>
                  <a:lnTo>
                    <a:pt x="9608" y="15490"/>
                  </a:lnTo>
                  <a:lnTo>
                    <a:pt x="9653" y="15490"/>
                  </a:lnTo>
                  <a:lnTo>
                    <a:pt x="9698" y="15447"/>
                  </a:lnTo>
                  <a:lnTo>
                    <a:pt x="9698" y="15404"/>
                  </a:lnTo>
                  <a:lnTo>
                    <a:pt x="9653" y="15276"/>
                  </a:lnTo>
                  <a:lnTo>
                    <a:pt x="9517" y="15191"/>
                  </a:lnTo>
                  <a:lnTo>
                    <a:pt x="9335" y="15148"/>
                  </a:lnTo>
                  <a:lnTo>
                    <a:pt x="9244" y="15148"/>
                  </a:lnTo>
                  <a:lnTo>
                    <a:pt x="9199" y="15148"/>
                  </a:lnTo>
                  <a:lnTo>
                    <a:pt x="9153" y="15105"/>
                  </a:lnTo>
                  <a:lnTo>
                    <a:pt x="9199" y="15062"/>
                  </a:lnTo>
                  <a:lnTo>
                    <a:pt x="9290" y="15062"/>
                  </a:lnTo>
                  <a:lnTo>
                    <a:pt x="9335" y="15020"/>
                  </a:lnTo>
                  <a:lnTo>
                    <a:pt x="9380" y="14977"/>
                  </a:lnTo>
                  <a:lnTo>
                    <a:pt x="9380" y="14849"/>
                  </a:lnTo>
                  <a:lnTo>
                    <a:pt x="9290" y="14806"/>
                  </a:lnTo>
                  <a:lnTo>
                    <a:pt x="9199" y="14763"/>
                  </a:lnTo>
                  <a:lnTo>
                    <a:pt x="9153" y="14720"/>
                  </a:lnTo>
                  <a:lnTo>
                    <a:pt x="9108" y="14635"/>
                  </a:lnTo>
                  <a:lnTo>
                    <a:pt x="9108" y="14592"/>
                  </a:lnTo>
                  <a:lnTo>
                    <a:pt x="9108" y="14550"/>
                  </a:lnTo>
                  <a:lnTo>
                    <a:pt x="9199" y="14550"/>
                  </a:lnTo>
                  <a:lnTo>
                    <a:pt x="9335" y="14635"/>
                  </a:lnTo>
                  <a:lnTo>
                    <a:pt x="9426" y="14678"/>
                  </a:lnTo>
                  <a:lnTo>
                    <a:pt x="9517" y="14678"/>
                  </a:lnTo>
                  <a:lnTo>
                    <a:pt x="9517" y="14635"/>
                  </a:lnTo>
                  <a:lnTo>
                    <a:pt x="9517" y="14592"/>
                  </a:lnTo>
                  <a:lnTo>
                    <a:pt x="9471" y="14592"/>
                  </a:lnTo>
                  <a:lnTo>
                    <a:pt x="9471" y="14550"/>
                  </a:lnTo>
                  <a:lnTo>
                    <a:pt x="9517" y="14550"/>
                  </a:lnTo>
                  <a:lnTo>
                    <a:pt x="9562" y="14592"/>
                  </a:lnTo>
                  <a:lnTo>
                    <a:pt x="9608" y="14592"/>
                  </a:lnTo>
                  <a:lnTo>
                    <a:pt x="9653" y="14592"/>
                  </a:lnTo>
                  <a:lnTo>
                    <a:pt x="9608" y="14550"/>
                  </a:lnTo>
                  <a:lnTo>
                    <a:pt x="9517" y="14507"/>
                  </a:lnTo>
                  <a:lnTo>
                    <a:pt x="9426" y="14421"/>
                  </a:lnTo>
                  <a:lnTo>
                    <a:pt x="9517" y="14421"/>
                  </a:lnTo>
                  <a:lnTo>
                    <a:pt x="9698" y="14336"/>
                  </a:lnTo>
                  <a:lnTo>
                    <a:pt x="9744" y="14293"/>
                  </a:lnTo>
                  <a:lnTo>
                    <a:pt x="9789" y="14250"/>
                  </a:lnTo>
                  <a:lnTo>
                    <a:pt x="9926" y="14293"/>
                  </a:lnTo>
                  <a:lnTo>
                    <a:pt x="10016" y="14336"/>
                  </a:lnTo>
                  <a:lnTo>
                    <a:pt x="10062" y="14379"/>
                  </a:lnTo>
                  <a:lnTo>
                    <a:pt x="10062" y="14464"/>
                  </a:lnTo>
                  <a:lnTo>
                    <a:pt x="10062" y="14507"/>
                  </a:lnTo>
                  <a:lnTo>
                    <a:pt x="10107" y="14550"/>
                  </a:lnTo>
                  <a:lnTo>
                    <a:pt x="10153" y="14464"/>
                  </a:lnTo>
                  <a:lnTo>
                    <a:pt x="10198" y="14421"/>
                  </a:lnTo>
                  <a:lnTo>
                    <a:pt x="10244" y="14379"/>
                  </a:lnTo>
                  <a:lnTo>
                    <a:pt x="10380" y="14293"/>
                  </a:lnTo>
                  <a:lnTo>
                    <a:pt x="10380" y="14208"/>
                  </a:lnTo>
                  <a:lnTo>
                    <a:pt x="10425" y="14165"/>
                  </a:lnTo>
                  <a:lnTo>
                    <a:pt x="10562" y="14122"/>
                  </a:lnTo>
                  <a:lnTo>
                    <a:pt x="10766" y="14122"/>
                  </a:lnTo>
                  <a:lnTo>
                    <a:pt x="10811" y="14080"/>
                  </a:lnTo>
                  <a:lnTo>
                    <a:pt x="10721" y="14037"/>
                  </a:lnTo>
                  <a:lnTo>
                    <a:pt x="10562" y="13951"/>
                  </a:lnTo>
                  <a:lnTo>
                    <a:pt x="10516" y="13866"/>
                  </a:lnTo>
                  <a:lnTo>
                    <a:pt x="10471" y="13823"/>
                  </a:lnTo>
                  <a:lnTo>
                    <a:pt x="10380" y="13738"/>
                  </a:lnTo>
                  <a:lnTo>
                    <a:pt x="10334" y="13695"/>
                  </a:lnTo>
                  <a:lnTo>
                    <a:pt x="10289" y="13652"/>
                  </a:lnTo>
                  <a:lnTo>
                    <a:pt x="10289" y="13524"/>
                  </a:lnTo>
                  <a:lnTo>
                    <a:pt x="10334" y="13374"/>
                  </a:lnTo>
                  <a:lnTo>
                    <a:pt x="10471" y="12862"/>
                  </a:lnTo>
                  <a:lnTo>
                    <a:pt x="10471" y="12819"/>
                  </a:lnTo>
                  <a:lnTo>
                    <a:pt x="10471" y="12734"/>
                  </a:lnTo>
                  <a:lnTo>
                    <a:pt x="10516" y="12648"/>
                  </a:lnTo>
                  <a:lnTo>
                    <a:pt x="10675" y="12605"/>
                  </a:lnTo>
                  <a:lnTo>
                    <a:pt x="10721" y="12349"/>
                  </a:lnTo>
                  <a:lnTo>
                    <a:pt x="10766" y="12221"/>
                  </a:lnTo>
                  <a:lnTo>
                    <a:pt x="10811" y="12093"/>
                  </a:lnTo>
                  <a:lnTo>
                    <a:pt x="10857" y="12050"/>
                  </a:lnTo>
                  <a:lnTo>
                    <a:pt x="10948" y="12007"/>
                  </a:lnTo>
                  <a:lnTo>
                    <a:pt x="10993" y="12007"/>
                  </a:lnTo>
                  <a:lnTo>
                    <a:pt x="11038" y="12007"/>
                  </a:lnTo>
                  <a:lnTo>
                    <a:pt x="11038" y="11964"/>
                  </a:lnTo>
                  <a:lnTo>
                    <a:pt x="10993" y="11879"/>
                  </a:lnTo>
                  <a:lnTo>
                    <a:pt x="10948" y="11836"/>
                  </a:lnTo>
                  <a:lnTo>
                    <a:pt x="11038" y="11964"/>
                  </a:lnTo>
                  <a:lnTo>
                    <a:pt x="11084" y="12093"/>
                  </a:lnTo>
                  <a:lnTo>
                    <a:pt x="11084" y="12135"/>
                  </a:lnTo>
                  <a:lnTo>
                    <a:pt x="11038" y="12135"/>
                  </a:lnTo>
                  <a:lnTo>
                    <a:pt x="11129" y="12178"/>
                  </a:lnTo>
                  <a:lnTo>
                    <a:pt x="11266" y="12178"/>
                  </a:lnTo>
                  <a:lnTo>
                    <a:pt x="11447" y="12135"/>
                  </a:lnTo>
                  <a:lnTo>
                    <a:pt x="11493" y="12093"/>
                  </a:lnTo>
                  <a:lnTo>
                    <a:pt x="11538" y="12135"/>
                  </a:lnTo>
                  <a:lnTo>
                    <a:pt x="11402" y="12264"/>
                  </a:lnTo>
                  <a:lnTo>
                    <a:pt x="11311" y="12306"/>
                  </a:lnTo>
                  <a:lnTo>
                    <a:pt x="11311" y="12349"/>
                  </a:lnTo>
                  <a:lnTo>
                    <a:pt x="11311" y="12392"/>
                  </a:lnTo>
                  <a:lnTo>
                    <a:pt x="11356" y="12434"/>
                  </a:lnTo>
                  <a:lnTo>
                    <a:pt x="11447" y="12434"/>
                  </a:lnTo>
                  <a:lnTo>
                    <a:pt x="11538" y="12434"/>
                  </a:lnTo>
                  <a:lnTo>
                    <a:pt x="11584" y="12434"/>
                  </a:lnTo>
                  <a:lnTo>
                    <a:pt x="11584" y="12520"/>
                  </a:lnTo>
                  <a:lnTo>
                    <a:pt x="11584" y="12605"/>
                  </a:lnTo>
                  <a:lnTo>
                    <a:pt x="11584" y="12648"/>
                  </a:lnTo>
                  <a:lnTo>
                    <a:pt x="11674" y="12648"/>
                  </a:lnTo>
                  <a:lnTo>
                    <a:pt x="11765" y="12605"/>
                  </a:lnTo>
                  <a:lnTo>
                    <a:pt x="11811" y="12520"/>
                  </a:lnTo>
                  <a:lnTo>
                    <a:pt x="11902" y="12477"/>
                  </a:lnTo>
                  <a:lnTo>
                    <a:pt x="11947" y="12477"/>
                  </a:lnTo>
                  <a:lnTo>
                    <a:pt x="11992" y="12392"/>
                  </a:lnTo>
                  <a:lnTo>
                    <a:pt x="12038" y="12306"/>
                  </a:lnTo>
                  <a:lnTo>
                    <a:pt x="12174" y="12306"/>
                  </a:lnTo>
                  <a:lnTo>
                    <a:pt x="12220" y="12306"/>
                  </a:lnTo>
                  <a:lnTo>
                    <a:pt x="12174" y="12264"/>
                  </a:lnTo>
                  <a:lnTo>
                    <a:pt x="12083" y="12264"/>
                  </a:lnTo>
                  <a:lnTo>
                    <a:pt x="11947" y="12221"/>
                  </a:lnTo>
                  <a:lnTo>
                    <a:pt x="11811" y="12135"/>
                  </a:lnTo>
                  <a:lnTo>
                    <a:pt x="11765" y="12007"/>
                  </a:lnTo>
                  <a:lnTo>
                    <a:pt x="11856" y="11836"/>
                  </a:lnTo>
                  <a:lnTo>
                    <a:pt x="11902" y="11793"/>
                  </a:lnTo>
                  <a:lnTo>
                    <a:pt x="11992" y="11793"/>
                  </a:lnTo>
                  <a:lnTo>
                    <a:pt x="12129" y="11751"/>
                  </a:lnTo>
                  <a:lnTo>
                    <a:pt x="12129" y="11708"/>
                  </a:lnTo>
                  <a:lnTo>
                    <a:pt x="12174" y="11665"/>
                  </a:lnTo>
                  <a:lnTo>
                    <a:pt x="12401" y="11494"/>
                  </a:lnTo>
                  <a:lnTo>
                    <a:pt x="12492" y="11409"/>
                  </a:lnTo>
                  <a:lnTo>
                    <a:pt x="12583" y="11409"/>
                  </a:lnTo>
                  <a:lnTo>
                    <a:pt x="12628" y="11409"/>
                  </a:lnTo>
                  <a:lnTo>
                    <a:pt x="12674" y="11494"/>
                  </a:lnTo>
                  <a:lnTo>
                    <a:pt x="12674" y="11537"/>
                  </a:lnTo>
                  <a:lnTo>
                    <a:pt x="12538" y="11623"/>
                  </a:lnTo>
                  <a:lnTo>
                    <a:pt x="12356" y="11665"/>
                  </a:lnTo>
                  <a:lnTo>
                    <a:pt x="12310" y="11708"/>
                  </a:lnTo>
                  <a:lnTo>
                    <a:pt x="12310" y="11751"/>
                  </a:lnTo>
                  <a:lnTo>
                    <a:pt x="12401" y="11751"/>
                  </a:lnTo>
                  <a:lnTo>
                    <a:pt x="12492" y="11751"/>
                  </a:lnTo>
                  <a:lnTo>
                    <a:pt x="12538" y="11793"/>
                  </a:lnTo>
                  <a:lnTo>
                    <a:pt x="12583" y="11836"/>
                  </a:lnTo>
                  <a:lnTo>
                    <a:pt x="12538" y="11836"/>
                  </a:lnTo>
                  <a:lnTo>
                    <a:pt x="12492" y="11836"/>
                  </a:lnTo>
                  <a:lnTo>
                    <a:pt x="12447" y="11879"/>
                  </a:lnTo>
                  <a:lnTo>
                    <a:pt x="12447" y="11922"/>
                  </a:lnTo>
                  <a:lnTo>
                    <a:pt x="12492" y="12007"/>
                  </a:lnTo>
                  <a:lnTo>
                    <a:pt x="12492" y="12050"/>
                  </a:lnTo>
                  <a:lnTo>
                    <a:pt x="12492" y="12135"/>
                  </a:lnTo>
                  <a:lnTo>
                    <a:pt x="12447" y="12178"/>
                  </a:lnTo>
                  <a:lnTo>
                    <a:pt x="12356" y="12178"/>
                  </a:lnTo>
                  <a:lnTo>
                    <a:pt x="12265" y="12178"/>
                  </a:lnTo>
                  <a:lnTo>
                    <a:pt x="12265" y="12221"/>
                  </a:lnTo>
                  <a:lnTo>
                    <a:pt x="12356" y="12306"/>
                  </a:lnTo>
                  <a:lnTo>
                    <a:pt x="12447" y="12349"/>
                  </a:lnTo>
                  <a:lnTo>
                    <a:pt x="12719" y="12392"/>
                  </a:lnTo>
                  <a:lnTo>
                    <a:pt x="12856" y="12392"/>
                  </a:lnTo>
                  <a:lnTo>
                    <a:pt x="12992" y="12477"/>
                  </a:lnTo>
                  <a:lnTo>
                    <a:pt x="13174" y="12563"/>
                  </a:lnTo>
                  <a:lnTo>
                    <a:pt x="13537" y="12648"/>
                  </a:lnTo>
                  <a:lnTo>
                    <a:pt x="13673" y="12776"/>
                  </a:lnTo>
                  <a:lnTo>
                    <a:pt x="13832" y="12947"/>
                  </a:lnTo>
                  <a:lnTo>
                    <a:pt x="13832" y="13033"/>
                  </a:lnTo>
                  <a:lnTo>
                    <a:pt x="13787" y="13075"/>
                  </a:lnTo>
                  <a:lnTo>
                    <a:pt x="13673" y="13246"/>
                  </a:lnTo>
                  <a:lnTo>
                    <a:pt x="13537" y="13374"/>
                  </a:lnTo>
                  <a:lnTo>
                    <a:pt x="13446" y="13374"/>
                  </a:lnTo>
                  <a:lnTo>
                    <a:pt x="13355" y="13374"/>
                  </a:lnTo>
                  <a:lnTo>
                    <a:pt x="12538" y="13439"/>
                  </a:lnTo>
                  <a:lnTo>
                    <a:pt x="12447" y="13481"/>
                  </a:lnTo>
                  <a:lnTo>
                    <a:pt x="12310" y="13481"/>
                  </a:lnTo>
                  <a:lnTo>
                    <a:pt x="12265" y="13439"/>
                  </a:lnTo>
                  <a:lnTo>
                    <a:pt x="12265" y="13374"/>
                  </a:lnTo>
                  <a:lnTo>
                    <a:pt x="12220" y="13374"/>
                  </a:lnTo>
                  <a:lnTo>
                    <a:pt x="12083" y="13439"/>
                  </a:lnTo>
                  <a:lnTo>
                    <a:pt x="11947" y="13481"/>
                  </a:lnTo>
                  <a:lnTo>
                    <a:pt x="11811" y="13524"/>
                  </a:lnTo>
                  <a:lnTo>
                    <a:pt x="11720" y="13567"/>
                  </a:lnTo>
                  <a:lnTo>
                    <a:pt x="11629" y="13695"/>
                  </a:lnTo>
                  <a:lnTo>
                    <a:pt x="11538" y="13780"/>
                  </a:lnTo>
                  <a:lnTo>
                    <a:pt x="11402" y="13866"/>
                  </a:lnTo>
                  <a:lnTo>
                    <a:pt x="11084" y="13994"/>
                  </a:lnTo>
                  <a:lnTo>
                    <a:pt x="11038" y="13994"/>
                  </a:lnTo>
                  <a:lnTo>
                    <a:pt x="10993" y="13994"/>
                  </a:lnTo>
                  <a:lnTo>
                    <a:pt x="10902" y="14122"/>
                  </a:lnTo>
                  <a:lnTo>
                    <a:pt x="10811" y="14250"/>
                  </a:lnTo>
                  <a:lnTo>
                    <a:pt x="10675" y="14336"/>
                  </a:lnTo>
                  <a:lnTo>
                    <a:pt x="10471" y="14421"/>
                  </a:lnTo>
                  <a:lnTo>
                    <a:pt x="10334" y="14421"/>
                  </a:lnTo>
                  <a:lnTo>
                    <a:pt x="10198" y="14421"/>
                  </a:lnTo>
                  <a:lnTo>
                    <a:pt x="10198" y="14507"/>
                  </a:lnTo>
                  <a:lnTo>
                    <a:pt x="10153" y="14550"/>
                  </a:lnTo>
                  <a:lnTo>
                    <a:pt x="10107" y="14550"/>
                  </a:lnTo>
                  <a:lnTo>
                    <a:pt x="10107" y="14592"/>
                  </a:lnTo>
                  <a:lnTo>
                    <a:pt x="10153" y="14763"/>
                  </a:lnTo>
                  <a:lnTo>
                    <a:pt x="10198" y="14806"/>
                  </a:lnTo>
                  <a:lnTo>
                    <a:pt x="10153" y="14763"/>
                  </a:lnTo>
                  <a:lnTo>
                    <a:pt x="10198" y="14763"/>
                  </a:lnTo>
                  <a:lnTo>
                    <a:pt x="10244" y="14806"/>
                  </a:lnTo>
                  <a:lnTo>
                    <a:pt x="10334" y="14806"/>
                  </a:lnTo>
                  <a:lnTo>
                    <a:pt x="10380" y="14806"/>
                  </a:lnTo>
                  <a:lnTo>
                    <a:pt x="10425" y="14934"/>
                  </a:lnTo>
                  <a:lnTo>
                    <a:pt x="10380" y="14977"/>
                  </a:lnTo>
                  <a:lnTo>
                    <a:pt x="10334" y="15020"/>
                  </a:lnTo>
                  <a:lnTo>
                    <a:pt x="10380" y="15020"/>
                  </a:lnTo>
                  <a:lnTo>
                    <a:pt x="10425" y="15020"/>
                  </a:lnTo>
                  <a:lnTo>
                    <a:pt x="10471" y="15062"/>
                  </a:lnTo>
                  <a:lnTo>
                    <a:pt x="10425" y="15105"/>
                  </a:lnTo>
                  <a:lnTo>
                    <a:pt x="10334" y="15105"/>
                  </a:lnTo>
                  <a:lnTo>
                    <a:pt x="10244" y="15148"/>
                  </a:lnTo>
                  <a:lnTo>
                    <a:pt x="10289" y="15191"/>
                  </a:lnTo>
                  <a:lnTo>
                    <a:pt x="10380" y="15191"/>
                  </a:lnTo>
                  <a:lnTo>
                    <a:pt x="10471" y="15191"/>
                  </a:lnTo>
                  <a:lnTo>
                    <a:pt x="10562" y="15233"/>
                  </a:lnTo>
                  <a:lnTo>
                    <a:pt x="10516" y="15276"/>
                  </a:lnTo>
                  <a:lnTo>
                    <a:pt x="10471" y="15319"/>
                  </a:lnTo>
                  <a:lnTo>
                    <a:pt x="10471" y="15361"/>
                  </a:lnTo>
                  <a:lnTo>
                    <a:pt x="10675" y="15447"/>
                  </a:lnTo>
                  <a:lnTo>
                    <a:pt x="10857" y="15490"/>
                  </a:lnTo>
                  <a:lnTo>
                    <a:pt x="10902" y="15490"/>
                  </a:lnTo>
                  <a:lnTo>
                    <a:pt x="10766" y="15575"/>
                  </a:lnTo>
                  <a:lnTo>
                    <a:pt x="10721" y="15618"/>
                  </a:lnTo>
                  <a:lnTo>
                    <a:pt x="10675" y="15661"/>
                  </a:lnTo>
                  <a:lnTo>
                    <a:pt x="10675" y="15703"/>
                  </a:lnTo>
                  <a:lnTo>
                    <a:pt x="10766" y="15703"/>
                  </a:lnTo>
                  <a:lnTo>
                    <a:pt x="10857" y="15661"/>
                  </a:lnTo>
                  <a:lnTo>
                    <a:pt x="10902" y="15575"/>
                  </a:lnTo>
                  <a:lnTo>
                    <a:pt x="10948" y="15532"/>
                  </a:lnTo>
                  <a:lnTo>
                    <a:pt x="11266" y="15532"/>
                  </a:lnTo>
                  <a:lnTo>
                    <a:pt x="11356" y="15575"/>
                  </a:lnTo>
                  <a:lnTo>
                    <a:pt x="11356" y="15618"/>
                  </a:lnTo>
                  <a:lnTo>
                    <a:pt x="11220" y="15661"/>
                  </a:lnTo>
                  <a:lnTo>
                    <a:pt x="11084" y="15703"/>
                  </a:lnTo>
                  <a:lnTo>
                    <a:pt x="11129" y="15703"/>
                  </a:lnTo>
                  <a:lnTo>
                    <a:pt x="11356" y="15703"/>
                  </a:lnTo>
                  <a:lnTo>
                    <a:pt x="11493" y="15703"/>
                  </a:lnTo>
                  <a:lnTo>
                    <a:pt x="11538" y="15661"/>
                  </a:lnTo>
                  <a:lnTo>
                    <a:pt x="11538" y="15618"/>
                  </a:lnTo>
                  <a:lnTo>
                    <a:pt x="11538" y="15532"/>
                  </a:lnTo>
                  <a:lnTo>
                    <a:pt x="11538" y="15447"/>
                  </a:lnTo>
                  <a:lnTo>
                    <a:pt x="11584" y="15404"/>
                  </a:lnTo>
                  <a:lnTo>
                    <a:pt x="11674" y="15404"/>
                  </a:lnTo>
                  <a:lnTo>
                    <a:pt x="11811" y="15404"/>
                  </a:lnTo>
                  <a:lnTo>
                    <a:pt x="11947" y="15447"/>
                  </a:lnTo>
                  <a:lnTo>
                    <a:pt x="12083" y="15532"/>
                  </a:lnTo>
                  <a:lnTo>
                    <a:pt x="12129" y="15575"/>
                  </a:lnTo>
                  <a:lnTo>
                    <a:pt x="12220" y="15575"/>
                  </a:lnTo>
                  <a:lnTo>
                    <a:pt x="12538" y="15404"/>
                  </a:lnTo>
                  <a:lnTo>
                    <a:pt x="12492" y="15404"/>
                  </a:lnTo>
                  <a:lnTo>
                    <a:pt x="12447" y="15361"/>
                  </a:lnTo>
                  <a:lnTo>
                    <a:pt x="12401" y="15361"/>
                  </a:lnTo>
                  <a:lnTo>
                    <a:pt x="12447" y="15276"/>
                  </a:lnTo>
                  <a:lnTo>
                    <a:pt x="12628" y="15148"/>
                  </a:lnTo>
                  <a:lnTo>
                    <a:pt x="12674" y="15148"/>
                  </a:lnTo>
                  <a:lnTo>
                    <a:pt x="12719" y="15191"/>
                  </a:lnTo>
                  <a:lnTo>
                    <a:pt x="12765" y="15191"/>
                  </a:lnTo>
                  <a:lnTo>
                    <a:pt x="12810" y="15191"/>
                  </a:lnTo>
                  <a:lnTo>
                    <a:pt x="12856" y="15148"/>
                  </a:lnTo>
                  <a:lnTo>
                    <a:pt x="12901" y="15105"/>
                  </a:lnTo>
                  <a:lnTo>
                    <a:pt x="12901" y="15020"/>
                  </a:lnTo>
                  <a:lnTo>
                    <a:pt x="12946" y="15020"/>
                  </a:lnTo>
                  <a:lnTo>
                    <a:pt x="12992" y="15062"/>
                  </a:lnTo>
                  <a:lnTo>
                    <a:pt x="12992" y="15105"/>
                  </a:lnTo>
                  <a:lnTo>
                    <a:pt x="12946" y="15233"/>
                  </a:lnTo>
                  <a:lnTo>
                    <a:pt x="12992" y="15490"/>
                  </a:lnTo>
                  <a:lnTo>
                    <a:pt x="13083" y="15532"/>
                  </a:lnTo>
                  <a:lnTo>
                    <a:pt x="13128" y="15789"/>
                  </a:lnTo>
                  <a:lnTo>
                    <a:pt x="13128" y="16045"/>
                  </a:lnTo>
                  <a:lnTo>
                    <a:pt x="13037" y="16622"/>
                  </a:lnTo>
                  <a:lnTo>
                    <a:pt x="12992" y="16836"/>
                  </a:lnTo>
                  <a:lnTo>
                    <a:pt x="12992" y="16964"/>
                  </a:lnTo>
                  <a:lnTo>
                    <a:pt x="12901" y="17049"/>
                  </a:lnTo>
                  <a:lnTo>
                    <a:pt x="12765" y="17092"/>
                  </a:lnTo>
                  <a:lnTo>
                    <a:pt x="12583" y="17092"/>
                  </a:lnTo>
                  <a:lnTo>
                    <a:pt x="12265" y="17135"/>
                  </a:lnTo>
                  <a:lnTo>
                    <a:pt x="12492" y="17733"/>
                  </a:lnTo>
                  <a:lnTo>
                    <a:pt x="12538" y="17733"/>
                  </a:lnTo>
                  <a:lnTo>
                    <a:pt x="12628" y="17733"/>
                  </a:lnTo>
                  <a:lnTo>
                    <a:pt x="12674" y="17776"/>
                  </a:lnTo>
                  <a:lnTo>
                    <a:pt x="12719" y="17861"/>
                  </a:lnTo>
                  <a:lnTo>
                    <a:pt x="12810" y="18032"/>
                  </a:lnTo>
                  <a:lnTo>
                    <a:pt x="12946" y="18160"/>
                  </a:lnTo>
                  <a:lnTo>
                    <a:pt x="13037" y="18203"/>
                  </a:lnTo>
                  <a:lnTo>
                    <a:pt x="13128" y="18203"/>
                  </a:lnTo>
                  <a:lnTo>
                    <a:pt x="13174" y="18118"/>
                  </a:lnTo>
                  <a:lnTo>
                    <a:pt x="13219" y="18032"/>
                  </a:lnTo>
                  <a:lnTo>
                    <a:pt x="13219" y="17947"/>
                  </a:lnTo>
                  <a:lnTo>
                    <a:pt x="13264" y="17904"/>
                  </a:lnTo>
                  <a:lnTo>
                    <a:pt x="13219" y="17947"/>
                  </a:lnTo>
                  <a:lnTo>
                    <a:pt x="13219" y="18032"/>
                  </a:lnTo>
                  <a:lnTo>
                    <a:pt x="13219" y="18075"/>
                  </a:lnTo>
                  <a:lnTo>
                    <a:pt x="13264" y="18075"/>
                  </a:lnTo>
                  <a:lnTo>
                    <a:pt x="13310" y="18032"/>
                  </a:lnTo>
                  <a:lnTo>
                    <a:pt x="13355" y="18032"/>
                  </a:lnTo>
                  <a:lnTo>
                    <a:pt x="13401" y="18032"/>
                  </a:lnTo>
                  <a:lnTo>
                    <a:pt x="13491" y="18075"/>
                  </a:lnTo>
                  <a:lnTo>
                    <a:pt x="13582" y="18160"/>
                  </a:lnTo>
                  <a:lnTo>
                    <a:pt x="13719" y="18331"/>
                  </a:lnTo>
                  <a:lnTo>
                    <a:pt x="13878" y="18502"/>
                  </a:lnTo>
                  <a:lnTo>
                    <a:pt x="13923" y="18502"/>
                  </a:lnTo>
                  <a:lnTo>
                    <a:pt x="13923" y="18588"/>
                  </a:lnTo>
                  <a:lnTo>
                    <a:pt x="14105" y="18716"/>
                  </a:lnTo>
                  <a:lnTo>
                    <a:pt x="14377" y="18972"/>
                  </a:lnTo>
                  <a:lnTo>
                    <a:pt x="14468" y="19015"/>
                  </a:lnTo>
                  <a:lnTo>
                    <a:pt x="14514" y="19058"/>
                  </a:lnTo>
                  <a:lnTo>
                    <a:pt x="14695" y="19186"/>
                  </a:lnTo>
                  <a:lnTo>
                    <a:pt x="14786" y="19421"/>
                  </a:lnTo>
                  <a:lnTo>
                    <a:pt x="14786" y="19506"/>
                  </a:lnTo>
                  <a:lnTo>
                    <a:pt x="14741" y="19592"/>
                  </a:lnTo>
                  <a:lnTo>
                    <a:pt x="14786" y="19677"/>
                  </a:lnTo>
                  <a:lnTo>
                    <a:pt x="14832" y="19805"/>
                  </a:lnTo>
                  <a:lnTo>
                    <a:pt x="14968" y="19934"/>
                  </a:lnTo>
                  <a:lnTo>
                    <a:pt x="15059" y="19934"/>
                  </a:lnTo>
                  <a:lnTo>
                    <a:pt x="15150" y="19934"/>
                  </a:lnTo>
                  <a:lnTo>
                    <a:pt x="15331" y="20019"/>
                  </a:lnTo>
                  <a:lnTo>
                    <a:pt x="15422" y="20104"/>
                  </a:lnTo>
                  <a:lnTo>
                    <a:pt x="15468" y="20190"/>
                  </a:lnTo>
                  <a:lnTo>
                    <a:pt x="15513" y="20318"/>
                  </a:lnTo>
                  <a:lnTo>
                    <a:pt x="15649" y="20446"/>
                  </a:lnTo>
                  <a:lnTo>
                    <a:pt x="15740" y="20446"/>
                  </a:lnTo>
                  <a:lnTo>
                    <a:pt x="15785" y="20489"/>
                  </a:lnTo>
                  <a:lnTo>
                    <a:pt x="15876" y="20788"/>
                  </a:lnTo>
                  <a:lnTo>
                    <a:pt x="15922" y="21045"/>
                  </a:lnTo>
                  <a:lnTo>
                    <a:pt x="15967" y="21087"/>
                  </a:lnTo>
                  <a:lnTo>
                    <a:pt x="16013" y="21087"/>
                  </a:lnTo>
                  <a:lnTo>
                    <a:pt x="16058" y="21215"/>
                  </a:lnTo>
                  <a:lnTo>
                    <a:pt x="16103" y="21386"/>
                  </a:lnTo>
                  <a:lnTo>
                    <a:pt x="16103" y="21515"/>
                  </a:lnTo>
                  <a:lnTo>
                    <a:pt x="16103" y="21600"/>
                  </a:lnTo>
                  <a:lnTo>
                    <a:pt x="16149" y="21600"/>
                  </a:lnTo>
                  <a:lnTo>
                    <a:pt x="16194" y="21600"/>
                  </a:lnTo>
                  <a:lnTo>
                    <a:pt x="16421" y="21515"/>
                  </a:lnTo>
                  <a:lnTo>
                    <a:pt x="16512" y="21429"/>
                  </a:lnTo>
                  <a:lnTo>
                    <a:pt x="16603" y="21301"/>
                  </a:lnTo>
                  <a:lnTo>
                    <a:pt x="16694" y="21173"/>
                  </a:lnTo>
                  <a:lnTo>
                    <a:pt x="16989" y="21002"/>
                  </a:lnTo>
                  <a:lnTo>
                    <a:pt x="17216" y="20788"/>
                  </a:lnTo>
                  <a:lnTo>
                    <a:pt x="17126" y="20874"/>
                  </a:lnTo>
                  <a:lnTo>
                    <a:pt x="17035" y="20916"/>
                  </a:lnTo>
                  <a:lnTo>
                    <a:pt x="17262" y="20660"/>
                  </a:lnTo>
                  <a:lnTo>
                    <a:pt x="17353" y="20617"/>
                  </a:lnTo>
                  <a:lnTo>
                    <a:pt x="17444" y="20574"/>
                  </a:lnTo>
                  <a:lnTo>
                    <a:pt x="17489" y="20446"/>
                  </a:lnTo>
                  <a:lnTo>
                    <a:pt x="17580" y="20318"/>
                  </a:lnTo>
                  <a:lnTo>
                    <a:pt x="17807" y="20062"/>
                  </a:lnTo>
                  <a:lnTo>
                    <a:pt x="17989" y="19891"/>
                  </a:lnTo>
                  <a:lnTo>
                    <a:pt x="18079" y="19763"/>
                  </a:lnTo>
                  <a:lnTo>
                    <a:pt x="18170" y="19677"/>
                  </a:lnTo>
                  <a:lnTo>
                    <a:pt x="18170" y="19592"/>
                  </a:lnTo>
                  <a:lnTo>
                    <a:pt x="18170" y="19464"/>
                  </a:lnTo>
                  <a:lnTo>
                    <a:pt x="18307" y="19228"/>
                  </a:lnTo>
                  <a:lnTo>
                    <a:pt x="18488" y="19015"/>
                  </a:lnTo>
                  <a:lnTo>
                    <a:pt x="18579" y="18929"/>
                  </a:lnTo>
                  <a:lnTo>
                    <a:pt x="18670" y="18844"/>
                  </a:lnTo>
                  <a:lnTo>
                    <a:pt x="18715" y="18716"/>
                  </a:lnTo>
                  <a:lnTo>
                    <a:pt x="18715" y="18588"/>
                  </a:lnTo>
                  <a:lnTo>
                    <a:pt x="18806" y="18502"/>
                  </a:lnTo>
                  <a:lnTo>
                    <a:pt x="18897" y="18417"/>
                  </a:lnTo>
                  <a:lnTo>
                    <a:pt x="18897" y="18288"/>
                  </a:lnTo>
                  <a:lnTo>
                    <a:pt x="18943" y="18160"/>
                  </a:lnTo>
                  <a:lnTo>
                    <a:pt x="19124" y="17477"/>
                  </a:lnTo>
                  <a:lnTo>
                    <a:pt x="19215" y="17135"/>
                  </a:lnTo>
                  <a:lnTo>
                    <a:pt x="19261" y="16793"/>
                  </a:lnTo>
                  <a:lnTo>
                    <a:pt x="19261" y="16750"/>
                  </a:lnTo>
                  <a:lnTo>
                    <a:pt x="19215" y="16750"/>
                  </a:lnTo>
                  <a:lnTo>
                    <a:pt x="19124" y="16750"/>
                  </a:lnTo>
                  <a:lnTo>
                    <a:pt x="18943" y="16750"/>
                  </a:lnTo>
                  <a:lnTo>
                    <a:pt x="18852" y="16750"/>
                  </a:lnTo>
                  <a:lnTo>
                    <a:pt x="18715" y="16707"/>
                  </a:lnTo>
                  <a:lnTo>
                    <a:pt x="18625" y="16579"/>
                  </a:lnTo>
                  <a:lnTo>
                    <a:pt x="18579" y="16451"/>
                  </a:lnTo>
                  <a:lnTo>
                    <a:pt x="18488" y="16301"/>
                  </a:lnTo>
                  <a:lnTo>
                    <a:pt x="18443" y="16301"/>
                  </a:lnTo>
                  <a:lnTo>
                    <a:pt x="18307" y="16451"/>
                  </a:lnTo>
                  <a:lnTo>
                    <a:pt x="18307" y="16579"/>
                  </a:lnTo>
                  <a:lnTo>
                    <a:pt x="18216" y="16964"/>
                  </a:lnTo>
                  <a:lnTo>
                    <a:pt x="18125" y="17092"/>
                  </a:lnTo>
                  <a:lnTo>
                    <a:pt x="17943" y="17220"/>
                  </a:lnTo>
                  <a:lnTo>
                    <a:pt x="17716" y="17391"/>
                  </a:lnTo>
                  <a:lnTo>
                    <a:pt x="17625" y="17391"/>
                  </a:lnTo>
                  <a:lnTo>
                    <a:pt x="17580" y="17391"/>
                  </a:lnTo>
                  <a:lnTo>
                    <a:pt x="17534" y="17306"/>
                  </a:lnTo>
                  <a:lnTo>
                    <a:pt x="17625" y="17135"/>
                  </a:lnTo>
                  <a:lnTo>
                    <a:pt x="17489" y="17092"/>
                  </a:lnTo>
                  <a:lnTo>
                    <a:pt x="17444" y="17092"/>
                  </a:lnTo>
                  <a:lnTo>
                    <a:pt x="17398" y="17135"/>
                  </a:lnTo>
                  <a:lnTo>
                    <a:pt x="17398" y="17177"/>
                  </a:lnTo>
                  <a:lnTo>
                    <a:pt x="17444" y="17220"/>
                  </a:lnTo>
                  <a:lnTo>
                    <a:pt x="17489" y="17306"/>
                  </a:lnTo>
                  <a:lnTo>
                    <a:pt x="17444" y="17306"/>
                  </a:lnTo>
                  <a:lnTo>
                    <a:pt x="17398" y="17306"/>
                  </a:lnTo>
                  <a:lnTo>
                    <a:pt x="17353" y="17263"/>
                  </a:lnTo>
                  <a:lnTo>
                    <a:pt x="17262" y="17135"/>
                  </a:lnTo>
                  <a:lnTo>
                    <a:pt x="17216" y="16964"/>
                  </a:lnTo>
                  <a:lnTo>
                    <a:pt x="17171" y="16836"/>
                  </a:lnTo>
                  <a:lnTo>
                    <a:pt x="17080" y="16750"/>
                  </a:lnTo>
                  <a:lnTo>
                    <a:pt x="16921" y="16707"/>
                  </a:lnTo>
                  <a:lnTo>
                    <a:pt x="16876" y="16707"/>
                  </a:lnTo>
                  <a:lnTo>
                    <a:pt x="16830" y="16750"/>
                  </a:lnTo>
                  <a:lnTo>
                    <a:pt x="16739" y="16622"/>
                  </a:lnTo>
                  <a:lnTo>
                    <a:pt x="16649" y="16494"/>
                  </a:lnTo>
                  <a:lnTo>
                    <a:pt x="16512" y="16408"/>
                  </a:lnTo>
                  <a:lnTo>
                    <a:pt x="16467" y="16344"/>
                  </a:lnTo>
                  <a:lnTo>
                    <a:pt x="16421" y="16301"/>
                  </a:lnTo>
                  <a:lnTo>
                    <a:pt x="16467" y="16259"/>
                  </a:lnTo>
                  <a:lnTo>
                    <a:pt x="16512" y="16216"/>
                  </a:lnTo>
                  <a:lnTo>
                    <a:pt x="16467" y="16131"/>
                  </a:lnTo>
                  <a:lnTo>
                    <a:pt x="16421" y="16131"/>
                  </a:lnTo>
                  <a:lnTo>
                    <a:pt x="16421" y="16088"/>
                  </a:lnTo>
                  <a:lnTo>
                    <a:pt x="16467" y="16045"/>
                  </a:lnTo>
                  <a:lnTo>
                    <a:pt x="16558" y="16045"/>
                  </a:lnTo>
                  <a:lnTo>
                    <a:pt x="16694" y="15917"/>
                  </a:lnTo>
                  <a:lnTo>
                    <a:pt x="16739" y="15831"/>
                  </a:lnTo>
                  <a:lnTo>
                    <a:pt x="16876" y="15789"/>
                  </a:lnTo>
                  <a:lnTo>
                    <a:pt x="16921" y="15831"/>
                  </a:lnTo>
                  <a:lnTo>
                    <a:pt x="17035" y="15917"/>
                  </a:lnTo>
                  <a:lnTo>
                    <a:pt x="17216" y="16088"/>
                  </a:lnTo>
                  <a:lnTo>
                    <a:pt x="17262" y="16216"/>
                  </a:lnTo>
                  <a:lnTo>
                    <a:pt x="17307" y="16259"/>
                  </a:lnTo>
                  <a:lnTo>
                    <a:pt x="17444" y="16259"/>
                  </a:lnTo>
                  <a:lnTo>
                    <a:pt x="17580" y="16259"/>
                  </a:lnTo>
                  <a:lnTo>
                    <a:pt x="17716" y="16301"/>
                  </a:lnTo>
                  <a:lnTo>
                    <a:pt x="17852" y="16344"/>
                  </a:lnTo>
                  <a:lnTo>
                    <a:pt x="17943" y="16344"/>
                  </a:lnTo>
                  <a:lnTo>
                    <a:pt x="18079" y="16301"/>
                  </a:lnTo>
                  <a:lnTo>
                    <a:pt x="18170" y="16173"/>
                  </a:lnTo>
                  <a:lnTo>
                    <a:pt x="18261" y="16002"/>
                  </a:lnTo>
                  <a:lnTo>
                    <a:pt x="18307" y="15874"/>
                  </a:lnTo>
                  <a:lnTo>
                    <a:pt x="18352" y="15831"/>
                  </a:lnTo>
                  <a:lnTo>
                    <a:pt x="18397" y="15831"/>
                  </a:lnTo>
                  <a:lnTo>
                    <a:pt x="18488" y="15874"/>
                  </a:lnTo>
                  <a:lnTo>
                    <a:pt x="18534" y="15960"/>
                  </a:lnTo>
                  <a:lnTo>
                    <a:pt x="18579" y="16045"/>
                  </a:lnTo>
                  <a:lnTo>
                    <a:pt x="18625" y="16131"/>
                  </a:lnTo>
                  <a:lnTo>
                    <a:pt x="18715" y="16088"/>
                  </a:lnTo>
                  <a:lnTo>
                    <a:pt x="18943" y="16002"/>
                  </a:lnTo>
                  <a:lnTo>
                    <a:pt x="19033" y="15874"/>
                  </a:lnTo>
                  <a:lnTo>
                    <a:pt x="19170" y="15789"/>
                  </a:lnTo>
                  <a:lnTo>
                    <a:pt x="19306" y="15703"/>
                  </a:lnTo>
                  <a:lnTo>
                    <a:pt x="19760" y="15233"/>
                  </a:lnTo>
                  <a:lnTo>
                    <a:pt x="19760" y="15191"/>
                  </a:lnTo>
                  <a:lnTo>
                    <a:pt x="19851" y="15020"/>
                  </a:lnTo>
                  <a:lnTo>
                    <a:pt x="19897" y="14934"/>
                  </a:lnTo>
                  <a:lnTo>
                    <a:pt x="19897" y="14891"/>
                  </a:lnTo>
                  <a:lnTo>
                    <a:pt x="19942" y="14934"/>
                  </a:lnTo>
                  <a:lnTo>
                    <a:pt x="19987" y="14977"/>
                  </a:lnTo>
                  <a:lnTo>
                    <a:pt x="20283" y="15105"/>
                  </a:lnTo>
                  <a:lnTo>
                    <a:pt x="20374" y="15148"/>
                  </a:lnTo>
                  <a:lnTo>
                    <a:pt x="20419" y="15191"/>
                  </a:lnTo>
                  <a:lnTo>
                    <a:pt x="20464" y="15191"/>
                  </a:lnTo>
                  <a:lnTo>
                    <a:pt x="20510" y="15105"/>
                  </a:lnTo>
                  <a:lnTo>
                    <a:pt x="20510" y="15062"/>
                  </a:lnTo>
                  <a:lnTo>
                    <a:pt x="20510" y="14977"/>
                  </a:lnTo>
                  <a:lnTo>
                    <a:pt x="20555" y="14891"/>
                  </a:lnTo>
                  <a:lnTo>
                    <a:pt x="20601" y="14934"/>
                  </a:lnTo>
                  <a:lnTo>
                    <a:pt x="20601" y="14977"/>
                  </a:lnTo>
                  <a:lnTo>
                    <a:pt x="20555" y="15105"/>
                  </a:lnTo>
                  <a:lnTo>
                    <a:pt x="20555" y="15191"/>
                  </a:lnTo>
                  <a:lnTo>
                    <a:pt x="20646" y="14934"/>
                  </a:lnTo>
                  <a:lnTo>
                    <a:pt x="20828" y="14720"/>
                  </a:lnTo>
                  <a:lnTo>
                    <a:pt x="20873" y="14763"/>
                  </a:lnTo>
                  <a:lnTo>
                    <a:pt x="20873" y="14806"/>
                  </a:lnTo>
                  <a:lnTo>
                    <a:pt x="20873" y="15020"/>
                  </a:lnTo>
                  <a:lnTo>
                    <a:pt x="21009" y="15575"/>
                  </a:lnTo>
                  <a:lnTo>
                    <a:pt x="21009" y="15490"/>
                  </a:lnTo>
                  <a:lnTo>
                    <a:pt x="21100" y="15831"/>
                  </a:lnTo>
                  <a:lnTo>
                    <a:pt x="21146" y="16088"/>
                  </a:lnTo>
                  <a:lnTo>
                    <a:pt x="21237" y="16301"/>
                  </a:lnTo>
                  <a:lnTo>
                    <a:pt x="21282" y="16537"/>
                  </a:lnTo>
                  <a:lnTo>
                    <a:pt x="21418" y="17263"/>
                  </a:lnTo>
                  <a:lnTo>
                    <a:pt x="21464" y="17306"/>
                  </a:lnTo>
                  <a:lnTo>
                    <a:pt x="21600" y="16173"/>
                  </a:lnTo>
                  <a:lnTo>
                    <a:pt x="21600" y="15191"/>
                  </a:lnTo>
                  <a:lnTo>
                    <a:pt x="21555" y="14165"/>
                  </a:lnTo>
                  <a:lnTo>
                    <a:pt x="21509" y="12862"/>
                  </a:lnTo>
                  <a:close/>
                  <a:moveTo>
                    <a:pt x="6087" y="8610"/>
                  </a:moveTo>
                  <a:lnTo>
                    <a:pt x="6087" y="8610"/>
                  </a:lnTo>
                  <a:lnTo>
                    <a:pt x="6132" y="8567"/>
                  </a:lnTo>
                  <a:lnTo>
                    <a:pt x="6178" y="8439"/>
                  </a:lnTo>
                  <a:lnTo>
                    <a:pt x="6223" y="8354"/>
                  </a:lnTo>
                  <a:lnTo>
                    <a:pt x="6314" y="8311"/>
                  </a:lnTo>
                  <a:lnTo>
                    <a:pt x="6405" y="8354"/>
                  </a:lnTo>
                  <a:lnTo>
                    <a:pt x="6087" y="8610"/>
                  </a:lnTo>
                  <a:close/>
                  <a:moveTo>
                    <a:pt x="6450" y="8781"/>
                  </a:moveTo>
                  <a:lnTo>
                    <a:pt x="6450" y="8781"/>
                  </a:lnTo>
                  <a:lnTo>
                    <a:pt x="6450" y="8738"/>
                  </a:lnTo>
                  <a:lnTo>
                    <a:pt x="6450" y="8696"/>
                  </a:lnTo>
                  <a:lnTo>
                    <a:pt x="6587" y="8482"/>
                  </a:lnTo>
                  <a:lnTo>
                    <a:pt x="6541" y="8610"/>
                  </a:lnTo>
                  <a:lnTo>
                    <a:pt x="6450" y="8781"/>
                  </a:lnTo>
                  <a:close/>
                  <a:moveTo>
                    <a:pt x="8381" y="7264"/>
                  </a:moveTo>
                  <a:lnTo>
                    <a:pt x="8381" y="7264"/>
                  </a:lnTo>
                  <a:lnTo>
                    <a:pt x="8426" y="7456"/>
                  </a:lnTo>
                  <a:lnTo>
                    <a:pt x="8472" y="7627"/>
                  </a:lnTo>
                  <a:lnTo>
                    <a:pt x="8472" y="7670"/>
                  </a:lnTo>
                  <a:lnTo>
                    <a:pt x="8426" y="7670"/>
                  </a:lnTo>
                  <a:lnTo>
                    <a:pt x="8336" y="7627"/>
                  </a:lnTo>
                  <a:lnTo>
                    <a:pt x="8290" y="7585"/>
                  </a:lnTo>
                  <a:lnTo>
                    <a:pt x="8290" y="7307"/>
                  </a:lnTo>
                  <a:lnTo>
                    <a:pt x="8245" y="7008"/>
                  </a:lnTo>
                  <a:lnTo>
                    <a:pt x="8336" y="7050"/>
                  </a:lnTo>
                  <a:lnTo>
                    <a:pt x="8426" y="7050"/>
                  </a:lnTo>
                  <a:lnTo>
                    <a:pt x="8472" y="7050"/>
                  </a:lnTo>
                  <a:lnTo>
                    <a:pt x="8472" y="7093"/>
                  </a:lnTo>
                  <a:lnTo>
                    <a:pt x="8426" y="7136"/>
                  </a:lnTo>
                  <a:lnTo>
                    <a:pt x="8381" y="7179"/>
                  </a:lnTo>
                  <a:lnTo>
                    <a:pt x="8381" y="7264"/>
                  </a:lnTo>
                  <a:close/>
                  <a:moveTo>
                    <a:pt x="9517" y="7798"/>
                  </a:moveTo>
                  <a:lnTo>
                    <a:pt x="9517" y="7798"/>
                  </a:lnTo>
                  <a:lnTo>
                    <a:pt x="9471" y="7798"/>
                  </a:lnTo>
                  <a:lnTo>
                    <a:pt x="9426" y="7798"/>
                  </a:lnTo>
                  <a:lnTo>
                    <a:pt x="9335" y="7713"/>
                  </a:lnTo>
                  <a:lnTo>
                    <a:pt x="9244" y="7627"/>
                  </a:lnTo>
                  <a:lnTo>
                    <a:pt x="9153" y="7542"/>
                  </a:lnTo>
                  <a:lnTo>
                    <a:pt x="9108" y="7542"/>
                  </a:lnTo>
                  <a:lnTo>
                    <a:pt x="9062" y="7499"/>
                  </a:lnTo>
                  <a:lnTo>
                    <a:pt x="9108" y="7456"/>
                  </a:lnTo>
                  <a:lnTo>
                    <a:pt x="9108" y="7350"/>
                  </a:lnTo>
                  <a:lnTo>
                    <a:pt x="9199" y="7307"/>
                  </a:lnTo>
                  <a:lnTo>
                    <a:pt x="9380" y="7350"/>
                  </a:lnTo>
                  <a:lnTo>
                    <a:pt x="9562" y="7456"/>
                  </a:lnTo>
                  <a:lnTo>
                    <a:pt x="9608" y="7499"/>
                  </a:lnTo>
                  <a:lnTo>
                    <a:pt x="9608" y="7585"/>
                  </a:lnTo>
                  <a:lnTo>
                    <a:pt x="9562" y="7670"/>
                  </a:lnTo>
                  <a:lnTo>
                    <a:pt x="9517" y="7798"/>
                  </a:lnTo>
                  <a:close/>
                  <a:moveTo>
                    <a:pt x="10244" y="10597"/>
                  </a:moveTo>
                  <a:lnTo>
                    <a:pt x="10244" y="10597"/>
                  </a:lnTo>
                  <a:lnTo>
                    <a:pt x="10334" y="10768"/>
                  </a:lnTo>
                  <a:lnTo>
                    <a:pt x="10244" y="10597"/>
                  </a:lnTo>
                  <a:close/>
                  <a:moveTo>
                    <a:pt x="10766" y="7969"/>
                  </a:moveTo>
                  <a:lnTo>
                    <a:pt x="10766" y="7969"/>
                  </a:lnTo>
                  <a:lnTo>
                    <a:pt x="10766" y="7926"/>
                  </a:lnTo>
                  <a:lnTo>
                    <a:pt x="10675" y="7884"/>
                  </a:lnTo>
                  <a:lnTo>
                    <a:pt x="10630" y="7841"/>
                  </a:lnTo>
                  <a:lnTo>
                    <a:pt x="10562" y="7798"/>
                  </a:lnTo>
                  <a:lnTo>
                    <a:pt x="10630" y="7798"/>
                  </a:lnTo>
                  <a:lnTo>
                    <a:pt x="10721" y="7841"/>
                  </a:lnTo>
                  <a:lnTo>
                    <a:pt x="10902" y="7969"/>
                  </a:lnTo>
                  <a:lnTo>
                    <a:pt x="10993" y="8012"/>
                  </a:lnTo>
                  <a:lnTo>
                    <a:pt x="10948" y="8055"/>
                  </a:lnTo>
                  <a:lnTo>
                    <a:pt x="10902" y="8097"/>
                  </a:lnTo>
                  <a:lnTo>
                    <a:pt x="10811" y="8055"/>
                  </a:lnTo>
                  <a:lnTo>
                    <a:pt x="10562" y="7969"/>
                  </a:lnTo>
                  <a:lnTo>
                    <a:pt x="10675" y="7969"/>
                  </a:lnTo>
                  <a:lnTo>
                    <a:pt x="10721" y="8012"/>
                  </a:lnTo>
                  <a:lnTo>
                    <a:pt x="10766" y="7969"/>
                  </a:lnTo>
                  <a:close/>
                  <a:moveTo>
                    <a:pt x="11402" y="11879"/>
                  </a:moveTo>
                  <a:lnTo>
                    <a:pt x="11402" y="11879"/>
                  </a:lnTo>
                  <a:lnTo>
                    <a:pt x="11311" y="11964"/>
                  </a:lnTo>
                  <a:lnTo>
                    <a:pt x="11266" y="11964"/>
                  </a:lnTo>
                  <a:lnTo>
                    <a:pt x="11493" y="11708"/>
                  </a:lnTo>
                  <a:lnTo>
                    <a:pt x="11584" y="11580"/>
                  </a:lnTo>
                  <a:lnTo>
                    <a:pt x="11629" y="11452"/>
                  </a:lnTo>
                  <a:lnTo>
                    <a:pt x="11629" y="11323"/>
                  </a:lnTo>
                  <a:lnTo>
                    <a:pt x="11493" y="11281"/>
                  </a:lnTo>
                  <a:lnTo>
                    <a:pt x="11447" y="11238"/>
                  </a:lnTo>
                  <a:lnTo>
                    <a:pt x="11084" y="11153"/>
                  </a:lnTo>
                  <a:lnTo>
                    <a:pt x="11038" y="11153"/>
                  </a:lnTo>
                  <a:lnTo>
                    <a:pt x="10902" y="11153"/>
                  </a:lnTo>
                  <a:lnTo>
                    <a:pt x="10766" y="11067"/>
                  </a:lnTo>
                  <a:lnTo>
                    <a:pt x="10630" y="10982"/>
                  </a:lnTo>
                  <a:lnTo>
                    <a:pt x="11038" y="11110"/>
                  </a:lnTo>
                  <a:lnTo>
                    <a:pt x="11266" y="11195"/>
                  </a:lnTo>
                  <a:lnTo>
                    <a:pt x="11493" y="11281"/>
                  </a:lnTo>
                  <a:lnTo>
                    <a:pt x="11538" y="11281"/>
                  </a:lnTo>
                  <a:lnTo>
                    <a:pt x="11584" y="11323"/>
                  </a:lnTo>
                  <a:lnTo>
                    <a:pt x="11629" y="11323"/>
                  </a:lnTo>
                  <a:lnTo>
                    <a:pt x="11629" y="11366"/>
                  </a:lnTo>
                  <a:lnTo>
                    <a:pt x="11674" y="11452"/>
                  </a:lnTo>
                  <a:lnTo>
                    <a:pt x="11720" y="11537"/>
                  </a:lnTo>
                  <a:lnTo>
                    <a:pt x="11674" y="11580"/>
                  </a:lnTo>
                  <a:lnTo>
                    <a:pt x="11629" y="11580"/>
                  </a:lnTo>
                  <a:lnTo>
                    <a:pt x="11584" y="11580"/>
                  </a:lnTo>
                  <a:lnTo>
                    <a:pt x="11493" y="11708"/>
                  </a:lnTo>
                  <a:lnTo>
                    <a:pt x="11402" y="11879"/>
                  </a:lnTo>
                  <a:close/>
                  <a:moveTo>
                    <a:pt x="11856" y="12178"/>
                  </a:moveTo>
                  <a:lnTo>
                    <a:pt x="11856" y="12178"/>
                  </a:lnTo>
                  <a:lnTo>
                    <a:pt x="11765" y="12135"/>
                  </a:lnTo>
                  <a:lnTo>
                    <a:pt x="11493" y="12050"/>
                  </a:lnTo>
                  <a:lnTo>
                    <a:pt x="11856" y="12178"/>
                  </a:lnTo>
                  <a:close/>
                  <a:moveTo>
                    <a:pt x="11674" y="8055"/>
                  </a:moveTo>
                  <a:lnTo>
                    <a:pt x="11674" y="8055"/>
                  </a:lnTo>
                  <a:lnTo>
                    <a:pt x="11856" y="8226"/>
                  </a:lnTo>
                  <a:lnTo>
                    <a:pt x="11674" y="8055"/>
                  </a:lnTo>
                  <a:close/>
                  <a:moveTo>
                    <a:pt x="13491" y="7350"/>
                  </a:moveTo>
                  <a:lnTo>
                    <a:pt x="13491" y="7350"/>
                  </a:lnTo>
                  <a:lnTo>
                    <a:pt x="13401" y="7585"/>
                  </a:lnTo>
                  <a:lnTo>
                    <a:pt x="13491" y="7350"/>
                  </a:lnTo>
                  <a:close/>
                  <a:moveTo>
                    <a:pt x="13128" y="11110"/>
                  </a:moveTo>
                  <a:lnTo>
                    <a:pt x="13128" y="11110"/>
                  </a:lnTo>
                  <a:lnTo>
                    <a:pt x="13128" y="11067"/>
                  </a:lnTo>
                  <a:lnTo>
                    <a:pt x="13083" y="11024"/>
                  </a:lnTo>
                  <a:lnTo>
                    <a:pt x="13128" y="11024"/>
                  </a:lnTo>
                  <a:lnTo>
                    <a:pt x="13174" y="10982"/>
                  </a:lnTo>
                  <a:lnTo>
                    <a:pt x="13174" y="10853"/>
                  </a:lnTo>
                  <a:lnTo>
                    <a:pt x="13174" y="10811"/>
                  </a:lnTo>
                  <a:lnTo>
                    <a:pt x="13128" y="10768"/>
                  </a:lnTo>
                  <a:lnTo>
                    <a:pt x="13174" y="10640"/>
                  </a:lnTo>
                  <a:lnTo>
                    <a:pt x="13219" y="10554"/>
                  </a:lnTo>
                  <a:lnTo>
                    <a:pt x="13174" y="10469"/>
                  </a:lnTo>
                  <a:lnTo>
                    <a:pt x="13083" y="10362"/>
                  </a:lnTo>
                  <a:lnTo>
                    <a:pt x="13174" y="10426"/>
                  </a:lnTo>
                  <a:lnTo>
                    <a:pt x="13264" y="10512"/>
                  </a:lnTo>
                  <a:lnTo>
                    <a:pt x="13219" y="10554"/>
                  </a:lnTo>
                  <a:lnTo>
                    <a:pt x="13264" y="10554"/>
                  </a:lnTo>
                  <a:lnTo>
                    <a:pt x="13219" y="10853"/>
                  </a:lnTo>
                  <a:lnTo>
                    <a:pt x="13128" y="11110"/>
                  </a:lnTo>
                  <a:close/>
                  <a:moveTo>
                    <a:pt x="13355" y="10063"/>
                  </a:moveTo>
                  <a:lnTo>
                    <a:pt x="13355" y="10063"/>
                  </a:lnTo>
                  <a:lnTo>
                    <a:pt x="13355" y="10106"/>
                  </a:lnTo>
                  <a:lnTo>
                    <a:pt x="13401" y="10148"/>
                  </a:lnTo>
                  <a:lnTo>
                    <a:pt x="13446" y="10640"/>
                  </a:lnTo>
                  <a:lnTo>
                    <a:pt x="13310" y="10106"/>
                  </a:lnTo>
                  <a:lnTo>
                    <a:pt x="13219" y="9636"/>
                  </a:lnTo>
                  <a:lnTo>
                    <a:pt x="13264" y="9465"/>
                  </a:lnTo>
                  <a:lnTo>
                    <a:pt x="13264" y="9422"/>
                  </a:lnTo>
                  <a:lnTo>
                    <a:pt x="13310" y="9422"/>
                  </a:lnTo>
                  <a:lnTo>
                    <a:pt x="13355" y="9465"/>
                  </a:lnTo>
                  <a:lnTo>
                    <a:pt x="13310" y="9550"/>
                  </a:lnTo>
                  <a:lnTo>
                    <a:pt x="13219" y="9636"/>
                  </a:lnTo>
                  <a:lnTo>
                    <a:pt x="13264" y="9764"/>
                  </a:lnTo>
                  <a:lnTo>
                    <a:pt x="13355" y="9849"/>
                  </a:lnTo>
                  <a:lnTo>
                    <a:pt x="13446" y="9892"/>
                  </a:lnTo>
                  <a:lnTo>
                    <a:pt x="13491" y="9977"/>
                  </a:lnTo>
                  <a:lnTo>
                    <a:pt x="13491" y="10020"/>
                  </a:lnTo>
                  <a:lnTo>
                    <a:pt x="13446" y="10020"/>
                  </a:lnTo>
                  <a:lnTo>
                    <a:pt x="13355" y="10063"/>
                  </a:lnTo>
                  <a:close/>
                  <a:moveTo>
                    <a:pt x="13401" y="8866"/>
                  </a:moveTo>
                  <a:lnTo>
                    <a:pt x="13401" y="8866"/>
                  </a:lnTo>
                  <a:lnTo>
                    <a:pt x="13355" y="8909"/>
                  </a:lnTo>
                  <a:lnTo>
                    <a:pt x="13401" y="8866"/>
                  </a:lnTo>
                  <a:lnTo>
                    <a:pt x="13264" y="8738"/>
                  </a:lnTo>
                  <a:lnTo>
                    <a:pt x="13128" y="8525"/>
                  </a:lnTo>
                  <a:lnTo>
                    <a:pt x="13083" y="8439"/>
                  </a:lnTo>
                  <a:lnTo>
                    <a:pt x="13037" y="8311"/>
                  </a:lnTo>
                  <a:lnTo>
                    <a:pt x="13083" y="8268"/>
                  </a:lnTo>
                  <a:lnTo>
                    <a:pt x="13174" y="8226"/>
                  </a:lnTo>
                  <a:lnTo>
                    <a:pt x="13355" y="8055"/>
                  </a:lnTo>
                  <a:lnTo>
                    <a:pt x="13355" y="8097"/>
                  </a:lnTo>
                  <a:lnTo>
                    <a:pt x="13264" y="8183"/>
                  </a:lnTo>
                  <a:lnTo>
                    <a:pt x="13128" y="8482"/>
                  </a:lnTo>
                  <a:lnTo>
                    <a:pt x="13264" y="8525"/>
                  </a:lnTo>
                  <a:lnTo>
                    <a:pt x="13355" y="8610"/>
                  </a:lnTo>
                  <a:lnTo>
                    <a:pt x="13355" y="8653"/>
                  </a:lnTo>
                  <a:lnTo>
                    <a:pt x="13355" y="8696"/>
                  </a:lnTo>
                  <a:lnTo>
                    <a:pt x="13355" y="8781"/>
                  </a:lnTo>
                  <a:lnTo>
                    <a:pt x="13355" y="8824"/>
                  </a:lnTo>
                  <a:lnTo>
                    <a:pt x="13401" y="8824"/>
                  </a:lnTo>
                  <a:lnTo>
                    <a:pt x="13446" y="8781"/>
                  </a:lnTo>
                  <a:lnTo>
                    <a:pt x="13491" y="8781"/>
                  </a:lnTo>
                  <a:lnTo>
                    <a:pt x="13446" y="8824"/>
                  </a:lnTo>
                  <a:lnTo>
                    <a:pt x="13401" y="8866"/>
                  </a:lnTo>
                  <a:close/>
                  <a:moveTo>
                    <a:pt x="16649" y="13524"/>
                  </a:moveTo>
                  <a:lnTo>
                    <a:pt x="16649" y="13524"/>
                  </a:lnTo>
                  <a:lnTo>
                    <a:pt x="16558" y="13652"/>
                  </a:lnTo>
                  <a:lnTo>
                    <a:pt x="16421" y="13695"/>
                  </a:lnTo>
                  <a:lnTo>
                    <a:pt x="16331" y="13695"/>
                  </a:lnTo>
                  <a:lnTo>
                    <a:pt x="16194" y="13652"/>
                  </a:lnTo>
                  <a:lnTo>
                    <a:pt x="15922" y="13524"/>
                  </a:lnTo>
                  <a:lnTo>
                    <a:pt x="15695" y="13374"/>
                  </a:lnTo>
                  <a:lnTo>
                    <a:pt x="15649" y="13332"/>
                  </a:lnTo>
                  <a:lnTo>
                    <a:pt x="15649" y="13204"/>
                  </a:lnTo>
                  <a:lnTo>
                    <a:pt x="15649" y="12990"/>
                  </a:lnTo>
                  <a:lnTo>
                    <a:pt x="15740" y="12819"/>
                  </a:lnTo>
                  <a:lnTo>
                    <a:pt x="15740" y="12691"/>
                  </a:lnTo>
                  <a:lnTo>
                    <a:pt x="15740" y="12648"/>
                  </a:lnTo>
                  <a:lnTo>
                    <a:pt x="15649" y="12648"/>
                  </a:lnTo>
                  <a:lnTo>
                    <a:pt x="15558" y="12648"/>
                  </a:lnTo>
                  <a:lnTo>
                    <a:pt x="15468" y="12605"/>
                  </a:lnTo>
                  <a:lnTo>
                    <a:pt x="15422" y="12563"/>
                  </a:lnTo>
                  <a:lnTo>
                    <a:pt x="15422" y="12520"/>
                  </a:lnTo>
                  <a:lnTo>
                    <a:pt x="15377" y="12477"/>
                  </a:lnTo>
                  <a:lnTo>
                    <a:pt x="15150" y="12349"/>
                  </a:lnTo>
                  <a:lnTo>
                    <a:pt x="14922" y="12178"/>
                  </a:lnTo>
                  <a:lnTo>
                    <a:pt x="14832" y="12093"/>
                  </a:lnTo>
                  <a:lnTo>
                    <a:pt x="14786" y="12050"/>
                  </a:lnTo>
                  <a:lnTo>
                    <a:pt x="14786" y="11964"/>
                  </a:lnTo>
                  <a:lnTo>
                    <a:pt x="14741" y="11836"/>
                  </a:lnTo>
                  <a:lnTo>
                    <a:pt x="14695" y="11793"/>
                  </a:lnTo>
                  <a:lnTo>
                    <a:pt x="14604" y="11751"/>
                  </a:lnTo>
                  <a:lnTo>
                    <a:pt x="14514" y="11751"/>
                  </a:lnTo>
                  <a:lnTo>
                    <a:pt x="14468" y="11708"/>
                  </a:lnTo>
                  <a:lnTo>
                    <a:pt x="14468" y="11580"/>
                  </a:lnTo>
                  <a:lnTo>
                    <a:pt x="14514" y="11409"/>
                  </a:lnTo>
                  <a:lnTo>
                    <a:pt x="14650" y="11153"/>
                  </a:lnTo>
                  <a:lnTo>
                    <a:pt x="14650" y="10939"/>
                  </a:lnTo>
                  <a:lnTo>
                    <a:pt x="14695" y="10853"/>
                  </a:lnTo>
                  <a:lnTo>
                    <a:pt x="14741" y="10682"/>
                  </a:lnTo>
                  <a:lnTo>
                    <a:pt x="14786" y="10597"/>
                  </a:lnTo>
                  <a:lnTo>
                    <a:pt x="14832" y="10554"/>
                  </a:lnTo>
                  <a:lnTo>
                    <a:pt x="14922" y="10512"/>
                  </a:lnTo>
                  <a:lnTo>
                    <a:pt x="15104" y="10554"/>
                  </a:lnTo>
                  <a:lnTo>
                    <a:pt x="15286" y="10597"/>
                  </a:lnTo>
                  <a:lnTo>
                    <a:pt x="15331" y="10682"/>
                  </a:lnTo>
                  <a:lnTo>
                    <a:pt x="15331" y="10725"/>
                  </a:lnTo>
                  <a:lnTo>
                    <a:pt x="15377" y="10853"/>
                  </a:lnTo>
                  <a:lnTo>
                    <a:pt x="15422" y="10896"/>
                  </a:lnTo>
                  <a:lnTo>
                    <a:pt x="15468" y="10896"/>
                  </a:lnTo>
                  <a:lnTo>
                    <a:pt x="15377" y="10939"/>
                  </a:lnTo>
                  <a:lnTo>
                    <a:pt x="15240" y="10982"/>
                  </a:lnTo>
                  <a:lnTo>
                    <a:pt x="15195" y="10982"/>
                  </a:lnTo>
                  <a:lnTo>
                    <a:pt x="15150" y="11067"/>
                  </a:lnTo>
                  <a:lnTo>
                    <a:pt x="15286" y="11153"/>
                  </a:lnTo>
                  <a:lnTo>
                    <a:pt x="15331" y="11238"/>
                  </a:lnTo>
                  <a:lnTo>
                    <a:pt x="15331" y="11281"/>
                  </a:lnTo>
                  <a:lnTo>
                    <a:pt x="15286" y="11323"/>
                  </a:lnTo>
                  <a:lnTo>
                    <a:pt x="15195" y="11323"/>
                  </a:lnTo>
                  <a:lnTo>
                    <a:pt x="15150" y="11366"/>
                  </a:lnTo>
                  <a:lnTo>
                    <a:pt x="15104" y="11366"/>
                  </a:lnTo>
                  <a:lnTo>
                    <a:pt x="15104" y="11409"/>
                  </a:lnTo>
                  <a:lnTo>
                    <a:pt x="15150" y="11409"/>
                  </a:lnTo>
                  <a:lnTo>
                    <a:pt x="15240" y="11452"/>
                  </a:lnTo>
                  <a:lnTo>
                    <a:pt x="15468" y="11623"/>
                  </a:lnTo>
                  <a:lnTo>
                    <a:pt x="15468" y="11665"/>
                  </a:lnTo>
                  <a:lnTo>
                    <a:pt x="15513" y="11708"/>
                  </a:lnTo>
                  <a:lnTo>
                    <a:pt x="15649" y="11708"/>
                  </a:lnTo>
                  <a:lnTo>
                    <a:pt x="15740" y="11708"/>
                  </a:lnTo>
                  <a:lnTo>
                    <a:pt x="15831" y="11751"/>
                  </a:lnTo>
                  <a:lnTo>
                    <a:pt x="15876" y="11793"/>
                  </a:lnTo>
                  <a:lnTo>
                    <a:pt x="15876" y="11879"/>
                  </a:lnTo>
                  <a:lnTo>
                    <a:pt x="15922" y="12007"/>
                  </a:lnTo>
                  <a:lnTo>
                    <a:pt x="15967" y="12007"/>
                  </a:lnTo>
                  <a:lnTo>
                    <a:pt x="16013" y="11879"/>
                  </a:lnTo>
                  <a:lnTo>
                    <a:pt x="16013" y="11836"/>
                  </a:lnTo>
                  <a:lnTo>
                    <a:pt x="16058" y="11793"/>
                  </a:lnTo>
                  <a:lnTo>
                    <a:pt x="16103" y="11793"/>
                  </a:lnTo>
                  <a:lnTo>
                    <a:pt x="16194" y="11879"/>
                  </a:lnTo>
                  <a:lnTo>
                    <a:pt x="16285" y="11922"/>
                  </a:lnTo>
                  <a:lnTo>
                    <a:pt x="16421" y="12007"/>
                  </a:lnTo>
                  <a:lnTo>
                    <a:pt x="16376" y="12050"/>
                  </a:lnTo>
                  <a:lnTo>
                    <a:pt x="16331" y="12093"/>
                  </a:lnTo>
                  <a:lnTo>
                    <a:pt x="16285" y="12221"/>
                  </a:lnTo>
                  <a:lnTo>
                    <a:pt x="16194" y="12306"/>
                  </a:lnTo>
                  <a:lnTo>
                    <a:pt x="16149" y="12349"/>
                  </a:lnTo>
                  <a:lnTo>
                    <a:pt x="16149" y="12392"/>
                  </a:lnTo>
                  <a:lnTo>
                    <a:pt x="16149" y="12434"/>
                  </a:lnTo>
                  <a:lnTo>
                    <a:pt x="16194" y="12477"/>
                  </a:lnTo>
                  <a:lnTo>
                    <a:pt x="16285" y="12563"/>
                  </a:lnTo>
                  <a:lnTo>
                    <a:pt x="16240" y="12477"/>
                  </a:lnTo>
                  <a:lnTo>
                    <a:pt x="16376" y="12605"/>
                  </a:lnTo>
                  <a:lnTo>
                    <a:pt x="16467" y="12648"/>
                  </a:lnTo>
                  <a:lnTo>
                    <a:pt x="16558" y="12691"/>
                  </a:lnTo>
                  <a:lnTo>
                    <a:pt x="16603" y="12776"/>
                  </a:lnTo>
                  <a:lnTo>
                    <a:pt x="16649" y="12904"/>
                  </a:lnTo>
                  <a:lnTo>
                    <a:pt x="16785" y="13204"/>
                  </a:lnTo>
                  <a:lnTo>
                    <a:pt x="16649" y="13524"/>
                  </a:lnTo>
                  <a:close/>
                  <a:moveTo>
                    <a:pt x="16512" y="10853"/>
                  </a:moveTo>
                  <a:lnTo>
                    <a:pt x="16512" y="10853"/>
                  </a:lnTo>
                  <a:lnTo>
                    <a:pt x="16467" y="10853"/>
                  </a:lnTo>
                  <a:lnTo>
                    <a:pt x="16421" y="10811"/>
                  </a:lnTo>
                  <a:lnTo>
                    <a:pt x="16421" y="10725"/>
                  </a:lnTo>
                  <a:lnTo>
                    <a:pt x="16285" y="10554"/>
                  </a:lnTo>
                  <a:lnTo>
                    <a:pt x="16240" y="10319"/>
                  </a:lnTo>
                  <a:lnTo>
                    <a:pt x="16240" y="10148"/>
                  </a:lnTo>
                  <a:lnTo>
                    <a:pt x="16331" y="9977"/>
                  </a:lnTo>
                  <a:lnTo>
                    <a:pt x="16421" y="9764"/>
                  </a:lnTo>
                  <a:lnTo>
                    <a:pt x="16421" y="9807"/>
                  </a:lnTo>
                  <a:lnTo>
                    <a:pt x="16467" y="9935"/>
                  </a:lnTo>
                  <a:lnTo>
                    <a:pt x="16512" y="10020"/>
                  </a:lnTo>
                  <a:lnTo>
                    <a:pt x="16558" y="10020"/>
                  </a:lnTo>
                  <a:lnTo>
                    <a:pt x="16649" y="10063"/>
                  </a:lnTo>
                  <a:lnTo>
                    <a:pt x="16739" y="10234"/>
                  </a:lnTo>
                  <a:lnTo>
                    <a:pt x="16785" y="10469"/>
                  </a:lnTo>
                  <a:lnTo>
                    <a:pt x="16830" y="10640"/>
                  </a:lnTo>
                  <a:lnTo>
                    <a:pt x="16785" y="10725"/>
                  </a:lnTo>
                  <a:lnTo>
                    <a:pt x="16739" y="10768"/>
                  </a:lnTo>
                  <a:lnTo>
                    <a:pt x="16649" y="10811"/>
                  </a:lnTo>
                  <a:lnTo>
                    <a:pt x="16512" y="10853"/>
                  </a:lnTo>
                  <a:close/>
                  <a:moveTo>
                    <a:pt x="17943" y="8866"/>
                  </a:moveTo>
                  <a:lnTo>
                    <a:pt x="17943" y="8866"/>
                  </a:lnTo>
                  <a:lnTo>
                    <a:pt x="17807" y="8738"/>
                  </a:lnTo>
                  <a:lnTo>
                    <a:pt x="17671" y="8610"/>
                  </a:lnTo>
                  <a:lnTo>
                    <a:pt x="17671" y="8567"/>
                  </a:lnTo>
                  <a:lnTo>
                    <a:pt x="17671" y="8482"/>
                  </a:lnTo>
                  <a:lnTo>
                    <a:pt x="17716" y="8183"/>
                  </a:lnTo>
                  <a:lnTo>
                    <a:pt x="17807" y="8140"/>
                  </a:lnTo>
                  <a:lnTo>
                    <a:pt x="17807" y="8012"/>
                  </a:lnTo>
                  <a:lnTo>
                    <a:pt x="17852" y="7926"/>
                  </a:lnTo>
                  <a:lnTo>
                    <a:pt x="17852" y="7884"/>
                  </a:lnTo>
                  <a:lnTo>
                    <a:pt x="17898" y="7884"/>
                  </a:lnTo>
                  <a:lnTo>
                    <a:pt x="17943" y="7926"/>
                  </a:lnTo>
                  <a:lnTo>
                    <a:pt x="17943" y="8012"/>
                  </a:lnTo>
                  <a:lnTo>
                    <a:pt x="17852" y="8183"/>
                  </a:lnTo>
                  <a:lnTo>
                    <a:pt x="17716" y="8311"/>
                  </a:lnTo>
                  <a:lnTo>
                    <a:pt x="17716" y="8354"/>
                  </a:lnTo>
                  <a:lnTo>
                    <a:pt x="17716" y="8396"/>
                  </a:lnTo>
                  <a:lnTo>
                    <a:pt x="17898" y="8781"/>
                  </a:lnTo>
                  <a:lnTo>
                    <a:pt x="17943" y="8866"/>
                  </a:lnTo>
                  <a:close/>
                  <a:moveTo>
                    <a:pt x="17943" y="886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AutoShape 52"/>
            <p:cNvSpPr>
              <a:spLocks/>
            </p:cNvSpPr>
            <p:nvPr/>
          </p:nvSpPr>
          <p:spPr bwMode="auto">
            <a:xfrm>
              <a:off x="7092" y="5416"/>
              <a:ext cx="32" cy="48"/>
            </a:xfrm>
            <a:custGeom>
              <a:avLst/>
              <a:gdLst/>
              <a:ahLst/>
              <a:cxnLst/>
              <a:rect l="0" t="0" r="r" b="b"/>
              <a:pathLst>
                <a:path w="21600" h="21600">
                  <a:moveTo>
                    <a:pt x="21600" y="0"/>
                  </a:moveTo>
                  <a:lnTo>
                    <a:pt x="21600" y="0"/>
                  </a:lnTo>
                  <a:lnTo>
                    <a:pt x="10800" y="7200"/>
                  </a:lnTo>
                  <a:lnTo>
                    <a:pt x="0" y="21600"/>
                  </a:lnTo>
                  <a:lnTo>
                    <a:pt x="10800" y="21600"/>
                  </a:lnTo>
                  <a:lnTo>
                    <a:pt x="2160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utoShape 53"/>
            <p:cNvSpPr>
              <a:spLocks/>
            </p:cNvSpPr>
            <p:nvPr/>
          </p:nvSpPr>
          <p:spPr bwMode="auto">
            <a:xfrm>
              <a:off x="6660" y="5753"/>
              <a:ext cx="64" cy="16"/>
            </a:xfrm>
            <a:custGeom>
              <a:avLst/>
              <a:gdLst/>
              <a:ahLst/>
              <a:cxnLst/>
              <a:rect l="0" t="0" r="r" b="b"/>
              <a:pathLst>
                <a:path w="21600" h="21600">
                  <a:moveTo>
                    <a:pt x="21600" y="0"/>
                  </a:moveTo>
                  <a:lnTo>
                    <a:pt x="21600" y="0"/>
                  </a:lnTo>
                  <a:lnTo>
                    <a:pt x="10800" y="0"/>
                  </a:lnTo>
                  <a:lnTo>
                    <a:pt x="0" y="0"/>
                  </a:lnTo>
                  <a:lnTo>
                    <a:pt x="54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utoShape 54"/>
            <p:cNvSpPr>
              <a:spLocks/>
            </p:cNvSpPr>
            <p:nvPr/>
          </p:nvSpPr>
          <p:spPr bwMode="auto">
            <a:xfrm>
              <a:off x="5099" y="3880"/>
              <a:ext cx="48" cy="88"/>
            </a:xfrm>
            <a:custGeom>
              <a:avLst/>
              <a:gdLst/>
              <a:ahLst/>
              <a:cxnLst/>
              <a:rect l="0" t="0" r="r" b="b"/>
              <a:pathLst>
                <a:path w="21600" h="21600">
                  <a:moveTo>
                    <a:pt x="7200" y="21600"/>
                  </a:moveTo>
                  <a:lnTo>
                    <a:pt x="7200" y="21600"/>
                  </a:lnTo>
                  <a:lnTo>
                    <a:pt x="14400" y="17673"/>
                  </a:lnTo>
                  <a:lnTo>
                    <a:pt x="14400" y="13745"/>
                  </a:lnTo>
                  <a:lnTo>
                    <a:pt x="21600" y="0"/>
                  </a:lnTo>
                  <a:lnTo>
                    <a:pt x="14400" y="0"/>
                  </a:lnTo>
                  <a:lnTo>
                    <a:pt x="7200" y="3927"/>
                  </a:lnTo>
                  <a:lnTo>
                    <a:pt x="0" y="17673"/>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utoShape 55"/>
            <p:cNvSpPr>
              <a:spLocks/>
            </p:cNvSpPr>
            <p:nvPr/>
          </p:nvSpPr>
          <p:spPr bwMode="auto">
            <a:xfrm>
              <a:off x="7580" y="4528"/>
              <a:ext cx="128" cy="48"/>
            </a:xfrm>
            <a:custGeom>
              <a:avLst/>
              <a:gdLst/>
              <a:ahLst/>
              <a:cxnLst/>
              <a:rect l="0" t="0" r="r" b="b"/>
              <a:pathLst>
                <a:path w="21600" h="21600">
                  <a:moveTo>
                    <a:pt x="16200" y="14400"/>
                  </a:moveTo>
                  <a:lnTo>
                    <a:pt x="16200" y="14400"/>
                  </a:lnTo>
                  <a:lnTo>
                    <a:pt x="21600" y="21600"/>
                  </a:lnTo>
                  <a:lnTo>
                    <a:pt x="0" y="0"/>
                  </a:lnTo>
                  <a:lnTo>
                    <a:pt x="16200" y="14400"/>
                  </a:lnTo>
                  <a:close/>
                  <a:moveTo>
                    <a:pt x="1620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AutoShape 56"/>
            <p:cNvSpPr>
              <a:spLocks/>
            </p:cNvSpPr>
            <p:nvPr/>
          </p:nvSpPr>
          <p:spPr bwMode="auto">
            <a:xfrm>
              <a:off x="0" y="5753"/>
              <a:ext cx="32" cy="616"/>
            </a:xfrm>
            <a:custGeom>
              <a:avLst/>
              <a:gdLst/>
              <a:ahLst/>
              <a:cxnLst/>
              <a:rect l="0" t="0" r="r" b="b"/>
              <a:pathLst>
                <a:path w="21600" h="21600">
                  <a:moveTo>
                    <a:pt x="0" y="0"/>
                  </a:moveTo>
                  <a:lnTo>
                    <a:pt x="0" y="0"/>
                  </a:lnTo>
                  <a:lnTo>
                    <a:pt x="0" y="3366"/>
                  </a:lnTo>
                  <a:lnTo>
                    <a:pt x="0" y="7294"/>
                  </a:lnTo>
                  <a:lnTo>
                    <a:pt x="0" y="12904"/>
                  </a:lnTo>
                  <a:lnTo>
                    <a:pt x="21600" y="216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AutoShape 57"/>
            <p:cNvSpPr>
              <a:spLocks/>
            </p:cNvSpPr>
            <p:nvPr/>
          </p:nvSpPr>
          <p:spPr bwMode="auto">
            <a:xfrm>
              <a:off x="32" y="6369"/>
              <a:ext cx="1176" cy="2704"/>
            </a:xfrm>
            <a:custGeom>
              <a:avLst/>
              <a:gdLst/>
              <a:ahLst/>
              <a:cxnLst/>
              <a:rect l="0" t="0" r="r" b="b"/>
              <a:pathLst>
                <a:path w="21600" h="21600">
                  <a:moveTo>
                    <a:pt x="21600" y="21089"/>
                  </a:moveTo>
                  <a:lnTo>
                    <a:pt x="21600" y="21089"/>
                  </a:lnTo>
                  <a:lnTo>
                    <a:pt x="21306" y="20705"/>
                  </a:lnTo>
                  <a:lnTo>
                    <a:pt x="20718" y="20194"/>
                  </a:lnTo>
                  <a:lnTo>
                    <a:pt x="19543" y="19299"/>
                  </a:lnTo>
                  <a:lnTo>
                    <a:pt x="18073" y="18660"/>
                  </a:lnTo>
                  <a:lnTo>
                    <a:pt x="18073" y="18533"/>
                  </a:lnTo>
                  <a:lnTo>
                    <a:pt x="18073" y="18660"/>
                  </a:lnTo>
                  <a:lnTo>
                    <a:pt x="18073" y="18788"/>
                  </a:lnTo>
                  <a:lnTo>
                    <a:pt x="17486" y="18277"/>
                  </a:lnTo>
                  <a:lnTo>
                    <a:pt x="15722" y="16999"/>
                  </a:lnTo>
                  <a:lnTo>
                    <a:pt x="13665" y="15657"/>
                  </a:lnTo>
                  <a:lnTo>
                    <a:pt x="11902" y="14507"/>
                  </a:lnTo>
                  <a:lnTo>
                    <a:pt x="10727" y="13740"/>
                  </a:lnTo>
                  <a:lnTo>
                    <a:pt x="10139" y="13612"/>
                  </a:lnTo>
                  <a:lnTo>
                    <a:pt x="9845" y="13484"/>
                  </a:lnTo>
                  <a:lnTo>
                    <a:pt x="9551" y="12717"/>
                  </a:lnTo>
                  <a:lnTo>
                    <a:pt x="7935" y="11567"/>
                  </a:lnTo>
                  <a:lnTo>
                    <a:pt x="7641" y="11311"/>
                  </a:lnTo>
                  <a:lnTo>
                    <a:pt x="7347" y="10928"/>
                  </a:lnTo>
                  <a:lnTo>
                    <a:pt x="6465" y="10544"/>
                  </a:lnTo>
                  <a:lnTo>
                    <a:pt x="6171" y="10289"/>
                  </a:lnTo>
                  <a:lnTo>
                    <a:pt x="5290" y="9266"/>
                  </a:lnTo>
                  <a:lnTo>
                    <a:pt x="4408" y="8372"/>
                  </a:lnTo>
                  <a:lnTo>
                    <a:pt x="4702" y="8244"/>
                  </a:lnTo>
                  <a:lnTo>
                    <a:pt x="4702" y="7988"/>
                  </a:lnTo>
                  <a:lnTo>
                    <a:pt x="4408" y="7733"/>
                  </a:lnTo>
                  <a:lnTo>
                    <a:pt x="4114" y="7157"/>
                  </a:lnTo>
                  <a:lnTo>
                    <a:pt x="2939" y="5496"/>
                  </a:lnTo>
                  <a:lnTo>
                    <a:pt x="882" y="2173"/>
                  </a:lnTo>
                  <a:lnTo>
                    <a:pt x="882" y="2301"/>
                  </a:lnTo>
                  <a:lnTo>
                    <a:pt x="0" y="0"/>
                  </a:lnTo>
                  <a:lnTo>
                    <a:pt x="0" y="511"/>
                  </a:lnTo>
                  <a:lnTo>
                    <a:pt x="294" y="1534"/>
                  </a:lnTo>
                  <a:lnTo>
                    <a:pt x="882" y="2684"/>
                  </a:lnTo>
                  <a:lnTo>
                    <a:pt x="2351" y="5496"/>
                  </a:lnTo>
                  <a:lnTo>
                    <a:pt x="4114" y="8372"/>
                  </a:lnTo>
                  <a:lnTo>
                    <a:pt x="5584" y="10033"/>
                  </a:lnTo>
                  <a:lnTo>
                    <a:pt x="7347" y="11695"/>
                  </a:lnTo>
                  <a:lnTo>
                    <a:pt x="11020" y="15018"/>
                  </a:lnTo>
                  <a:lnTo>
                    <a:pt x="15429" y="18149"/>
                  </a:lnTo>
                  <a:lnTo>
                    <a:pt x="20131" y="21089"/>
                  </a:lnTo>
                  <a:lnTo>
                    <a:pt x="21012" y="21472"/>
                  </a:lnTo>
                  <a:lnTo>
                    <a:pt x="21012" y="21600"/>
                  </a:lnTo>
                  <a:lnTo>
                    <a:pt x="21306" y="21600"/>
                  </a:lnTo>
                  <a:lnTo>
                    <a:pt x="21600" y="21089"/>
                  </a:lnTo>
                  <a:close/>
                  <a:moveTo>
                    <a:pt x="21600" y="21089"/>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文本框 77"/>
          <p:cNvSpPr txBox="1"/>
          <p:nvPr/>
        </p:nvSpPr>
        <p:spPr>
          <a:xfrm>
            <a:off x="1096714" y="1859494"/>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1103332" y="3904114"/>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6579781" y="3904113"/>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6579781" y="1847662"/>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19812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2" presetClass="entr" presetSubtype="9" decel="36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0-#ppt_w/2"/>
                                          </p:val>
                                        </p:tav>
                                        <p:tav tm="100000">
                                          <p:val>
                                            <p:strVal val="#ppt_x"/>
                                          </p:val>
                                        </p:tav>
                                      </p:tavLst>
                                    </p:anim>
                                    <p:anim calcmode="lin" valueType="num">
                                      <p:cBhvr additive="base">
                                        <p:cTn id="14" dur="750" fill="hold"/>
                                        <p:tgtEl>
                                          <p:spTgt spid="8"/>
                                        </p:tgtEl>
                                        <p:attrNameLst>
                                          <p:attrName>ppt_y</p:attrName>
                                        </p:attrNameLst>
                                      </p:cBhvr>
                                      <p:tavLst>
                                        <p:tav tm="0">
                                          <p:val>
                                            <p:strVal val="0-#ppt_h/2"/>
                                          </p:val>
                                        </p:tav>
                                        <p:tav tm="100000">
                                          <p:val>
                                            <p:strVal val="#ppt_y"/>
                                          </p:val>
                                        </p:tav>
                                      </p:tavLst>
                                    </p:anim>
                                  </p:childTnLst>
                                </p:cTn>
                              </p:par>
                              <p:par>
                                <p:cTn id="15" presetID="2" presetClass="entr" presetSubtype="3" decel="36000" fill="hold" nodeType="withEffect">
                                  <p:stCondLst>
                                    <p:cond delay="25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2" decel="3600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750" fill="hold"/>
                                        <p:tgtEl>
                                          <p:spTgt spid="20"/>
                                        </p:tgtEl>
                                        <p:attrNameLst>
                                          <p:attrName>ppt_x</p:attrName>
                                        </p:attrNameLst>
                                      </p:cBhvr>
                                      <p:tavLst>
                                        <p:tav tm="0">
                                          <p:val>
                                            <p:strVal val="0-#ppt_w/2"/>
                                          </p:val>
                                        </p:tav>
                                        <p:tav tm="100000">
                                          <p:val>
                                            <p:strVal val="#ppt_x"/>
                                          </p:val>
                                        </p:tav>
                                      </p:tavLst>
                                    </p:anim>
                                    <p:anim calcmode="lin" valueType="num">
                                      <p:cBhvr additive="base">
                                        <p:cTn id="22" dur="75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6" decel="36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750" fill="hold"/>
                                        <p:tgtEl>
                                          <p:spTgt spid="17"/>
                                        </p:tgtEl>
                                        <p:attrNameLst>
                                          <p:attrName>ppt_x</p:attrName>
                                        </p:attrNameLst>
                                      </p:cBhvr>
                                      <p:tavLst>
                                        <p:tav tm="0">
                                          <p:val>
                                            <p:strVal val="1+#ppt_w/2"/>
                                          </p:val>
                                        </p:tav>
                                        <p:tav tm="100000">
                                          <p:val>
                                            <p:strVal val="#ppt_x"/>
                                          </p:val>
                                        </p:tav>
                                      </p:tavLst>
                                    </p:anim>
                                    <p:anim calcmode="lin" valueType="num">
                                      <p:cBhvr additive="base">
                                        <p:cTn id="26" dur="750" fill="hold"/>
                                        <p:tgtEl>
                                          <p:spTgt spid="1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2"/>
          <p:cNvSpPr/>
          <p:nvPr/>
        </p:nvSpPr>
        <p:spPr>
          <a:xfrm rot="19424524" flipH="1" flipV="1">
            <a:off x="901634"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5" name="MH_Other_3"/>
          <p:cNvSpPr/>
          <p:nvPr/>
        </p:nvSpPr>
        <p:spPr>
          <a:xfrm rot="2175476" flipV="1">
            <a:off x="2282759"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6" name="MH_Other_4"/>
          <p:cNvSpPr/>
          <p:nvPr/>
        </p:nvSpPr>
        <p:spPr>
          <a:xfrm rot="1894741" flipV="1">
            <a:off x="924256"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7" name="MH_Text_1"/>
          <p:cNvSpPr/>
          <p:nvPr/>
        </p:nvSpPr>
        <p:spPr>
          <a:xfrm>
            <a:off x="914731"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8" name="MH_SubTitle_1"/>
          <p:cNvSpPr/>
          <p:nvPr/>
        </p:nvSpPr>
        <p:spPr>
          <a:xfrm>
            <a:off x="852819"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9" name="MH_Text_1"/>
          <p:cNvSpPr/>
          <p:nvPr/>
        </p:nvSpPr>
        <p:spPr>
          <a:xfrm>
            <a:off x="852819" y="1462520"/>
            <a:ext cx="1606153" cy="1027962"/>
          </a:xfrm>
          <a:prstGeom prst="rect">
            <a:avLst/>
          </a:prstGeom>
          <a:blipFill dpi="0" rotWithShape="1">
            <a:blip r:embed="rId3"/>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40"/>
          <p:cNvSpPr txBox="1"/>
          <p:nvPr/>
        </p:nvSpPr>
        <p:spPr>
          <a:xfrm>
            <a:off x="967714"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1" name="MH_Other_2"/>
          <p:cNvSpPr/>
          <p:nvPr/>
        </p:nvSpPr>
        <p:spPr>
          <a:xfrm rot="19424524" flipH="1" flipV="1">
            <a:off x="2845704"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2" name="MH_Other_3"/>
          <p:cNvSpPr/>
          <p:nvPr/>
        </p:nvSpPr>
        <p:spPr>
          <a:xfrm rot="2175476" flipV="1">
            <a:off x="4226829"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3" name="MH_Other_4"/>
          <p:cNvSpPr/>
          <p:nvPr/>
        </p:nvSpPr>
        <p:spPr>
          <a:xfrm rot="1894741" flipV="1">
            <a:off x="2868325"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4" name="MH_Text_1"/>
          <p:cNvSpPr/>
          <p:nvPr/>
        </p:nvSpPr>
        <p:spPr>
          <a:xfrm>
            <a:off x="2858801"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5" name="MH_SubTitle_1"/>
          <p:cNvSpPr/>
          <p:nvPr/>
        </p:nvSpPr>
        <p:spPr>
          <a:xfrm>
            <a:off x="2796888"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16" name="MH_Text_1"/>
          <p:cNvSpPr/>
          <p:nvPr/>
        </p:nvSpPr>
        <p:spPr>
          <a:xfrm>
            <a:off x="2796888" y="1462520"/>
            <a:ext cx="1606153" cy="1027962"/>
          </a:xfrm>
          <a:prstGeom prst="rect">
            <a:avLst/>
          </a:prstGeom>
          <a:blipFill dpi="0" rotWithShape="1">
            <a:blip r:embed="rId4"/>
            <a:srcRect/>
            <a:stretch>
              <a:fillRect l="-91402" t="-80922"/>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40"/>
          <p:cNvSpPr txBox="1"/>
          <p:nvPr/>
        </p:nvSpPr>
        <p:spPr>
          <a:xfrm>
            <a:off x="2911783"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8" name="MH_Other_2"/>
          <p:cNvSpPr/>
          <p:nvPr/>
        </p:nvSpPr>
        <p:spPr>
          <a:xfrm rot="19424524" flipH="1" flipV="1">
            <a:off x="4789773"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9" name="MH_Other_3"/>
          <p:cNvSpPr/>
          <p:nvPr/>
        </p:nvSpPr>
        <p:spPr>
          <a:xfrm rot="2175476" flipV="1">
            <a:off x="6170898"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0" name="MH_Other_4"/>
          <p:cNvSpPr/>
          <p:nvPr/>
        </p:nvSpPr>
        <p:spPr>
          <a:xfrm rot="1894741" flipV="1">
            <a:off x="4812395"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1" name="MH_Text_1"/>
          <p:cNvSpPr/>
          <p:nvPr/>
        </p:nvSpPr>
        <p:spPr>
          <a:xfrm>
            <a:off x="4802871"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2" name="MH_SubTitle_1"/>
          <p:cNvSpPr/>
          <p:nvPr/>
        </p:nvSpPr>
        <p:spPr>
          <a:xfrm>
            <a:off x="4740958"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23" name="MH_Text_1"/>
          <p:cNvSpPr/>
          <p:nvPr/>
        </p:nvSpPr>
        <p:spPr>
          <a:xfrm>
            <a:off x="4740958" y="1462520"/>
            <a:ext cx="1606153" cy="1027962"/>
          </a:xfrm>
          <a:prstGeom prst="rect">
            <a:avLst/>
          </a:prstGeom>
          <a:blipFill dpi="0" rotWithShape="1">
            <a:blip r:embed="rId5"/>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40"/>
          <p:cNvSpPr txBox="1"/>
          <p:nvPr/>
        </p:nvSpPr>
        <p:spPr>
          <a:xfrm>
            <a:off x="4855853"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5" name="MH_Other_2"/>
          <p:cNvSpPr/>
          <p:nvPr/>
        </p:nvSpPr>
        <p:spPr>
          <a:xfrm rot="19424524" flipH="1" flipV="1">
            <a:off x="6733842"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6" name="MH_Other_3"/>
          <p:cNvSpPr/>
          <p:nvPr/>
        </p:nvSpPr>
        <p:spPr>
          <a:xfrm rot="2175476" flipV="1">
            <a:off x="8114967"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7" name="MH_Other_4"/>
          <p:cNvSpPr/>
          <p:nvPr/>
        </p:nvSpPr>
        <p:spPr>
          <a:xfrm rot="1894741" flipV="1">
            <a:off x="6756464"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8" name="MH_Text_1"/>
          <p:cNvSpPr/>
          <p:nvPr/>
        </p:nvSpPr>
        <p:spPr>
          <a:xfrm>
            <a:off x="6746940"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9" name="MH_SubTitle_1"/>
          <p:cNvSpPr/>
          <p:nvPr/>
        </p:nvSpPr>
        <p:spPr>
          <a:xfrm>
            <a:off x="6685027"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30" name="MH_Text_1"/>
          <p:cNvSpPr/>
          <p:nvPr/>
        </p:nvSpPr>
        <p:spPr>
          <a:xfrm>
            <a:off x="6685027" y="1462520"/>
            <a:ext cx="1606153" cy="1027962"/>
          </a:xfrm>
          <a:prstGeom prst="rect">
            <a:avLst/>
          </a:prstGeom>
          <a:blipFill dpi="0" rotWithShape="1">
            <a:blip r:embed="rId6"/>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40"/>
          <p:cNvSpPr txBox="1"/>
          <p:nvPr/>
        </p:nvSpPr>
        <p:spPr>
          <a:xfrm>
            <a:off x="6799922"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Tree>
    <p:extLst>
      <p:ext uri="{BB962C8B-B14F-4D97-AF65-F5344CB8AC3E}">
        <p14:creationId xmlns:p14="http://schemas.microsoft.com/office/powerpoint/2010/main" val="1279522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500" fill="hold"/>
                                        <p:tgtEl>
                                          <p:spTgt spid="23"/>
                                        </p:tgtEl>
                                        <p:attrNameLst>
                                          <p:attrName>ppt_w</p:attrName>
                                        </p:attrNameLst>
                                      </p:cBhvr>
                                      <p:tavLst>
                                        <p:tav tm="0">
                                          <p:val>
                                            <p:fltVal val="0"/>
                                          </p:val>
                                        </p:tav>
                                        <p:tav tm="100000">
                                          <p:val>
                                            <p:strVal val="#ppt_w"/>
                                          </p:val>
                                        </p:tav>
                                      </p:tavLst>
                                    </p:anim>
                                    <p:anim calcmode="lin" valueType="num">
                                      <p:cBhvr>
                                        <p:cTn id="103" dur="500" fill="hold"/>
                                        <p:tgtEl>
                                          <p:spTgt spid="23"/>
                                        </p:tgtEl>
                                        <p:attrNameLst>
                                          <p:attrName>ppt_h</p:attrName>
                                        </p:attrNameLst>
                                      </p:cBhvr>
                                      <p:tavLst>
                                        <p:tav tm="0">
                                          <p:val>
                                            <p:fltVal val="0"/>
                                          </p:val>
                                        </p:tav>
                                        <p:tav tm="100000">
                                          <p:val>
                                            <p:strVal val="#ppt_h"/>
                                          </p:val>
                                        </p:tav>
                                      </p:tavLst>
                                    </p:anim>
                                    <p:animEffect transition="in" filter="fade">
                                      <p:cBhvr>
                                        <p:cTn id="104" dur="500"/>
                                        <p:tgtEl>
                                          <p:spTgt spid="2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p:cTn id="107" dur="500" fill="hold"/>
                                        <p:tgtEl>
                                          <p:spTgt spid="24"/>
                                        </p:tgtEl>
                                        <p:attrNameLst>
                                          <p:attrName>ppt_w</p:attrName>
                                        </p:attrNameLst>
                                      </p:cBhvr>
                                      <p:tavLst>
                                        <p:tav tm="0">
                                          <p:val>
                                            <p:fltVal val="0"/>
                                          </p:val>
                                        </p:tav>
                                        <p:tav tm="100000">
                                          <p:val>
                                            <p:strVal val="#ppt_w"/>
                                          </p:val>
                                        </p:tav>
                                      </p:tavLst>
                                    </p:anim>
                                    <p:anim calcmode="lin" valueType="num">
                                      <p:cBhvr>
                                        <p:cTn id="108" dur="500" fill="hold"/>
                                        <p:tgtEl>
                                          <p:spTgt spid="24"/>
                                        </p:tgtEl>
                                        <p:attrNameLst>
                                          <p:attrName>ppt_h</p:attrName>
                                        </p:attrNameLst>
                                      </p:cBhvr>
                                      <p:tavLst>
                                        <p:tav tm="0">
                                          <p:val>
                                            <p:fltVal val="0"/>
                                          </p:val>
                                        </p:tav>
                                        <p:tav tm="100000">
                                          <p:val>
                                            <p:strVal val="#ppt_h"/>
                                          </p:val>
                                        </p:tav>
                                      </p:tavLst>
                                    </p:anim>
                                    <p:animEffect transition="in" filter="fade">
                                      <p:cBhvr>
                                        <p:cTn id="109" dur="500"/>
                                        <p:tgtEl>
                                          <p:spTgt spid="2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 calcmode="lin" valueType="num">
                                      <p:cBhvr>
                                        <p:cTn id="112" dur="500" fill="hold"/>
                                        <p:tgtEl>
                                          <p:spTgt spid="25"/>
                                        </p:tgtEl>
                                        <p:attrNameLst>
                                          <p:attrName>ppt_w</p:attrName>
                                        </p:attrNameLst>
                                      </p:cBhvr>
                                      <p:tavLst>
                                        <p:tav tm="0">
                                          <p:val>
                                            <p:fltVal val="0"/>
                                          </p:val>
                                        </p:tav>
                                        <p:tav tm="100000">
                                          <p:val>
                                            <p:strVal val="#ppt_w"/>
                                          </p:val>
                                        </p:tav>
                                      </p:tavLst>
                                    </p:anim>
                                    <p:anim calcmode="lin" valueType="num">
                                      <p:cBhvr>
                                        <p:cTn id="113" dur="500" fill="hold"/>
                                        <p:tgtEl>
                                          <p:spTgt spid="25"/>
                                        </p:tgtEl>
                                        <p:attrNameLst>
                                          <p:attrName>ppt_h</p:attrName>
                                        </p:attrNameLst>
                                      </p:cBhvr>
                                      <p:tavLst>
                                        <p:tav tm="0">
                                          <p:val>
                                            <p:fltVal val="0"/>
                                          </p:val>
                                        </p:tav>
                                        <p:tav tm="100000">
                                          <p:val>
                                            <p:strVal val="#ppt_h"/>
                                          </p:val>
                                        </p:tav>
                                      </p:tavLst>
                                    </p:anim>
                                    <p:animEffect transition="in" filter="fade">
                                      <p:cBhvr>
                                        <p:cTn id="114" dur="500"/>
                                        <p:tgtEl>
                                          <p:spTgt spid="2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 calcmode="lin" valueType="num">
                                      <p:cBhvr>
                                        <p:cTn id="117" dur="500" fill="hold"/>
                                        <p:tgtEl>
                                          <p:spTgt spid="26"/>
                                        </p:tgtEl>
                                        <p:attrNameLst>
                                          <p:attrName>ppt_w</p:attrName>
                                        </p:attrNameLst>
                                      </p:cBhvr>
                                      <p:tavLst>
                                        <p:tav tm="0">
                                          <p:val>
                                            <p:fltVal val="0"/>
                                          </p:val>
                                        </p:tav>
                                        <p:tav tm="100000">
                                          <p:val>
                                            <p:strVal val="#ppt_w"/>
                                          </p:val>
                                        </p:tav>
                                      </p:tavLst>
                                    </p:anim>
                                    <p:anim calcmode="lin" valueType="num">
                                      <p:cBhvr>
                                        <p:cTn id="118" dur="500" fill="hold"/>
                                        <p:tgtEl>
                                          <p:spTgt spid="26"/>
                                        </p:tgtEl>
                                        <p:attrNameLst>
                                          <p:attrName>ppt_h</p:attrName>
                                        </p:attrNameLst>
                                      </p:cBhvr>
                                      <p:tavLst>
                                        <p:tav tm="0">
                                          <p:val>
                                            <p:fltVal val="0"/>
                                          </p:val>
                                        </p:tav>
                                        <p:tav tm="100000">
                                          <p:val>
                                            <p:strVal val="#ppt_h"/>
                                          </p:val>
                                        </p:tav>
                                      </p:tavLst>
                                    </p:anim>
                                    <p:animEffect transition="in" filter="fade">
                                      <p:cBhvr>
                                        <p:cTn id="119" dur="500"/>
                                        <p:tgtEl>
                                          <p:spTgt spid="2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500" fill="hold"/>
                                        <p:tgtEl>
                                          <p:spTgt spid="28"/>
                                        </p:tgtEl>
                                        <p:attrNameLst>
                                          <p:attrName>ppt_w</p:attrName>
                                        </p:attrNameLst>
                                      </p:cBhvr>
                                      <p:tavLst>
                                        <p:tav tm="0">
                                          <p:val>
                                            <p:fltVal val="0"/>
                                          </p:val>
                                        </p:tav>
                                        <p:tav tm="100000">
                                          <p:val>
                                            <p:strVal val="#ppt_w"/>
                                          </p:val>
                                        </p:tav>
                                      </p:tavLst>
                                    </p:anim>
                                    <p:anim calcmode="lin" valueType="num">
                                      <p:cBhvr>
                                        <p:cTn id="128" dur="500" fill="hold"/>
                                        <p:tgtEl>
                                          <p:spTgt spid="28"/>
                                        </p:tgtEl>
                                        <p:attrNameLst>
                                          <p:attrName>ppt_h</p:attrName>
                                        </p:attrNameLst>
                                      </p:cBhvr>
                                      <p:tavLst>
                                        <p:tav tm="0">
                                          <p:val>
                                            <p:fltVal val="0"/>
                                          </p:val>
                                        </p:tav>
                                        <p:tav tm="100000">
                                          <p:val>
                                            <p:strVal val="#ppt_h"/>
                                          </p:val>
                                        </p:tav>
                                      </p:tavLst>
                                    </p:anim>
                                    <p:animEffect transition="in" filter="fade">
                                      <p:cBhvr>
                                        <p:cTn id="129" dur="500"/>
                                        <p:tgtEl>
                                          <p:spTgt spid="2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 calcmode="lin" valueType="num">
                                      <p:cBhvr>
                                        <p:cTn id="132" dur="500" fill="hold"/>
                                        <p:tgtEl>
                                          <p:spTgt spid="29"/>
                                        </p:tgtEl>
                                        <p:attrNameLst>
                                          <p:attrName>ppt_w</p:attrName>
                                        </p:attrNameLst>
                                      </p:cBhvr>
                                      <p:tavLst>
                                        <p:tav tm="0">
                                          <p:val>
                                            <p:fltVal val="0"/>
                                          </p:val>
                                        </p:tav>
                                        <p:tav tm="100000">
                                          <p:val>
                                            <p:strVal val="#ppt_w"/>
                                          </p:val>
                                        </p:tav>
                                      </p:tavLst>
                                    </p:anim>
                                    <p:anim calcmode="lin" valueType="num">
                                      <p:cBhvr>
                                        <p:cTn id="133" dur="500" fill="hold"/>
                                        <p:tgtEl>
                                          <p:spTgt spid="29"/>
                                        </p:tgtEl>
                                        <p:attrNameLst>
                                          <p:attrName>ppt_h</p:attrName>
                                        </p:attrNameLst>
                                      </p:cBhvr>
                                      <p:tavLst>
                                        <p:tav tm="0">
                                          <p:val>
                                            <p:fltVal val="0"/>
                                          </p:val>
                                        </p:tav>
                                        <p:tav tm="100000">
                                          <p:val>
                                            <p:strVal val="#ppt_h"/>
                                          </p:val>
                                        </p:tav>
                                      </p:tavLst>
                                    </p:anim>
                                    <p:animEffect transition="in" filter="fade">
                                      <p:cBhvr>
                                        <p:cTn id="134" dur="500"/>
                                        <p:tgtEl>
                                          <p:spTgt spid="29"/>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 calcmode="lin" valueType="num">
                                      <p:cBhvr>
                                        <p:cTn id="137" dur="500" fill="hold"/>
                                        <p:tgtEl>
                                          <p:spTgt spid="30"/>
                                        </p:tgtEl>
                                        <p:attrNameLst>
                                          <p:attrName>ppt_w</p:attrName>
                                        </p:attrNameLst>
                                      </p:cBhvr>
                                      <p:tavLst>
                                        <p:tav tm="0">
                                          <p:val>
                                            <p:fltVal val="0"/>
                                          </p:val>
                                        </p:tav>
                                        <p:tav tm="100000">
                                          <p:val>
                                            <p:strVal val="#ppt_w"/>
                                          </p:val>
                                        </p:tav>
                                      </p:tavLst>
                                    </p:anim>
                                    <p:anim calcmode="lin" valueType="num">
                                      <p:cBhvr>
                                        <p:cTn id="138" dur="500" fill="hold"/>
                                        <p:tgtEl>
                                          <p:spTgt spid="30"/>
                                        </p:tgtEl>
                                        <p:attrNameLst>
                                          <p:attrName>ppt_h</p:attrName>
                                        </p:attrNameLst>
                                      </p:cBhvr>
                                      <p:tavLst>
                                        <p:tav tm="0">
                                          <p:val>
                                            <p:fltVal val="0"/>
                                          </p:val>
                                        </p:tav>
                                        <p:tav tm="100000">
                                          <p:val>
                                            <p:strVal val="#ppt_h"/>
                                          </p:val>
                                        </p:tav>
                                      </p:tavLst>
                                    </p:anim>
                                    <p:animEffect transition="in" filter="fade">
                                      <p:cBhvr>
                                        <p:cTn id="139" dur="500"/>
                                        <p:tgtEl>
                                          <p:spTgt spid="3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 calcmode="lin" valueType="num">
                                      <p:cBhvr>
                                        <p:cTn id="142" dur="500" fill="hold"/>
                                        <p:tgtEl>
                                          <p:spTgt spid="31"/>
                                        </p:tgtEl>
                                        <p:attrNameLst>
                                          <p:attrName>ppt_w</p:attrName>
                                        </p:attrNameLst>
                                      </p:cBhvr>
                                      <p:tavLst>
                                        <p:tav tm="0">
                                          <p:val>
                                            <p:fltVal val="0"/>
                                          </p:val>
                                        </p:tav>
                                        <p:tav tm="100000">
                                          <p:val>
                                            <p:strVal val="#ppt_w"/>
                                          </p:val>
                                        </p:tav>
                                      </p:tavLst>
                                    </p:anim>
                                    <p:anim calcmode="lin" valueType="num">
                                      <p:cBhvr>
                                        <p:cTn id="143" dur="500" fill="hold"/>
                                        <p:tgtEl>
                                          <p:spTgt spid="31"/>
                                        </p:tgtEl>
                                        <p:attrNameLst>
                                          <p:attrName>ppt_h</p:attrName>
                                        </p:attrNameLst>
                                      </p:cBhvr>
                                      <p:tavLst>
                                        <p:tav tm="0">
                                          <p:val>
                                            <p:fltVal val="0"/>
                                          </p:val>
                                        </p:tav>
                                        <p:tav tm="100000">
                                          <p:val>
                                            <p:strVal val="#ppt_h"/>
                                          </p:val>
                                        </p:tav>
                                      </p:tavLst>
                                    </p:anim>
                                    <p:animEffect transition="in" filter="fade">
                                      <p:cBhvr>
                                        <p:cTn id="1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animBg="1"/>
      <p:bldP spid="12" grpId="0" animBg="1"/>
      <p:bldP spid="13" grpId="0" animBg="1"/>
      <p:bldP spid="14" grpId="0" animBg="1"/>
      <p:bldP spid="15" grpId="0" animBg="1"/>
      <p:bldP spid="16" grpId="0" animBg="1"/>
      <p:bldP spid="17" grpId="0"/>
      <p:bldP spid="18" grpId="0" animBg="1"/>
      <p:bldP spid="19" grpId="0" animBg="1"/>
      <p:bldP spid="20" grpId="0" animBg="1"/>
      <p:bldP spid="21" grpId="0" animBg="1"/>
      <p:bldP spid="22" grpId="0" animBg="1"/>
      <p:bldP spid="23" grpId="0" animBg="1"/>
      <p:bldP spid="24" grpId="0"/>
      <p:bldP spid="25" grpId="0" animBg="1"/>
      <p:bldP spid="26" grpId="0" animBg="1"/>
      <p:bldP spid="27" grpId="0" animBg="1"/>
      <p:bldP spid="28" grpId="0" animBg="1"/>
      <p:bldP spid="29" grpId="0" animBg="1"/>
      <p:bldP spid="30" grpId="0" animBg="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7755952-7805-4F85-B171-A18FCDA891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7868" y="794"/>
            <a:ext cx="3859108" cy="5145088"/>
          </a:xfrm>
          <a:prstGeom prst="rect">
            <a:avLst/>
          </a:prstGeom>
        </p:spPr>
      </p:pic>
      <p:sp>
        <p:nvSpPr>
          <p:cNvPr id="4" name="矩形 15"/>
          <p:cNvSpPr>
            <a:spLocks noChangeArrowheads="1"/>
          </p:cNvSpPr>
          <p:nvPr/>
        </p:nvSpPr>
        <p:spPr bwMode="auto">
          <a:xfrm>
            <a:off x="2458388" y="2464532"/>
            <a:ext cx="1754326" cy="346249"/>
          </a:xfrm>
          <a:prstGeom prst="rect">
            <a:avLst/>
          </a:prstGeom>
          <a:noFill/>
          <a:ln w="9525">
            <a:noFill/>
            <a:miter lim="800000"/>
            <a:headEnd/>
            <a:tailEnd/>
          </a:ln>
        </p:spPr>
        <p:txBody>
          <a:bodyPr wrap="none" lIns="68580" tIns="34290" rIns="68580" bIns="3429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1668966" y="2906758"/>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50000"/>
                  <a:lumOff val="50000"/>
                </a:schemeClr>
              </a:solidFill>
              <a:latin typeface="微软雅黑" pitchFamily="34" charset="-122"/>
              <a:ea typeface="微软雅黑" pitchFamily="34" charset="-122"/>
              <a:sym typeface="Arial" charset="0"/>
            </a:endParaRPr>
          </a:p>
        </p:txBody>
      </p:sp>
      <p:sp>
        <p:nvSpPr>
          <p:cNvPr id="10" name="Oval 31">
            <a:extLst>
              <a:ext uri="{FF2B5EF4-FFF2-40B4-BE49-F238E27FC236}">
                <a16:creationId xmlns:a16="http://schemas.microsoft.com/office/drawing/2014/main" id="{20070FDD-8AC3-4FCA-BC53-2B21B28A684A}"/>
              </a:ext>
            </a:extLst>
          </p:cNvPr>
          <p:cNvSpPr>
            <a:spLocks noChangeArrowheads="1"/>
          </p:cNvSpPr>
          <p:nvPr/>
        </p:nvSpPr>
        <p:spPr bwMode="auto">
          <a:xfrm>
            <a:off x="2879812" y="1549727"/>
            <a:ext cx="804602" cy="806054"/>
          </a:xfrm>
          <a:prstGeom prst="roundRect">
            <a:avLst/>
          </a:prstGeom>
          <a:solidFill>
            <a:schemeClr val="accent1"/>
          </a:solidFill>
          <a:ln>
            <a:noFill/>
          </a:ln>
        </p:spPr>
        <p:txBody>
          <a:bodyPr vert="horz" wrap="square" lIns="68580" tIns="34290" rIns="68580" bIns="34290" numCol="1" anchor="t" anchorCtr="0" compatLnSpc="1"/>
          <a:lstStyle/>
          <a:p>
            <a:pPr algn="ctr"/>
            <a:r>
              <a:rPr lang="en-US" altLang="zh-CN" sz="3600" dirty="0">
                <a:solidFill>
                  <a:schemeClr val="bg1"/>
                </a:solidFill>
              </a:rPr>
              <a:t>04</a:t>
            </a:r>
            <a:endParaRPr lang="zh-CN" altLang="en-US" sz="3600" dirty="0">
              <a:solidFill>
                <a:schemeClr val="bg1"/>
              </a:solidFill>
            </a:endParaRPr>
          </a:p>
        </p:txBody>
      </p:sp>
    </p:spTree>
    <p:extLst>
      <p:ext uri="{BB962C8B-B14F-4D97-AF65-F5344CB8AC3E}">
        <p14:creationId xmlns:p14="http://schemas.microsoft.com/office/powerpoint/2010/main" val="235185533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3774133" y="2500850"/>
            <a:ext cx="148369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130000"/>
              </a:lnSpc>
            </a:pPr>
            <a:r>
              <a:rPr lang="zh-CN" altLang="en-US" sz="1200" dirty="0">
                <a:solidFill>
                  <a:schemeClr val="tx1">
                    <a:lumMod val="65000"/>
                    <a:lumOff val="35000"/>
                  </a:schemeClr>
                </a:solidFill>
                <a:latin typeface="微软雅黑" panose="020B0503020204020204" pitchFamily="34" charset="-122"/>
              </a:rPr>
              <a:t>此处输</a:t>
            </a:r>
            <a:endParaRPr lang="en-US" altLang="zh-CN" sz="1200" dirty="0">
              <a:solidFill>
                <a:schemeClr val="tx1">
                  <a:lumMod val="65000"/>
                  <a:lumOff val="35000"/>
                </a:schemeClr>
              </a:solidFill>
              <a:latin typeface="微软雅黑" panose="020B0503020204020204" pitchFamily="34" charset="-122"/>
            </a:endParaRPr>
          </a:p>
          <a:p>
            <a:pPr algn="ctr" eaLnBrk="1" hangingPunct="1">
              <a:lnSpc>
                <a:spcPct val="130000"/>
              </a:lnSpc>
            </a:pPr>
            <a:r>
              <a:rPr lang="zh-CN" altLang="en-US" sz="1200" dirty="0">
                <a:solidFill>
                  <a:schemeClr val="tx1">
                    <a:lumMod val="65000"/>
                    <a:lumOff val="35000"/>
                  </a:schemeClr>
                </a:solidFill>
                <a:latin typeface="微软雅黑" panose="020B0503020204020204" pitchFamily="34" charset="-122"/>
              </a:rPr>
              <a:t>入标题</a:t>
            </a:r>
          </a:p>
        </p:txBody>
      </p:sp>
      <p:grpSp>
        <p:nvGrpSpPr>
          <p:cNvPr id="9" name="组合 8"/>
          <p:cNvGrpSpPr/>
          <p:nvPr/>
        </p:nvGrpSpPr>
        <p:grpSpPr>
          <a:xfrm>
            <a:off x="4703022" y="1248446"/>
            <a:ext cx="985014" cy="847827"/>
            <a:chOff x="4703022" y="1248060"/>
            <a:chExt cx="985014" cy="847565"/>
          </a:xfrm>
          <a:solidFill>
            <a:schemeClr val="accent3"/>
          </a:solidFill>
        </p:grpSpPr>
        <p:sp>
          <p:nvSpPr>
            <p:cNvPr id="10" name="等腰三角形 9"/>
            <p:cNvSpPr/>
            <p:nvPr/>
          </p:nvSpPr>
          <p:spPr>
            <a:xfrm rot="12721584" flipV="1">
              <a:off x="4703022" y="1248060"/>
              <a:ext cx="985014" cy="84756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0790" tIns="50396" rIns="100790" bIns="50396"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sp>
          <p:nvSpPr>
            <p:cNvPr id="11" name="矩形 10"/>
            <p:cNvSpPr/>
            <p:nvPr/>
          </p:nvSpPr>
          <p:spPr>
            <a:xfrm>
              <a:off x="4896203" y="1635647"/>
              <a:ext cx="378266" cy="307659"/>
            </a:xfrm>
            <a:prstGeom prst="rect">
              <a:avLst/>
            </a:prstGeom>
            <a:grpFill/>
          </p:spPr>
          <p:txBody>
            <a:bodyPr wrap="none" lIns="76179" tIns="38089" rIns="76179" bIns="38089">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01</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419281" y="2262742"/>
            <a:ext cx="847564" cy="983509"/>
            <a:chOff x="5419281" y="2262043"/>
            <a:chExt cx="847564" cy="983205"/>
          </a:xfrm>
          <a:solidFill>
            <a:schemeClr val="accent2"/>
          </a:solidFill>
        </p:grpSpPr>
        <p:sp>
          <p:nvSpPr>
            <p:cNvPr id="13" name="等腰三角形 12"/>
            <p:cNvSpPr/>
            <p:nvPr/>
          </p:nvSpPr>
          <p:spPr>
            <a:xfrm rot="15994774" flipV="1">
              <a:off x="5351460" y="2329864"/>
              <a:ext cx="983205" cy="8475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0790" tIns="50396" rIns="100790" bIns="50396"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sp>
          <p:nvSpPr>
            <p:cNvPr id="14" name="矩形 13"/>
            <p:cNvSpPr/>
            <p:nvPr/>
          </p:nvSpPr>
          <p:spPr>
            <a:xfrm>
              <a:off x="5503480" y="2601007"/>
              <a:ext cx="378266" cy="307659"/>
            </a:xfrm>
            <a:prstGeom prst="rect">
              <a:avLst/>
            </a:prstGeom>
            <a:grpFill/>
          </p:spPr>
          <p:txBody>
            <a:bodyPr wrap="none" lIns="76179" tIns="38089" rIns="76179" bIns="38089">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02</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724774" y="3455518"/>
            <a:ext cx="983103" cy="847915"/>
            <a:chOff x="4724773" y="3454451"/>
            <a:chExt cx="983103" cy="847653"/>
          </a:xfrm>
          <a:solidFill>
            <a:schemeClr val="accent1"/>
          </a:solidFill>
        </p:grpSpPr>
        <p:sp>
          <p:nvSpPr>
            <p:cNvPr id="16" name="等腰三角形 15"/>
            <p:cNvSpPr/>
            <p:nvPr/>
          </p:nvSpPr>
          <p:spPr>
            <a:xfrm rot="19800000" flipV="1">
              <a:off x="4724773" y="3454451"/>
              <a:ext cx="983103" cy="84765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0790" tIns="50396" rIns="100790" bIns="50396"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sp>
          <p:nvSpPr>
            <p:cNvPr id="17" name="矩形 16"/>
            <p:cNvSpPr/>
            <p:nvPr/>
          </p:nvSpPr>
          <p:spPr>
            <a:xfrm>
              <a:off x="4999423" y="3579861"/>
              <a:ext cx="378266" cy="307659"/>
            </a:xfrm>
            <a:prstGeom prst="rect">
              <a:avLst/>
            </a:prstGeom>
            <a:grpFill/>
          </p:spPr>
          <p:txBody>
            <a:bodyPr wrap="none" lIns="76179" tIns="38089" rIns="76179" bIns="38089">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03</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429711" y="3424267"/>
            <a:ext cx="985014" cy="847827"/>
            <a:chOff x="3429711" y="3423210"/>
            <a:chExt cx="985014" cy="847565"/>
          </a:xfrm>
          <a:solidFill>
            <a:schemeClr val="accent1"/>
          </a:solidFill>
        </p:grpSpPr>
        <p:sp>
          <p:nvSpPr>
            <p:cNvPr id="19" name="等腰三角形 18"/>
            <p:cNvSpPr/>
            <p:nvPr/>
          </p:nvSpPr>
          <p:spPr>
            <a:xfrm rot="12776656">
              <a:off x="3429711" y="3423210"/>
              <a:ext cx="985014" cy="84756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0790" tIns="50396" rIns="100790" bIns="50396"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sp>
          <p:nvSpPr>
            <p:cNvPr id="20" name="矩形 19"/>
            <p:cNvSpPr/>
            <p:nvPr/>
          </p:nvSpPr>
          <p:spPr>
            <a:xfrm>
              <a:off x="3847296" y="3537110"/>
              <a:ext cx="378266" cy="307659"/>
            </a:xfrm>
            <a:prstGeom prst="rect">
              <a:avLst/>
            </a:prstGeom>
            <a:grpFill/>
          </p:spPr>
          <p:txBody>
            <a:bodyPr wrap="none" lIns="76179" tIns="38089" rIns="76179" bIns="38089">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04</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877156" y="2280004"/>
            <a:ext cx="847565" cy="983509"/>
            <a:chOff x="2877155" y="2279300"/>
            <a:chExt cx="847565" cy="983205"/>
          </a:xfrm>
        </p:grpSpPr>
        <p:sp>
          <p:nvSpPr>
            <p:cNvPr id="22" name="等腰三角形 21"/>
            <p:cNvSpPr/>
            <p:nvPr/>
          </p:nvSpPr>
          <p:spPr>
            <a:xfrm rot="16029507">
              <a:off x="2809335" y="2347120"/>
              <a:ext cx="983205" cy="847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790" tIns="50396" rIns="100790" bIns="50396"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sp>
          <p:nvSpPr>
            <p:cNvPr id="23" name="矩形 22"/>
            <p:cNvSpPr/>
            <p:nvPr/>
          </p:nvSpPr>
          <p:spPr>
            <a:xfrm>
              <a:off x="3271233" y="2571750"/>
              <a:ext cx="378266" cy="307659"/>
            </a:xfrm>
            <a:prstGeom prst="rect">
              <a:avLst/>
            </a:prstGeom>
          </p:spPr>
          <p:txBody>
            <a:bodyPr wrap="none" lIns="76179" tIns="38089" rIns="76179" bIns="38089">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05</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426979" y="1232281"/>
            <a:ext cx="983103" cy="847915"/>
            <a:chOff x="3426978" y="1231900"/>
            <a:chExt cx="983103" cy="847653"/>
          </a:xfrm>
          <a:solidFill>
            <a:schemeClr val="accent3"/>
          </a:solidFill>
        </p:grpSpPr>
        <p:sp>
          <p:nvSpPr>
            <p:cNvPr id="25" name="等腰三角形 24"/>
            <p:cNvSpPr/>
            <p:nvPr/>
          </p:nvSpPr>
          <p:spPr>
            <a:xfrm rot="19800000">
              <a:off x="3426978" y="1231900"/>
              <a:ext cx="983103" cy="84765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0790" tIns="50396" rIns="100790" bIns="50396" anchor="ctr"/>
            <a:lstStyle/>
            <a:p>
              <a:pPr algn="ctr">
                <a:defRPr/>
              </a:pPr>
              <a:endParaRPr lang="zh-CN" altLang="en-US" sz="1500" dirty="0">
                <a:latin typeface="微软雅黑" panose="020B0503020204020204" pitchFamily="34" charset="-122"/>
                <a:ea typeface="微软雅黑" panose="020B0503020204020204" pitchFamily="34" charset="-122"/>
              </a:endParaRPr>
            </a:p>
          </p:txBody>
        </p:sp>
        <p:sp>
          <p:nvSpPr>
            <p:cNvPr id="26" name="矩形 25"/>
            <p:cNvSpPr/>
            <p:nvPr/>
          </p:nvSpPr>
          <p:spPr>
            <a:xfrm>
              <a:off x="3775288" y="1635647"/>
              <a:ext cx="378266" cy="307659"/>
            </a:xfrm>
            <a:prstGeom prst="rect">
              <a:avLst/>
            </a:prstGeom>
            <a:grpFill/>
          </p:spPr>
          <p:txBody>
            <a:bodyPr wrap="none" lIns="76179" tIns="38089" rIns="76179" bIns="38089">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06</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27" name="文本框 7"/>
          <p:cNvSpPr txBox="1">
            <a:spLocks noChangeArrowheads="1"/>
          </p:cNvSpPr>
          <p:nvPr/>
        </p:nvSpPr>
        <p:spPr bwMode="auto">
          <a:xfrm>
            <a:off x="5692614" y="1203970"/>
            <a:ext cx="2270313" cy="80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100" dirty="0">
                <a:solidFill>
                  <a:schemeClr val="tx1">
                    <a:lumMod val="65000"/>
                    <a:lumOff val="35000"/>
                  </a:schemeClr>
                </a:solidFill>
                <a:latin typeface="微软雅黑" panose="020B0503020204020204" pitchFamily="34" charset="-122"/>
              </a:rPr>
              <a:t>添加文本信息</a:t>
            </a:r>
            <a:endParaRPr lang="en-US" altLang="zh-CN" sz="1100" dirty="0">
              <a:solidFill>
                <a:schemeClr val="tx1">
                  <a:lumMod val="65000"/>
                  <a:lumOff val="35000"/>
                </a:schemeClr>
              </a:solidFill>
              <a:latin typeface="微软雅黑" panose="020B0503020204020204" pitchFamily="34" charset="-122"/>
            </a:endParaRPr>
          </a:p>
          <a:p>
            <a:pPr>
              <a:lnSpc>
                <a:spcPct val="150000"/>
              </a:lnSpc>
              <a:spcBef>
                <a:spcPts val="300"/>
              </a:spcBef>
            </a:pPr>
            <a:r>
              <a:rPr lang="zh-CN" altLang="en-US" sz="900" dirty="0">
                <a:solidFill>
                  <a:schemeClr val="bg1">
                    <a:lumMod val="65000"/>
                  </a:schemeClr>
                </a:solidFill>
                <a:latin typeface="微软雅黑" panose="020B0503020204020204" pitchFamily="34" charset="-122"/>
              </a:rPr>
              <a:t>添加说明文字添加说明文字添加说明文字添加说明文字</a:t>
            </a:r>
          </a:p>
        </p:txBody>
      </p:sp>
      <p:sp>
        <p:nvSpPr>
          <p:cNvPr id="28" name="文本框 7"/>
          <p:cNvSpPr txBox="1">
            <a:spLocks noChangeArrowheads="1"/>
          </p:cNvSpPr>
          <p:nvPr/>
        </p:nvSpPr>
        <p:spPr bwMode="auto">
          <a:xfrm>
            <a:off x="6309733" y="2391041"/>
            <a:ext cx="2270313" cy="80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100" dirty="0">
                <a:solidFill>
                  <a:schemeClr val="tx1">
                    <a:lumMod val="65000"/>
                    <a:lumOff val="35000"/>
                  </a:schemeClr>
                </a:solidFill>
                <a:latin typeface="微软雅黑" panose="020B0503020204020204" pitchFamily="34" charset="-122"/>
              </a:rPr>
              <a:t>添加文本信息</a:t>
            </a:r>
            <a:endParaRPr lang="en-US" altLang="zh-CN" sz="1100" dirty="0">
              <a:solidFill>
                <a:schemeClr val="tx1">
                  <a:lumMod val="65000"/>
                  <a:lumOff val="35000"/>
                </a:schemeClr>
              </a:solidFill>
              <a:latin typeface="微软雅黑" panose="020B0503020204020204" pitchFamily="34" charset="-122"/>
            </a:endParaRPr>
          </a:p>
          <a:p>
            <a:pPr>
              <a:lnSpc>
                <a:spcPct val="150000"/>
              </a:lnSpc>
              <a:spcBef>
                <a:spcPts val="300"/>
              </a:spcBef>
            </a:pPr>
            <a:r>
              <a:rPr lang="zh-CN" altLang="en-US" sz="900" dirty="0">
                <a:solidFill>
                  <a:schemeClr val="bg1">
                    <a:lumMod val="65000"/>
                  </a:schemeClr>
                </a:solidFill>
                <a:latin typeface="微软雅黑" panose="020B0503020204020204" pitchFamily="34" charset="-122"/>
              </a:rPr>
              <a:t>添加说明文字添加说明文字添加说明文字添加说明文字</a:t>
            </a:r>
          </a:p>
        </p:txBody>
      </p:sp>
      <p:sp>
        <p:nvSpPr>
          <p:cNvPr id="29" name="文本框 7"/>
          <p:cNvSpPr txBox="1">
            <a:spLocks noChangeArrowheads="1"/>
          </p:cNvSpPr>
          <p:nvPr/>
        </p:nvSpPr>
        <p:spPr bwMode="auto">
          <a:xfrm>
            <a:off x="5580113" y="3715565"/>
            <a:ext cx="2270313" cy="80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100" dirty="0">
                <a:solidFill>
                  <a:schemeClr val="tx1">
                    <a:lumMod val="65000"/>
                    <a:lumOff val="35000"/>
                  </a:schemeClr>
                </a:solidFill>
                <a:latin typeface="微软雅黑" panose="020B0503020204020204" pitchFamily="34" charset="-122"/>
              </a:rPr>
              <a:t>添加文本信息</a:t>
            </a:r>
            <a:endParaRPr lang="en-US" altLang="zh-CN" sz="1100" dirty="0">
              <a:solidFill>
                <a:schemeClr val="tx1">
                  <a:lumMod val="65000"/>
                  <a:lumOff val="35000"/>
                </a:schemeClr>
              </a:solidFill>
              <a:latin typeface="微软雅黑" panose="020B0503020204020204" pitchFamily="34" charset="-122"/>
            </a:endParaRPr>
          </a:p>
          <a:p>
            <a:pPr>
              <a:lnSpc>
                <a:spcPct val="150000"/>
              </a:lnSpc>
              <a:spcBef>
                <a:spcPts val="300"/>
              </a:spcBef>
            </a:pPr>
            <a:r>
              <a:rPr lang="zh-CN" altLang="en-US" sz="900" dirty="0">
                <a:solidFill>
                  <a:schemeClr val="bg1">
                    <a:lumMod val="65000"/>
                  </a:schemeClr>
                </a:solidFill>
                <a:latin typeface="微软雅黑" panose="020B0503020204020204" pitchFamily="34" charset="-122"/>
              </a:rPr>
              <a:t>添加说明文字添加说明文字添加说明文字添加说明文字</a:t>
            </a:r>
          </a:p>
        </p:txBody>
      </p:sp>
      <p:sp>
        <p:nvSpPr>
          <p:cNvPr id="30" name="文本框 7"/>
          <p:cNvSpPr txBox="1">
            <a:spLocks noChangeArrowheads="1"/>
          </p:cNvSpPr>
          <p:nvPr/>
        </p:nvSpPr>
        <p:spPr bwMode="auto">
          <a:xfrm>
            <a:off x="1333905" y="1203970"/>
            <a:ext cx="2270313" cy="80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100" dirty="0">
                <a:solidFill>
                  <a:schemeClr val="tx1">
                    <a:lumMod val="65000"/>
                    <a:lumOff val="35000"/>
                  </a:schemeClr>
                </a:solidFill>
                <a:latin typeface="微软雅黑" panose="020B0503020204020204" pitchFamily="34" charset="-122"/>
              </a:rPr>
              <a:t>添加文本信息</a:t>
            </a:r>
            <a:endParaRPr lang="en-US" altLang="zh-CN" sz="1100" dirty="0">
              <a:solidFill>
                <a:schemeClr val="tx1">
                  <a:lumMod val="65000"/>
                  <a:lumOff val="35000"/>
                </a:schemeClr>
              </a:solidFill>
              <a:latin typeface="微软雅黑" panose="020B0503020204020204" pitchFamily="34" charset="-122"/>
            </a:endParaRPr>
          </a:p>
          <a:p>
            <a:pPr algn="r">
              <a:lnSpc>
                <a:spcPct val="150000"/>
              </a:lnSpc>
              <a:spcBef>
                <a:spcPts val="300"/>
              </a:spcBef>
            </a:pPr>
            <a:r>
              <a:rPr lang="zh-CN" altLang="en-US" sz="900" dirty="0">
                <a:solidFill>
                  <a:schemeClr val="bg1">
                    <a:lumMod val="65000"/>
                  </a:schemeClr>
                </a:solidFill>
                <a:latin typeface="微软雅黑" panose="020B0503020204020204" pitchFamily="34" charset="-122"/>
              </a:rPr>
              <a:t>添加说明文字添加说明文字添加说明文字添加说明文字</a:t>
            </a:r>
          </a:p>
        </p:txBody>
      </p:sp>
      <p:sp>
        <p:nvSpPr>
          <p:cNvPr id="31" name="文本框 7"/>
          <p:cNvSpPr txBox="1">
            <a:spLocks noChangeArrowheads="1"/>
          </p:cNvSpPr>
          <p:nvPr/>
        </p:nvSpPr>
        <p:spPr bwMode="auto">
          <a:xfrm>
            <a:off x="582993" y="2391041"/>
            <a:ext cx="2270313" cy="80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050" dirty="0">
                <a:solidFill>
                  <a:schemeClr val="tx1">
                    <a:lumMod val="65000"/>
                    <a:lumOff val="35000"/>
                  </a:schemeClr>
                </a:solidFill>
                <a:latin typeface="微软雅黑" panose="020B0503020204020204" pitchFamily="34" charset="-122"/>
              </a:rPr>
              <a:t>添加文本信息</a:t>
            </a:r>
            <a:endParaRPr lang="en-US" altLang="zh-CN" sz="1050" dirty="0">
              <a:solidFill>
                <a:schemeClr val="tx1">
                  <a:lumMod val="65000"/>
                  <a:lumOff val="35000"/>
                </a:schemeClr>
              </a:solidFill>
              <a:latin typeface="微软雅黑" panose="020B0503020204020204" pitchFamily="34" charset="-122"/>
            </a:endParaRPr>
          </a:p>
          <a:p>
            <a:pPr algn="r">
              <a:lnSpc>
                <a:spcPct val="150000"/>
              </a:lnSpc>
              <a:spcBef>
                <a:spcPts val="300"/>
              </a:spcBef>
            </a:pPr>
            <a:r>
              <a:rPr lang="zh-CN" altLang="en-US" sz="900" dirty="0">
                <a:solidFill>
                  <a:schemeClr val="bg1">
                    <a:lumMod val="65000"/>
                  </a:schemeClr>
                </a:solidFill>
                <a:latin typeface="微软雅黑" panose="020B0503020204020204" pitchFamily="34" charset="-122"/>
              </a:rPr>
              <a:t>添加说明文字添加说明文字添加说明文字添加说明文字</a:t>
            </a:r>
          </a:p>
        </p:txBody>
      </p:sp>
      <p:sp>
        <p:nvSpPr>
          <p:cNvPr id="32" name="文本框 7"/>
          <p:cNvSpPr txBox="1">
            <a:spLocks noChangeArrowheads="1"/>
          </p:cNvSpPr>
          <p:nvPr/>
        </p:nvSpPr>
        <p:spPr bwMode="auto">
          <a:xfrm>
            <a:off x="1221404" y="3715565"/>
            <a:ext cx="2270313" cy="80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000" b="1" dirty="0">
                <a:solidFill>
                  <a:schemeClr val="bg1">
                    <a:lumMod val="65000"/>
                  </a:schemeClr>
                </a:solidFill>
                <a:latin typeface="微软雅黑" panose="020B0503020204020204" pitchFamily="34" charset="-122"/>
              </a:rPr>
              <a:t>添加文本信息</a:t>
            </a:r>
            <a:endParaRPr lang="en-US" altLang="zh-CN" sz="1000" b="1" dirty="0">
              <a:solidFill>
                <a:schemeClr val="bg1">
                  <a:lumMod val="65000"/>
                </a:schemeClr>
              </a:solidFill>
              <a:latin typeface="微软雅黑" panose="020B0503020204020204" pitchFamily="34" charset="-122"/>
            </a:endParaRPr>
          </a:p>
          <a:p>
            <a:pPr algn="r">
              <a:lnSpc>
                <a:spcPct val="150000"/>
              </a:lnSpc>
              <a:spcBef>
                <a:spcPts val="300"/>
              </a:spcBef>
            </a:pPr>
            <a:r>
              <a:rPr lang="zh-CN" altLang="en-US" sz="900" dirty="0">
                <a:solidFill>
                  <a:schemeClr val="bg1">
                    <a:lumMod val="65000"/>
                  </a:schemeClr>
                </a:solidFill>
                <a:latin typeface="微软雅黑" panose="020B0503020204020204" pitchFamily="34" charset="-122"/>
              </a:rPr>
              <a:t>添加说明文字添加说明文字添加说明文字添加说明文字</a:t>
            </a:r>
          </a:p>
        </p:txBody>
      </p:sp>
    </p:spTree>
    <p:extLst>
      <p:ext uri="{BB962C8B-B14F-4D97-AF65-F5344CB8AC3E}">
        <p14:creationId xmlns:p14="http://schemas.microsoft.com/office/powerpoint/2010/main" val="49207324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right)">
                                      <p:cBhvr>
                                        <p:cTn id="41" dur="500"/>
                                        <p:tgtEl>
                                          <p:spTgt spid="32"/>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right)">
                                      <p:cBhvr>
                                        <p:cTn id="44" dur="500"/>
                                        <p:tgtEl>
                                          <p:spTgt spid="31"/>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685801" y="1943632"/>
          <a:ext cx="3690827" cy="1696404"/>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p:cNvSpPr/>
          <p:nvPr/>
        </p:nvSpPr>
        <p:spPr>
          <a:xfrm>
            <a:off x="5329390" y="2193143"/>
            <a:ext cx="374798" cy="37479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1" name="TextBox 10"/>
          <p:cNvSpPr txBox="1"/>
          <p:nvPr/>
        </p:nvSpPr>
        <p:spPr>
          <a:xfrm>
            <a:off x="5796492" y="2161252"/>
            <a:ext cx="2661709" cy="530915"/>
          </a:xfrm>
          <a:prstGeom prst="rect">
            <a:avLst/>
          </a:prstGeom>
          <a:noFill/>
        </p:spPr>
        <p:txBody>
          <a:bodyPr wrap="square" rtlCol="0">
            <a:spAutoFit/>
          </a:bodyPr>
          <a:lstStyle/>
          <a:p>
            <a:r>
              <a:rPr lang="zh-CN" altLang="en-US" sz="1200" b="1">
                <a:solidFill>
                  <a:srgbClr val="7F8C8D"/>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sp>
        <p:nvSpPr>
          <p:cNvPr id="12" name="Oval 11"/>
          <p:cNvSpPr/>
          <p:nvPr/>
        </p:nvSpPr>
        <p:spPr>
          <a:xfrm>
            <a:off x="5329390" y="2954193"/>
            <a:ext cx="374798" cy="3747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3" name="TextBox 12"/>
          <p:cNvSpPr txBox="1"/>
          <p:nvPr/>
        </p:nvSpPr>
        <p:spPr>
          <a:xfrm>
            <a:off x="5796492" y="2922302"/>
            <a:ext cx="2661709" cy="530915"/>
          </a:xfrm>
          <a:prstGeom prst="rect">
            <a:avLst/>
          </a:prstGeom>
          <a:noFill/>
        </p:spPr>
        <p:txBody>
          <a:bodyPr wrap="square" rtlCol="0">
            <a:spAutoFit/>
          </a:bodyPr>
          <a:lstStyle/>
          <a:p>
            <a:r>
              <a:rPr lang="zh-CN" altLang="en-US" sz="12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sp>
        <p:nvSpPr>
          <p:cNvPr id="14" name="Oval 13"/>
          <p:cNvSpPr/>
          <p:nvPr/>
        </p:nvSpPr>
        <p:spPr>
          <a:xfrm>
            <a:off x="5329390" y="3715242"/>
            <a:ext cx="374798" cy="37479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5" name="TextBox 14"/>
          <p:cNvSpPr txBox="1"/>
          <p:nvPr/>
        </p:nvSpPr>
        <p:spPr>
          <a:xfrm>
            <a:off x="5796492" y="3683352"/>
            <a:ext cx="2661709" cy="530915"/>
          </a:xfrm>
          <a:prstGeom prst="rect">
            <a:avLst/>
          </a:prstGeom>
          <a:noFill/>
        </p:spPr>
        <p:txBody>
          <a:bodyPr wrap="square" rtlCol="0">
            <a:spAutoFit/>
          </a:bodyPr>
          <a:lstStyle/>
          <a:p>
            <a:r>
              <a:rPr lang="zh-CN" altLang="en-US" sz="1200" b="1">
                <a:solidFill>
                  <a:srgbClr val="7F8C8D"/>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spTree>
    <p:extLst>
      <p:ext uri="{BB962C8B-B14F-4D97-AF65-F5344CB8AC3E}">
        <p14:creationId xmlns:p14="http://schemas.microsoft.com/office/powerpoint/2010/main" val="281216244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000"/>
                                        <p:tgtEl>
                                          <p:spTgt spid="10"/>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1000"/>
                                        <p:tgtEl>
                                          <p:spTgt spid="12"/>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heel(1)">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ppt_x</p:attrName>
                                        </p:attrNameLst>
                                      </p:cBhvr>
                                      <p:tavLst>
                                        <p:tav tm="0">
                                          <p:val>
                                            <p:strVal val="#ppt_x-#ppt_w*1.125000"/>
                                          </p:val>
                                        </p:tav>
                                        <p:tav tm="100000">
                                          <p:val>
                                            <p:strVal val="#ppt_x"/>
                                          </p:val>
                                        </p:tav>
                                      </p:tavLst>
                                    </p:anim>
                                    <p:animEffect transition="in" filter="wipe(right)">
                                      <p:cBhvr>
                                        <p:cTn id="24" dur="500"/>
                                        <p:tgtEl>
                                          <p:spTgt spid="11"/>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right)">
                                      <p:cBhvr>
                                        <p:cTn id="28" dur="500"/>
                                        <p:tgtEl>
                                          <p:spTgt spid="13"/>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ppt_x</p:attrName>
                                        </p:attrNameLst>
                                      </p:cBhvr>
                                      <p:tavLst>
                                        <p:tav tm="0">
                                          <p:val>
                                            <p:strVal val="#ppt_x-#ppt_w*1.125000"/>
                                          </p:val>
                                        </p:tav>
                                        <p:tav tm="100000">
                                          <p:val>
                                            <p:strVal val="#ppt_x"/>
                                          </p:val>
                                        </p:tav>
                                      </p:tavLst>
                                    </p:anim>
                                    <p:animEffect transition="in" filter="wipe(righ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0" grpId="0" animBg="1"/>
      <p:bldP spid="11" grpId="0"/>
      <p:bldP spid="12" grpId="0" animBg="1"/>
      <p:bldP spid="13" grpId="0"/>
      <p:bldP spid="14" grpId="0" animBg="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3963583" y="1497225"/>
          <a:ext cx="4549978" cy="2665946"/>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300886" y="1764806"/>
            <a:ext cx="2256963" cy="21015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2" name="Content Placeholder 2"/>
          <p:cNvSpPr txBox="1">
            <a:spLocks/>
          </p:cNvSpPr>
          <p:nvPr/>
        </p:nvSpPr>
        <p:spPr>
          <a:xfrm>
            <a:off x="1289665" y="2391923"/>
            <a:ext cx="2256963" cy="21015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3" name="Content Placeholder 2"/>
          <p:cNvSpPr txBox="1">
            <a:spLocks/>
          </p:cNvSpPr>
          <p:nvPr/>
        </p:nvSpPr>
        <p:spPr>
          <a:xfrm>
            <a:off x="1289665" y="3019041"/>
            <a:ext cx="2256963" cy="21015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4" name="Content Placeholder 2"/>
          <p:cNvSpPr txBox="1">
            <a:spLocks/>
          </p:cNvSpPr>
          <p:nvPr/>
        </p:nvSpPr>
        <p:spPr>
          <a:xfrm>
            <a:off x="1300886" y="3646159"/>
            <a:ext cx="2256963" cy="21015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Tree>
    <p:extLst>
      <p:ext uri="{BB962C8B-B14F-4D97-AF65-F5344CB8AC3E}">
        <p14:creationId xmlns:p14="http://schemas.microsoft.com/office/powerpoint/2010/main" val="142256754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rrowheads="1"/>
          </p:cNvSpPr>
          <p:nvPr/>
        </p:nvSpPr>
        <p:spPr bwMode="auto">
          <a:xfrm rot="10800000">
            <a:off x="4379497" y="4266104"/>
            <a:ext cx="3230504" cy="305928"/>
          </a:xfrm>
          <a:prstGeom prst="ellipse">
            <a:avLst/>
          </a:prstGeom>
          <a:gradFill rotWithShape="1">
            <a:gsLst>
              <a:gs pos="16000">
                <a:schemeClr val="tx1">
                  <a:lumMod val="65000"/>
                  <a:lumOff val="35000"/>
                </a:schemeClr>
              </a:gs>
              <a:gs pos="78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dirty="0">
              <a:solidFill>
                <a:sysClr val="windowText" lastClr="000000"/>
              </a:solidFill>
              <a:latin typeface="Arial" pitchFamily="34" charset="0"/>
              <a:ea typeface="宋体"/>
            </a:endParaRPr>
          </a:p>
        </p:txBody>
      </p:sp>
      <p:sp>
        <p:nvSpPr>
          <p:cNvPr id="11" name="Oval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rrowheads="1"/>
          </p:cNvSpPr>
          <p:nvPr/>
        </p:nvSpPr>
        <p:spPr bwMode="auto">
          <a:xfrm rot="10800000">
            <a:off x="1148176" y="4266103"/>
            <a:ext cx="3230504" cy="305928"/>
          </a:xfrm>
          <a:prstGeom prst="ellipse">
            <a:avLst/>
          </a:prstGeom>
          <a:gradFill rotWithShape="1">
            <a:gsLst>
              <a:gs pos="16000">
                <a:schemeClr val="tx1">
                  <a:lumMod val="65000"/>
                  <a:lumOff val="35000"/>
                </a:schemeClr>
              </a:gs>
              <a:gs pos="78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cxnSp>
        <p:nvCxnSpPr>
          <p:cNvPr id="12" name="直接连接符 4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a:cxnSpLocks noChangeShapeType="1"/>
          </p:cNvCxnSpPr>
          <p:nvPr/>
        </p:nvCxnSpPr>
        <p:spPr bwMode="auto">
          <a:xfrm>
            <a:off x="2316076" y="3853861"/>
            <a:ext cx="4125515" cy="0"/>
          </a:xfrm>
          <a:prstGeom prst="line">
            <a:avLst/>
          </a:prstGeom>
          <a:noFill/>
          <a:ln w="57150" algn="ctr">
            <a:solidFill>
              <a:srgbClr val="7F7F7F"/>
            </a:solidFill>
            <a:round/>
            <a:headEnd/>
            <a:tailEnd/>
          </a:ln>
        </p:spPr>
      </p:cxnSp>
      <p:grpSp>
        <p:nvGrpSpPr>
          <p:cNvPr id="13" name="组合 1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729096" y="3622809"/>
            <a:ext cx="1756174" cy="789968"/>
            <a:chOff x="2305461" y="4828921"/>
            <a:chExt cx="2341565" cy="1052966"/>
          </a:xfrm>
        </p:grpSpPr>
        <p:sp>
          <p:nvSpPr>
            <p:cNvPr id="14" name="任意多边形 13"/>
            <p:cNvSpPr/>
            <p:nvPr/>
          </p:nvSpPr>
          <p:spPr bwMode="auto">
            <a:xfrm>
              <a:off x="2613436" y="5098796"/>
              <a:ext cx="358775"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15" name="任意多边形 14"/>
            <p:cNvSpPr/>
            <p:nvPr/>
          </p:nvSpPr>
          <p:spPr bwMode="auto">
            <a:xfrm>
              <a:off x="2932525"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16" name="直接连接符 56"/>
            <p:cNvCxnSpPr>
              <a:cxnSpLocks noChangeShapeType="1"/>
              <a:stCxn id="14" idx="0"/>
            </p:cNvCxnSpPr>
            <p:nvPr/>
          </p:nvCxnSpPr>
          <p:spPr bwMode="auto">
            <a:xfrm>
              <a:off x="2613917" y="5098073"/>
              <a:ext cx="516486" cy="39725"/>
            </a:xfrm>
            <a:prstGeom prst="line">
              <a:avLst/>
            </a:prstGeom>
            <a:noFill/>
            <a:ln w="127000" algn="ctr">
              <a:solidFill>
                <a:schemeClr val="accent1"/>
              </a:solidFill>
              <a:round/>
              <a:headEnd/>
              <a:tailEnd/>
            </a:ln>
          </p:spPr>
        </p:cxnSp>
        <p:sp>
          <p:nvSpPr>
            <p:cNvPr id="17" name="椭圆 16"/>
            <p:cNvSpPr/>
            <p:nvPr/>
          </p:nvSpPr>
          <p:spPr bwMode="auto">
            <a:xfrm>
              <a:off x="2305461" y="4828921"/>
              <a:ext cx="269875" cy="269875"/>
            </a:xfrm>
            <a:prstGeom prst="ellipse">
              <a:avLst/>
            </a:prstGeom>
            <a:solidFill>
              <a:schemeClr val="accent1"/>
            </a:solidFill>
            <a:ln w="254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18" name="任意多边形 17"/>
            <p:cNvSpPr/>
            <p:nvPr/>
          </p:nvSpPr>
          <p:spPr bwMode="auto">
            <a:xfrm>
              <a:off x="3211924" y="5098796"/>
              <a:ext cx="357187"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19" name="任意多边形 18"/>
            <p:cNvSpPr/>
            <p:nvPr/>
          </p:nvSpPr>
          <p:spPr bwMode="auto">
            <a:xfrm>
              <a:off x="3529424"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20" name="直接连接符 52"/>
            <p:cNvCxnSpPr>
              <a:cxnSpLocks noChangeShapeType="1"/>
              <a:stCxn id="18" idx="0"/>
            </p:cNvCxnSpPr>
            <p:nvPr/>
          </p:nvCxnSpPr>
          <p:spPr bwMode="auto">
            <a:xfrm>
              <a:off x="3212152" y="5098073"/>
              <a:ext cx="516486" cy="39725"/>
            </a:xfrm>
            <a:prstGeom prst="line">
              <a:avLst/>
            </a:prstGeom>
            <a:noFill/>
            <a:ln w="127000" algn="ctr">
              <a:solidFill>
                <a:schemeClr val="accent1"/>
              </a:solidFill>
              <a:round/>
              <a:headEnd/>
              <a:tailEnd/>
            </a:ln>
          </p:spPr>
        </p:cxnSp>
        <p:sp>
          <p:nvSpPr>
            <p:cNvPr id="21" name="椭圆 20"/>
            <p:cNvSpPr/>
            <p:nvPr/>
          </p:nvSpPr>
          <p:spPr bwMode="auto">
            <a:xfrm>
              <a:off x="2903949" y="4828921"/>
              <a:ext cx="268286" cy="269875"/>
            </a:xfrm>
            <a:prstGeom prst="ellipse">
              <a:avLst/>
            </a:prstGeom>
            <a:solidFill>
              <a:schemeClr val="accent1"/>
            </a:solidFill>
            <a:ln w="254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22" name="任意多边形 21"/>
            <p:cNvSpPr/>
            <p:nvPr/>
          </p:nvSpPr>
          <p:spPr bwMode="auto">
            <a:xfrm>
              <a:off x="3785012" y="5098796"/>
              <a:ext cx="357188"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23" name="任意多边形 22"/>
            <p:cNvSpPr/>
            <p:nvPr/>
          </p:nvSpPr>
          <p:spPr bwMode="auto">
            <a:xfrm>
              <a:off x="4102513" y="5405637"/>
              <a:ext cx="544513"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24" name="直接连接符 48"/>
            <p:cNvCxnSpPr>
              <a:cxnSpLocks noChangeShapeType="1"/>
              <a:stCxn id="22" idx="0"/>
            </p:cNvCxnSpPr>
            <p:nvPr/>
          </p:nvCxnSpPr>
          <p:spPr bwMode="auto">
            <a:xfrm>
              <a:off x="3784700" y="5098073"/>
              <a:ext cx="516486" cy="39725"/>
            </a:xfrm>
            <a:prstGeom prst="line">
              <a:avLst/>
            </a:prstGeom>
            <a:noFill/>
            <a:ln w="127000" algn="ctr">
              <a:solidFill>
                <a:schemeClr val="accent1"/>
              </a:solidFill>
              <a:round/>
              <a:headEnd/>
              <a:tailEnd/>
            </a:ln>
          </p:spPr>
        </p:cxnSp>
        <p:sp>
          <p:nvSpPr>
            <p:cNvPr id="25" name="椭圆 24"/>
            <p:cNvSpPr/>
            <p:nvPr/>
          </p:nvSpPr>
          <p:spPr bwMode="auto">
            <a:xfrm>
              <a:off x="3477036" y="4828921"/>
              <a:ext cx="268288" cy="269875"/>
            </a:xfrm>
            <a:prstGeom prst="ellipse">
              <a:avLst/>
            </a:prstGeom>
            <a:solidFill>
              <a:schemeClr val="accent1"/>
            </a:solidFill>
            <a:ln w="254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grpSp>
      <p:grpSp>
        <p:nvGrpSpPr>
          <p:cNvPr id="26" name="组合 2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287875" y="3622809"/>
            <a:ext cx="1756172" cy="789968"/>
            <a:chOff x="7050500" y="4828921"/>
            <a:chExt cx="2341562" cy="1052966"/>
          </a:xfrm>
        </p:grpSpPr>
        <p:sp>
          <p:nvSpPr>
            <p:cNvPr id="27" name="任意多边形 26"/>
            <p:cNvSpPr/>
            <p:nvPr/>
          </p:nvSpPr>
          <p:spPr bwMode="auto">
            <a:xfrm flipH="1">
              <a:off x="8726901" y="5098796"/>
              <a:ext cx="357187"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28" name="任意多边形 27"/>
            <p:cNvSpPr/>
            <p:nvPr/>
          </p:nvSpPr>
          <p:spPr bwMode="auto">
            <a:xfrm flipH="1">
              <a:off x="8222075"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29" name="直接连接符 72"/>
            <p:cNvCxnSpPr>
              <a:cxnSpLocks noChangeShapeType="1"/>
              <a:stCxn id="27" idx="0"/>
            </p:cNvCxnSpPr>
            <p:nvPr/>
          </p:nvCxnSpPr>
          <p:spPr bwMode="auto">
            <a:xfrm flipH="1">
              <a:off x="8567121" y="5098073"/>
              <a:ext cx="516485" cy="39725"/>
            </a:xfrm>
            <a:prstGeom prst="line">
              <a:avLst/>
            </a:prstGeom>
            <a:noFill/>
            <a:ln w="127000" algn="ctr">
              <a:solidFill>
                <a:schemeClr val="accent2"/>
              </a:solidFill>
              <a:round/>
              <a:headEnd/>
              <a:tailEnd/>
            </a:ln>
          </p:spPr>
        </p:cxnSp>
        <p:sp>
          <p:nvSpPr>
            <p:cNvPr id="30" name="椭圆 29"/>
            <p:cNvSpPr/>
            <p:nvPr/>
          </p:nvSpPr>
          <p:spPr bwMode="auto">
            <a:xfrm flipH="1">
              <a:off x="9123774" y="4828921"/>
              <a:ext cx="268288" cy="269875"/>
            </a:xfrm>
            <a:prstGeom prst="ellipse">
              <a:avLst/>
            </a:prstGeom>
            <a:solidFill>
              <a:schemeClr val="accent2"/>
            </a:solidFill>
            <a:ln w="254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1" name="任意多边形 30"/>
            <p:cNvSpPr/>
            <p:nvPr/>
          </p:nvSpPr>
          <p:spPr bwMode="auto">
            <a:xfrm flipH="1">
              <a:off x="8128412" y="5098796"/>
              <a:ext cx="357188"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2" name="任意多边形 31"/>
            <p:cNvSpPr/>
            <p:nvPr/>
          </p:nvSpPr>
          <p:spPr bwMode="auto">
            <a:xfrm flipH="1">
              <a:off x="7623587" y="5405637"/>
              <a:ext cx="544513"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33" name="直接连接符 68"/>
            <p:cNvCxnSpPr>
              <a:cxnSpLocks noChangeShapeType="1"/>
              <a:stCxn id="31" idx="0"/>
            </p:cNvCxnSpPr>
            <p:nvPr/>
          </p:nvCxnSpPr>
          <p:spPr bwMode="auto">
            <a:xfrm flipH="1">
              <a:off x="7968886" y="5098073"/>
              <a:ext cx="516485" cy="39725"/>
            </a:xfrm>
            <a:prstGeom prst="line">
              <a:avLst/>
            </a:prstGeom>
            <a:noFill/>
            <a:ln w="127000" algn="ctr">
              <a:solidFill>
                <a:schemeClr val="accent2"/>
              </a:solidFill>
              <a:round/>
              <a:headEnd/>
              <a:tailEnd/>
            </a:ln>
          </p:spPr>
        </p:cxnSp>
        <p:sp>
          <p:nvSpPr>
            <p:cNvPr id="34" name="椭圆 33"/>
            <p:cNvSpPr/>
            <p:nvPr/>
          </p:nvSpPr>
          <p:spPr bwMode="auto">
            <a:xfrm flipH="1">
              <a:off x="8525288" y="4828921"/>
              <a:ext cx="268288" cy="269875"/>
            </a:xfrm>
            <a:prstGeom prst="ellipse">
              <a:avLst/>
            </a:prstGeom>
            <a:solidFill>
              <a:schemeClr val="accent2"/>
            </a:solidFill>
            <a:ln w="254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5" name="任意多边形 34"/>
            <p:cNvSpPr/>
            <p:nvPr/>
          </p:nvSpPr>
          <p:spPr bwMode="auto">
            <a:xfrm flipH="1">
              <a:off x="7555325" y="5098796"/>
              <a:ext cx="358776"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6" name="任意多边形 35"/>
            <p:cNvSpPr/>
            <p:nvPr/>
          </p:nvSpPr>
          <p:spPr bwMode="auto">
            <a:xfrm flipH="1">
              <a:off x="7050500"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37" name="直接连接符 64"/>
            <p:cNvCxnSpPr>
              <a:cxnSpLocks noChangeShapeType="1"/>
              <a:stCxn id="35" idx="0"/>
            </p:cNvCxnSpPr>
            <p:nvPr/>
          </p:nvCxnSpPr>
          <p:spPr bwMode="auto">
            <a:xfrm flipH="1">
              <a:off x="7396340" y="5098073"/>
              <a:ext cx="516485" cy="39725"/>
            </a:xfrm>
            <a:prstGeom prst="line">
              <a:avLst/>
            </a:prstGeom>
            <a:noFill/>
            <a:ln w="127000" algn="ctr">
              <a:solidFill>
                <a:schemeClr val="accent2"/>
              </a:solidFill>
              <a:round/>
              <a:headEnd/>
              <a:tailEnd/>
            </a:ln>
          </p:spPr>
        </p:cxnSp>
        <p:sp>
          <p:nvSpPr>
            <p:cNvPr id="38" name="椭圆 37"/>
            <p:cNvSpPr/>
            <p:nvPr/>
          </p:nvSpPr>
          <p:spPr bwMode="auto">
            <a:xfrm flipH="1">
              <a:off x="7952200" y="4828921"/>
              <a:ext cx="269875" cy="269875"/>
            </a:xfrm>
            <a:prstGeom prst="ellipse">
              <a:avLst/>
            </a:prstGeom>
            <a:solidFill>
              <a:schemeClr val="accent2"/>
            </a:solidFill>
            <a:ln w="254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grpSp>
      <p:grpSp>
        <p:nvGrpSpPr>
          <p:cNvPr id="39" name="组合 3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649325" y="1581448"/>
            <a:ext cx="2294334" cy="1566156"/>
            <a:chOff x="2199100" y="2107946"/>
            <a:chExt cx="3059112" cy="2087563"/>
          </a:xfrm>
        </p:grpSpPr>
        <p:sp>
          <p:nvSpPr>
            <p:cNvPr id="40" name="椭圆形标注 39"/>
            <p:cNvSpPr/>
            <p:nvPr/>
          </p:nvSpPr>
          <p:spPr>
            <a:xfrm>
              <a:off x="2199100" y="2107946"/>
              <a:ext cx="3059112" cy="2087563"/>
            </a:xfrm>
            <a:prstGeom prst="wedgeEllipseCallout">
              <a:avLst>
                <a:gd name="adj1" fmla="val -22901"/>
                <a:gd name="adj2" fmla="val 64006"/>
              </a:avLst>
            </a:prstGeom>
            <a:solidFill>
              <a:schemeClr val="accent1"/>
            </a:solidFill>
            <a:ln w="57150" cap="flat" cmpd="sng" algn="ctr">
              <a:solidFill>
                <a:sysClr val="window" lastClr="FFFFFF"/>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41" name="TextBox 76"/>
            <p:cNvSpPr txBox="1">
              <a:spLocks noChangeArrowheads="1"/>
            </p:cNvSpPr>
            <p:nvPr/>
          </p:nvSpPr>
          <p:spPr bwMode="auto">
            <a:xfrm flipH="1">
              <a:off x="2813463" y="2468309"/>
              <a:ext cx="1863725" cy="319989"/>
            </a:xfrm>
            <a:prstGeom prst="rect">
              <a:avLst/>
            </a:prstGeom>
            <a:noFill/>
            <a:ln w="9525">
              <a:noFill/>
              <a:miter lim="800000"/>
              <a:headEnd/>
              <a:tailEnd/>
            </a:ln>
          </p:spPr>
          <p:txBody>
            <a:bodyPr>
              <a:spAutoFit/>
            </a:bodyPr>
            <a:lstStyle/>
            <a:p>
              <a:pPr algn="ctr">
                <a:lnSpc>
                  <a:spcPct val="80000"/>
                </a:lnSpc>
              </a:pPr>
              <a:r>
                <a:rPr lang="zh-CN" altLang="en-US" sz="1200" dirty="0">
                  <a:solidFill>
                    <a:srgbClr val="FFFFFF"/>
                  </a:solidFill>
                  <a:latin typeface="微软雅黑" panose="020B0503020204020204" pitchFamily="34" charset="-122"/>
                  <a:ea typeface="微软雅黑" panose="020B0503020204020204" pitchFamily="34" charset="-122"/>
                </a:rPr>
                <a:t>输入标题</a:t>
              </a:r>
              <a:endParaRPr lang="zh-CN" altLang="en-US" sz="1200" b="1" dirty="0">
                <a:solidFill>
                  <a:srgbClr val="FFFFFF"/>
                </a:solidFill>
                <a:latin typeface="Arial Rounded MT Bold"/>
                <a:ea typeface="微软雅黑" pitchFamily="34" charset="-122"/>
                <a:cs typeface="Times New Roman" pitchFamily="18" charset="0"/>
              </a:endParaRPr>
            </a:p>
          </p:txBody>
        </p:sp>
        <p:sp>
          <p:nvSpPr>
            <p:cNvPr id="42" name="TextBox 77"/>
            <p:cNvSpPr txBox="1"/>
            <p:nvPr/>
          </p:nvSpPr>
          <p:spPr>
            <a:xfrm>
              <a:off x="2735627" y="2929132"/>
              <a:ext cx="2070081" cy="943556"/>
            </a:xfrm>
            <a:prstGeom prst="rect">
              <a:avLst/>
            </a:prstGeom>
            <a:noFill/>
          </p:spPr>
          <p:txBody>
            <a:bodyPr wrap="square">
              <a:spAutoFit/>
            </a:bodyPr>
            <a:lstStyle/>
            <a:p>
              <a:pPr algn="ctr"/>
              <a:r>
                <a:rPr lang="zh-CN" altLang="en-US" sz="800" dirty="0">
                  <a:solidFill>
                    <a:srgbClr val="FFFFFF"/>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800" dirty="0">
                <a:solidFill>
                  <a:srgbClr val="FFFFFF"/>
                </a:solidFill>
                <a:latin typeface="微软雅黑" panose="020B0503020204020204" pitchFamily="34" charset="-122"/>
                <a:ea typeface="微软雅黑" panose="020B0503020204020204" pitchFamily="34" charset="-122"/>
              </a:endParaRPr>
            </a:p>
            <a:p>
              <a:pPr algn="ct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43" name="组合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4809244" y="1581448"/>
            <a:ext cx="2294334" cy="1566155"/>
            <a:chOff x="6412325" y="2107946"/>
            <a:chExt cx="3059112" cy="2087563"/>
          </a:xfrm>
        </p:grpSpPr>
        <p:sp>
          <p:nvSpPr>
            <p:cNvPr id="44" name="椭圆形标注 43"/>
            <p:cNvSpPr/>
            <p:nvPr/>
          </p:nvSpPr>
          <p:spPr>
            <a:xfrm flipH="1">
              <a:off x="6412325" y="2107946"/>
              <a:ext cx="3059112" cy="2087563"/>
            </a:xfrm>
            <a:prstGeom prst="wedgeEllipseCallout">
              <a:avLst>
                <a:gd name="adj1" fmla="val -22901"/>
                <a:gd name="adj2" fmla="val 64006"/>
              </a:avLst>
            </a:prstGeom>
            <a:solidFill>
              <a:schemeClr val="accent2"/>
            </a:solidFill>
            <a:ln w="57150" cap="flat" cmpd="sng" algn="ctr">
              <a:solidFill>
                <a:sysClr val="window" lastClr="FFFFFF"/>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45" name="TextBox 78"/>
            <p:cNvSpPr txBox="1">
              <a:spLocks noChangeArrowheads="1"/>
            </p:cNvSpPr>
            <p:nvPr/>
          </p:nvSpPr>
          <p:spPr bwMode="auto">
            <a:xfrm flipH="1">
              <a:off x="6985612" y="2443932"/>
              <a:ext cx="1863725" cy="319989"/>
            </a:xfrm>
            <a:prstGeom prst="rect">
              <a:avLst/>
            </a:prstGeom>
            <a:noFill/>
            <a:ln w="9525">
              <a:noFill/>
              <a:miter lim="800000"/>
              <a:headEnd/>
              <a:tailEnd/>
            </a:ln>
          </p:spPr>
          <p:txBody>
            <a:bodyPr>
              <a:spAutoFit/>
            </a:bodyPr>
            <a:lstStyle/>
            <a:p>
              <a:pPr algn="ctr">
                <a:lnSpc>
                  <a:spcPct val="80000"/>
                </a:lnSpc>
              </a:pPr>
              <a:r>
                <a:rPr lang="zh-CN" altLang="en-US" sz="1200" dirty="0">
                  <a:solidFill>
                    <a:srgbClr val="FFFFFF"/>
                  </a:solidFill>
                  <a:latin typeface="微软雅黑" panose="020B0503020204020204" pitchFamily="34" charset="-122"/>
                  <a:ea typeface="微软雅黑" panose="020B0503020204020204" pitchFamily="34" charset="-122"/>
                </a:rPr>
                <a:t>输入标题</a:t>
              </a:r>
              <a:endParaRPr lang="zh-CN" altLang="en-US" sz="1200" b="1" dirty="0">
                <a:solidFill>
                  <a:srgbClr val="FFFFFF"/>
                </a:solidFill>
                <a:latin typeface="Arial Rounded MT Bold"/>
                <a:ea typeface="微软雅黑" pitchFamily="34" charset="-122"/>
                <a:cs typeface="Times New Roman" pitchFamily="18" charset="0"/>
              </a:endParaRPr>
            </a:p>
          </p:txBody>
        </p:sp>
        <p:sp>
          <p:nvSpPr>
            <p:cNvPr id="46" name="TextBox 79"/>
            <p:cNvSpPr txBox="1"/>
            <p:nvPr/>
          </p:nvSpPr>
          <p:spPr>
            <a:xfrm>
              <a:off x="6816080" y="2968150"/>
              <a:ext cx="2260311" cy="1046117"/>
            </a:xfrm>
            <a:prstGeom prst="rect">
              <a:avLst/>
            </a:prstGeom>
            <a:noFill/>
          </p:spPr>
          <p:txBody>
            <a:bodyPr wrap="square">
              <a:spAutoFit/>
            </a:bodyPr>
            <a:lstStyle/>
            <a:p>
              <a:pPr algn="ctr"/>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pPr algn="ctr"/>
              <a:endParaRPr lang="en-US" altLang="zh-CN"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7569136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2" presetClass="entr" presetSubtype="8" decel="280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2800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750" fill="hold"/>
                                        <p:tgtEl>
                                          <p:spTgt spid="26"/>
                                        </p:tgtEl>
                                        <p:attrNameLst>
                                          <p:attrName>ppt_x</p:attrName>
                                        </p:attrNameLst>
                                      </p:cBhvr>
                                      <p:tavLst>
                                        <p:tav tm="0">
                                          <p:val>
                                            <p:strVal val="1+#ppt_w/2"/>
                                          </p:val>
                                        </p:tav>
                                        <p:tav tm="100000">
                                          <p:val>
                                            <p:strVal val="#ppt_x"/>
                                          </p:val>
                                        </p:tav>
                                      </p:tavLst>
                                    </p:anim>
                                    <p:anim calcmode="lin" valueType="num">
                                      <p:cBhvr additive="base">
                                        <p:cTn id="16" dur="75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1000"/>
                                        <p:tgtEl>
                                          <p:spTgt spid="43"/>
                                        </p:tgtEl>
                                      </p:cBhvr>
                                    </p:animEffect>
                                    <p:anim calcmode="lin" valueType="num">
                                      <p:cBhvr>
                                        <p:cTn id="33" dur="1000" fill="hold"/>
                                        <p:tgtEl>
                                          <p:spTgt spid="43"/>
                                        </p:tgtEl>
                                        <p:attrNameLst>
                                          <p:attrName>ppt_x</p:attrName>
                                        </p:attrNameLst>
                                      </p:cBhvr>
                                      <p:tavLst>
                                        <p:tav tm="0">
                                          <p:val>
                                            <p:strVal val="#ppt_x"/>
                                          </p:val>
                                        </p:tav>
                                        <p:tav tm="100000">
                                          <p:val>
                                            <p:strVal val="#ppt_x"/>
                                          </p:val>
                                        </p:tav>
                                      </p:tavLst>
                                    </p:anim>
                                    <p:anim calcmode="lin" valueType="num">
                                      <p:cBhvr>
                                        <p:cTn id="3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F2826365-B417-4F02-8E0A-EDA29E407F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859108" cy="5145088"/>
          </a:xfrm>
          <a:prstGeom prst="rect">
            <a:avLst/>
          </a:prstGeom>
        </p:spPr>
      </p:pic>
      <p:sp>
        <p:nvSpPr>
          <p:cNvPr id="10" name="矩形 259">
            <a:extLst>
              <a:ext uri="{FF2B5EF4-FFF2-40B4-BE49-F238E27FC236}">
                <a16:creationId xmlns:a16="http://schemas.microsoft.com/office/drawing/2014/main" id="{92BF79DA-ACF7-4D5B-9E69-58E2D3FEDA7F}"/>
              </a:ext>
            </a:extLst>
          </p:cNvPr>
          <p:cNvSpPr>
            <a:spLocks noChangeArrowheads="1"/>
          </p:cNvSpPr>
          <p:nvPr/>
        </p:nvSpPr>
        <p:spPr bwMode="auto">
          <a:xfrm>
            <a:off x="4698658" y="1312404"/>
            <a:ext cx="1859054"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en-US" altLang="zh-CN" sz="6600" cap="all" smtClean="0">
                <a:solidFill>
                  <a:schemeClr val="tx1">
                    <a:lumMod val="75000"/>
                    <a:lumOff val="25000"/>
                  </a:schemeClr>
                </a:solidFill>
                <a:latin typeface="Agency FB" panose="020B0503020202020204" pitchFamily="34" charset="0"/>
                <a:ea typeface="方正姚体" panose="02010601030101010101" pitchFamily="2" charset="-122"/>
                <a:cs typeface="Arial" panose="020B0604020202020204" pitchFamily="34" charset="0"/>
              </a:rPr>
              <a:t>2018</a:t>
            </a:r>
            <a:endParaRPr lang="en-US" altLang="zh-CN" sz="6600" cap="all" dirty="0">
              <a:solidFill>
                <a:schemeClr val="tx1">
                  <a:lumMod val="75000"/>
                  <a:lumOff val="25000"/>
                </a:schemeClr>
              </a:solidFill>
              <a:latin typeface="Agency FB" panose="020B0503020202020204" pitchFamily="34" charset="0"/>
              <a:ea typeface="方正姚体" panose="02010601030101010101" pitchFamily="2" charset="-122"/>
              <a:cs typeface="Arial" panose="020B0604020202020204" pitchFamily="34" charset="0"/>
            </a:endParaRPr>
          </a:p>
        </p:txBody>
      </p:sp>
      <p:sp>
        <p:nvSpPr>
          <p:cNvPr id="17" name="文本框 6">
            <a:extLst>
              <a:ext uri="{FF2B5EF4-FFF2-40B4-BE49-F238E27FC236}">
                <a16:creationId xmlns:a16="http://schemas.microsoft.com/office/drawing/2014/main" id="{F566691B-179A-47AF-9D54-29550010D842}"/>
              </a:ext>
            </a:extLst>
          </p:cNvPr>
          <p:cNvSpPr txBox="1"/>
          <p:nvPr/>
        </p:nvSpPr>
        <p:spPr>
          <a:xfrm>
            <a:off x="2671608" y="2280259"/>
            <a:ext cx="6148864" cy="700192"/>
          </a:xfrm>
          <a:prstGeom prst="rect">
            <a:avLst/>
          </a:prstGeom>
          <a:noFill/>
        </p:spPr>
        <p:txBody>
          <a:bodyPr wrap="square" lIns="68580" tIns="34290" rIns="68580" bIns="34290" rtlCol="0">
            <a:spAutoFit/>
          </a:bodyPr>
          <a:lstStyle/>
          <a:p>
            <a:pPr algn="ctr" fontAlgn="base">
              <a:spcBef>
                <a:spcPct val="0"/>
              </a:spcBef>
              <a:spcAft>
                <a:spcPct val="0"/>
              </a:spcAft>
              <a:buNone/>
            </a:pP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演讲完毕  谢谢观看</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sp>
        <p:nvSpPr>
          <p:cNvPr id="18" name="文本框 10">
            <a:extLst>
              <a:ext uri="{FF2B5EF4-FFF2-40B4-BE49-F238E27FC236}">
                <a16:creationId xmlns:a16="http://schemas.microsoft.com/office/drawing/2014/main" id="{300DC75A-C78E-4F2B-8280-12B3748B2D19}"/>
              </a:ext>
            </a:extLst>
          </p:cNvPr>
          <p:cNvSpPr txBox="1"/>
          <p:nvPr/>
        </p:nvSpPr>
        <p:spPr>
          <a:xfrm>
            <a:off x="2774145" y="2964335"/>
            <a:ext cx="5839301" cy="300082"/>
          </a:xfrm>
          <a:prstGeom prst="rect">
            <a:avLst/>
          </a:prstGeom>
          <a:noFill/>
          <a:ln w="9525">
            <a:noFill/>
            <a:miter/>
          </a:ln>
          <a:effectLst/>
        </p:spPr>
        <p:txBody>
          <a:bodyPr vert="horz" wrap="square" lIns="68580" tIns="34290" rIns="68580" bIns="34290" anchor="t">
            <a:spAutoFit/>
          </a:bodyPr>
          <a:lstStyle/>
          <a:p>
            <a:pPr lvl="0" algn="ctr" eaLnBrk="0" latinLnBrk="0" hangingPunct="0"/>
            <a:r>
              <a:rPr lang="en-US" altLang="zh-CN" sz="1500" dirty="0">
                <a:solidFill>
                  <a:schemeClr val="tx1">
                    <a:lumMod val="75000"/>
                    <a:lumOff val="25000"/>
                  </a:schemeClr>
                </a:solidFill>
                <a:latin typeface="Meiryo" charset="0"/>
                <a:ea typeface="Meiryo" charset="0"/>
              </a:rPr>
              <a:t> THE PROFESSIONAL</a:t>
            </a:r>
            <a:r>
              <a:rPr lang="zh-CN" altLang="en-US" sz="1500" dirty="0">
                <a:solidFill>
                  <a:schemeClr val="tx1">
                    <a:lumMod val="75000"/>
                    <a:lumOff val="25000"/>
                  </a:schemeClr>
                </a:solidFill>
                <a:latin typeface="Meiryo" charset="0"/>
                <a:ea typeface="Meiryo" charset="0"/>
              </a:rPr>
              <a:t> </a:t>
            </a:r>
            <a:r>
              <a:rPr lang="en-US" altLang="zh-CN" sz="1500" dirty="0">
                <a:solidFill>
                  <a:schemeClr val="tx1">
                    <a:lumMod val="75000"/>
                    <a:lumOff val="25000"/>
                  </a:schemeClr>
                </a:solidFill>
                <a:latin typeface="Meiryo" charset="0"/>
                <a:ea typeface="Meiryo" charset="0"/>
              </a:rPr>
              <a:t>POWERPOINT</a:t>
            </a:r>
            <a:r>
              <a:rPr lang="zh-CN" altLang="en-US" sz="1500" dirty="0">
                <a:solidFill>
                  <a:schemeClr val="tx1">
                    <a:lumMod val="75000"/>
                    <a:lumOff val="25000"/>
                  </a:schemeClr>
                </a:solidFill>
                <a:latin typeface="Meiryo" charset="0"/>
                <a:ea typeface="Meiryo" charset="0"/>
              </a:rPr>
              <a:t> </a:t>
            </a:r>
            <a:r>
              <a:rPr lang="en-US" altLang="zh-CN" sz="1500" dirty="0">
                <a:solidFill>
                  <a:schemeClr val="tx1">
                    <a:lumMod val="75000"/>
                    <a:lumOff val="25000"/>
                  </a:schemeClr>
                </a:solidFill>
                <a:latin typeface="Meiryo" charset="0"/>
                <a:ea typeface="Meiryo" charset="0"/>
              </a:rPr>
              <a:t>TEMPLATES</a:t>
            </a:r>
          </a:p>
        </p:txBody>
      </p:sp>
      <p:sp>
        <p:nvSpPr>
          <p:cNvPr id="19" name="TextBox 54">
            <a:extLst>
              <a:ext uri="{FF2B5EF4-FFF2-40B4-BE49-F238E27FC236}">
                <a16:creationId xmlns:a16="http://schemas.microsoft.com/office/drawing/2014/main" id="{6432639A-F943-4396-B64A-59ECE12E8961}"/>
              </a:ext>
            </a:extLst>
          </p:cNvPr>
          <p:cNvSpPr txBox="1"/>
          <p:nvPr/>
        </p:nvSpPr>
        <p:spPr>
          <a:xfrm>
            <a:off x="4698657" y="3237877"/>
            <a:ext cx="2236455" cy="338526"/>
          </a:xfrm>
          <a:prstGeom prst="rect">
            <a:avLst/>
          </a:prstGeom>
          <a:noFill/>
        </p:spPr>
        <p:txBody>
          <a:bodyPr wrap="none" lIns="91413" tIns="45706" rIns="91413" bIns="45706"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在此输入您的公司名字</a:t>
            </a:r>
          </a:p>
        </p:txBody>
      </p:sp>
      <p:cxnSp>
        <p:nvCxnSpPr>
          <p:cNvPr id="20" name="直接连接符 19">
            <a:extLst>
              <a:ext uri="{FF2B5EF4-FFF2-40B4-BE49-F238E27FC236}">
                <a16:creationId xmlns:a16="http://schemas.microsoft.com/office/drawing/2014/main" id="{F8B92979-33B1-43AB-8ADB-A1F60F59AA7E}"/>
              </a:ext>
            </a:extLst>
          </p:cNvPr>
          <p:cNvCxnSpPr>
            <a:cxnSpLocks/>
          </p:cNvCxnSpPr>
          <p:nvPr/>
        </p:nvCxnSpPr>
        <p:spPr>
          <a:xfrm flipH="1">
            <a:off x="6905296" y="3407140"/>
            <a:ext cx="957222"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659DB4E8-B4A7-47A1-8B19-321F3E481536}"/>
              </a:ext>
            </a:extLst>
          </p:cNvPr>
          <p:cNvCxnSpPr>
            <a:cxnSpLocks/>
          </p:cNvCxnSpPr>
          <p:nvPr/>
        </p:nvCxnSpPr>
        <p:spPr>
          <a:xfrm flipH="1">
            <a:off x="3542039" y="3407140"/>
            <a:ext cx="1156619"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B07AB4E5-35B5-486F-AE8A-55F13F103A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621" b="63296"/>
          <a:stretch/>
        </p:blipFill>
        <p:spPr>
          <a:xfrm rot="15731608">
            <a:off x="6559390" y="269860"/>
            <a:ext cx="3564991" cy="1888468"/>
          </a:xfrm>
          <a:prstGeom prst="rect">
            <a:avLst/>
          </a:prstGeom>
        </p:spPr>
      </p:pic>
    </p:spTree>
    <p:extLst>
      <p:ext uri="{BB962C8B-B14F-4D97-AF65-F5344CB8AC3E}">
        <p14:creationId xmlns:p14="http://schemas.microsoft.com/office/powerpoint/2010/main" val="200505313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
                                        </p:tgtEl>
                                        <p:attrNameLst>
                                          <p:attrName>ppt_y</p:attrName>
                                        </p:attrNameLst>
                                      </p:cBhvr>
                                      <p:tavLst>
                                        <p:tav tm="0">
                                          <p:val>
                                            <p:strVal val="#ppt_y"/>
                                          </p:val>
                                        </p:tav>
                                        <p:tav tm="100000">
                                          <p:val>
                                            <p:strVal val="#ppt_y"/>
                                          </p:val>
                                        </p:tav>
                                      </p:tavLst>
                                    </p:anim>
                                    <p:anim calcmode="lin" valueType="num">
                                      <p:cBhvr>
                                        <p:cTn id="2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
                                        </p:tgtEl>
                                      </p:cBhvr>
                                    </p:animEffect>
                                  </p:childTnLst>
                                </p:cTn>
                              </p:par>
                            </p:childTnLst>
                          </p:cTn>
                        </p:par>
                        <p:par>
                          <p:cTn id="23" fill="hold">
                            <p:stCondLst>
                              <p:cond delay="165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40" presetClass="entr" presetSubtype="0" fill="hold" grpId="0" nodeType="clickEffect">
                                  <p:stCondLst>
                                    <p:cond delay="0"/>
                                  </p:stCondLst>
                                  <p:iterate type="lt">
                                    <p:tmPct val="10000"/>
                                  </p:iterate>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1"/>
                                          </p:val>
                                        </p:tav>
                                        <p:tav tm="100000">
                                          <p:val>
                                            <p:strVal val="#ppt_x"/>
                                          </p:val>
                                        </p:tav>
                                      </p:tavLst>
                                    </p:anim>
                                    <p:anim calcmode="lin" valueType="num">
                                      <p:cBhvr>
                                        <p:cTn id="3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2"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16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7" grpId="0"/>
      <p:bldP spid="18" grpId="0"/>
      <p:bldP spid="19" grpId="0"/>
    </p:bldLst>
  </p:timing>
</p:sld>
</file>

<file path=ppt/theme/theme1.xml><?xml version="1.0" encoding="utf-8"?>
<a:theme xmlns:a="http://schemas.openxmlformats.org/drawingml/2006/main" name="Office 主题">
  <a:themeElements>
    <a:clrScheme name="自定义 1101">
      <a:dk1>
        <a:sysClr val="windowText" lastClr="000000"/>
      </a:dk1>
      <a:lt1>
        <a:sysClr val="window" lastClr="FFFFFF"/>
      </a:lt1>
      <a:dk2>
        <a:srgbClr val="1F497D"/>
      </a:dk2>
      <a:lt2>
        <a:srgbClr val="EEECE1"/>
      </a:lt2>
      <a:accent1>
        <a:srgbClr val="4F8C26"/>
      </a:accent1>
      <a:accent2>
        <a:srgbClr val="84AB35"/>
      </a:accent2>
      <a:accent3>
        <a:srgbClr val="4F8C26"/>
      </a:accent3>
      <a:accent4>
        <a:srgbClr val="84AB35"/>
      </a:accent4>
      <a:accent5>
        <a:srgbClr val="4F8C26"/>
      </a:accent5>
      <a:accent6>
        <a:srgbClr val="84AB3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TotalTime>
  <Words>2900</Words>
  <Application>Microsoft Office PowerPoint</Application>
  <PresentationFormat>自定义</PresentationFormat>
  <Paragraphs>229</Paragraphs>
  <Slides>24</Slides>
  <Notes>22</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Adobe 黑体 Std R</vt:lpstr>
      <vt:lpstr>Agency FB</vt:lpstr>
      <vt:lpstr>Arial Rounded MT Bold</vt:lpstr>
      <vt:lpstr>Gill Sans</vt:lpstr>
      <vt:lpstr>Lato Light</vt:lpstr>
      <vt:lpstr>Lato Regular</vt:lpstr>
      <vt:lpstr>Meiryo</vt:lpstr>
      <vt:lpstr>MS PGothic</vt:lpstr>
      <vt:lpstr>Open Sans</vt:lpstr>
      <vt:lpstr>Raleway</vt:lpstr>
      <vt:lpstr>Raleway Light</vt:lpstr>
      <vt:lpstr>Roboto</vt:lpstr>
      <vt:lpstr>Roboto Condensed</vt:lpstr>
      <vt:lpstr>Source Sans Pro Light</vt:lpstr>
      <vt:lpstr>方正姚体</vt:lpstr>
      <vt:lpstr>宋体</vt:lpstr>
      <vt:lpstr>微软雅黑</vt:lpstr>
      <vt:lpstr>小米兰亭_GB外压缩</vt:lpstr>
      <vt:lpstr>幼圆</vt:lpstr>
      <vt:lpstr>Arial</vt:lpstr>
      <vt:lpstr>Calibri</vt:lpstr>
      <vt:lpstr>Corbel</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Administrator</dc:creator>
  <cp:lastModifiedBy>Administrator</cp:lastModifiedBy>
  <cp:revision>200</cp:revision>
  <dcterms:created xsi:type="dcterms:W3CDTF">2017-06-18T09:47:48Z</dcterms:created>
  <dcterms:modified xsi:type="dcterms:W3CDTF">2018-02-25T03:42:36Z</dcterms:modified>
</cp:coreProperties>
</file>