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Lst>
  <p:notesMasterIdLst>
    <p:notesMasterId r:id="rId53"/>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1880850" cy="6840538"/>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6" autoAdjust="0"/>
  </p:normalViewPr>
  <p:slideViewPr>
    <p:cSldViewPr>
      <p:cViewPr varScale="1">
        <p:scale>
          <a:sx n="87" d="100"/>
          <a:sy n="87" d="100"/>
        </p:scale>
        <p:origin x="750" y="60"/>
      </p:cViewPr>
      <p:guideLst>
        <p:guide orient="horz" pos="2155"/>
        <p:guide pos="374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3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E7D069-C105-4A4E-9452-87E3BFC85F25}" type="datetimeFigureOut">
              <a:rPr lang="zh-CN" altLang="en-US" smtClean="0"/>
              <a:t>2018/8/10</a:t>
            </a:fld>
            <a:endParaRPr lang="zh-CN" altLang="en-US"/>
          </a:p>
        </p:txBody>
      </p:sp>
      <p:sp>
        <p:nvSpPr>
          <p:cNvPr id="4" name="幻灯片图像占位符 3"/>
          <p:cNvSpPr>
            <a:spLocks noGrp="1" noRot="1" noChangeAspect="1"/>
          </p:cNvSpPr>
          <p:nvPr>
            <p:ph type="sldImg" idx="2"/>
          </p:nvPr>
        </p:nvSpPr>
        <p:spPr>
          <a:xfrm>
            <a:off x="452438" y="685800"/>
            <a:ext cx="59531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B8A4A7-A922-404E-8C41-07AEC5012F2A}" type="slidenum">
              <a:rPr lang="zh-CN" altLang="en-US" smtClean="0"/>
              <a:t>‹#›</a:t>
            </a:fld>
            <a:endParaRPr lang="zh-CN" altLang="en-US"/>
          </a:p>
        </p:txBody>
      </p:sp>
    </p:spTree>
    <p:extLst>
      <p:ext uri="{BB962C8B-B14F-4D97-AF65-F5344CB8AC3E}">
        <p14:creationId xmlns:p14="http://schemas.microsoft.com/office/powerpoint/2010/main" val="18752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a:t>
            </a:fld>
            <a:endParaRPr lang="zh-CN" altLang="en-US"/>
          </a:p>
        </p:txBody>
      </p:sp>
    </p:spTree>
    <p:extLst>
      <p:ext uri="{BB962C8B-B14F-4D97-AF65-F5344CB8AC3E}">
        <p14:creationId xmlns:p14="http://schemas.microsoft.com/office/powerpoint/2010/main" val="4144390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a:t>
            </a:fld>
            <a:endParaRPr lang="zh-CN" altLang="en-US"/>
          </a:p>
        </p:txBody>
      </p:sp>
    </p:spTree>
    <p:extLst>
      <p:ext uri="{BB962C8B-B14F-4D97-AF65-F5344CB8AC3E}">
        <p14:creationId xmlns:p14="http://schemas.microsoft.com/office/powerpoint/2010/main" val="159752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a:t>
            </a:fld>
            <a:endParaRPr lang="zh-CN" altLang="en-US"/>
          </a:p>
        </p:txBody>
      </p:sp>
    </p:spTree>
    <p:extLst>
      <p:ext uri="{BB962C8B-B14F-4D97-AF65-F5344CB8AC3E}">
        <p14:creationId xmlns:p14="http://schemas.microsoft.com/office/powerpoint/2010/main" val="819385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a:t>
            </a:fld>
            <a:endParaRPr lang="zh-CN" altLang="en-US"/>
          </a:p>
        </p:txBody>
      </p:sp>
    </p:spTree>
    <p:extLst>
      <p:ext uri="{BB962C8B-B14F-4D97-AF65-F5344CB8AC3E}">
        <p14:creationId xmlns:p14="http://schemas.microsoft.com/office/powerpoint/2010/main" val="23443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5</a:t>
            </a:fld>
            <a:endParaRPr lang="zh-CN" altLang="en-US"/>
          </a:p>
        </p:txBody>
      </p:sp>
    </p:spTree>
    <p:extLst>
      <p:ext uri="{BB962C8B-B14F-4D97-AF65-F5344CB8AC3E}">
        <p14:creationId xmlns:p14="http://schemas.microsoft.com/office/powerpoint/2010/main" val="2490240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6</a:t>
            </a:fld>
            <a:endParaRPr lang="zh-CN" altLang="en-US"/>
          </a:p>
        </p:txBody>
      </p:sp>
    </p:spTree>
    <p:extLst>
      <p:ext uri="{BB962C8B-B14F-4D97-AF65-F5344CB8AC3E}">
        <p14:creationId xmlns:p14="http://schemas.microsoft.com/office/powerpoint/2010/main" val="1013955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7</a:t>
            </a:fld>
            <a:endParaRPr lang="zh-CN" altLang="en-US"/>
          </a:p>
        </p:txBody>
      </p:sp>
    </p:spTree>
    <p:extLst>
      <p:ext uri="{BB962C8B-B14F-4D97-AF65-F5344CB8AC3E}">
        <p14:creationId xmlns:p14="http://schemas.microsoft.com/office/powerpoint/2010/main" val="2516352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8</a:t>
            </a:fld>
            <a:endParaRPr lang="zh-CN" altLang="en-US"/>
          </a:p>
        </p:txBody>
      </p:sp>
    </p:spTree>
    <p:extLst>
      <p:ext uri="{BB962C8B-B14F-4D97-AF65-F5344CB8AC3E}">
        <p14:creationId xmlns:p14="http://schemas.microsoft.com/office/powerpoint/2010/main" val="144345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9</a:t>
            </a:fld>
            <a:endParaRPr lang="zh-CN" altLang="en-US"/>
          </a:p>
        </p:txBody>
      </p:sp>
    </p:spTree>
    <p:extLst>
      <p:ext uri="{BB962C8B-B14F-4D97-AF65-F5344CB8AC3E}">
        <p14:creationId xmlns:p14="http://schemas.microsoft.com/office/powerpoint/2010/main" val="558155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10</a:t>
            </a:fld>
            <a:endParaRPr lang="zh-CN" altLang="en-US"/>
          </a:p>
        </p:txBody>
      </p:sp>
    </p:spTree>
    <p:extLst>
      <p:ext uri="{BB962C8B-B14F-4D97-AF65-F5344CB8AC3E}">
        <p14:creationId xmlns:p14="http://schemas.microsoft.com/office/powerpoint/2010/main" val="290163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11</a:t>
            </a:fld>
            <a:endParaRPr lang="zh-CN" altLang="en-US"/>
          </a:p>
        </p:txBody>
      </p:sp>
    </p:spTree>
    <p:extLst>
      <p:ext uri="{BB962C8B-B14F-4D97-AF65-F5344CB8AC3E}">
        <p14:creationId xmlns:p14="http://schemas.microsoft.com/office/powerpoint/2010/main" val="615394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12</a:t>
            </a:fld>
            <a:endParaRPr lang="zh-CN" altLang="en-US"/>
          </a:p>
        </p:txBody>
      </p:sp>
    </p:spTree>
    <p:extLst>
      <p:ext uri="{BB962C8B-B14F-4D97-AF65-F5344CB8AC3E}">
        <p14:creationId xmlns:p14="http://schemas.microsoft.com/office/powerpoint/2010/main" val="704243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13</a:t>
            </a:fld>
            <a:endParaRPr lang="zh-CN" altLang="en-US"/>
          </a:p>
        </p:txBody>
      </p:sp>
    </p:spTree>
    <p:extLst>
      <p:ext uri="{BB962C8B-B14F-4D97-AF65-F5344CB8AC3E}">
        <p14:creationId xmlns:p14="http://schemas.microsoft.com/office/powerpoint/2010/main" val="2255378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14</a:t>
            </a:fld>
            <a:endParaRPr lang="zh-CN" altLang="en-US"/>
          </a:p>
        </p:txBody>
      </p:sp>
    </p:spTree>
    <p:extLst>
      <p:ext uri="{BB962C8B-B14F-4D97-AF65-F5344CB8AC3E}">
        <p14:creationId xmlns:p14="http://schemas.microsoft.com/office/powerpoint/2010/main" val="1910045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15</a:t>
            </a:fld>
            <a:endParaRPr lang="zh-CN" altLang="en-US"/>
          </a:p>
        </p:txBody>
      </p:sp>
    </p:spTree>
    <p:extLst>
      <p:ext uri="{BB962C8B-B14F-4D97-AF65-F5344CB8AC3E}">
        <p14:creationId xmlns:p14="http://schemas.microsoft.com/office/powerpoint/2010/main" val="3715431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16</a:t>
            </a:fld>
            <a:endParaRPr lang="zh-CN" altLang="en-US"/>
          </a:p>
        </p:txBody>
      </p:sp>
    </p:spTree>
    <p:extLst>
      <p:ext uri="{BB962C8B-B14F-4D97-AF65-F5344CB8AC3E}">
        <p14:creationId xmlns:p14="http://schemas.microsoft.com/office/powerpoint/2010/main" val="1407194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17</a:t>
            </a:fld>
            <a:endParaRPr lang="zh-CN" altLang="en-US"/>
          </a:p>
        </p:txBody>
      </p:sp>
    </p:spTree>
    <p:extLst>
      <p:ext uri="{BB962C8B-B14F-4D97-AF65-F5344CB8AC3E}">
        <p14:creationId xmlns:p14="http://schemas.microsoft.com/office/powerpoint/2010/main" val="2735848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18</a:t>
            </a:fld>
            <a:endParaRPr lang="zh-CN" altLang="en-US"/>
          </a:p>
        </p:txBody>
      </p:sp>
    </p:spTree>
    <p:extLst>
      <p:ext uri="{BB962C8B-B14F-4D97-AF65-F5344CB8AC3E}">
        <p14:creationId xmlns:p14="http://schemas.microsoft.com/office/powerpoint/2010/main" val="210396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19</a:t>
            </a:fld>
            <a:endParaRPr lang="zh-CN" altLang="en-US"/>
          </a:p>
        </p:txBody>
      </p:sp>
    </p:spTree>
    <p:extLst>
      <p:ext uri="{BB962C8B-B14F-4D97-AF65-F5344CB8AC3E}">
        <p14:creationId xmlns:p14="http://schemas.microsoft.com/office/powerpoint/2010/main" val="3860938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20</a:t>
            </a:fld>
            <a:endParaRPr lang="zh-CN" altLang="en-US"/>
          </a:p>
        </p:txBody>
      </p:sp>
    </p:spTree>
    <p:extLst>
      <p:ext uri="{BB962C8B-B14F-4D97-AF65-F5344CB8AC3E}">
        <p14:creationId xmlns:p14="http://schemas.microsoft.com/office/powerpoint/2010/main" val="3357539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21</a:t>
            </a:fld>
            <a:endParaRPr lang="zh-CN" altLang="en-US"/>
          </a:p>
        </p:txBody>
      </p:sp>
    </p:spTree>
    <p:extLst>
      <p:ext uri="{BB962C8B-B14F-4D97-AF65-F5344CB8AC3E}">
        <p14:creationId xmlns:p14="http://schemas.microsoft.com/office/powerpoint/2010/main" val="8848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22</a:t>
            </a:fld>
            <a:endParaRPr lang="zh-CN" altLang="en-US"/>
          </a:p>
        </p:txBody>
      </p:sp>
    </p:spTree>
    <p:extLst>
      <p:ext uri="{BB962C8B-B14F-4D97-AF65-F5344CB8AC3E}">
        <p14:creationId xmlns:p14="http://schemas.microsoft.com/office/powerpoint/2010/main" val="2152201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23</a:t>
            </a:fld>
            <a:endParaRPr lang="zh-CN" altLang="en-US"/>
          </a:p>
        </p:txBody>
      </p:sp>
    </p:spTree>
    <p:extLst>
      <p:ext uri="{BB962C8B-B14F-4D97-AF65-F5344CB8AC3E}">
        <p14:creationId xmlns:p14="http://schemas.microsoft.com/office/powerpoint/2010/main" val="1099811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24</a:t>
            </a:fld>
            <a:endParaRPr lang="zh-CN" altLang="en-US"/>
          </a:p>
        </p:txBody>
      </p:sp>
    </p:spTree>
    <p:extLst>
      <p:ext uri="{BB962C8B-B14F-4D97-AF65-F5344CB8AC3E}">
        <p14:creationId xmlns:p14="http://schemas.microsoft.com/office/powerpoint/2010/main" val="3581794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25</a:t>
            </a:fld>
            <a:endParaRPr lang="zh-CN" altLang="en-US"/>
          </a:p>
        </p:txBody>
      </p:sp>
    </p:spTree>
    <p:extLst>
      <p:ext uri="{BB962C8B-B14F-4D97-AF65-F5344CB8AC3E}">
        <p14:creationId xmlns:p14="http://schemas.microsoft.com/office/powerpoint/2010/main" val="3741493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26</a:t>
            </a:fld>
            <a:endParaRPr lang="zh-CN" altLang="en-US"/>
          </a:p>
        </p:txBody>
      </p:sp>
    </p:spTree>
    <p:extLst>
      <p:ext uri="{BB962C8B-B14F-4D97-AF65-F5344CB8AC3E}">
        <p14:creationId xmlns:p14="http://schemas.microsoft.com/office/powerpoint/2010/main" val="2086492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27</a:t>
            </a:fld>
            <a:endParaRPr lang="zh-CN" altLang="en-US"/>
          </a:p>
        </p:txBody>
      </p:sp>
    </p:spTree>
    <p:extLst>
      <p:ext uri="{BB962C8B-B14F-4D97-AF65-F5344CB8AC3E}">
        <p14:creationId xmlns:p14="http://schemas.microsoft.com/office/powerpoint/2010/main" val="6512506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28</a:t>
            </a:fld>
            <a:endParaRPr lang="zh-CN" altLang="en-US"/>
          </a:p>
        </p:txBody>
      </p:sp>
    </p:spTree>
    <p:extLst>
      <p:ext uri="{BB962C8B-B14F-4D97-AF65-F5344CB8AC3E}">
        <p14:creationId xmlns:p14="http://schemas.microsoft.com/office/powerpoint/2010/main" val="47032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29</a:t>
            </a:fld>
            <a:endParaRPr lang="zh-CN" altLang="en-US"/>
          </a:p>
        </p:txBody>
      </p:sp>
    </p:spTree>
    <p:extLst>
      <p:ext uri="{BB962C8B-B14F-4D97-AF65-F5344CB8AC3E}">
        <p14:creationId xmlns:p14="http://schemas.microsoft.com/office/powerpoint/2010/main" val="4060885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30</a:t>
            </a:fld>
            <a:endParaRPr lang="zh-CN" altLang="en-US"/>
          </a:p>
        </p:txBody>
      </p:sp>
    </p:spTree>
    <p:extLst>
      <p:ext uri="{BB962C8B-B14F-4D97-AF65-F5344CB8AC3E}">
        <p14:creationId xmlns:p14="http://schemas.microsoft.com/office/powerpoint/2010/main" val="331530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31</a:t>
            </a:fld>
            <a:endParaRPr lang="zh-CN" altLang="en-US"/>
          </a:p>
        </p:txBody>
      </p:sp>
    </p:spTree>
    <p:extLst>
      <p:ext uri="{BB962C8B-B14F-4D97-AF65-F5344CB8AC3E}">
        <p14:creationId xmlns:p14="http://schemas.microsoft.com/office/powerpoint/2010/main" val="2912490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32</a:t>
            </a:fld>
            <a:endParaRPr lang="zh-CN" altLang="en-US"/>
          </a:p>
        </p:txBody>
      </p:sp>
    </p:spTree>
    <p:extLst>
      <p:ext uri="{BB962C8B-B14F-4D97-AF65-F5344CB8AC3E}">
        <p14:creationId xmlns:p14="http://schemas.microsoft.com/office/powerpoint/2010/main" val="97587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33</a:t>
            </a:fld>
            <a:endParaRPr lang="zh-CN" altLang="en-US"/>
          </a:p>
        </p:txBody>
      </p:sp>
    </p:spTree>
    <p:extLst>
      <p:ext uri="{BB962C8B-B14F-4D97-AF65-F5344CB8AC3E}">
        <p14:creationId xmlns:p14="http://schemas.microsoft.com/office/powerpoint/2010/main" val="468549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34</a:t>
            </a:fld>
            <a:endParaRPr lang="zh-CN" altLang="en-US"/>
          </a:p>
        </p:txBody>
      </p:sp>
    </p:spTree>
    <p:extLst>
      <p:ext uri="{BB962C8B-B14F-4D97-AF65-F5344CB8AC3E}">
        <p14:creationId xmlns:p14="http://schemas.microsoft.com/office/powerpoint/2010/main" val="1989824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35</a:t>
            </a:fld>
            <a:endParaRPr lang="zh-CN" altLang="en-US"/>
          </a:p>
        </p:txBody>
      </p:sp>
    </p:spTree>
    <p:extLst>
      <p:ext uri="{BB962C8B-B14F-4D97-AF65-F5344CB8AC3E}">
        <p14:creationId xmlns:p14="http://schemas.microsoft.com/office/powerpoint/2010/main" val="3685877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36</a:t>
            </a:fld>
            <a:endParaRPr lang="zh-CN" altLang="en-US"/>
          </a:p>
        </p:txBody>
      </p:sp>
    </p:spTree>
    <p:extLst>
      <p:ext uri="{BB962C8B-B14F-4D97-AF65-F5344CB8AC3E}">
        <p14:creationId xmlns:p14="http://schemas.microsoft.com/office/powerpoint/2010/main" val="2386773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37</a:t>
            </a:fld>
            <a:endParaRPr lang="zh-CN" altLang="en-US"/>
          </a:p>
        </p:txBody>
      </p:sp>
    </p:spTree>
    <p:extLst>
      <p:ext uri="{BB962C8B-B14F-4D97-AF65-F5344CB8AC3E}">
        <p14:creationId xmlns:p14="http://schemas.microsoft.com/office/powerpoint/2010/main" val="25343029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38</a:t>
            </a:fld>
            <a:endParaRPr lang="zh-CN" altLang="en-US"/>
          </a:p>
        </p:txBody>
      </p:sp>
    </p:spTree>
    <p:extLst>
      <p:ext uri="{BB962C8B-B14F-4D97-AF65-F5344CB8AC3E}">
        <p14:creationId xmlns:p14="http://schemas.microsoft.com/office/powerpoint/2010/main" val="1585237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39</a:t>
            </a:fld>
            <a:endParaRPr lang="zh-CN" altLang="en-US"/>
          </a:p>
        </p:txBody>
      </p:sp>
    </p:spTree>
    <p:extLst>
      <p:ext uri="{BB962C8B-B14F-4D97-AF65-F5344CB8AC3E}">
        <p14:creationId xmlns:p14="http://schemas.microsoft.com/office/powerpoint/2010/main" val="678199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40</a:t>
            </a:fld>
            <a:endParaRPr lang="zh-CN" altLang="en-US"/>
          </a:p>
        </p:txBody>
      </p:sp>
    </p:spTree>
    <p:extLst>
      <p:ext uri="{BB962C8B-B14F-4D97-AF65-F5344CB8AC3E}">
        <p14:creationId xmlns:p14="http://schemas.microsoft.com/office/powerpoint/2010/main" val="34108039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41</a:t>
            </a:fld>
            <a:endParaRPr lang="zh-CN" altLang="en-US"/>
          </a:p>
        </p:txBody>
      </p:sp>
    </p:spTree>
    <p:extLst>
      <p:ext uri="{BB962C8B-B14F-4D97-AF65-F5344CB8AC3E}">
        <p14:creationId xmlns:p14="http://schemas.microsoft.com/office/powerpoint/2010/main" val="17091412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42</a:t>
            </a:fld>
            <a:endParaRPr lang="zh-CN" altLang="en-US"/>
          </a:p>
        </p:txBody>
      </p:sp>
    </p:spTree>
    <p:extLst>
      <p:ext uri="{BB962C8B-B14F-4D97-AF65-F5344CB8AC3E}">
        <p14:creationId xmlns:p14="http://schemas.microsoft.com/office/powerpoint/2010/main" val="590183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43</a:t>
            </a:fld>
            <a:endParaRPr lang="zh-CN" altLang="en-US"/>
          </a:p>
        </p:txBody>
      </p:sp>
    </p:spTree>
    <p:extLst>
      <p:ext uri="{BB962C8B-B14F-4D97-AF65-F5344CB8AC3E}">
        <p14:creationId xmlns:p14="http://schemas.microsoft.com/office/powerpoint/2010/main" val="5196696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44</a:t>
            </a:fld>
            <a:endParaRPr lang="zh-CN" altLang="en-US"/>
          </a:p>
        </p:txBody>
      </p:sp>
    </p:spTree>
    <p:extLst>
      <p:ext uri="{BB962C8B-B14F-4D97-AF65-F5344CB8AC3E}">
        <p14:creationId xmlns:p14="http://schemas.microsoft.com/office/powerpoint/2010/main" val="3325784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9526749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6282312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2727642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791161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217054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2229221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4904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9068855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060253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6697121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136394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4796749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720258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9250168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724197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6457415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220555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30434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4544176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62283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6780354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685772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4498915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5979488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352938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947899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158458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552419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18389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3628549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441422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3855506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0548712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604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33506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16265298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722340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612729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888364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11913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6357547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1225162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5528876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060418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6" y="2125028"/>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573551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876527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0" y="4395706"/>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0"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25028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8387331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4870256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350845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49586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2"/>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975106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1"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1"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1"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118304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207738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6"/>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6"/>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4581396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2" y="212502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625839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377925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7" y="439570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7"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18742815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723409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02446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353946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04016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7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9177615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7"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7"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7"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7078592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8025077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4169310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597" y="212501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57591761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1832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1" y="439569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1"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14705334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808517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95818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4184607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5690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6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1747527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2"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2"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2"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200957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80702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5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5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4452498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5567146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496533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708536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3573859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8211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9893109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28908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9987143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9975146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9368778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8494312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image" Target="../media/image9.pn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2.png"/><Relationship Id="rId5" Type="http://schemas.openxmlformats.org/officeDocument/2006/relationships/slideLayout" Target="../slideLayouts/slideLayout5.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 Id="rId22" Type="http://schemas.openxmlformats.org/officeDocument/2006/relationships/image" Target="../media/image10.png"/><Relationship Id="rId27" Type="http://schemas.openxmlformats.org/officeDocument/2006/relationships/image" Target="../media/image14.png"/></Relationships>
</file>

<file path=ppt/slideMasters/_rels/slideMaster2.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6.png"/><Relationship Id="rId42" Type="http://schemas.openxmlformats.org/officeDocument/2006/relationships/image" Target="../media/image3.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image" Target="../media/image16.png"/><Relationship Id="rId20" Type="http://schemas.openxmlformats.org/officeDocument/2006/relationships/image" Target="../media/image18.png"/><Relationship Id="rId29" Type="http://schemas.microsoft.com/office/2007/relationships/hdphoto" Target="../media/hdphoto8.wdp"/><Relationship Id="rId41"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20.png"/><Relationship Id="rId32" Type="http://schemas.openxmlformats.org/officeDocument/2006/relationships/image" Target="../media/image25.png"/><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16.xml"/><Relationship Id="rId15" Type="http://schemas.microsoft.com/office/2007/relationships/hdphoto" Target="../media/hdphoto2.wdp"/><Relationship Id="rId23" Type="http://schemas.microsoft.com/office/2007/relationships/hdphoto" Target="../media/hdphoto6.wdp"/><Relationship Id="rId28" Type="http://schemas.openxmlformats.org/officeDocument/2006/relationships/image" Target="../media/image23.png"/><Relationship Id="rId36" Type="http://schemas.openxmlformats.org/officeDocument/2006/relationships/image" Target="../media/image8.png"/><Relationship Id="rId10" Type="http://schemas.openxmlformats.org/officeDocument/2006/relationships/slideLayout" Target="../slideLayouts/slideLayout21.xml"/><Relationship Id="rId19" Type="http://schemas.microsoft.com/office/2007/relationships/hdphoto" Target="../media/hdphoto4.wdp"/><Relationship Id="rId31" Type="http://schemas.microsoft.com/office/2007/relationships/hdphoto" Target="../media/hdphoto9.wdp"/><Relationship Id="rId44" Type="http://schemas.microsoft.com/office/2007/relationships/hdphoto" Target="../media/hdphoto13.wdp"/><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2.png"/><Relationship Id="rId30" Type="http://schemas.openxmlformats.org/officeDocument/2006/relationships/image" Target="../media/image24.png"/><Relationship Id="rId35" Type="http://schemas.microsoft.com/office/2007/relationships/hdphoto" Target="../media/hdphoto11.wdp"/><Relationship Id="rId43" Type="http://schemas.openxmlformats.org/officeDocument/2006/relationships/image" Target="../media/image29.png"/><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theme" Target="../theme/theme2.xml"/><Relationship Id="rId17" Type="http://schemas.microsoft.com/office/2007/relationships/hdphoto" Target="../media/hdphoto3.wdp"/><Relationship Id="rId25" Type="http://schemas.microsoft.com/office/2007/relationships/hdphoto" Target="../media/hdphoto7.wdp"/><Relationship Id="rId33" Type="http://schemas.microsoft.com/office/2007/relationships/hdphoto" Target="../media/hdphoto10.wdp"/><Relationship Id="rId38" Type="http://schemas.microsoft.com/office/2007/relationships/hdphoto" Target="../media/hdphoto12.wdp"/></Relationships>
</file>

<file path=ppt/slideMasters/_rels/slideMaster3.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27.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32.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theme" Target="../theme/theme3.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4.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38.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43.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41.xml"/><Relationship Id="rId3" Type="http://schemas.openxmlformats.org/officeDocument/2006/relationships/slideLayout" Target="../slideLayouts/slideLayout36.xml"/><Relationship Id="rId12" Type="http://schemas.openxmlformats.org/officeDocument/2006/relationships/theme" Target="../theme/theme4.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5.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49.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54.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52.xml"/><Relationship Id="rId3" Type="http://schemas.openxmlformats.org/officeDocument/2006/relationships/slideLayout" Target="../slideLayouts/slideLayout47.xml"/><Relationship Id="rId12" Type="http://schemas.openxmlformats.org/officeDocument/2006/relationships/theme" Target="../theme/theme5.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6.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62.xml"/><Relationship Id="rId2" Type="http://schemas.openxmlformats.org/officeDocument/2006/relationships/slideLayout" Target="../slideLayouts/slideLayout57.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60.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65.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63.xml"/><Relationship Id="rId3" Type="http://schemas.openxmlformats.org/officeDocument/2006/relationships/slideLayout" Target="../slideLayouts/slideLayout58.xml"/><Relationship Id="rId12" Type="http://schemas.openxmlformats.org/officeDocument/2006/relationships/theme" Target="../theme/theme6.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7.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73.xml"/><Relationship Id="rId2" Type="http://schemas.openxmlformats.org/officeDocument/2006/relationships/slideLayout" Target="../slideLayouts/slideLayout68.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71.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76.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74.xml"/><Relationship Id="rId3" Type="http://schemas.openxmlformats.org/officeDocument/2006/relationships/slideLayout" Target="../slideLayouts/slideLayout69.xml"/><Relationship Id="rId12" Type="http://schemas.openxmlformats.org/officeDocument/2006/relationships/theme" Target="../theme/theme7.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80.xml"/><Relationship Id="rId21" Type="http://schemas.openxmlformats.org/officeDocument/2006/relationships/image" Target="../media/image10.png"/><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image" Target="../media/image5.png"/><Relationship Id="rId25" Type="http://schemas.microsoft.com/office/2007/relationships/hdphoto" Target="../media/hdphoto14.wdp"/><Relationship Id="rId2" Type="http://schemas.openxmlformats.org/officeDocument/2006/relationships/slideLayout" Target="../slideLayouts/slideLayout79.xml"/><Relationship Id="rId16" Type="http://schemas.openxmlformats.org/officeDocument/2006/relationships/image" Target="../media/image4.png"/><Relationship Id="rId20" Type="http://schemas.openxmlformats.org/officeDocument/2006/relationships/image" Target="../media/image9.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30.png"/><Relationship Id="rId5" Type="http://schemas.openxmlformats.org/officeDocument/2006/relationships/slideLayout" Target="../slideLayouts/slideLayout82.xml"/><Relationship Id="rId15" Type="http://schemas.openxmlformats.org/officeDocument/2006/relationships/image" Target="../media/image3.png"/><Relationship Id="rId23" Type="http://schemas.openxmlformats.org/officeDocument/2006/relationships/image" Target="../media/image12.png"/><Relationship Id="rId10" Type="http://schemas.openxmlformats.org/officeDocument/2006/relationships/slideLayout" Target="../slideLayouts/slideLayout87.xml"/><Relationship Id="rId19" Type="http://schemas.openxmlformats.org/officeDocument/2006/relationships/image" Target="../media/image8.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热气球"/>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023836">
            <a:off x="11114346" y="79701"/>
            <a:ext cx="571658" cy="927798"/>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 name="组合 1"/>
          <p:cNvGrpSpPr/>
          <p:nvPr userDrawn="1"/>
        </p:nvGrpSpPr>
        <p:grpSpPr>
          <a:xfrm>
            <a:off x="1181309" y="304800"/>
            <a:ext cx="9875742" cy="4608680"/>
            <a:chOff x="1181309" y="304800"/>
            <a:chExt cx="9875742" cy="4608680"/>
          </a:xfrm>
        </p:grpSpPr>
        <p:sp>
          <p:nvSpPr>
            <p:cNvPr id="20" name="矩形 19"/>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6"/>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22" name="Picture 7" descr="黑板文字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21425" y="899989"/>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黑板文字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78025" y="887811"/>
            <a:ext cx="4787900" cy="36524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6" descr="粉笔"/>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flipH="1">
            <a:off x="1682302" y="4220488"/>
            <a:ext cx="8262403" cy="3492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4" descr="女教师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112241" y="1717586"/>
            <a:ext cx="2619206" cy="5463003"/>
          </a:xfrm>
          <a:prstGeom prst="rect">
            <a:avLst/>
          </a:prstGeom>
          <a:noFill/>
          <a:effectLst>
            <a:glow rad="50800">
              <a:schemeClr val="bg1"/>
            </a:glow>
            <a:outerShdw blurRad="50800" dist="38100" dir="2700000" algn="tl" rotWithShape="0">
              <a:prstClr val="black">
                <a:alpha val="72000"/>
              </a:prstClr>
            </a:outerShdw>
            <a:softEdge rad="0"/>
          </a:effectLst>
          <a:extLst>
            <a:ext uri="{909E8E84-426E-40DD-AFC4-6F175D3DCCD1}">
              <a14:hiddenFill xmlns:a14="http://schemas.microsoft.com/office/drawing/2010/main">
                <a:solidFill>
                  <a:srgbClr val="FFFFFF"/>
                </a:solidFill>
              </a14:hiddenFill>
            </a:ext>
          </a:extLst>
        </p:spPr>
      </p:pic>
      <p:pic>
        <p:nvPicPr>
          <p:cNvPr id="36" name="Picture 26" descr="书1"/>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8495559" y="5424402"/>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尺子.png"/>
          <p:cNvPicPr>
            <a:picLocks noChangeAspect="1" noChangeArrowheads="1"/>
          </p:cNvPicPr>
          <p:nvPr userDrawn="1"/>
        </p:nvPicPr>
        <p:blipFill rotWithShape="1">
          <a:blip r:embed="rId21" cstate="print">
            <a:extLst>
              <a:ext uri="{28A0092B-C50C-407E-A947-70E740481C1C}">
                <a14:useLocalDpi xmlns:a14="http://schemas.microsoft.com/office/drawing/2010/main" val="0"/>
              </a:ext>
            </a:extLst>
          </a:blip>
          <a:srcRect t="20827" b="27692"/>
          <a:stretch/>
        </p:blipFill>
        <p:spPr bwMode="auto">
          <a:xfrm rot="160242" flipV="1">
            <a:off x="2455170" y="5518912"/>
            <a:ext cx="1612078" cy="893656"/>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1029" name="Picture 5" descr="C:\Documents and Settings\Administrator\桌面\儿童类PPT\铅笔1.png"/>
          <p:cNvPicPr>
            <a:picLocks noChangeAspect="1" noChangeArrowheads="1"/>
          </p:cNvPicPr>
          <p:nvPr userDrawn="1"/>
        </p:nvPicPr>
        <p:blipFill rotWithShape="1">
          <a:blip r:embed="rId22">
            <a:extLst>
              <a:ext uri="{28A0092B-C50C-407E-A947-70E740481C1C}">
                <a14:useLocalDpi xmlns:a14="http://schemas.microsoft.com/office/drawing/2010/main" val="0"/>
              </a:ext>
            </a:extLst>
          </a:blip>
          <a:srcRect l="41943" r="46801" b="13000"/>
          <a:stretch/>
        </p:blipFill>
        <p:spPr bwMode="auto">
          <a:xfrm rot="14579273" flipH="1">
            <a:off x="1641167" y="5410797"/>
            <a:ext cx="246461" cy="1380295"/>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铅笔2.png"/>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2988097" y="5677707"/>
            <a:ext cx="1065882" cy="1065882"/>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1031" name="Picture 7" descr="C:\Documents and Settings\Administrator\桌面\儿童类PPT\橡皮擦.png"/>
          <p:cNvPicPr>
            <a:picLocks noChangeAspect="1" noChangeArrowheads="1"/>
          </p:cNvPicPr>
          <p:nvPr userDrawn="1"/>
        </p:nvPicPr>
        <p:blipFill rotWithShape="1">
          <a:blip r:embed="rId24" cstate="print">
            <a:extLst>
              <a:ext uri="{28A0092B-C50C-407E-A947-70E740481C1C}">
                <a14:useLocalDpi xmlns:a14="http://schemas.microsoft.com/office/drawing/2010/main" val="0"/>
              </a:ext>
            </a:extLst>
          </a:blip>
          <a:srcRect l="26190" t="35188" r="19410" b="45738"/>
          <a:stretch/>
        </p:blipFill>
        <p:spPr bwMode="auto">
          <a:xfrm rot="21415037" flipV="1">
            <a:off x="1898612" y="6345185"/>
            <a:ext cx="532568" cy="164797"/>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25" cstate="print">
            <a:extLst>
              <a:ext uri="{BEBA8EAE-BF5A-486C-A8C5-ECC9F3942E4B}">
                <a14:imgProps xmlns:a14="http://schemas.microsoft.com/office/drawing/2010/main">
                  <a14:imgLayer r:embed="rId26">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5895659">
            <a:off x="8846702" y="5647325"/>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0" name="Picture 25" descr="书3"/>
          <p:cNvPicPr>
            <a:picLocks noChangeAspect="1" noChangeArrowheads="1"/>
          </p:cNvPicPr>
          <p:nvPr userDrawn="1"/>
        </p:nvPicPr>
        <p:blipFill>
          <a:blip r:embed="rId27">
            <a:extLst>
              <a:ext uri="{28A0092B-C50C-407E-A947-70E740481C1C}">
                <a14:useLocalDpi xmlns:a14="http://schemas.microsoft.com/office/drawing/2010/main" val="0"/>
              </a:ext>
            </a:extLst>
          </a:blip>
          <a:srcRect/>
          <a:stretch>
            <a:fillRect/>
          </a:stretch>
        </p:blipFill>
        <p:spPr bwMode="auto">
          <a:xfrm>
            <a:off x="286749" y="4913480"/>
            <a:ext cx="858534" cy="98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125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par>
                                <p:cTn id="18" presetID="22" presetClass="entr" presetSubtype="4"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par>
                                <p:cTn id="21" presetID="2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29"/>
                                        </p:tgtEl>
                                        <p:attrNameLst>
                                          <p:attrName>style.visibility</p:attrName>
                                        </p:attrNameLst>
                                      </p:cBhvr>
                                      <p:to>
                                        <p:strVal val="visible"/>
                                      </p:to>
                                    </p:set>
                                    <p:animEffect transition="in" filter="fade">
                                      <p:cBhvr>
                                        <p:cTn id="32" dur="1000"/>
                                        <p:tgtEl>
                                          <p:spTgt spid="1029"/>
                                        </p:tgtEl>
                                      </p:cBhvr>
                                    </p:animEffect>
                                    <p:anim calcmode="lin" valueType="num">
                                      <p:cBhvr>
                                        <p:cTn id="33" dur="1000" fill="hold"/>
                                        <p:tgtEl>
                                          <p:spTgt spid="1029"/>
                                        </p:tgtEl>
                                        <p:attrNameLst>
                                          <p:attrName>ppt_x</p:attrName>
                                        </p:attrNameLst>
                                      </p:cBhvr>
                                      <p:tavLst>
                                        <p:tav tm="0">
                                          <p:val>
                                            <p:strVal val="#ppt_x"/>
                                          </p:val>
                                        </p:tav>
                                        <p:tav tm="100000">
                                          <p:val>
                                            <p:strVal val="#ppt_x"/>
                                          </p:val>
                                        </p:tav>
                                      </p:tavLst>
                                    </p:anim>
                                    <p:anim calcmode="lin" valueType="num">
                                      <p:cBhvr>
                                        <p:cTn id="34" dur="1000" fill="hold"/>
                                        <p:tgtEl>
                                          <p:spTgt spid="10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31"/>
                                        </p:tgtEl>
                                        <p:attrNameLst>
                                          <p:attrName>style.visibility</p:attrName>
                                        </p:attrNameLst>
                                      </p:cBhvr>
                                      <p:to>
                                        <p:strVal val="visible"/>
                                      </p:to>
                                    </p:set>
                                    <p:animEffect transition="in" filter="fade">
                                      <p:cBhvr>
                                        <p:cTn id="37" dur="1000"/>
                                        <p:tgtEl>
                                          <p:spTgt spid="1031"/>
                                        </p:tgtEl>
                                      </p:cBhvr>
                                    </p:animEffect>
                                    <p:anim calcmode="lin" valueType="num">
                                      <p:cBhvr>
                                        <p:cTn id="38" dur="1000" fill="hold"/>
                                        <p:tgtEl>
                                          <p:spTgt spid="1031"/>
                                        </p:tgtEl>
                                        <p:attrNameLst>
                                          <p:attrName>ppt_x</p:attrName>
                                        </p:attrNameLst>
                                      </p:cBhvr>
                                      <p:tavLst>
                                        <p:tav tm="0">
                                          <p:val>
                                            <p:strVal val="#ppt_x"/>
                                          </p:val>
                                        </p:tav>
                                        <p:tav tm="100000">
                                          <p:val>
                                            <p:strVal val="#ppt_x"/>
                                          </p:val>
                                        </p:tav>
                                      </p:tavLst>
                                    </p:anim>
                                    <p:anim calcmode="lin" valueType="num">
                                      <p:cBhvr>
                                        <p:cTn id="39" dur="1000" fill="hold"/>
                                        <p:tgtEl>
                                          <p:spTgt spid="10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fade">
                                      <p:cBhvr>
                                        <p:cTn id="42" dur="1000"/>
                                        <p:tgtEl>
                                          <p:spTgt spid="1028"/>
                                        </p:tgtEl>
                                      </p:cBhvr>
                                    </p:animEffect>
                                    <p:anim calcmode="lin" valueType="num">
                                      <p:cBhvr>
                                        <p:cTn id="43" dur="1000" fill="hold"/>
                                        <p:tgtEl>
                                          <p:spTgt spid="1028"/>
                                        </p:tgtEl>
                                        <p:attrNameLst>
                                          <p:attrName>ppt_x</p:attrName>
                                        </p:attrNameLst>
                                      </p:cBhvr>
                                      <p:tavLst>
                                        <p:tav tm="0">
                                          <p:val>
                                            <p:strVal val="#ppt_x"/>
                                          </p:val>
                                        </p:tav>
                                        <p:tav tm="100000">
                                          <p:val>
                                            <p:strVal val="#ppt_x"/>
                                          </p:val>
                                        </p:tav>
                                      </p:tavLst>
                                    </p:anim>
                                    <p:anim calcmode="lin" valueType="num">
                                      <p:cBhvr>
                                        <p:cTn id="44" dur="1000" fill="hold"/>
                                        <p:tgtEl>
                                          <p:spTgt spid="102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30"/>
                                        </p:tgtEl>
                                        <p:attrNameLst>
                                          <p:attrName>style.visibility</p:attrName>
                                        </p:attrNameLst>
                                      </p:cBhvr>
                                      <p:to>
                                        <p:strVal val="visible"/>
                                      </p:to>
                                    </p:set>
                                    <p:animEffect transition="in" filter="fade">
                                      <p:cBhvr>
                                        <p:cTn id="47" dur="1000"/>
                                        <p:tgtEl>
                                          <p:spTgt spid="1030"/>
                                        </p:tgtEl>
                                      </p:cBhvr>
                                    </p:animEffect>
                                    <p:anim calcmode="lin" valueType="num">
                                      <p:cBhvr>
                                        <p:cTn id="48" dur="1000" fill="hold"/>
                                        <p:tgtEl>
                                          <p:spTgt spid="1030"/>
                                        </p:tgtEl>
                                        <p:attrNameLst>
                                          <p:attrName>ppt_x</p:attrName>
                                        </p:attrNameLst>
                                      </p:cBhvr>
                                      <p:tavLst>
                                        <p:tav tm="0">
                                          <p:val>
                                            <p:strVal val="#ppt_x"/>
                                          </p:val>
                                        </p:tav>
                                        <p:tav tm="100000">
                                          <p:val>
                                            <p:strVal val="#ppt_x"/>
                                          </p:val>
                                        </p:tav>
                                      </p:tavLst>
                                    </p:anim>
                                    <p:anim calcmode="lin" valueType="num">
                                      <p:cBhvr>
                                        <p:cTn id="49" dur="1000" fill="hold"/>
                                        <p:tgtEl>
                                          <p:spTgt spid="1030"/>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down)">
                                      <p:cBhvr>
                                        <p:cTn id="53" dur="500"/>
                                        <p:tgtEl>
                                          <p:spTgt spid="39"/>
                                        </p:tgtEl>
                                      </p:cBhvr>
                                    </p:animEffect>
                                  </p:childTnLst>
                                </p:cTn>
                              </p:par>
                              <p:par>
                                <p:cTn id="54" presetID="22" presetClass="entr" presetSubtype="4" fill="hold"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3000"/>
                            </p:stCondLst>
                            <p:childTnLst>
                              <p:par>
                                <p:cTn id="58" presetID="2" presetClass="entr" presetSubtype="2"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1+#ppt_w/2"/>
                                          </p:val>
                                        </p:tav>
                                        <p:tav tm="100000">
                                          <p:val>
                                            <p:strVal val="#ppt_x"/>
                                          </p:val>
                                        </p:tav>
                                      </p:tavLst>
                                    </p:anim>
                                    <p:anim calcmode="lin" valueType="num">
                                      <p:cBhvr additive="base">
                                        <p:cTn id="61"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1"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09937" name="Group 17"/>
          <p:cNvGrpSpPr>
            <a:grpSpLocks/>
          </p:cNvGrpSpPr>
          <p:nvPr userDrawn="1"/>
        </p:nvGrpSpPr>
        <p:grpSpPr bwMode="auto">
          <a:xfrm>
            <a:off x="-142874" y="0"/>
            <a:ext cx="3059114" cy="5288748"/>
            <a:chOff x="0" y="0"/>
            <a:chExt cx="1927" cy="3340"/>
          </a:xfrm>
        </p:grpSpPr>
        <p:pic>
          <p:nvPicPr>
            <p:cNvPr id="209938" name="Picture 18"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09939" name="Picture 19"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09928" name="Text Box 8"/>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析 教 材</a:t>
            </a:r>
          </a:p>
        </p:txBody>
      </p:sp>
      <p:sp>
        <p:nvSpPr>
          <p:cNvPr id="209929" name="Text Box 9"/>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讲 教 法</a:t>
            </a:r>
          </a:p>
        </p:txBody>
      </p:sp>
      <p:sp>
        <p:nvSpPr>
          <p:cNvPr id="209930" name="Text Box 10"/>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09931" name="Text Box 11"/>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说 过 程</a:t>
            </a:r>
          </a:p>
        </p:txBody>
      </p:sp>
      <p:sp>
        <p:nvSpPr>
          <p:cNvPr id="209940" name="Text Box 20"/>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谈 反 思</a:t>
            </a:r>
          </a:p>
        </p:txBody>
      </p:sp>
      <p:pic>
        <p:nvPicPr>
          <p:cNvPr id="1029"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103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蒲公英1.png"/>
          <p:cNvPicPr>
            <a:picLocks noChangeAspect="1" noChangeArrowheads="1"/>
          </p:cNvPicPr>
          <p:nvPr userDrawn="1"/>
        </p:nvPicPr>
        <p:blipFill rotWithShape="1">
          <a:blip r:embed="rId27">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9" name="Picture 10" descr="C:\Documents and Settings\Administrator\桌面\儿童类PPT\草4.png"/>
          <p:cNvPicPr>
            <a:picLocks noChangeAspect="1" noChangeArrowheads="1"/>
          </p:cNvPicPr>
          <p:nvPr userDrawn="1"/>
        </p:nvPicPr>
        <p:blipFill rotWithShape="1">
          <a:blip r:embed="rId28">
            <a:extLst>
              <a:ext uri="{BEBA8EAE-BF5A-486C-A8C5-ECC9F3942E4B}">
                <a14:imgProps xmlns:a14="http://schemas.microsoft.com/office/drawing/2010/main">
                  <a14:imgLayer r:embed="rId29">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pic>
        <p:nvPicPr>
          <p:cNvPr id="40" name="Picture 5" descr="C:\Documents and Settings\Administrator\桌面\儿童类PPT\蒲公英2.png"/>
          <p:cNvPicPr>
            <a:picLocks noChangeAspect="1" noChangeArrowheads="1"/>
          </p:cNvPicPr>
          <p:nvPr userDrawn="1"/>
        </p:nvPicPr>
        <p:blipFill>
          <a:blip r:embed="rId30" cstate="print">
            <a:extLst>
              <a:ext uri="{BEBA8EAE-BF5A-486C-A8C5-ECC9F3942E4B}">
                <a14:imgProps xmlns:a14="http://schemas.microsoft.com/office/drawing/2010/main">
                  <a14:imgLayer r:embed="rId3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2"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3"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4" name="Picture 5" descr="C:\Documents and Settings\Administrator\桌面\儿童类PPT\蒲公英2.png"/>
          <p:cNvPicPr>
            <a:picLocks noChangeAspect="1" noChangeArrowheads="1"/>
          </p:cNvPicPr>
          <p:nvPr userDrawn="1"/>
        </p:nvPicPr>
        <p:blipFill>
          <a:blip r:embed="rId34" cstate="print">
            <a:extLst>
              <a:ext uri="{BEBA8EAE-BF5A-486C-A8C5-ECC9F3942E4B}">
                <a14:imgProps xmlns:a14="http://schemas.microsoft.com/office/drawing/2010/main">
                  <a14:imgLayer r:embed="rId3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rot="1302649">
            <a:off x="10578093" y="212679"/>
            <a:ext cx="1058639" cy="782465"/>
            <a:chOff x="8510146" y="293149"/>
            <a:chExt cx="1007343" cy="541338"/>
          </a:xfrm>
        </p:grpSpPr>
        <p:pic>
          <p:nvPicPr>
            <p:cNvPr id="4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6"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5"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46" name="图片 45" descr="粉笔画.png"/>
          <p:cNvPicPr>
            <a:picLocks noChangeAspect="1"/>
          </p:cNvPicPr>
          <p:nvPr userDrawn="1"/>
        </p:nvPicPr>
        <p:blipFill rotWithShape="1">
          <a:blip r:embed="rId43" cstate="print">
            <a:duotone>
              <a:prstClr val="black"/>
              <a:schemeClr val="tx2">
                <a:tint val="45000"/>
                <a:satMod val="400000"/>
              </a:schemeClr>
            </a:duotone>
            <a:extLst>
              <a:ext uri="{BEBA8EAE-BF5A-486C-A8C5-ECC9F3942E4B}">
                <a14:imgProps xmlns:a14="http://schemas.microsoft.com/office/drawing/2010/main">
                  <a14:imgLayer r:embed="rId44">
                    <a14:imgEffect>
                      <a14:brightnessContrast bright="-20000" contrast="20000"/>
                    </a14:imgEffect>
                  </a14:imgLayer>
                </a14:imgProps>
              </a:ext>
            </a:extLst>
          </a:blip>
          <a:srcRect l="53473" t="49892" r="6443" b="24506"/>
          <a:stretch/>
        </p:blipFill>
        <p:spPr>
          <a:xfrm>
            <a:off x="8316688" y="4439811"/>
            <a:ext cx="2640077" cy="1096087"/>
          </a:xfrm>
          <a:prstGeom prst="rect">
            <a:avLst/>
          </a:prstGeom>
        </p:spPr>
      </p:pic>
    </p:spTree>
    <p:extLst>
      <p:ext uri="{BB962C8B-B14F-4D97-AF65-F5344CB8AC3E}">
        <p14:creationId xmlns:p14="http://schemas.microsoft.com/office/powerpoint/2010/main" val="29190898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09937"/>
                                        </p:tgtEl>
                                        <p:attrNameLst>
                                          <p:attrName>style.visibility</p:attrName>
                                        </p:attrNameLst>
                                      </p:cBhvr>
                                      <p:to>
                                        <p:strVal val="visible"/>
                                      </p:to>
                                    </p:set>
                                    <p:anim calcmode="lin" valueType="num">
                                      <p:cBhvr additive="base">
                                        <p:cTn id="7" dur="500" fill="hold"/>
                                        <p:tgtEl>
                                          <p:spTgt spid="209937"/>
                                        </p:tgtEl>
                                        <p:attrNameLst>
                                          <p:attrName>ppt_x</p:attrName>
                                        </p:attrNameLst>
                                      </p:cBhvr>
                                      <p:tavLst>
                                        <p:tav tm="0">
                                          <p:val>
                                            <p:strVal val="#ppt_x"/>
                                          </p:val>
                                        </p:tav>
                                        <p:tav tm="100000">
                                          <p:val>
                                            <p:strVal val="#ppt_x"/>
                                          </p:val>
                                        </p:tav>
                                      </p:tavLst>
                                    </p:anim>
                                    <p:anim calcmode="lin" valueType="num">
                                      <p:cBhvr additive="base">
                                        <p:cTn id="8" dur="500" fill="hold"/>
                                        <p:tgtEl>
                                          <p:spTgt spid="2099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anim calcmode="lin" valueType="num">
                                      <p:cBhvr>
                                        <p:cTn id="13" dur="500" fill="hold"/>
                                        <p:tgtEl>
                                          <p:spTgt spid="50"/>
                                        </p:tgtEl>
                                        <p:attrNameLst>
                                          <p:attrName>ppt_x</p:attrName>
                                        </p:attrNameLst>
                                      </p:cBhvr>
                                      <p:tavLst>
                                        <p:tav tm="0">
                                          <p:val>
                                            <p:strVal val="#ppt_x"/>
                                          </p:val>
                                        </p:tav>
                                        <p:tav tm="100000">
                                          <p:val>
                                            <p:strVal val="#ppt_x"/>
                                          </p:val>
                                        </p:tav>
                                      </p:tavLst>
                                    </p:anim>
                                    <p:anim calcmode="lin" valueType="num">
                                      <p:cBhvr>
                                        <p:cTn id="14" dur="500" fill="hold"/>
                                        <p:tgtEl>
                                          <p:spTgt spid="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wipe(left)">
                                      <p:cBhvr>
                                        <p:cTn id="24" dur="500"/>
                                        <p:tgtEl>
                                          <p:spTgt spid="1029"/>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22" presetClass="entr" presetSubtype="8"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par>
                                <p:cTn id="31" presetID="22" presetClass="entr" presetSubtype="8"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wipe(left)">
                                      <p:cBhvr>
                                        <p:cTn id="39" dur="500"/>
                                        <p:tgtEl>
                                          <p:spTgt spid="1030"/>
                                        </p:tgtEl>
                                      </p:cBhvr>
                                    </p:animEffect>
                                  </p:childTnLst>
                                </p:cTn>
                              </p:par>
                              <p:par>
                                <p:cTn id="40" presetID="22" presetClass="entr" presetSubtype="8"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wipe(left)">
                                      <p:cBhvr>
                                        <p:cTn id="42" dur="500"/>
                                        <p:tgtEl>
                                          <p:spTgt spid="1028"/>
                                        </p:tgtEl>
                                      </p:cBhvr>
                                    </p:animEffect>
                                  </p:childTnLst>
                                </p:cTn>
                              </p:par>
                              <p:par>
                                <p:cTn id="43" presetID="22" presetClass="entr" presetSubtype="8"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par>
                                <p:cTn id="46" presetID="22" presetClass="entr" presetSubtype="8"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par>
                                <p:cTn id="49" presetID="22" presetClass="entr" presetSubtype="8"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par>
                                <p:cTn id="58" presetID="42" presetClass="entr" presetSubtype="0" fill="hold" nodeType="withEffect">
                                  <p:stCondLst>
                                    <p:cond delay="0"/>
                                  </p:stCondLst>
                                  <p:childTnLst>
                                    <p:set>
                                      <p:cBhvr>
                                        <p:cTn id="59" dur="1" fill="hold">
                                          <p:stCondLst>
                                            <p:cond delay="0"/>
                                          </p:stCondLst>
                                        </p:cTn>
                                        <p:tgtEl>
                                          <p:spTgt spid="1032"/>
                                        </p:tgtEl>
                                        <p:attrNameLst>
                                          <p:attrName>style.visibility</p:attrName>
                                        </p:attrNameLst>
                                      </p:cBhvr>
                                      <p:to>
                                        <p:strVal val="visible"/>
                                      </p:to>
                                    </p:set>
                                    <p:animEffect transition="in" filter="fade">
                                      <p:cBhvr>
                                        <p:cTn id="60" dur="500"/>
                                        <p:tgtEl>
                                          <p:spTgt spid="1032"/>
                                        </p:tgtEl>
                                      </p:cBhvr>
                                    </p:animEffect>
                                    <p:anim calcmode="lin" valueType="num">
                                      <p:cBhvr>
                                        <p:cTn id="61" dur="500" fill="hold"/>
                                        <p:tgtEl>
                                          <p:spTgt spid="1032"/>
                                        </p:tgtEl>
                                        <p:attrNameLst>
                                          <p:attrName>ppt_x</p:attrName>
                                        </p:attrNameLst>
                                      </p:cBhvr>
                                      <p:tavLst>
                                        <p:tav tm="0">
                                          <p:val>
                                            <p:strVal val="#ppt_x"/>
                                          </p:val>
                                        </p:tav>
                                        <p:tav tm="100000">
                                          <p:val>
                                            <p:strVal val="#ppt_x"/>
                                          </p:val>
                                        </p:tav>
                                      </p:tavLst>
                                    </p:anim>
                                    <p:anim calcmode="lin" valueType="num">
                                      <p:cBhvr>
                                        <p:cTn id="62" dur="500" fill="hold"/>
                                        <p:tgtEl>
                                          <p:spTgt spid="1032"/>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2500"/>
                            </p:stCondLst>
                            <p:childTnLst>
                              <p:par>
                                <p:cTn id="68" presetID="22" presetClass="entr" presetSubtype="1"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up)">
                                      <p:cBhvr>
                                        <p:cTn id="70" dur="500"/>
                                        <p:tgtEl>
                                          <p:spTgt spid="4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09928"/>
                                        </p:tgtEl>
                                        <p:attrNameLst>
                                          <p:attrName>style.visibility</p:attrName>
                                        </p:attrNameLst>
                                      </p:cBhvr>
                                      <p:to>
                                        <p:strVal val="visible"/>
                                      </p:to>
                                    </p:set>
                                    <p:animEffect transition="in" filter="fade">
                                      <p:cBhvr>
                                        <p:cTn id="73" dur="500"/>
                                        <p:tgtEl>
                                          <p:spTgt spid="2099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9929"/>
                                        </p:tgtEl>
                                        <p:attrNameLst>
                                          <p:attrName>style.visibility</p:attrName>
                                        </p:attrNameLst>
                                      </p:cBhvr>
                                      <p:to>
                                        <p:strVal val="visible"/>
                                      </p:to>
                                    </p:set>
                                    <p:animEffect transition="in" filter="fade">
                                      <p:cBhvr>
                                        <p:cTn id="76" dur="500"/>
                                        <p:tgtEl>
                                          <p:spTgt spid="20992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9930"/>
                                        </p:tgtEl>
                                        <p:attrNameLst>
                                          <p:attrName>style.visibility</p:attrName>
                                        </p:attrNameLst>
                                      </p:cBhvr>
                                      <p:to>
                                        <p:strVal val="visible"/>
                                      </p:to>
                                    </p:set>
                                    <p:animEffect transition="in" filter="fade">
                                      <p:cBhvr>
                                        <p:cTn id="79" dur="500"/>
                                        <p:tgtEl>
                                          <p:spTgt spid="20993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9931"/>
                                        </p:tgtEl>
                                        <p:attrNameLst>
                                          <p:attrName>style.visibility</p:attrName>
                                        </p:attrNameLst>
                                      </p:cBhvr>
                                      <p:to>
                                        <p:strVal val="visible"/>
                                      </p:to>
                                    </p:set>
                                    <p:animEffect transition="in" filter="fade">
                                      <p:cBhvr>
                                        <p:cTn id="82" dur="500"/>
                                        <p:tgtEl>
                                          <p:spTgt spid="20993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9940"/>
                                        </p:tgtEl>
                                        <p:attrNameLst>
                                          <p:attrName>style.visibility</p:attrName>
                                        </p:attrNameLst>
                                      </p:cBhvr>
                                      <p:to>
                                        <p:strVal val="visible"/>
                                      </p:to>
                                    </p:set>
                                    <p:animEffect transition="in" filter="fade">
                                      <p:cBhvr>
                                        <p:cTn id="85" dur="500"/>
                                        <p:tgtEl>
                                          <p:spTgt spid="209940"/>
                                        </p:tgtEl>
                                      </p:cBhvr>
                                    </p:animEffect>
                                  </p:childTnLst>
                                </p:cTn>
                              </p:par>
                              <p:par>
                                <p:cTn id="86" presetID="22" presetClass="entr" presetSubtype="8"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par>
                                <p:cTn id="92" presetID="22" presetClass="entr" presetSubtype="8"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left)">
                                      <p:cBhvr>
                                        <p:cTn id="9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8" grpId="0"/>
      <p:bldP spid="209929" grpId="0"/>
      <p:bldP spid="209930" grpId="0"/>
      <p:bldP spid="209931" grpId="0"/>
      <p:bldP spid="209940"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2"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18115" name="Group 3"/>
          <p:cNvGrpSpPr>
            <a:grpSpLocks/>
          </p:cNvGrpSpPr>
          <p:nvPr userDrawn="1"/>
        </p:nvGrpSpPr>
        <p:grpSpPr bwMode="auto">
          <a:xfrm>
            <a:off x="-142874" y="0"/>
            <a:ext cx="3059114" cy="5288749"/>
            <a:chOff x="0" y="0"/>
            <a:chExt cx="1927" cy="3340"/>
          </a:xfrm>
        </p:grpSpPr>
        <p:pic>
          <p:nvPicPr>
            <p:cNvPr id="21811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1811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18122" name="Text Box 10"/>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析 教 材</a:t>
            </a:r>
          </a:p>
        </p:txBody>
      </p:sp>
      <p:sp>
        <p:nvSpPr>
          <p:cNvPr id="218123"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讲 教 法</a:t>
            </a:r>
          </a:p>
        </p:txBody>
      </p:sp>
      <p:sp>
        <p:nvSpPr>
          <p:cNvPr id="218124" name="Text Box 12"/>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1812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18128" name="Text Box 16"/>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44" name="组合 43"/>
          <p:cNvGrpSpPr/>
          <p:nvPr userDrawn="1"/>
        </p:nvGrpSpPr>
        <p:grpSpPr>
          <a:xfrm rot="1302649">
            <a:off x="10578093" y="212679"/>
            <a:ext cx="1058639" cy="782465"/>
            <a:chOff x="8510146" y="293149"/>
            <a:chExt cx="1007343" cy="541338"/>
          </a:xfrm>
        </p:grpSpPr>
        <p:pic>
          <p:nvPicPr>
            <p:cNvPr id="45"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7"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9"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343461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39619" name="Group 3"/>
          <p:cNvGrpSpPr>
            <a:grpSpLocks/>
          </p:cNvGrpSpPr>
          <p:nvPr userDrawn="1"/>
        </p:nvGrpSpPr>
        <p:grpSpPr bwMode="auto">
          <a:xfrm>
            <a:off x="-142874" y="0"/>
            <a:ext cx="3059114" cy="5288749"/>
            <a:chOff x="0" y="0"/>
            <a:chExt cx="1927" cy="3340"/>
          </a:xfrm>
        </p:grpSpPr>
        <p:pic>
          <p:nvPicPr>
            <p:cNvPr id="23962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3962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39626" name="Text Box 10"/>
          <p:cNvSpPr txBox="1">
            <a:spLocks noChangeArrowheads="1"/>
          </p:cNvSpPr>
          <p:nvPr userDrawn="1"/>
        </p:nvSpPr>
        <p:spPr bwMode="auto">
          <a:xfrm rot="-243802">
            <a:off x="468315" y="47164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9627"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
        <p:nvSpPr>
          <p:cNvPr id="239628" name="Text Box 12"/>
          <p:cNvSpPr txBox="1">
            <a:spLocks noChangeArrowheads="1"/>
          </p:cNvSpPr>
          <p:nvPr userDrawn="1"/>
        </p:nvSpPr>
        <p:spPr bwMode="auto">
          <a:xfrm>
            <a:off x="611188" y="241479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3962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39632" name="Text Box 16"/>
          <p:cNvSpPr txBox="1">
            <a:spLocks noChangeArrowheads="1"/>
          </p:cNvSpPr>
          <p:nvPr userDrawn="1"/>
        </p:nvSpPr>
        <p:spPr bwMode="auto">
          <a:xfrm rot="-131434">
            <a:off x="755650" y="427898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22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49859" name="Group 3"/>
          <p:cNvGrpSpPr>
            <a:grpSpLocks/>
          </p:cNvGrpSpPr>
          <p:nvPr userDrawn="1"/>
        </p:nvGrpSpPr>
        <p:grpSpPr bwMode="auto">
          <a:xfrm>
            <a:off x="-142874" y="0"/>
            <a:ext cx="3059114" cy="5288749"/>
            <a:chOff x="0" y="0"/>
            <a:chExt cx="1927" cy="3340"/>
          </a:xfrm>
        </p:grpSpPr>
        <p:pic>
          <p:nvPicPr>
            <p:cNvPr id="24986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4986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49866" name="Text Box 10"/>
          <p:cNvSpPr txBox="1">
            <a:spLocks noChangeArrowheads="1"/>
          </p:cNvSpPr>
          <p:nvPr userDrawn="1"/>
        </p:nvSpPr>
        <p:spPr bwMode="auto">
          <a:xfrm rot="-243802">
            <a:off x="468315" y="47481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9867"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9868" name="Text Box 12"/>
          <p:cNvSpPr txBox="1">
            <a:spLocks noChangeArrowheads="1"/>
          </p:cNvSpPr>
          <p:nvPr userDrawn="1"/>
        </p:nvSpPr>
        <p:spPr bwMode="auto">
          <a:xfrm>
            <a:off x="611188" y="241478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
        <p:nvSpPr>
          <p:cNvPr id="24986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49871" name="Text Box 15"/>
          <p:cNvSpPr txBox="1">
            <a:spLocks noChangeArrowheads="1"/>
          </p:cNvSpPr>
          <p:nvPr userDrawn="1"/>
        </p:nvSpPr>
        <p:spPr bwMode="auto">
          <a:xfrm rot="-131434">
            <a:off x="755650" y="4278984"/>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024579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64195" name="Group 3"/>
          <p:cNvGrpSpPr>
            <a:grpSpLocks/>
          </p:cNvGrpSpPr>
          <p:nvPr userDrawn="1"/>
        </p:nvGrpSpPr>
        <p:grpSpPr bwMode="auto">
          <a:xfrm>
            <a:off x="-142874" y="0"/>
            <a:ext cx="3059114" cy="5288749"/>
            <a:chOff x="0" y="0"/>
            <a:chExt cx="1927" cy="3340"/>
          </a:xfrm>
        </p:grpSpPr>
        <p:pic>
          <p:nvPicPr>
            <p:cNvPr id="26419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6419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64202" name="Text Box 10"/>
          <p:cNvSpPr txBox="1">
            <a:spLocks noChangeArrowheads="1"/>
          </p:cNvSpPr>
          <p:nvPr userDrawn="1"/>
        </p:nvSpPr>
        <p:spPr bwMode="auto">
          <a:xfrm rot="-243802">
            <a:off x="468315" y="47480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4203"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4204" name="Text Box 12"/>
          <p:cNvSpPr txBox="1">
            <a:spLocks noChangeArrowheads="1"/>
          </p:cNvSpPr>
          <p:nvPr userDrawn="1"/>
        </p:nvSpPr>
        <p:spPr bwMode="auto">
          <a:xfrm>
            <a:off x="611188" y="241478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420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
        <p:nvSpPr>
          <p:cNvPr id="264207" name="Text Box 15"/>
          <p:cNvSpPr txBox="1">
            <a:spLocks noChangeArrowheads="1"/>
          </p:cNvSpPr>
          <p:nvPr userDrawn="1"/>
        </p:nvSpPr>
        <p:spPr bwMode="auto">
          <a:xfrm rot="-131434">
            <a:off x="755650" y="427897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825706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78531" name="Group 3"/>
          <p:cNvGrpSpPr>
            <a:grpSpLocks/>
          </p:cNvGrpSpPr>
          <p:nvPr userDrawn="1"/>
        </p:nvGrpSpPr>
        <p:grpSpPr bwMode="auto">
          <a:xfrm>
            <a:off x="-142874" y="0"/>
            <a:ext cx="3059114" cy="5288749"/>
            <a:chOff x="0" y="0"/>
            <a:chExt cx="1927" cy="3340"/>
          </a:xfrm>
        </p:grpSpPr>
        <p:pic>
          <p:nvPicPr>
            <p:cNvPr id="278532"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78533"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78538" name="Text Box 10"/>
          <p:cNvSpPr txBox="1">
            <a:spLocks noChangeArrowheads="1"/>
          </p:cNvSpPr>
          <p:nvPr userDrawn="1"/>
        </p:nvSpPr>
        <p:spPr bwMode="auto">
          <a:xfrm rot="-243802">
            <a:off x="468315" y="474804"/>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8539"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8540" name="Text Box 12"/>
          <p:cNvSpPr txBox="1">
            <a:spLocks noChangeArrowheads="1"/>
          </p:cNvSpPr>
          <p:nvPr userDrawn="1"/>
        </p:nvSpPr>
        <p:spPr bwMode="auto">
          <a:xfrm>
            <a:off x="611188" y="241478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8541"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8543" name="Text Box 15"/>
          <p:cNvSpPr txBox="1">
            <a:spLocks noChangeArrowheads="1"/>
          </p:cNvSpPr>
          <p:nvPr userDrawn="1"/>
        </p:nvSpPr>
        <p:spPr bwMode="auto">
          <a:xfrm rot="-131434">
            <a:off x="755650" y="427897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pic>
        <p:nvPicPr>
          <p:cNvPr id="17"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2"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3"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1" name="组合 30"/>
          <p:cNvGrpSpPr/>
          <p:nvPr userDrawn="1"/>
        </p:nvGrpSpPr>
        <p:grpSpPr>
          <a:xfrm rot="1302649">
            <a:off x="10578093" y="212679"/>
            <a:ext cx="1058639" cy="782465"/>
            <a:chOff x="8510146" y="293149"/>
            <a:chExt cx="1007343" cy="541338"/>
          </a:xfrm>
        </p:grpSpPr>
        <p:pic>
          <p:nvPicPr>
            <p:cNvPr id="3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0"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2"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3" name="组合 42"/>
          <p:cNvGrpSpPr/>
          <p:nvPr userDrawn="1"/>
        </p:nvGrpSpPr>
        <p:grpSpPr>
          <a:xfrm>
            <a:off x="3003665" y="770255"/>
            <a:ext cx="8216349" cy="5135832"/>
            <a:chOff x="1181309" y="304800"/>
            <a:chExt cx="9875742" cy="4608680"/>
          </a:xfrm>
        </p:grpSpPr>
        <p:sp>
          <p:nvSpPr>
            <p:cNvPr id="44" name="矩形 43"/>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3321670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6"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8" descr="热气球"/>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023836">
            <a:off x="11114346" y="79701"/>
            <a:ext cx="571658" cy="927798"/>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8" name="组合 27"/>
          <p:cNvGrpSpPr/>
          <p:nvPr userDrawn="1"/>
        </p:nvGrpSpPr>
        <p:grpSpPr>
          <a:xfrm>
            <a:off x="1181309" y="304800"/>
            <a:ext cx="9875742" cy="4608680"/>
            <a:chOff x="1181309" y="304800"/>
            <a:chExt cx="9875742" cy="4608680"/>
          </a:xfrm>
        </p:grpSpPr>
        <p:sp>
          <p:nvSpPr>
            <p:cNvPr id="29" name="矩形 28"/>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0" name="Picture 6"/>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31" name="Picture 7" descr="黑板文字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21425" y="899989"/>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黑板文字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78025" y="887811"/>
            <a:ext cx="4787900" cy="365244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6" descr="粉笔"/>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flipH="1">
            <a:off x="1682302" y="4220488"/>
            <a:ext cx="8262403" cy="3492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6" descr="书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495559" y="5424402"/>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Documents and Settings\Administrator\桌面\儿童类PPT\尺子.png"/>
          <p:cNvPicPr>
            <a:picLocks noChangeAspect="1" noChangeArrowheads="1"/>
          </p:cNvPicPr>
          <p:nvPr userDrawn="1"/>
        </p:nvPicPr>
        <p:blipFill rotWithShape="1">
          <a:blip r:embed="rId20" cstate="print">
            <a:extLst>
              <a:ext uri="{28A0092B-C50C-407E-A947-70E740481C1C}">
                <a14:useLocalDpi xmlns:a14="http://schemas.microsoft.com/office/drawing/2010/main" val="0"/>
              </a:ext>
            </a:extLst>
          </a:blip>
          <a:srcRect t="20827" b="27692"/>
          <a:stretch/>
        </p:blipFill>
        <p:spPr bwMode="auto">
          <a:xfrm rot="160242" flipV="1">
            <a:off x="2455170" y="5518912"/>
            <a:ext cx="1612078" cy="893656"/>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37" name="Picture 5" descr="C:\Documents and Settings\Administrator\桌面\儿童类PPT\铅笔1.png"/>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l="41943" r="46801" b="13000"/>
          <a:stretch/>
        </p:blipFill>
        <p:spPr bwMode="auto">
          <a:xfrm rot="14579273" flipH="1">
            <a:off x="1641167" y="5410797"/>
            <a:ext cx="246461" cy="1380295"/>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38" name="Picture 6" descr="C:\Documents and Settings\Administrator\桌面\儿童类PPT\铅笔2.png"/>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2988097" y="5677707"/>
            <a:ext cx="1065882" cy="1065882"/>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7" descr="C:\Documents and Settings\Administrator\桌面\儿童类PPT\橡皮擦.png"/>
          <p:cNvPicPr>
            <a:picLocks noChangeAspect="1" noChangeArrowheads="1"/>
          </p:cNvPicPr>
          <p:nvPr userDrawn="1"/>
        </p:nvPicPr>
        <p:blipFill rotWithShape="1">
          <a:blip r:embed="rId23" cstate="print">
            <a:extLst>
              <a:ext uri="{28A0092B-C50C-407E-A947-70E740481C1C}">
                <a14:useLocalDpi xmlns:a14="http://schemas.microsoft.com/office/drawing/2010/main" val="0"/>
              </a:ext>
            </a:extLst>
          </a:blip>
          <a:srcRect l="26190" t="35188" r="19410" b="45738"/>
          <a:stretch/>
        </p:blipFill>
        <p:spPr bwMode="auto">
          <a:xfrm rot="21415037" flipV="1">
            <a:off x="1898612" y="6345185"/>
            <a:ext cx="532568" cy="164797"/>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40" name="Picture 6" descr="C:\Documents and Settings\Administrator\桌面\儿童类PPT\铅笔2.png"/>
          <p:cNvPicPr>
            <a:picLocks noChangeAspect="1" noChangeArrowheads="1"/>
          </p:cNvPicPr>
          <p:nvPr userDrawn="1"/>
        </p:nvPicPr>
        <p:blipFill>
          <a:blip r:embed="rId24" cstate="print">
            <a:extLst>
              <a:ext uri="{BEBA8EAE-BF5A-486C-A8C5-ECC9F3942E4B}">
                <a14:imgProps xmlns:a14="http://schemas.microsoft.com/office/drawing/2010/main">
                  <a14:imgLayer r:embed="rId25">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5895659">
            <a:off x="8846702" y="5647325"/>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25" descr="书3"/>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286749" y="4913480"/>
            <a:ext cx="858534" cy="984236"/>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22"/>
          <p:cNvSpPr txBox="1">
            <a:spLocks noChangeArrowheads="1"/>
          </p:cNvSpPr>
          <p:nvPr userDrawn="1"/>
        </p:nvSpPr>
        <p:spPr bwMode="auto">
          <a:xfrm>
            <a:off x="3410589" y="2196133"/>
            <a:ext cx="6842125" cy="1107996"/>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en-US" altLang="zh-CN" sz="6600" dirty="0">
                <a:solidFill>
                  <a:srgbClr val="FFFFCC"/>
                </a:solidFill>
                <a:latin typeface="微软雅黑" pitchFamily="34" charset="-122"/>
                <a:ea typeface="微软雅黑" pitchFamily="34" charset="-122"/>
              </a:rPr>
              <a:t>  </a:t>
            </a:r>
            <a:r>
              <a:rPr lang="zh-CN" altLang="en-US" sz="6600" dirty="0">
                <a:solidFill>
                  <a:srgbClr val="FFFFCC"/>
                </a:solidFill>
                <a:latin typeface="微软雅黑" pitchFamily="34" charset="-122"/>
                <a:ea typeface="微软雅黑" pitchFamily="34" charset="-122"/>
              </a:rPr>
              <a:t>谢 谢 欣 赏 ！</a:t>
            </a:r>
          </a:p>
        </p:txBody>
      </p:sp>
    </p:spTree>
    <p:extLst>
      <p:ext uri="{BB962C8B-B14F-4D97-AF65-F5344CB8AC3E}">
        <p14:creationId xmlns:p14="http://schemas.microsoft.com/office/powerpoint/2010/main" val="113400049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microsoft.com/office/2007/relationships/hdphoto" Target="../media/hdphoto15.wdp"/></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7.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992451" y="2197032"/>
            <a:ext cx="8280920" cy="83099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fontAlgn="base">
              <a:spcBef>
                <a:spcPct val="50000"/>
              </a:spcBef>
              <a:spcAft>
                <a:spcPct val="0"/>
              </a:spcAft>
            </a:pPr>
            <a:r>
              <a:rPr lang="zh-CN" altLang="en-US" sz="4800" dirty="0">
                <a:solidFill>
                  <a:srgbClr val="FFFFCC"/>
                </a:solidFill>
                <a:latin typeface="微软雅黑" pitchFamily="34" charset="-122"/>
                <a:ea typeface="微软雅黑" pitchFamily="34" charset="-122"/>
              </a:rPr>
              <a:t>小学语文说课通用</a:t>
            </a:r>
            <a:r>
              <a:rPr lang="en-US" altLang="zh-CN" sz="4800" dirty="0" err="1">
                <a:solidFill>
                  <a:srgbClr val="FFFFCC"/>
                </a:solidFill>
                <a:latin typeface="微软雅黑" pitchFamily="34" charset="-122"/>
                <a:ea typeface="微软雅黑" pitchFamily="34" charset="-122"/>
              </a:rPr>
              <a:t>ppt</a:t>
            </a:r>
            <a:r>
              <a:rPr lang="zh-CN" altLang="en-US" sz="4800" dirty="0">
                <a:solidFill>
                  <a:srgbClr val="FFFFCC"/>
                </a:solidFill>
                <a:latin typeface="微软雅黑" pitchFamily="34" charset="-122"/>
                <a:ea typeface="微软雅黑" pitchFamily="34" charset="-122"/>
              </a:rPr>
              <a:t>模板</a:t>
            </a:r>
          </a:p>
        </p:txBody>
      </p:sp>
      <p:sp>
        <p:nvSpPr>
          <p:cNvPr id="2053" name="Text Box 5"/>
          <p:cNvSpPr txBox="1">
            <a:spLocks noChangeArrowheads="1"/>
          </p:cNvSpPr>
          <p:nvPr/>
        </p:nvSpPr>
        <p:spPr bwMode="auto">
          <a:xfrm>
            <a:off x="5952911" y="3236833"/>
            <a:ext cx="38877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2400" dirty="0">
                <a:solidFill>
                  <a:srgbClr val="FFFFFF"/>
                </a:solidFill>
                <a:latin typeface="微软雅黑" pitchFamily="34" charset="-122"/>
                <a:ea typeface="微软雅黑" pitchFamily="34" charset="-122"/>
              </a:rPr>
              <a:t>请在此处输入教师名字</a:t>
            </a:r>
          </a:p>
        </p:txBody>
      </p:sp>
      <p:pic>
        <p:nvPicPr>
          <p:cNvPr id="4" name="钢琴曲 - 雨中漫步.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706" y="6784826"/>
            <a:ext cx="609600" cy="609600"/>
          </a:xfrm>
          <a:prstGeom prst="rect">
            <a:avLst/>
          </a:prstGeom>
        </p:spPr>
      </p:pic>
    </p:spTree>
    <p:extLst>
      <p:ext uri="{BB962C8B-B14F-4D97-AF65-F5344CB8AC3E}">
        <p14:creationId xmlns:p14="http://schemas.microsoft.com/office/powerpoint/2010/main" val="30894117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9" presetClass="entr" presetSubtype="0" fill="hold" grpId="0" nodeType="afterEffect">
                                  <p:stCondLst>
                                    <p:cond delay="0"/>
                                  </p:stCondLst>
                                  <p:childTnLst>
                                    <p:set>
                                      <p:cBhvr>
                                        <p:cTn id="12" dur="1" fill="hold">
                                          <p:stCondLst>
                                            <p:cond delay="0"/>
                                          </p:stCondLst>
                                        </p:cTn>
                                        <p:tgtEl>
                                          <p:spTgt spid="2053"/>
                                        </p:tgtEl>
                                        <p:attrNameLst>
                                          <p:attrName>style.visibility</p:attrName>
                                        </p:attrNameLst>
                                      </p:cBhvr>
                                      <p:to>
                                        <p:strVal val="visible"/>
                                      </p:to>
                                    </p:set>
                                    <p:animEffect transition="in" filter="dissolve">
                                      <p:cBhvr>
                                        <p:cTn id="13" dur="500"/>
                                        <p:tgtEl>
                                          <p:spTgt spid="2053"/>
                                        </p:tgtEl>
                                      </p:cBhvr>
                                    </p:animEffect>
                                  </p:childTnLst>
                                </p:cTn>
                              </p:par>
                              <p:par>
                                <p:cTn id="14" presetID="1" presetClass="mediacall" presetSubtype="0" fill="hold" nodeType="withEffect">
                                  <p:stCondLst>
                                    <p:cond delay="0"/>
                                  </p:stCondLst>
                                  <p:childTnLst>
                                    <p:cmd type="call" cmd="playFrom(0.0)">
                                      <p:cBhvr>
                                        <p:cTn id="15"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4">
                <p:cTn id="16" repeatCount="indefinite" fill="hold" display="0">
                  <p:stCondLst>
                    <p:cond delay="indefinite"/>
                  </p:stCondLst>
                  <p:endCondLst>
                    <p:cond evt="onStopAudio" delay="0">
                      <p:tgtEl>
                        <p:sldTgt/>
                      </p:tgtEl>
                    </p:cond>
                  </p:endCondLst>
                </p:cTn>
                <p:tgtEl>
                  <p:spTgt spid="4"/>
                </p:tgtEl>
              </p:cMediaNode>
            </p:audio>
          </p:childTnLst>
        </p:cTn>
      </p:par>
    </p:tnLst>
    <p:bldLst>
      <p:bldP spid="2052" grpId="0"/>
      <p:bldP spid="20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Text Box 7"/>
          <p:cNvSpPr txBox="1">
            <a:spLocks noChangeArrowheads="1"/>
          </p:cNvSpPr>
          <p:nvPr/>
        </p:nvSpPr>
        <p:spPr bwMode="auto">
          <a:xfrm>
            <a:off x="4498976" y="2946816"/>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5400" b="1">
                <a:solidFill>
                  <a:srgbClr val="FFFFFF"/>
                </a:solidFill>
                <a:latin typeface="迷你简启体" pitchFamily="65" charset="-122"/>
                <a:ea typeface="迷你简启体" pitchFamily="65" charset="-122"/>
              </a:rPr>
              <a:t>  </a:t>
            </a:r>
            <a:r>
              <a:rPr lang="zh-CN" altLang="en-US" sz="5400" b="1">
                <a:solidFill>
                  <a:srgbClr val="FFFFFF"/>
                </a:solidFill>
                <a:latin typeface="微软雅黑" pitchFamily="34" charset="-122"/>
                <a:ea typeface="微软雅黑" pitchFamily="34" charset="-122"/>
              </a:rPr>
              <a:t>一、析  教  材</a:t>
            </a:r>
          </a:p>
        </p:txBody>
      </p:sp>
      <p:pic>
        <p:nvPicPr>
          <p:cNvPr id="108550"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5" name="Text Box 11"/>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6600"/>
                </a:solidFill>
                <a:ea typeface="方正胖头鱼简体" pitchFamily="65" charset="-122"/>
              </a:rPr>
              <a:t>析 教 材</a:t>
            </a:r>
          </a:p>
        </p:txBody>
      </p:sp>
    </p:spTree>
    <p:extLst>
      <p:ext uri="{BB962C8B-B14F-4D97-AF65-F5344CB8AC3E}">
        <p14:creationId xmlns:p14="http://schemas.microsoft.com/office/powerpoint/2010/main" val="30555689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8555"/>
                                        </p:tgtEl>
                                        <p:attrNameLst>
                                          <p:attrName>style.visibility</p:attrName>
                                        </p:attrNameLst>
                                      </p:cBhvr>
                                      <p:to>
                                        <p:strVal val="visible"/>
                                      </p:to>
                                    </p:set>
                                    <p:animEffect transition="in" filter="wipe(left)">
                                      <p:cBhvr>
                                        <p:cTn id="7" dur="500"/>
                                        <p:tgtEl>
                                          <p:spTgt spid="108555"/>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dissolve">
                                      <p:cBhvr>
                                        <p:cTn id="11" dur="500"/>
                                        <p:tgtEl>
                                          <p:spTgt spid="10855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51"/>
                                        </p:tgtEl>
                                        <p:attrNameLst>
                                          <p:attrName>style.visibility</p:attrName>
                                        </p:attrNameLst>
                                      </p:cBhvr>
                                      <p:to>
                                        <p:strVal val="visible"/>
                                      </p:to>
                                    </p:set>
                                    <p:animEffect transition="in" filter="wipe(left)">
                                      <p:cBhvr>
                                        <p:cTn id="15" dur="2000"/>
                                        <p:tgtEl>
                                          <p:spTgt spid="108551"/>
                                        </p:tgtEl>
                                      </p:cBhvr>
                                    </p:animEffect>
                                  </p:childTnLst>
                                </p:cTn>
                              </p:par>
                              <p:par>
                                <p:cTn id="16"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17" dur="2000" fill="hold"/>
                                        <p:tgtEl>
                                          <p:spTgt spid="108550"/>
                                        </p:tgtEl>
                                        <p:attrNameLst>
                                          <p:attrName>ppt_x</p:attrName>
                                          <p:attrName>ppt_y</p:attrName>
                                        </p:attrNameLst>
                                      </p:cBhvr>
                                      <p:rCtr x="22430" y="2891"/>
                                    </p:animMotion>
                                  </p:childTnLst>
                                </p:cTn>
                              </p:par>
                            </p:childTnLst>
                          </p:cTn>
                        </p:par>
                        <p:par>
                          <p:cTn id="18" fill="hold" nodeType="afterGroup">
                            <p:stCondLst>
                              <p:cond delay="3000"/>
                            </p:stCondLst>
                            <p:childTnLst>
                              <p:par>
                                <p:cTn id="19" presetID="3" presetClass="exit" presetSubtype="10" fill="hold" nodeType="afterEffect">
                                  <p:stCondLst>
                                    <p:cond delay="0"/>
                                  </p:stCondLst>
                                  <p:childTnLst>
                                    <p:animEffect transition="out" filter="blinds(horizontal)">
                                      <p:cBhvr>
                                        <p:cTn id="20" dur="500"/>
                                        <p:tgtEl>
                                          <p:spTgt spid="108550"/>
                                        </p:tgtEl>
                                      </p:cBhvr>
                                    </p:animEffect>
                                    <p:set>
                                      <p:cBhvr>
                                        <p:cTn id="21" dur="1" fill="hold">
                                          <p:stCondLst>
                                            <p:cond delay="499"/>
                                          </p:stCondLst>
                                        </p:cTn>
                                        <p:tgtEl>
                                          <p:spTgt spid="1085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56" name="Rectangle 32"/>
          <p:cNvSpPr>
            <a:spLocks noChangeArrowheads="1"/>
          </p:cNvSpPr>
          <p:nvPr/>
        </p:nvSpPr>
        <p:spPr bwMode="auto">
          <a:xfrm>
            <a:off x="5508377" y="2484165"/>
            <a:ext cx="504056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本节内容在全书及章节的地位：</a:t>
            </a:r>
            <a:r>
              <a:rPr lang="en-US" altLang="zh-CN" sz="2000" dirty="0">
                <a:solidFill>
                  <a:srgbClr val="FFFFFF"/>
                </a:solidFill>
                <a:latin typeface="微软雅黑" pitchFamily="34" charset="-122"/>
                <a:ea typeface="微软雅黑" pitchFamily="34" charset="-122"/>
              </a:rPr>
              <a:t>《 XXXX》</a:t>
            </a:r>
            <a:r>
              <a:rPr lang="zh-CN" altLang="en-US" sz="2000" dirty="0">
                <a:solidFill>
                  <a:srgbClr val="FFFFFF"/>
                </a:solidFill>
                <a:latin typeface="微软雅黑" pitchFamily="34" charset="-122"/>
                <a:ea typeface="微软雅黑" pitchFamily="34" charset="-122"/>
              </a:rPr>
              <a:t>是初中数学新教材第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册第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章第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节。在此之前，学生已学习了</a:t>
            </a:r>
            <a:r>
              <a:rPr lang="en-US" altLang="zh-CN" sz="2000" dirty="0">
                <a:solidFill>
                  <a:srgbClr val="FFFFFF"/>
                </a:solidFill>
                <a:latin typeface="微软雅黑" pitchFamily="34" charset="-122"/>
                <a:ea typeface="微软雅黑" pitchFamily="34" charset="-122"/>
              </a:rPr>
              <a:t>XXX ,</a:t>
            </a:r>
            <a:r>
              <a:rPr lang="zh-CN" altLang="en-US" sz="2000" dirty="0">
                <a:solidFill>
                  <a:srgbClr val="FFFFFF"/>
                </a:solidFill>
                <a:latin typeface="微软雅黑" pitchFamily="34" charset="-122"/>
                <a:ea typeface="微软雅黑" pitchFamily="34" charset="-122"/>
              </a:rPr>
              <a:t>这为过渡到本节的学习起着铺垫作用。本节内容是 </a:t>
            </a:r>
            <a:r>
              <a:rPr lang="en-US" altLang="zh-CN" sz="2000" dirty="0">
                <a:solidFill>
                  <a:srgbClr val="FFFFFF"/>
                </a:solidFill>
                <a:latin typeface="微软雅黑" pitchFamily="34" charset="-122"/>
                <a:ea typeface="微软雅黑" pitchFamily="34" charset="-122"/>
              </a:rPr>
              <a:t>______ </a:t>
            </a:r>
            <a:r>
              <a:rPr lang="zh-CN" altLang="en-US" sz="2000" dirty="0">
                <a:solidFill>
                  <a:srgbClr val="FFFFFF"/>
                </a:solidFill>
                <a:latin typeface="微软雅黑" pitchFamily="34" charset="-122"/>
                <a:ea typeface="微软雅黑" pitchFamily="34" charset="-122"/>
              </a:rPr>
              <a:t>部分，因此，在</a:t>
            </a:r>
            <a:r>
              <a:rPr lang="en-US" altLang="zh-CN" sz="2000" dirty="0">
                <a:solidFill>
                  <a:srgbClr val="FFFFFF"/>
                </a:solidFill>
              </a:rPr>
              <a:t>______</a:t>
            </a:r>
            <a:r>
              <a:rPr lang="zh-CN" altLang="en-US" sz="2000" dirty="0">
                <a:solidFill>
                  <a:srgbClr val="FFFFFF"/>
                </a:solidFill>
                <a:latin typeface="微软雅黑" pitchFamily="34" charset="-122"/>
                <a:ea typeface="微软雅黑" pitchFamily="34" charset="-122"/>
              </a:rPr>
              <a:t>中，占据</a:t>
            </a:r>
            <a:r>
              <a:rPr lang="en-US" altLang="zh-CN" sz="2000" dirty="0">
                <a:solidFill>
                  <a:srgbClr val="FFFFFF"/>
                </a:solidFill>
              </a:rPr>
              <a:t>______</a:t>
            </a:r>
            <a:r>
              <a:rPr lang="zh-CN" altLang="en-US" sz="2000" dirty="0">
                <a:solidFill>
                  <a:srgbClr val="FFFFFF"/>
                </a:solidFill>
                <a:latin typeface="微软雅黑" pitchFamily="34" charset="-122"/>
                <a:ea typeface="微软雅黑" pitchFamily="34" charset="-122"/>
              </a:rPr>
              <a:t>的地位。</a:t>
            </a:r>
          </a:p>
        </p:txBody>
      </p:sp>
      <p:sp>
        <p:nvSpPr>
          <p:cNvPr id="77857" name="Text Box 33"/>
          <p:cNvSpPr txBox="1">
            <a:spLocks noChangeArrowheads="1"/>
          </p:cNvSpPr>
          <p:nvPr/>
        </p:nvSpPr>
        <p:spPr bwMode="auto">
          <a:xfrm>
            <a:off x="3492524" y="1553377"/>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1</a:t>
            </a:r>
            <a:r>
              <a:rPr lang="zh-CN" altLang="en-US" sz="2800" b="1" dirty="0">
                <a:solidFill>
                  <a:srgbClr val="FFFFCC"/>
                </a:solidFill>
                <a:latin typeface="微软雅黑" pitchFamily="34" charset="-122"/>
                <a:ea typeface="微软雅黑" pitchFamily="34" charset="-122"/>
              </a:rPr>
              <a:t>、教材的内容和地位</a:t>
            </a:r>
          </a:p>
        </p:txBody>
      </p:sp>
      <p:pic>
        <p:nvPicPr>
          <p:cNvPr id="1028" name="Picture 4" descr="C:\Documents and Settings\Administrator\桌面\儿童类PPT\书本.gif"/>
          <p:cNvPicPr>
            <a:picLocks noChangeAspect="1" noChangeArrowheads="1"/>
          </p:cNvPicPr>
          <p:nvPr/>
        </p:nvPicPr>
        <p:blipFill rotWithShape="1">
          <a:blip r:embed="rId3">
            <a:extLst>
              <a:ext uri="{28A0092B-C50C-407E-A947-70E740481C1C}">
                <a14:useLocalDpi xmlns:a14="http://schemas.microsoft.com/office/drawing/2010/main" val="0"/>
              </a:ext>
            </a:extLst>
          </a:blip>
          <a:srcRect l="23816" t="28944" r="12308" b="24553"/>
          <a:stretch/>
        </p:blipFill>
        <p:spPr bwMode="auto">
          <a:xfrm>
            <a:off x="3636169" y="2835949"/>
            <a:ext cx="1697009" cy="123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245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anim calcmode="lin" valueType="num">
                                      <p:cBhvr>
                                        <p:cTn id="8" dur="500" fill="hold"/>
                                        <p:tgtEl>
                                          <p:spTgt spid="1028"/>
                                        </p:tgtEl>
                                        <p:attrNameLst>
                                          <p:attrName>ppt_x</p:attrName>
                                        </p:attrNameLst>
                                      </p:cBhvr>
                                      <p:tavLst>
                                        <p:tav tm="0">
                                          <p:val>
                                            <p:strVal val="#ppt_x"/>
                                          </p:val>
                                        </p:tav>
                                        <p:tav tm="100000">
                                          <p:val>
                                            <p:strVal val="#ppt_x"/>
                                          </p:val>
                                        </p:tav>
                                      </p:tavLst>
                                    </p:anim>
                                    <p:anim calcmode="lin" valueType="num">
                                      <p:cBhvr>
                                        <p:cTn id="9" dur="500" fill="hold"/>
                                        <p:tgtEl>
                                          <p:spTgt spid="10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7857"/>
                                        </p:tgtEl>
                                        <p:attrNameLst>
                                          <p:attrName>style.visibility</p:attrName>
                                        </p:attrNameLst>
                                      </p:cBhvr>
                                      <p:to>
                                        <p:strVal val="visible"/>
                                      </p:to>
                                    </p:set>
                                    <p:animEffect transition="in" filter="barn(inVertical)">
                                      <p:cBhvr>
                                        <p:cTn id="13" dur="500"/>
                                        <p:tgtEl>
                                          <p:spTgt spid="77857"/>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77856"/>
                                        </p:tgtEl>
                                        <p:attrNameLst>
                                          <p:attrName>style.visibility</p:attrName>
                                        </p:attrNameLst>
                                      </p:cBhvr>
                                      <p:to>
                                        <p:strVal val="visible"/>
                                      </p:to>
                                    </p:set>
                                    <p:animEffect transition="in" filter="wipe(up)">
                                      <p:cBhvr>
                                        <p:cTn id="17" dur="500"/>
                                        <p:tgtEl>
                                          <p:spTgt spid="77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56" grpId="0"/>
      <p:bldP spid="778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636963" y="2199424"/>
            <a:ext cx="684053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根据教学大纲的要求</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学生对</a:t>
            </a:r>
            <a:r>
              <a:rPr lang="en-US" altLang="zh-CN" sz="2000" dirty="0">
                <a:solidFill>
                  <a:srgbClr val="FFFFFF"/>
                </a:solidFill>
                <a:latin typeface="微软雅黑" pitchFamily="34" charset="-122"/>
                <a:ea typeface="微软雅黑" pitchFamily="34" charset="-122"/>
              </a:rPr>
              <a:t>XXXX</a:t>
            </a:r>
            <a:r>
              <a:rPr lang="zh-CN" altLang="en-US" sz="2000" dirty="0">
                <a:solidFill>
                  <a:srgbClr val="FFFFFF"/>
                </a:solidFill>
                <a:latin typeface="微软雅黑" pitchFamily="34" charset="-122"/>
                <a:ea typeface="微软雅黑" pitchFamily="34" charset="-122"/>
              </a:rPr>
              <a:t>的认知特点确定三维目标</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知识与技能目标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理解</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掌握</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领会。</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能力目标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培养学生</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的能力及</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表达能力</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提高学生的空间想象能力以及空间问题向平面转化的能力。</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(3)</a:t>
            </a:r>
            <a:r>
              <a:rPr lang="zh-CN" altLang="zh-CN" sz="2000" dirty="0">
                <a:solidFill>
                  <a:srgbClr val="FFFFFF"/>
                </a:solidFill>
                <a:latin typeface="微软雅黑" pitchFamily="34" charset="-122"/>
                <a:ea typeface="微软雅黑" pitchFamily="34" charset="-122"/>
              </a:rPr>
              <a:t>情感、态度和价值观</a:t>
            </a:r>
            <a:r>
              <a:rPr lang="zh-CN" altLang="en-US" sz="2000" dirty="0">
                <a:solidFill>
                  <a:srgbClr val="FFFFFF"/>
                </a:solidFill>
                <a:latin typeface="微软雅黑" pitchFamily="34" charset="-122"/>
                <a:ea typeface="微软雅黑" pitchFamily="34" charset="-122"/>
              </a:rPr>
              <a:t>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通过教学进行辩证唯物主义思想教育</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审美教育</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提高学生学习</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的积极性</a:t>
            </a:r>
            <a:r>
              <a:rPr lang="en-US" altLang="zh-CN" sz="2000" dirty="0">
                <a:solidFill>
                  <a:srgbClr val="FFFFFF"/>
                </a:solidFill>
                <a:latin typeface="微软雅黑" pitchFamily="34" charset="-122"/>
                <a:ea typeface="微软雅黑" pitchFamily="34" charset="-122"/>
              </a:rPr>
              <a:t>,</a:t>
            </a:r>
          </a:p>
        </p:txBody>
      </p:sp>
      <p:sp>
        <p:nvSpPr>
          <p:cNvPr id="233475"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2</a:t>
            </a:r>
            <a:r>
              <a:rPr lang="zh-CN" altLang="en-US" sz="2800" b="1" dirty="0">
                <a:solidFill>
                  <a:srgbClr val="FFFFCC"/>
                </a:solidFill>
                <a:latin typeface="微软雅黑" pitchFamily="34" charset="-122"/>
                <a:ea typeface="微软雅黑" pitchFamily="34" charset="-122"/>
              </a:rPr>
              <a:t>、教学目标</a:t>
            </a:r>
          </a:p>
        </p:txBody>
      </p:sp>
      <p:pic>
        <p:nvPicPr>
          <p:cNvPr id="2050" name="Picture 2" descr="C:\Documents and Settings\Administrator\桌面\儿童类PPT\书本2.png"/>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9807330" y="4662586"/>
            <a:ext cx="969025" cy="845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16372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3475"/>
                                        </p:tgtEl>
                                        <p:attrNameLst>
                                          <p:attrName>style.visibility</p:attrName>
                                        </p:attrNameLst>
                                      </p:cBhvr>
                                      <p:to>
                                        <p:strVal val="visible"/>
                                      </p:to>
                                    </p:set>
                                    <p:animEffect transition="in" filter="barn(inVertical)">
                                      <p:cBhvr>
                                        <p:cTn id="7" dur="500"/>
                                        <p:tgtEl>
                                          <p:spTgt spid="23347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3474"/>
                                        </p:tgtEl>
                                        <p:attrNameLst>
                                          <p:attrName>style.visibility</p:attrName>
                                        </p:attrNameLst>
                                      </p:cBhvr>
                                      <p:to>
                                        <p:strVal val="visible"/>
                                      </p:to>
                                    </p:set>
                                    <p:animEffect transition="in" filter="wipe(up)">
                                      <p:cBhvr>
                                        <p:cTn id="11" dur="500"/>
                                        <p:tgtEl>
                                          <p:spTgt spid="233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p:bldP spid="2334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ChangeArrowheads="1"/>
          </p:cNvSpPr>
          <p:nvPr/>
        </p:nvSpPr>
        <p:spPr bwMode="auto">
          <a:xfrm>
            <a:off x="3636963" y="2199459"/>
            <a:ext cx="684053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itchFamily="34" charset="-122"/>
                <a:ea typeface="微软雅黑" pitchFamily="34" charset="-122"/>
              </a:rPr>
              <a:t>通过我对教材的认真分析</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我认为本节课的教学重点及教学难点分别为</a:t>
            </a:r>
            <a:r>
              <a:rPr lang="en-US" altLang="zh-CN" sz="2000" dirty="0">
                <a:solidFill>
                  <a:srgbClr val="FFFFFF"/>
                </a:solidFill>
                <a:latin typeface="微软雅黑" pitchFamily="34" charset="-122"/>
                <a:ea typeface="微软雅黑" pitchFamily="34" charset="-122"/>
              </a:rPr>
              <a:t>:</a:t>
            </a:r>
            <a:br>
              <a:rPr lang="en-US" altLang="zh-CN" sz="2000" dirty="0">
                <a:solidFill>
                  <a:srgbClr val="FFFFFF"/>
                </a:solidFill>
                <a:latin typeface="微软雅黑" pitchFamily="34" charset="-122"/>
                <a:ea typeface="微软雅黑" pitchFamily="34" charset="-122"/>
              </a:rPr>
            </a:br>
            <a:endParaRPr lang="en-US" altLang="zh-CN"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教学重点： 此处输入你所需重点内容</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教学难点： 此处输入你所需难点内容</a:t>
            </a:r>
          </a:p>
        </p:txBody>
      </p:sp>
      <p:sp>
        <p:nvSpPr>
          <p:cNvPr id="234499"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3</a:t>
            </a:r>
            <a:r>
              <a:rPr lang="zh-CN" altLang="en-US" sz="2800" b="1" dirty="0">
                <a:solidFill>
                  <a:srgbClr val="FFFFCC"/>
                </a:solidFill>
                <a:latin typeface="微软雅黑" pitchFamily="34" charset="-122"/>
                <a:ea typeface="微软雅黑" pitchFamily="34" charset="-122"/>
              </a:rPr>
              <a:t>、教学重点、难点</a:t>
            </a:r>
          </a:p>
        </p:txBody>
      </p:sp>
      <p:pic>
        <p:nvPicPr>
          <p:cNvPr id="3074" name="Picture 2" descr="C:\Documents and Settings\Administrator\桌面\儿童类PPT\圆规.png"/>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0136516" y="4716413"/>
            <a:ext cx="681968" cy="68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11644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4499"/>
                                        </p:tgtEl>
                                        <p:attrNameLst>
                                          <p:attrName>style.visibility</p:attrName>
                                        </p:attrNameLst>
                                      </p:cBhvr>
                                      <p:to>
                                        <p:strVal val="visible"/>
                                      </p:to>
                                    </p:set>
                                    <p:animEffect transition="in" filter="barn(inVertical)">
                                      <p:cBhvr>
                                        <p:cTn id="7" dur="500"/>
                                        <p:tgtEl>
                                          <p:spTgt spid="2344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4498"/>
                                        </p:tgtEl>
                                        <p:attrNameLst>
                                          <p:attrName>style.visibility</p:attrName>
                                        </p:attrNameLst>
                                      </p:cBhvr>
                                      <p:to>
                                        <p:strVal val="visible"/>
                                      </p:to>
                                    </p:set>
                                    <p:animEffect transition="in" filter="wipe(left)">
                                      <p:cBhvr>
                                        <p:cTn id="11" dur="500"/>
                                        <p:tgtEl>
                                          <p:spTgt spid="234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8" grpId="0"/>
      <p:bldP spid="2344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二、讲  教  法</a:t>
            </a:r>
          </a:p>
        </p:txBody>
      </p:sp>
      <p:pic>
        <p:nvPicPr>
          <p:cNvPr id="235523"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4" name="Text Box 4"/>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5525"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Tree>
    <p:extLst>
      <p:ext uri="{BB962C8B-B14F-4D97-AF65-F5344CB8AC3E}">
        <p14:creationId xmlns:p14="http://schemas.microsoft.com/office/powerpoint/2010/main" val="371011258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24"/>
                                        </p:tgtEl>
                                        <p:attrNameLst>
                                          <p:attrName>style.visibility</p:attrName>
                                        </p:attrNameLst>
                                      </p:cBhvr>
                                      <p:to>
                                        <p:strVal val="visible"/>
                                      </p:to>
                                    </p:set>
                                    <p:animEffect transition="in" filter="wipe(left)">
                                      <p:cBhvr>
                                        <p:cTn id="7" dur="500"/>
                                        <p:tgtEl>
                                          <p:spTgt spid="2355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525"/>
                                        </p:tgtEl>
                                        <p:attrNameLst>
                                          <p:attrName>style.visibility</p:attrName>
                                        </p:attrNameLst>
                                      </p:cBhvr>
                                      <p:to>
                                        <p:strVal val="visible"/>
                                      </p:to>
                                    </p:set>
                                    <p:animEffect transition="in" filter="wipe(left)">
                                      <p:cBhvr>
                                        <p:cTn id="10" dur="500"/>
                                        <p:tgtEl>
                                          <p:spTgt spid="235525"/>
                                        </p:tgtEl>
                                      </p:cBhvr>
                                    </p:animEffect>
                                  </p:childTnLst>
                                </p:cTn>
                              </p:par>
                            </p:childTnLst>
                          </p:cTn>
                        </p:par>
                        <p:par>
                          <p:cTn id="11" fill="hold" nodeType="afterGroup">
                            <p:stCondLst>
                              <p:cond delay="500"/>
                            </p:stCondLst>
                            <p:childTnLst>
                              <p:par>
                                <p:cTn id="12" presetID="9" presetClass="entr" presetSubtype="0" fill="hold" nodeType="afterEffect">
                                  <p:stCondLst>
                                    <p:cond delay="0"/>
                                  </p:stCondLst>
                                  <p:childTnLst>
                                    <p:set>
                                      <p:cBhvr>
                                        <p:cTn id="13" dur="1" fill="hold">
                                          <p:stCondLst>
                                            <p:cond delay="0"/>
                                          </p:stCondLst>
                                        </p:cTn>
                                        <p:tgtEl>
                                          <p:spTgt spid="235523"/>
                                        </p:tgtEl>
                                        <p:attrNameLst>
                                          <p:attrName>style.visibility</p:attrName>
                                        </p:attrNameLst>
                                      </p:cBhvr>
                                      <p:to>
                                        <p:strVal val="visible"/>
                                      </p:to>
                                    </p:set>
                                    <p:animEffect transition="in" filter="dissolve">
                                      <p:cBhvr>
                                        <p:cTn id="14" dur="500"/>
                                        <p:tgtEl>
                                          <p:spTgt spid="235523"/>
                                        </p:tgtEl>
                                      </p:cBhvr>
                                    </p:animEffect>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235522"/>
                                        </p:tgtEl>
                                        <p:attrNameLst>
                                          <p:attrName>style.visibility</p:attrName>
                                        </p:attrNameLst>
                                      </p:cBhvr>
                                      <p:to>
                                        <p:strVal val="visible"/>
                                      </p:to>
                                    </p:set>
                                    <p:animEffect transition="in" filter="wipe(left)">
                                      <p:cBhvr>
                                        <p:cTn id="18" dur="2000"/>
                                        <p:tgtEl>
                                          <p:spTgt spid="235522"/>
                                        </p:tgtEl>
                                      </p:cBhvr>
                                    </p:animEffect>
                                  </p:childTnLst>
                                </p:cTn>
                              </p:par>
                              <p:par>
                                <p:cTn id="19"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0" dur="2000" fill="hold"/>
                                        <p:tgtEl>
                                          <p:spTgt spid="235523"/>
                                        </p:tgtEl>
                                        <p:attrNameLst>
                                          <p:attrName>ppt_x</p:attrName>
                                          <p:attrName>ppt_y</p:attrName>
                                        </p:attrNameLst>
                                      </p:cBhvr>
                                      <p:rCtr x="22430" y="2891"/>
                                    </p:animMotion>
                                  </p:childTnLst>
                                </p:cTn>
                              </p:par>
                            </p:childTnLst>
                          </p:cTn>
                        </p:par>
                        <p:par>
                          <p:cTn id="21" fill="hold" nodeType="afterGroup">
                            <p:stCondLst>
                              <p:cond delay="3000"/>
                            </p:stCondLst>
                            <p:childTnLst>
                              <p:par>
                                <p:cTn id="22" presetID="3" presetClass="exit" presetSubtype="10" fill="hold" nodeType="afterEffect">
                                  <p:stCondLst>
                                    <p:cond delay="0"/>
                                  </p:stCondLst>
                                  <p:childTnLst>
                                    <p:animEffect transition="out" filter="blinds(horizontal)">
                                      <p:cBhvr>
                                        <p:cTn id="23" dur="500"/>
                                        <p:tgtEl>
                                          <p:spTgt spid="235523"/>
                                        </p:tgtEl>
                                      </p:cBhvr>
                                    </p:animEffect>
                                    <p:set>
                                      <p:cBhvr>
                                        <p:cTn id="24" dur="1" fill="hold">
                                          <p:stCondLst>
                                            <p:cond delay="499"/>
                                          </p:stCondLst>
                                        </p:cTn>
                                        <p:tgtEl>
                                          <p:spTgt spid="2355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p:bldP spid="2355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77" name="Text Box 29"/>
          <p:cNvSpPr txBox="1">
            <a:spLocks noChangeArrowheads="1"/>
          </p:cNvSpPr>
          <p:nvPr/>
        </p:nvSpPr>
        <p:spPr bwMode="auto">
          <a:xfrm>
            <a:off x="3419474" y="1409283"/>
            <a:ext cx="72009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在</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教学中，我们不但要让学生学会知识，更为重要的是让他们经历</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化的过程，培养他们的</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探究能力以及分析问题、解决问题的能力。本着这一原则</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再结合学生的思维特点和心理特征，本节课我所采用的教学方法是：</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、讲授法                        </a:t>
            </a:r>
            <a:r>
              <a:rPr lang="en-US" altLang="zh-CN" sz="2000" dirty="0">
                <a:solidFill>
                  <a:srgbClr val="FFFFFF"/>
                </a:solidFill>
                <a:latin typeface="微软雅黑" pitchFamily="34" charset="-122"/>
                <a:ea typeface="微软雅黑" pitchFamily="34" charset="-122"/>
              </a:rPr>
              <a:t>5</a:t>
            </a:r>
            <a:r>
              <a:rPr lang="zh-CN" altLang="en-US" sz="2000" dirty="0">
                <a:solidFill>
                  <a:srgbClr val="FFFFFF"/>
                </a:solidFill>
                <a:latin typeface="微软雅黑" pitchFamily="34" charset="-122"/>
                <a:ea typeface="微软雅黑" pitchFamily="34" charset="-122"/>
              </a:rPr>
              <a:t>、读书指导法</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、讨论法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3</a:t>
            </a:r>
            <a:r>
              <a:rPr lang="zh-CN" altLang="en-US" sz="2000" dirty="0">
                <a:solidFill>
                  <a:srgbClr val="FFFFFF"/>
                </a:solidFill>
                <a:latin typeface="微软雅黑" pitchFamily="34" charset="-122"/>
                <a:ea typeface="微软雅黑" pitchFamily="34" charset="-122"/>
              </a:rPr>
              <a:t>、直观演示法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4</a:t>
            </a:r>
            <a:r>
              <a:rPr lang="zh-CN" altLang="en-US" sz="2000" dirty="0">
                <a:solidFill>
                  <a:srgbClr val="FFFFFF"/>
                </a:solidFill>
                <a:latin typeface="微软雅黑" pitchFamily="34" charset="-122"/>
                <a:ea typeface="微软雅黑" pitchFamily="34" charset="-122"/>
              </a:rPr>
              <a:t>、任务驱动法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p:txBody>
      </p:sp>
      <p:pic>
        <p:nvPicPr>
          <p:cNvPr id="4098" name="Picture 2" descr="C:\Documents and Settings\Administrator\桌面\儿童类PPT\玩具.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978092" y="4848207"/>
            <a:ext cx="642282" cy="64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143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2477"/>
                                        </p:tgtEl>
                                        <p:attrNameLst>
                                          <p:attrName>style.visibility</p:attrName>
                                        </p:attrNameLst>
                                      </p:cBhvr>
                                      <p:to>
                                        <p:strVal val="visible"/>
                                      </p:to>
                                    </p:set>
                                    <p:animEffect transition="in" filter="fade">
                                      <p:cBhvr>
                                        <p:cTn id="7" dur="1000"/>
                                        <p:tgtEl>
                                          <p:spTgt spid="232477"/>
                                        </p:tgtEl>
                                      </p:cBhvr>
                                    </p:animEffect>
                                    <p:anim calcmode="lin" valueType="num">
                                      <p:cBhvr>
                                        <p:cTn id="8" dur="1000" fill="hold"/>
                                        <p:tgtEl>
                                          <p:spTgt spid="232477"/>
                                        </p:tgtEl>
                                        <p:attrNameLst>
                                          <p:attrName>ppt_x</p:attrName>
                                        </p:attrNameLst>
                                      </p:cBhvr>
                                      <p:tavLst>
                                        <p:tav tm="0">
                                          <p:val>
                                            <p:strVal val="#ppt_x"/>
                                          </p:val>
                                        </p:tav>
                                        <p:tav tm="100000">
                                          <p:val>
                                            <p:strVal val="#ppt_x"/>
                                          </p:val>
                                        </p:tav>
                                      </p:tavLst>
                                    </p:anim>
                                    <p:anim calcmode="lin" valueType="num">
                                      <p:cBhvr>
                                        <p:cTn id="9" dur="1000" fill="hold"/>
                                        <p:tgtEl>
                                          <p:spTgt spid="2324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三、论  学  法</a:t>
            </a:r>
          </a:p>
        </p:txBody>
      </p:sp>
      <p:pic>
        <p:nvPicPr>
          <p:cNvPr id="248835"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Text Box 4"/>
          <p:cNvSpPr txBox="1">
            <a:spLocks noChangeArrowheads="1"/>
          </p:cNvSpPr>
          <p:nvPr/>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8837"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8838" name="Text Box 6"/>
          <p:cNvSpPr txBox="1">
            <a:spLocks noChangeArrowheads="1"/>
          </p:cNvSpPr>
          <p:nvPr/>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Tree>
    <p:extLst>
      <p:ext uri="{BB962C8B-B14F-4D97-AF65-F5344CB8AC3E}">
        <p14:creationId xmlns:p14="http://schemas.microsoft.com/office/powerpoint/2010/main" val="77990382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8836"/>
                                        </p:tgtEl>
                                        <p:attrNameLst>
                                          <p:attrName>style.visibility</p:attrName>
                                        </p:attrNameLst>
                                      </p:cBhvr>
                                      <p:to>
                                        <p:strVal val="visible"/>
                                      </p:to>
                                    </p:set>
                                    <p:animEffect transition="in" filter="wipe(left)">
                                      <p:cBhvr>
                                        <p:cTn id="7" dur="500"/>
                                        <p:tgtEl>
                                          <p:spTgt spid="2488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8837"/>
                                        </p:tgtEl>
                                        <p:attrNameLst>
                                          <p:attrName>style.visibility</p:attrName>
                                        </p:attrNameLst>
                                      </p:cBhvr>
                                      <p:to>
                                        <p:strVal val="visible"/>
                                      </p:to>
                                    </p:set>
                                    <p:animEffect transition="in" filter="wipe(left)">
                                      <p:cBhvr>
                                        <p:cTn id="10" dur="500"/>
                                        <p:tgtEl>
                                          <p:spTgt spid="2488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8838"/>
                                        </p:tgtEl>
                                        <p:attrNameLst>
                                          <p:attrName>style.visibility</p:attrName>
                                        </p:attrNameLst>
                                      </p:cBhvr>
                                      <p:to>
                                        <p:strVal val="visible"/>
                                      </p:to>
                                    </p:set>
                                    <p:animEffect transition="in" filter="wipe(left)">
                                      <p:cBhvr>
                                        <p:cTn id="13" dur="500"/>
                                        <p:tgtEl>
                                          <p:spTgt spid="248838"/>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248835"/>
                                        </p:tgtEl>
                                        <p:attrNameLst>
                                          <p:attrName>style.visibility</p:attrName>
                                        </p:attrNameLst>
                                      </p:cBhvr>
                                      <p:to>
                                        <p:strVal val="visible"/>
                                      </p:to>
                                    </p:set>
                                    <p:animEffect transition="in" filter="dissolve">
                                      <p:cBhvr>
                                        <p:cTn id="17" dur="500"/>
                                        <p:tgtEl>
                                          <p:spTgt spid="248835"/>
                                        </p:tgtEl>
                                      </p:cBhvr>
                                    </p:animEffect>
                                  </p:childTnLst>
                                </p:cTn>
                              </p:par>
                            </p:childTnLst>
                          </p:cTn>
                        </p:par>
                        <p:par>
                          <p:cTn id="18" fill="hold" nodeType="afterGroup">
                            <p:stCondLst>
                              <p:cond delay="1000"/>
                            </p:stCondLst>
                            <p:childTnLst>
                              <p:par>
                                <p:cTn id="19" presetID="22" presetClass="entr" presetSubtype="8" fill="hold" nodeType="afterEffect">
                                  <p:stCondLst>
                                    <p:cond delay="0"/>
                                  </p:stCondLst>
                                  <p:childTnLst>
                                    <p:set>
                                      <p:cBhvr>
                                        <p:cTn id="20" dur="1" fill="hold">
                                          <p:stCondLst>
                                            <p:cond delay="0"/>
                                          </p:stCondLst>
                                        </p:cTn>
                                        <p:tgtEl>
                                          <p:spTgt spid="248834"/>
                                        </p:tgtEl>
                                        <p:attrNameLst>
                                          <p:attrName>style.visibility</p:attrName>
                                        </p:attrNameLst>
                                      </p:cBhvr>
                                      <p:to>
                                        <p:strVal val="visible"/>
                                      </p:to>
                                    </p:set>
                                    <p:animEffect transition="in" filter="wipe(left)">
                                      <p:cBhvr>
                                        <p:cTn id="21" dur="2000"/>
                                        <p:tgtEl>
                                          <p:spTgt spid="248834"/>
                                        </p:tgtEl>
                                      </p:cBhvr>
                                    </p:animEffect>
                                  </p:childTnLst>
                                </p:cTn>
                              </p:par>
                              <p:par>
                                <p:cTn id="22"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3" dur="2000" fill="hold"/>
                                        <p:tgtEl>
                                          <p:spTgt spid="248835"/>
                                        </p:tgtEl>
                                        <p:attrNameLst>
                                          <p:attrName>ppt_x</p:attrName>
                                          <p:attrName>ppt_y</p:attrName>
                                        </p:attrNameLst>
                                      </p:cBhvr>
                                      <p:rCtr x="22430" y="2891"/>
                                    </p:animMotion>
                                  </p:childTnLst>
                                </p:cTn>
                              </p:par>
                            </p:childTnLst>
                          </p:cTn>
                        </p:par>
                        <p:par>
                          <p:cTn id="24" fill="hold" nodeType="afterGroup">
                            <p:stCondLst>
                              <p:cond delay="3000"/>
                            </p:stCondLst>
                            <p:childTnLst>
                              <p:par>
                                <p:cTn id="25" presetID="3" presetClass="exit" presetSubtype="10" fill="hold" nodeType="afterEffect">
                                  <p:stCondLst>
                                    <p:cond delay="0"/>
                                  </p:stCondLst>
                                  <p:childTnLst>
                                    <p:animEffect transition="out" filter="blinds(horizontal)">
                                      <p:cBhvr>
                                        <p:cTn id="26" dur="500"/>
                                        <p:tgtEl>
                                          <p:spTgt spid="248835"/>
                                        </p:tgtEl>
                                      </p:cBhvr>
                                    </p:animEffect>
                                    <p:set>
                                      <p:cBhvr>
                                        <p:cTn id="27" dur="1" fill="hold">
                                          <p:stCondLst>
                                            <p:cond delay="499"/>
                                          </p:stCondLst>
                                        </p:cTn>
                                        <p:tgtEl>
                                          <p:spTgt spid="2488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248837" grpId="0"/>
      <p:bldP spid="2488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95" name="Rectangle 59"/>
          <p:cNvSpPr>
            <a:spLocks noChangeArrowheads="1"/>
          </p:cNvSpPr>
          <p:nvPr/>
        </p:nvSpPr>
        <p:spPr bwMode="auto">
          <a:xfrm>
            <a:off x="3419475" y="1553377"/>
            <a:ext cx="727233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从年龄特点来看，本年段学生好动、好奇、好表现，抓住学生特点，积极采用形象生动、形式多样的教学方法和学生广泛的、积极主动参与的学习方式，定能激发学生兴趣，有效地培养学生能力，促进学生个性发展。因此本节课采取的学法如下：</a:t>
            </a:r>
          </a:p>
          <a:p>
            <a:pPr fontAlgn="base">
              <a:spcBef>
                <a:spcPct val="0"/>
              </a:spcBef>
              <a:spcAft>
                <a:spcPct val="0"/>
              </a:spcAft>
            </a:pP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、观察法                        </a:t>
            </a:r>
            <a:r>
              <a:rPr lang="en-US" altLang="zh-CN" sz="2000" dirty="0">
                <a:solidFill>
                  <a:srgbClr val="FFFFFF"/>
                </a:solidFill>
                <a:latin typeface="微软雅黑" pitchFamily="34" charset="-122"/>
                <a:ea typeface="微软雅黑" pitchFamily="34" charset="-122"/>
              </a:rPr>
              <a:t>5</a:t>
            </a:r>
            <a:r>
              <a:rPr lang="zh-CN" altLang="en-US" sz="2000" dirty="0">
                <a:solidFill>
                  <a:srgbClr val="FFFFFF"/>
                </a:solidFill>
                <a:latin typeface="微软雅黑" pitchFamily="34" charset="-122"/>
                <a:ea typeface="微软雅黑" pitchFamily="34" charset="-122"/>
              </a:rPr>
              <a:t>、迁移学习法</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、归纳法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3</a:t>
            </a:r>
            <a:r>
              <a:rPr lang="zh-CN" altLang="en-US" sz="2000" dirty="0">
                <a:solidFill>
                  <a:srgbClr val="FFFFFF"/>
                </a:solidFill>
                <a:latin typeface="微软雅黑" pitchFamily="34" charset="-122"/>
                <a:ea typeface="微软雅黑" pitchFamily="34" charset="-122"/>
              </a:rPr>
              <a:t>、比较学习法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4</a:t>
            </a:r>
            <a:r>
              <a:rPr lang="zh-CN" altLang="en-US" sz="2000" dirty="0">
                <a:solidFill>
                  <a:srgbClr val="FFFFFF"/>
                </a:solidFill>
                <a:latin typeface="微软雅黑" pitchFamily="34" charset="-122"/>
                <a:ea typeface="微软雅黑" pitchFamily="34" charset="-122"/>
              </a:rPr>
              <a:t>、自主学习法</a:t>
            </a:r>
          </a:p>
        </p:txBody>
      </p:sp>
      <p:pic>
        <p:nvPicPr>
          <p:cNvPr id="5123" name="Picture 3" descr="C:\Documents and Settings\Administrator\桌面\儿童类PPT\椅子.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612833" y="4572397"/>
            <a:ext cx="9688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5403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44795"/>
                                        </p:tgtEl>
                                        <p:attrNameLst>
                                          <p:attrName>style.visibility</p:attrName>
                                        </p:attrNameLst>
                                      </p:cBhvr>
                                      <p:to>
                                        <p:strVal val="visible"/>
                                      </p:to>
                                    </p:set>
                                    <p:animEffect transition="in" filter="circle(in)">
                                      <p:cBhvr>
                                        <p:cTn id="7" dur="500"/>
                                        <p:tgtEl>
                                          <p:spTgt spid="244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四、说  过  程</a:t>
            </a:r>
          </a:p>
        </p:txBody>
      </p:sp>
      <p:pic>
        <p:nvPicPr>
          <p:cNvPr id="263171"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2" name="Text Box 4"/>
          <p:cNvSpPr txBox="1">
            <a:spLocks noChangeArrowheads="1"/>
          </p:cNvSpPr>
          <p:nvPr/>
        </p:nvSpPr>
        <p:spPr bwMode="auto">
          <a:xfrm rot="-243802">
            <a:off x="468315" y="47164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3173"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3174" name="Text Box 6"/>
          <p:cNvSpPr txBox="1">
            <a:spLocks noChangeArrowheads="1"/>
          </p:cNvSpPr>
          <p:nvPr/>
        </p:nvSpPr>
        <p:spPr bwMode="auto">
          <a:xfrm>
            <a:off x="611188" y="2414789"/>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3175"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Tree>
    <p:extLst>
      <p:ext uri="{BB962C8B-B14F-4D97-AF65-F5344CB8AC3E}">
        <p14:creationId xmlns:p14="http://schemas.microsoft.com/office/powerpoint/2010/main" val="127622411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3172"/>
                                        </p:tgtEl>
                                        <p:attrNameLst>
                                          <p:attrName>style.visibility</p:attrName>
                                        </p:attrNameLst>
                                      </p:cBhvr>
                                      <p:to>
                                        <p:strVal val="visible"/>
                                      </p:to>
                                    </p:set>
                                    <p:animEffect transition="in" filter="wipe(left)">
                                      <p:cBhvr>
                                        <p:cTn id="7" dur="500"/>
                                        <p:tgtEl>
                                          <p:spTgt spid="26317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3173"/>
                                        </p:tgtEl>
                                        <p:attrNameLst>
                                          <p:attrName>style.visibility</p:attrName>
                                        </p:attrNameLst>
                                      </p:cBhvr>
                                      <p:to>
                                        <p:strVal val="visible"/>
                                      </p:to>
                                    </p:set>
                                    <p:animEffect transition="in" filter="wipe(left)">
                                      <p:cBhvr>
                                        <p:cTn id="10" dur="500"/>
                                        <p:tgtEl>
                                          <p:spTgt spid="26317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3174"/>
                                        </p:tgtEl>
                                        <p:attrNameLst>
                                          <p:attrName>style.visibility</p:attrName>
                                        </p:attrNameLst>
                                      </p:cBhvr>
                                      <p:to>
                                        <p:strVal val="visible"/>
                                      </p:to>
                                    </p:set>
                                    <p:animEffect transition="in" filter="wipe(left)">
                                      <p:cBhvr>
                                        <p:cTn id="13" dur="500"/>
                                        <p:tgtEl>
                                          <p:spTgt spid="26317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63175"/>
                                        </p:tgtEl>
                                        <p:attrNameLst>
                                          <p:attrName>style.visibility</p:attrName>
                                        </p:attrNameLst>
                                      </p:cBhvr>
                                      <p:to>
                                        <p:strVal val="visible"/>
                                      </p:to>
                                    </p:set>
                                    <p:animEffect transition="in" filter="wipe(left)">
                                      <p:cBhvr>
                                        <p:cTn id="16" dur="500"/>
                                        <p:tgtEl>
                                          <p:spTgt spid="263175"/>
                                        </p:tgtEl>
                                      </p:cBhvr>
                                    </p:animEffect>
                                  </p:childTnLst>
                                </p:cTn>
                              </p:par>
                            </p:childTnLst>
                          </p:cTn>
                        </p:par>
                        <p:par>
                          <p:cTn id="17" fill="hold" nodeType="afterGroup">
                            <p:stCondLst>
                              <p:cond delay="500"/>
                            </p:stCondLst>
                            <p:childTnLst>
                              <p:par>
                                <p:cTn id="18" presetID="9" presetClass="entr" presetSubtype="0" fill="hold" nodeType="afterEffect">
                                  <p:stCondLst>
                                    <p:cond delay="0"/>
                                  </p:stCondLst>
                                  <p:childTnLst>
                                    <p:set>
                                      <p:cBhvr>
                                        <p:cTn id="19" dur="1" fill="hold">
                                          <p:stCondLst>
                                            <p:cond delay="0"/>
                                          </p:stCondLst>
                                        </p:cTn>
                                        <p:tgtEl>
                                          <p:spTgt spid="263171"/>
                                        </p:tgtEl>
                                        <p:attrNameLst>
                                          <p:attrName>style.visibility</p:attrName>
                                        </p:attrNameLst>
                                      </p:cBhvr>
                                      <p:to>
                                        <p:strVal val="visible"/>
                                      </p:to>
                                    </p:set>
                                    <p:animEffect transition="in" filter="dissolve">
                                      <p:cBhvr>
                                        <p:cTn id="20" dur="500"/>
                                        <p:tgtEl>
                                          <p:spTgt spid="263171"/>
                                        </p:tgtEl>
                                      </p:cBhvr>
                                    </p:animEffect>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3170"/>
                                        </p:tgtEl>
                                        <p:attrNameLst>
                                          <p:attrName>style.visibility</p:attrName>
                                        </p:attrNameLst>
                                      </p:cBhvr>
                                      <p:to>
                                        <p:strVal val="visible"/>
                                      </p:to>
                                    </p:set>
                                    <p:animEffect transition="in" filter="wipe(left)">
                                      <p:cBhvr>
                                        <p:cTn id="24" dur="2000"/>
                                        <p:tgtEl>
                                          <p:spTgt spid="263170"/>
                                        </p:tgtEl>
                                      </p:cBhvr>
                                    </p:animEffect>
                                  </p:childTnLst>
                                </p:cTn>
                              </p:par>
                              <p:par>
                                <p:cTn id="25"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6" dur="2000" fill="hold"/>
                                        <p:tgtEl>
                                          <p:spTgt spid="263171"/>
                                        </p:tgtEl>
                                        <p:attrNameLst>
                                          <p:attrName>ppt_x</p:attrName>
                                          <p:attrName>ppt_y</p:attrName>
                                        </p:attrNameLst>
                                      </p:cBhvr>
                                      <p:rCtr x="22430" y="2891"/>
                                    </p:animMotion>
                                  </p:childTnLst>
                                </p:cTn>
                              </p:par>
                            </p:childTnLst>
                          </p:cTn>
                        </p:par>
                        <p:par>
                          <p:cTn id="27" fill="hold" nodeType="afterGroup">
                            <p:stCondLst>
                              <p:cond delay="3000"/>
                            </p:stCondLst>
                            <p:childTnLst>
                              <p:par>
                                <p:cTn id="28" presetID="3" presetClass="exit" presetSubtype="10" fill="hold" nodeType="afterEffect">
                                  <p:stCondLst>
                                    <p:cond delay="0"/>
                                  </p:stCondLst>
                                  <p:childTnLst>
                                    <p:animEffect transition="out" filter="blinds(horizontal)">
                                      <p:cBhvr>
                                        <p:cTn id="29" dur="500"/>
                                        <p:tgtEl>
                                          <p:spTgt spid="263171"/>
                                        </p:tgtEl>
                                      </p:cBhvr>
                                    </p:animEffect>
                                    <p:set>
                                      <p:cBhvr>
                                        <p:cTn id="30" dur="1" fill="hold">
                                          <p:stCondLst>
                                            <p:cond delay="499"/>
                                          </p:stCondLst>
                                        </p:cTn>
                                        <p:tgtEl>
                                          <p:spTgt spid="2631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2" grpId="0"/>
      <p:bldP spid="263173" grpId="0"/>
      <p:bldP spid="263174" grpId="0"/>
      <p:bldP spid="2631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74" name="Rectangle 30"/>
          <p:cNvSpPr>
            <a:spLocks noChangeArrowheads="1"/>
          </p:cNvSpPr>
          <p:nvPr/>
        </p:nvSpPr>
        <p:spPr bwMode="auto">
          <a:xfrm>
            <a:off x="3852193" y="2340149"/>
            <a:ext cx="68407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3200" dirty="0">
                <a:solidFill>
                  <a:srgbClr val="FFFFFF"/>
                </a:solidFill>
                <a:latin typeface="微软雅黑" pitchFamily="34" charset="-122"/>
                <a:ea typeface="微软雅黑" pitchFamily="34" charset="-122"/>
              </a:rPr>
              <a:t>    </a:t>
            </a:r>
            <a:r>
              <a:rPr lang="zh-CN" altLang="en-US" sz="3200" dirty="0">
                <a:solidFill>
                  <a:srgbClr val="FFFFFF"/>
                </a:solidFill>
                <a:latin typeface="微软雅黑" pitchFamily="34" charset="-122"/>
                <a:ea typeface="微软雅黑" pitchFamily="34" charset="-122"/>
              </a:rPr>
              <a:t>我的教学过程分为：</a:t>
            </a:r>
            <a:r>
              <a:rPr lang="zh-CN" altLang="en-US" sz="3200" dirty="0">
                <a:solidFill>
                  <a:srgbClr val="FFFF99"/>
                </a:solidFill>
                <a:latin typeface="微软雅黑" pitchFamily="34" charset="-122"/>
                <a:ea typeface="微软雅黑" pitchFamily="34" charset="-122"/>
              </a:rPr>
              <a:t>复习提问</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创设情境引入新课</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新课探究</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巩固练习</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课堂小结</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布置作业</a:t>
            </a:r>
            <a:r>
              <a:rPr lang="zh-CN" altLang="en-US" sz="3200" dirty="0">
                <a:solidFill>
                  <a:srgbClr val="FFFFFF"/>
                </a:solidFill>
                <a:latin typeface="微软雅黑" pitchFamily="34" charset="-122"/>
                <a:ea typeface="微软雅黑" pitchFamily="34" charset="-122"/>
              </a:rPr>
              <a:t>六个环节。</a:t>
            </a:r>
          </a:p>
        </p:txBody>
      </p:sp>
      <p:pic>
        <p:nvPicPr>
          <p:cNvPr id="6146" name="Picture 2" descr="C:\Documents and Settings\Administrator\桌面\儿童类PPT\椰子树.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084818" y="1201022"/>
            <a:ext cx="1055406" cy="100716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Documents and Settings\Administrator\桌面\儿童类PPT\书本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0367" y="1704604"/>
            <a:ext cx="557878" cy="503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69081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2174"/>
                                        </p:tgtEl>
                                        <p:attrNameLst>
                                          <p:attrName>style.visibility</p:attrName>
                                        </p:attrNameLst>
                                      </p:cBhvr>
                                      <p:to>
                                        <p:strVal val="visible"/>
                                      </p:to>
                                    </p:set>
                                    <p:animEffect transition="in" filter="wipe(down)">
                                      <p:cBhvr>
                                        <p:cTn id="7" dur="500"/>
                                        <p:tgtEl>
                                          <p:spTgt spid="262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Freeform 16"/>
          <p:cNvSpPr>
            <a:spLocks noEditPoints="1"/>
          </p:cNvSpPr>
          <p:nvPr/>
        </p:nvSpPr>
        <p:spPr bwMode="auto">
          <a:xfrm>
            <a:off x="8461377" y="3060825"/>
            <a:ext cx="1798638" cy="1591375"/>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1" name="Freeform 17"/>
          <p:cNvSpPr>
            <a:spLocks/>
          </p:cNvSpPr>
          <p:nvPr/>
        </p:nvSpPr>
        <p:spPr bwMode="auto">
          <a:xfrm>
            <a:off x="7453315" y="3203337"/>
            <a:ext cx="1457324" cy="136494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2" name="Freeform 18"/>
          <p:cNvSpPr>
            <a:spLocks/>
          </p:cNvSpPr>
          <p:nvPr/>
        </p:nvSpPr>
        <p:spPr bwMode="auto">
          <a:xfrm>
            <a:off x="6553216" y="3347430"/>
            <a:ext cx="1274763" cy="118442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noFill/>
          <a:ln w="9525">
            <a:solidFill>
              <a:schemeClr val="bg1"/>
            </a:solidFill>
            <a:round/>
            <a:headEnd/>
            <a:tailEnd/>
          </a:ln>
          <a:effectLst>
            <a:outerShdw dist="38100" dir="5400000" algn="ctr" rotWithShape="0">
              <a:srgbClr val="000000">
                <a:alpha val="37999"/>
              </a:srgbClr>
            </a:outerShdw>
          </a:effectLst>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3" name="Freeform 19"/>
          <p:cNvSpPr>
            <a:spLocks/>
          </p:cNvSpPr>
          <p:nvPr/>
        </p:nvSpPr>
        <p:spPr bwMode="auto">
          <a:xfrm>
            <a:off x="5834064" y="3483612"/>
            <a:ext cx="1012826" cy="97382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4" name="Group 6"/>
          <p:cNvGrpSpPr>
            <a:grpSpLocks/>
          </p:cNvGrpSpPr>
          <p:nvPr/>
        </p:nvGrpSpPr>
        <p:grpSpPr bwMode="auto">
          <a:xfrm>
            <a:off x="3636963" y="3203338"/>
            <a:ext cx="2511425" cy="733140"/>
            <a:chOff x="0" y="0"/>
            <a:chExt cx="2458346" cy="752172"/>
          </a:xfrm>
        </p:grpSpPr>
        <p:sp>
          <p:nvSpPr>
            <p:cNvPr id="268295" name="任意多边形 15"/>
            <p:cNvSpPr>
              <a:spLocks/>
            </p:cNvSpPr>
            <p:nvPr/>
          </p:nvSpPr>
          <p:spPr bwMode="auto">
            <a:xfrm flipH="1">
              <a:off x="1587" y="476058"/>
              <a:ext cx="2456759" cy="276114"/>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6" name="Group 8"/>
            <p:cNvGrpSpPr>
              <a:grpSpLocks/>
            </p:cNvGrpSpPr>
            <p:nvPr/>
          </p:nvGrpSpPr>
          <p:grpSpPr bwMode="auto">
            <a:xfrm>
              <a:off x="0" y="0"/>
              <a:ext cx="2183786" cy="487455"/>
              <a:chOff x="0" y="0"/>
              <a:chExt cx="2183786" cy="487455"/>
            </a:xfrm>
          </p:grpSpPr>
          <p:sp>
            <p:nvSpPr>
              <p:cNvPr id="268297" name="TextBox 11"/>
              <p:cNvSpPr txBox="1">
                <a:spLocks noChangeArrowheads="1"/>
              </p:cNvSpPr>
              <p:nvPr/>
            </p:nvSpPr>
            <p:spPr bwMode="auto">
              <a:xfrm>
                <a:off x="103827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    </a:t>
                </a:r>
                <a:endParaRPr lang="en-US" sz="13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a:t>
                </a:r>
                <a:endParaRPr lang="en-US" sz="1300" dirty="0">
                  <a:solidFill>
                    <a:srgbClr val="FFFFFF"/>
                  </a:solidFill>
                  <a:latin typeface="微软雅黑" pitchFamily="34" charset="-122"/>
                  <a:ea typeface="微软雅黑" pitchFamily="34" charset="-122"/>
                </a:endParaRPr>
              </a:p>
            </p:txBody>
          </p:sp>
          <p:sp>
            <p:nvSpPr>
              <p:cNvPr id="268298" name="TextBox 11"/>
              <p:cNvSpPr txBox="1">
                <a:spLocks noChangeArrowheads="1"/>
              </p:cNvSpPr>
              <p:nvPr/>
            </p:nvSpPr>
            <p:spPr bwMode="auto">
              <a:xfrm>
                <a:off x="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    </a:t>
                </a:r>
                <a:endParaRPr lang="en-US" sz="13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a:t>
                </a:r>
                <a:endParaRPr lang="en-US" sz="1300" dirty="0">
                  <a:solidFill>
                    <a:srgbClr val="FFFFFF"/>
                  </a:solidFill>
                  <a:latin typeface="微软雅黑" pitchFamily="34" charset="-122"/>
                  <a:ea typeface="微软雅黑" pitchFamily="34" charset="-122"/>
                </a:endParaRPr>
              </a:p>
            </p:txBody>
          </p:sp>
        </p:grpSp>
      </p:grpSp>
      <p:grpSp>
        <p:nvGrpSpPr>
          <p:cNvPr id="268299" name="Group 11"/>
          <p:cNvGrpSpPr>
            <a:grpSpLocks/>
          </p:cNvGrpSpPr>
          <p:nvPr/>
        </p:nvGrpSpPr>
        <p:grpSpPr bwMode="auto">
          <a:xfrm>
            <a:off x="7812104" y="2270702"/>
            <a:ext cx="1171575" cy="1402944"/>
            <a:chOff x="0" y="0"/>
            <a:chExt cx="1417804" cy="1784393"/>
          </a:xfrm>
        </p:grpSpPr>
        <p:grpSp>
          <p:nvGrpSpPr>
            <p:cNvPr id="268300" name="Group 12"/>
            <p:cNvGrpSpPr>
              <a:grpSpLocks/>
            </p:cNvGrpSpPr>
            <p:nvPr/>
          </p:nvGrpSpPr>
          <p:grpSpPr bwMode="auto">
            <a:xfrm flipH="1">
              <a:off x="0" y="0"/>
              <a:ext cx="1417804" cy="604302"/>
              <a:chOff x="0" y="0"/>
              <a:chExt cx="1146112" cy="488699"/>
            </a:xfrm>
          </p:grpSpPr>
          <p:sp>
            <p:nvSpPr>
              <p:cNvPr id="268301" name="TextBox 26"/>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02" name="TextBox 11"/>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sp>
          <p:nvSpPr>
            <p:cNvPr id="268303" name="任意多边形 22"/>
            <p:cNvSpPr>
              <a:spLocks/>
            </p:cNvSpPr>
            <p:nvPr/>
          </p:nvSpPr>
          <p:spPr bwMode="auto">
            <a:xfrm>
              <a:off x="469163" y="59087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grpSp>
        <p:nvGrpSpPr>
          <p:cNvPr id="268304" name="Group 16"/>
          <p:cNvGrpSpPr>
            <a:grpSpLocks/>
          </p:cNvGrpSpPr>
          <p:nvPr/>
        </p:nvGrpSpPr>
        <p:grpSpPr bwMode="auto">
          <a:xfrm>
            <a:off x="5435601" y="2270679"/>
            <a:ext cx="1778000" cy="1380775"/>
            <a:chOff x="0" y="0"/>
            <a:chExt cx="2151480" cy="1758873"/>
          </a:xfrm>
        </p:grpSpPr>
        <p:sp>
          <p:nvSpPr>
            <p:cNvPr id="268305" name="任意多边形 29"/>
            <p:cNvSpPr>
              <a:spLocks/>
            </p:cNvSpPr>
            <p:nvPr/>
          </p:nvSpPr>
          <p:spPr bwMode="auto">
            <a:xfrm flipH="1">
              <a:off x="1350564" y="56535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06" name="Group 18"/>
            <p:cNvGrpSpPr>
              <a:grpSpLocks/>
            </p:cNvGrpSpPr>
            <p:nvPr/>
          </p:nvGrpSpPr>
          <p:grpSpPr bwMode="auto">
            <a:xfrm flipH="1">
              <a:off x="0" y="0"/>
              <a:ext cx="1417804" cy="605224"/>
              <a:chOff x="0" y="0"/>
              <a:chExt cx="1146112" cy="489444"/>
            </a:xfrm>
          </p:grpSpPr>
          <p:sp>
            <p:nvSpPr>
              <p:cNvPr id="268307" name="TextBox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08" name="TextBox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grpSp>
        <p:nvGrpSpPr>
          <p:cNvPr id="268309" name="Group 21"/>
          <p:cNvGrpSpPr>
            <a:grpSpLocks/>
          </p:cNvGrpSpPr>
          <p:nvPr/>
        </p:nvGrpSpPr>
        <p:grpSpPr bwMode="auto">
          <a:xfrm>
            <a:off x="6372241" y="4425767"/>
            <a:ext cx="2663825" cy="978577"/>
            <a:chOff x="3787" y="2568"/>
            <a:chExt cx="1678" cy="618"/>
          </a:xfrm>
        </p:grpSpPr>
        <p:sp>
          <p:nvSpPr>
            <p:cNvPr id="268310" name="任意多边形 10"/>
            <p:cNvSpPr>
              <a:spLocks/>
            </p:cNvSpPr>
            <p:nvPr/>
          </p:nvSpPr>
          <p:spPr bwMode="auto">
            <a:xfrm flipH="1" flipV="1">
              <a:off x="3787" y="2568"/>
              <a:ext cx="1678" cy="297"/>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11" name="Group 23"/>
            <p:cNvGrpSpPr>
              <a:grpSpLocks/>
            </p:cNvGrpSpPr>
            <p:nvPr/>
          </p:nvGrpSpPr>
          <p:grpSpPr bwMode="auto">
            <a:xfrm>
              <a:off x="3878" y="2886"/>
              <a:ext cx="783" cy="300"/>
              <a:chOff x="0" y="206784"/>
              <a:chExt cx="1146977" cy="207860"/>
            </a:xfrm>
          </p:grpSpPr>
          <p:sp>
            <p:nvSpPr>
              <p:cNvPr id="268312" name="TextBox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13" name="TextBox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nvGrpSpPr>
            <p:cNvPr id="268314" name="Group 26"/>
            <p:cNvGrpSpPr>
              <a:grpSpLocks/>
            </p:cNvGrpSpPr>
            <p:nvPr/>
          </p:nvGrpSpPr>
          <p:grpSpPr bwMode="auto">
            <a:xfrm>
              <a:off x="4558" y="2886"/>
              <a:ext cx="783" cy="300"/>
              <a:chOff x="0" y="206784"/>
              <a:chExt cx="1146977" cy="207860"/>
            </a:xfrm>
          </p:grpSpPr>
          <p:sp>
            <p:nvSpPr>
              <p:cNvPr id="268315" name="TextBox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16" name="TextBox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sp>
        <p:nvSpPr>
          <p:cNvPr id="268317" name="Rectangle 2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1</a:t>
            </a:r>
            <a:r>
              <a:rPr lang="zh-CN" altLang="en-US" sz="2000" b="1" dirty="0">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297233594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8317"/>
                                        </p:tgtEl>
                                        <p:attrNameLst>
                                          <p:attrName>style.visibility</p:attrName>
                                        </p:attrNameLst>
                                      </p:cBhvr>
                                      <p:to>
                                        <p:strVal val="visible"/>
                                      </p:to>
                                    </p:set>
                                    <p:animEffect transition="in" filter="fade">
                                      <p:cBhvr>
                                        <p:cTn id="7" dur="500"/>
                                        <p:tgtEl>
                                          <p:spTgt spid="268317"/>
                                        </p:tgtEl>
                                      </p:cBhvr>
                                    </p:animEffect>
                                    <p:anim calcmode="lin" valueType="num">
                                      <p:cBhvr>
                                        <p:cTn id="8" dur="500" fill="hold"/>
                                        <p:tgtEl>
                                          <p:spTgt spid="268317"/>
                                        </p:tgtEl>
                                        <p:attrNameLst>
                                          <p:attrName>ppt_x</p:attrName>
                                        </p:attrNameLst>
                                      </p:cBhvr>
                                      <p:tavLst>
                                        <p:tav tm="0">
                                          <p:val>
                                            <p:strVal val="#ppt_x"/>
                                          </p:val>
                                        </p:tav>
                                        <p:tav tm="100000">
                                          <p:val>
                                            <p:strVal val="#ppt_x"/>
                                          </p:val>
                                        </p:tav>
                                      </p:tavLst>
                                    </p:anim>
                                    <p:anim calcmode="lin" valueType="num">
                                      <p:cBhvr>
                                        <p:cTn id="9" dur="500" fill="hold"/>
                                        <p:tgtEl>
                                          <p:spTgt spid="2683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68293"/>
                                        </p:tgtEl>
                                        <p:attrNameLst>
                                          <p:attrName>style.visibility</p:attrName>
                                        </p:attrNameLst>
                                      </p:cBhvr>
                                      <p:to>
                                        <p:strVal val="visible"/>
                                      </p:to>
                                    </p:set>
                                    <p:anim calcmode="lin" valueType="num">
                                      <p:cBhvr additive="base">
                                        <p:cTn id="13" dur="500" fill="hold"/>
                                        <p:tgtEl>
                                          <p:spTgt spid="268293"/>
                                        </p:tgtEl>
                                        <p:attrNameLst>
                                          <p:attrName>ppt_x</p:attrName>
                                        </p:attrNameLst>
                                      </p:cBhvr>
                                      <p:tavLst>
                                        <p:tav tm="0">
                                          <p:val>
                                            <p:strVal val="0-#ppt_w/2"/>
                                          </p:val>
                                        </p:tav>
                                        <p:tav tm="100000">
                                          <p:val>
                                            <p:strVal val="#ppt_x"/>
                                          </p:val>
                                        </p:tav>
                                      </p:tavLst>
                                    </p:anim>
                                    <p:anim calcmode="lin" valueType="num">
                                      <p:cBhvr additive="base">
                                        <p:cTn id="14" dur="500" fill="hold"/>
                                        <p:tgtEl>
                                          <p:spTgt spid="26829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8292"/>
                                        </p:tgtEl>
                                        <p:attrNameLst>
                                          <p:attrName>style.visibility</p:attrName>
                                        </p:attrNameLst>
                                      </p:cBhvr>
                                      <p:to>
                                        <p:strVal val="visible"/>
                                      </p:to>
                                    </p:set>
                                    <p:anim calcmode="lin" valueType="num">
                                      <p:cBhvr additive="base">
                                        <p:cTn id="18" dur="500" fill="hold"/>
                                        <p:tgtEl>
                                          <p:spTgt spid="268292"/>
                                        </p:tgtEl>
                                        <p:attrNameLst>
                                          <p:attrName>ppt_x</p:attrName>
                                        </p:attrNameLst>
                                      </p:cBhvr>
                                      <p:tavLst>
                                        <p:tav tm="0">
                                          <p:val>
                                            <p:strVal val="0-#ppt_w/2"/>
                                          </p:val>
                                        </p:tav>
                                        <p:tav tm="100000">
                                          <p:val>
                                            <p:strVal val="#ppt_x"/>
                                          </p:val>
                                        </p:tav>
                                      </p:tavLst>
                                    </p:anim>
                                    <p:anim calcmode="lin" valueType="num">
                                      <p:cBhvr additive="base">
                                        <p:cTn id="19" dur="500" fill="hold"/>
                                        <p:tgtEl>
                                          <p:spTgt spid="268292"/>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68291"/>
                                        </p:tgtEl>
                                        <p:attrNameLst>
                                          <p:attrName>style.visibility</p:attrName>
                                        </p:attrNameLst>
                                      </p:cBhvr>
                                      <p:to>
                                        <p:strVal val="visible"/>
                                      </p:to>
                                    </p:set>
                                    <p:anim calcmode="lin" valueType="num">
                                      <p:cBhvr additive="base">
                                        <p:cTn id="23" dur="500" fill="hold"/>
                                        <p:tgtEl>
                                          <p:spTgt spid="268291"/>
                                        </p:tgtEl>
                                        <p:attrNameLst>
                                          <p:attrName>ppt_x</p:attrName>
                                        </p:attrNameLst>
                                      </p:cBhvr>
                                      <p:tavLst>
                                        <p:tav tm="0">
                                          <p:val>
                                            <p:strVal val="0-#ppt_w/2"/>
                                          </p:val>
                                        </p:tav>
                                        <p:tav tm="100000">
                                          <p:val>
                                            <p:strVal val="#ppt_x"/>
                                          </p:val>
                                        </p:tav>
                                      </p:tavLst>
                                    </p:anim>
                                    <p:anim calcmode="lin" valueType="num">
                                      <p:cBhvr additive="base">
                                        <p:cTn id="24" dur="500" fill="hold"/>
                                        <p:tgtEl>
                                          <p:spTgt spid="268291"/>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68290"/>
                                        </p:tgtEl>
                                        <p:attrNameLst>
                                          <p:attrName>style.visibility</p:attrName>
                                        </p:attrNameLst>
                                      </p:cBhvr>
                                      <p:to>
                                        <p:strVal val="visible"/>
                                      </p:to>
                                    </p:set>
                                    <p:anim calcmode="lin" valueType="num">
                                      <p:cBhvr additive="base">
                                        <p:cTn id="28" dur="500" fill="hold"/>
                                        <p:tgtEl>
                                          <p:spTgt spid="268290"/>
                                        </p:tgtEl>
                                        <p:attrNameLst>
                                          <p:attrName>ppt_x</p:attrName>
                                        </p:attrNameLst>
                                      </p:cBhvr>
                                      <p:tavLst>
                                        <p:tav tm="0">
                                          <p:val>
                                            <p:strVal val="0-#ppt_w/2"/>
                                          </p:val>
                                        </p:tav>
                                        <p:tav tm="100000">
                                          <p:val>
                                            <p:strVal val="#ppt_x"/>
                                          </p:val>
                                        </p:tav>
                                      </p:tavLst>
                                    </p:anim>
                                    <p:anim calcmode="lin" valueType="num">
                                      <p:cBhvr additive="base">
                                        <p:cTn id="29" dur="500" fill="hold"/>
                                        <p:tgtEl>
                                          <p:spTgt spid="268290"/>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500"/>
                            </p:stCondLst>
                            <p:childTnLst>
                              <p:par>
                                <p:cTn id="31" presetID="22" presetClass="entr" presetSubtype="2" fill="hold" nodeType="afterEffect">
                                  <p:stCondLst>
                                    <p:cond delay="0"/>
                                  </p:stCondLst>
                                  <p:childTnLst>
                                    <p:set>
                                      <p:cBhvr>
                                        <p:cTn id="32" dur="1" fill="hold">
                                          <p:stCondLst>
                                            <p:cond delay="0"/>
                                          </p:stCondLst>
                                        </p:cTn>
                                        <p:tgtEl>
                                          <p:spTgt spid="268294"/>
                                        </p:tgtEl>
                                        <p:attrNameLst>
                                          <p:attrName>style.visibility</p:attrName>
                                        </p:attrNameLst>
                                      </p:cBhvr>
                                      <p:to>
                                        <p:strVal val="visible"/>
                                      </p:to>
                                    </p:set>
                                    <p:animEffect transition="in" filter="wipe(right)">
                                      <p:cBhvr>
                                        <p:cTn id="33" dur="500"/>
                                        <p:tgtEl>
                                          <p:spTgt spid="268294"/>
                                        </p:tgtEl>
                                      </p:cBhvr>
                                    </p:animEffect>
                                  </p:childTnLst>
                                </p:cTn>
                              </p:par>
                            </p:childTnLst>
                          </p:cTn>
                        </p:par>
                        <p:par>
                          <p:cTn id="34" fill="hold" nodeType="afterGroup">
                            <p:stCondLst>
                              <p:cond delay="3000"/>
                            </p:stCondLst>
                            <p:childTnLst>
                              <p:par>
                                <p:cTn id="35" presetID="22" presetClass="entr" presetSubtype="4" fill="hold" nodeType="afterEffect">
                                  <p:stCondLst>
                                    <p:cond delay="0"/>
                                  </p:stCondLst>
                                  <p:childTnLst>
                                    <p:set>
                                      <p:cBhvr>
                                        <p:cTn id="36" dur="1" fill="hold">
                                          <p:stCondLst>
                                            <p:cond delay="0"/>
                                          </p:stCondLst>
                                        </p:cTn>
                                        <p:tgtEl>
                                          <p:spTgt spid="268304"/>
                                        </p:tgtEl>
                                        <p:attrNameLst>
                                          <p:attrName>style.visibility</p:attrName>
                                        </p:attrNameLst>
                                      </p:cBhvr>
                                      <p:to>
                                        <p:strVal val="visible"/>
                                      </p:to>
                                    </p:set>
                                    <p:animEffect transition="in" filter="wipe(down)">
                                      <p:cBhvr>
                                        <p:cTn id="37" dur="500"/>
                                        <p:tgtEl>
                                          <p:spTgt spid="268304"/>
                                        </p:tgtEl>
                                      </p:cBhvr>
                                    </p:animEffect>
                                  </p:childTnLst>
                                </p:cTn>
                              </p:par>
                            </p:childTnLst>
                          </p:cTn>
                        </p:par>
                        <p:par>
                          <p:cTn id="38" fill="hold" nodeType="afterGroup">
                            <p:stCondLst>
                              <p:cond delay="3500"/>
                            </p:stCondLst>
                            <p:childTnLst>
                              <p:par>
                                <p:cTn id="39" presetID="22" presetClass="entr" presetSubtype="4" fill="hold" nodeType="afterEffect">
                                  <p:stCondLst>
                                    <p:cond delay="0"/>
                                  </p:stCondLst>
                                  <p:childTnLst>
                                    <p:set>
                                      <p:cBhvr>
                                        <p:cTn id="40" dur="1" fill="hold">
                                          <p:stCondLst>
                                            <p:cond delay="0"/>
                                          </p:stCondLst>
                                        </p:cTn>
                                        <p:tgtEl>
                                          <p:spTgt spid="268299"/>
                                        </p:tgtEl>
                                        <p:attrNameLst>
                                          <p:attrName>style.visibility</p:attrName>
                                        </p:attrNameLst>
                                      </p:cBhvr>
                                      <p:to>
                                        <p:strVal val="visible"/>
                                      </p:to>
                                    </p:set>
                                    <p:animEffect transition="in" filter="wipe(down)">
                                      <p:cBhvr>
                                        <p:cTn id="41" dur="500"/>
                                        <p:tgtEl>
                                          <p:spTgt spid="268299"/>
                                        </p:tgtEl>
                                      </p:cBhvr>
                                    </p:animEffect>
                                  </p:childTnLst>
                                </p:cTn>
                              </p:par>
                            </p:childTnLst>
                          </p:cTn>
                        </p:par>
                        <p:par>
                          <p:cTn id="42" fill="hold" nodeType="afterGroup">
                            <p:stCondLst>
                              <p:cond delay="4000"/>
                            </p:stCondLst>
                            <p:childTnLst>
                              <p:par>
                                <p:cTn id="43" presetID="22" presetClass="entr" presetSubtype="2" fill="hold" nodeType="afterEffect">
                                  <p:stCondLst>
                                    <p:cond delay="0"/>
                                  </p:stCondLst>
                                  <p:childTnLst>
                                    <p:set>
                                      <p:cBhvr>
                                        <p:cTn id="44" dur="1" fill="hold">
                                          <p:stCondLst>
                                            <p:cond delay="0"/>
                                          </p:stCondLst>
                                        </p:cTn>
                                        <p:tgtEl>
                                          <p:spTgt spid="268309"/>
                                        </p:tgtEl>
                                        <p:attrNameLst>
                                          <p:attrName>style.visibility</p:attrName>
                                        </p:attrNameLst>
                                      </p:cBhvr>
                                      <p:to>
                                        <p:strVal val="visible"/>
                                      </p:to>
                                    </p:set>
                                    <p:animEffect transition="in" filter="wipe(right)">
                                      <p:cBhvr>
                                        <p:cTn id="45" dur="500"/>
                                        <p:tgtEl>
                                          <p:spTgt spid="268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animBg="1"/>
      <p:bldP spid="268291" grpId="0" animBg="1"/>
      <p:bldP spid="268292" grpId="0" animBg="1"/>
      <p:bldP spid="268293" grpId="0" animBg="1"/>
      <p:bldP spid="2683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mond 23"/>
          <p:cNvSpPr>
            <a:spLocks noChangeArrowheads="1"/>
          </p:cNvSpPr>
          <p:nvPr/>
        </p:nvSpPr>
        <p:spPr bwMode="auto">
          <a:xfrm>
            <a:off x="6184903" y="2825860"/>
            <a:ext cx="2109786" cy="1345939"/>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14" name="Rectangle 20"/>
          <p:cNvSpPr>
            <a:spLocks noChangeArrowheads="1"/>
          </p:cNvSpPr>
          <p:nvPr/>
        </p:nvSpPr>
        <p:spPr bwMode="auto">
          <a:xfrm>
            <a:off x="4994278" y="2349238"/>
            <a:ext cx="1000125"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en-US" sz="1200">
              <a:solidFill>
                <a:srgbClr val="FFFFFF"/>
              </a:solidFill>
              <a:latin typeface="微软雅黑" pitchFamily="34" charset="-122"/>
              <a:ea typeface="微软雅黑" pitchFamily="34" charset="-122"/>
            </a:endParaRPr>
          </a:p>
        </p:txBody>
      </p:sp>
      <p:sp>
        <p:nvSpPr>
          <p:cNvPr id="15" name="Rectangle 21"/>
          <p:cNvSpPr>
            <a:spLocks noChangeArrowheads="1"/>
          </p:cNvSpPr>
          <p:nvPr/>
        </p:nvSpPr>
        <p:spPr bwMode="auto">
          <a:xfrm>
            <a:off x="8210048" y="4061215"/>
            <a:ext cx="985838"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sp>
        <p:nvSpPr>
          <p:cNvPr id="16" name="Rectangle 22"/>
          <p:cNvSpPr>
            <a:spLocks noChangeArrowheads="1"/>
          </p:cNvSpPr>
          <p:nvPr/>
        </p:nvSpPr>
        <p:spPr bwMode="auto">
          <a:xfrm>
            <a:off x="8629312" y="2147268"/>
            <a:ext cx="958850"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sp>
        <p:nvSpPr>
          <p:cNvPr id="17" name="Rectangle 25"/>
          <p:cNvSpPr>
            <a:spLocks noChangeArrowheads="1"/>
          </p:cNvSpPr>
          <p:nvPr/>
        </p:nvSpPr>
        <p:spPr bwMode="auto">
          <a:xfrm>
            <a:off x="5051427" y="3932695"/>
            <a:ext cx="963612"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grpSp>
        <p:nvGrpSpPr>
          <p:cNvPr id="28" name="组合 27"/>
          <p:cNvGrpSpPr>
            <a:grpSpLocks/>
          </p:cNvGrpSpPr>
          <p:nvPr/>
        </p:nvGrpSpPr>
        <p:grpSpPr bwMode="auto">
          <a:xfrm>
            <a:off x="5730878" y="3036458"/>
            <a:ext cx="1466850" cy="935823"/>
            <a:chOff x="2580585" y="1986725"/>
            <a:chExt cx="1863338" cy="1276294"/>
          </a:xfrm>
        </p:grpSpPr>
        <p:sp>
          <p:nvSpPr>
            <p:cNvPr id="4" name="Diamond 5"/>
            <p:cNvSpPr>
              <a:spLocks noChangeArrowheads="1"/>
            </p:cNvSpPr>
            <p:nvPr/>
          </p:nvSpPr>
          <p:spPr bwMode="auto">
            <a:xfrm>
              <a:off x="2580585" y="1986725"/>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18" name="TextBox 17"/>
            <p:cNvSpPr txBox="1">
              <a:spLocks noChangeArrowheads="1"/>
            </p:cNvSpPr>
            <p:nvPr/>
          </p:nvSpPr>
          <p:spPr bwMode="auto">
            <a:xfrm>
              <a:off x="3080700" y="2302018"/>
              <a:ext cx="1174847"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sp>
        <p:nvSpPr>
          <p:cNvPr id="19" name="TextBox 18"/>
          <p:cNvSpPr txBox="1">
            <a:spLocks noChangeArrowheads="1"/>
          </p:cNvSpPr>
          <p:nvPr/>
        </p:nvSpPr>
        <p:spPr bwMode="auto">
          <a:xfrm>
            <a:off x="4103690" y="2684941"/>
            <a:ext cx="1917700" cy="99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grpSp>
        <p:nvGrpSpPr>
          <p:cNvPr id="30" name="组合 29"/>
          <p:cNvGrpSpPr>
            <a:grpSpLocks/>
          </p:cNvGrpSpPr>
          <p:nvPr/>
        </p:nvGrpSpPr>
        <p:grpSpPr bwMode="auto">
          <a:xfrm>
            <a:off x="6526229" y="2561421"/>
            <a:ext cx="1468437" cy="935823"/>
            <a:chOff x="3600600" y="1304568"/>
            <a:chExt cx="1863338" cy="1276294"/>
          </a:xfrm>
        </p:grpSpPr>
        <p:sp>
          <p:nvSpPr>
            <p:cNvPr id="272396" name="Diamond 2"/>
            <p:cNvSpPr>
              <a:spLocks noChangeArrowheads="1"/>
            </p:cNvSpPr>
            <p:nvPr/>
          </p:nvSpPr>
          <p:spPr bwMode="auto">
            <a:xfrm>
              <a:off x="3600600" y="1304568"/>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0" name="TextBox 19"/>
            <p:cNvSpPr txBox="1">
              <a:spLocks noChangeArrowheads="1"/>
            </p:cNvSpPr>
            <p:nvPr/>
          </p:nvSpPr>
          <p:spPr bwMode="auto">
            <a:xfrm>
              <a:off x="4100176" y="1619861"/>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grpSp>
        <p:nvGrpSpPr>
          <p:cNvPr id="29" name="组合 28"/>
          <p:cNvGrpSpPr>
            <a:grpSpLocks/>
          </p:cNvGrpSpPr>
          <p:nvPr/>
        </p:nvGrpSpPr>
        <p:grpSpPr bwMode="auto">
          <a:xfrm>
            <a:off x="7326330" y="3036458"/>
            <a:ext cx="1468437" cy="935823"/>
            <a:chOff x="4612145" y="1981224"/>
            <a:chExt cx="1863338" cy="1276294"/>
          </a:xfrm>
        </p:grpSpPr>
        <p:sp>
          <p:nvSpPr>
            <p:cNvPr id="5" name="Diamond 6"/>
            <p:cNvSpPr>
              <a:spLocks noChangeArrowheads="1"/>
            </p:cNvSpPr>
            <p:nvPr/>
          </p:nvSpPr>
          <p:spPr bwMode="auto">
            <a:xfrm>
              <a:off x="4612145" y="1981224"/>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1" name="TextBox 20"/>
            <p:cNvSpPr txBox="1">
              <a:spLocks noChangeArrowheads="1"/>
            </p:cNvSpPr>
            <p:nvPr/>
          </p:nvSpPr>
          <p:spPr bwMode="auto">
            <a:xfrm>
              <a:off x="5111721" y="2296517"/>
              <a:ext cx="1125034"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grpSp>
        <p:nvGrpSpPr>
          <p:cNvPr id="31" name="组合 30"/>
          <p:cNvGrpSpPr>
            <a:grpSpLocks/>
          </p:cNvGrpSpPr>
          <p:nvPr/>
        </p:nvGrpSpPr>
        <p:grpSpPr bwMode="auto">
          <a:xfrm>
            <a:off x="6526229" y="3563749"/>
            <a:ext cx="1468437" cy="935824"/>
            <a:chOff x="3592569" y="2674383"/>
            <a:chExt cx="1863338" cy="1276294"/>
          </a:xfrm>
        </p:grpSpPr>
        <p:sp>
          <p:nvSpPr>
            <p:cNvPr id="272402" name="Diamond 7"/>
            <p:cNvSpPr>
              <a:spLocks noChangeArrowheads="1"/>
            </p:cNvSpPr>
            <p:nvPr/>
          </p:nvSpPr>
          <p:spPr bwMode="auto">
            <a:xfrm>
              <a:off x="3592569" y="2674383"/>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2" name="TextBox 21"/>
            <p:cNvSpPr txBox="1">
              <a:spLocks noChangeArrowheads="1"/>
            </p:cNvSpPr>
            <p:nvPr/>
          </p:nvSpPr>
          <p:spPr bwMode="auto">
            <a:xfrm>
              <a:off x="4092145" y="2989677"/>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sp>
        <p:nvSpPr>
          <p:cNvPr id="23" name="TextBox 22"/>
          <p:cNvSpPr txBox="1">
            <a:spLocks noChangeArrowheads="1"/>
          </p:cNvSpPr>
          <p:nvPr/>
        </p:nvSpPr>
        <p:spPr bwMode="auto">
          <a:xfrm>
            <a:off x="8572162" y="2421215"/>
            <a:ext cx="193662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4" name="TextBox 23"/>
          <p:cNvSpPr txBox="1">
            <a:spLocks noChangeArrowheads="1"/>
          </p:cNvSpPr>
          <p:nvPr/>
        </p:nvSpPr>
        <p:spPr bwMode="auto">
          <a:xfrm>
            <a:off x="8097352" y="4350998"/>
            <a:ext cx="230757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sp>
        <p:nvSpPr>
          <p:cNvPr id="25" name="TextBox 24"/>
          <p:cNvSpPr txBox="1">
            <a:spLocks noChangeArrowheads="1"/>
          </p:cNvSpPr>
          <p:nvPr/>
        </p:nvSpPr>
        <p:spPr bwMode="auto">
          <a:xfrm>
            <a:off x="4087814" y="4249410"/>
            <a:ext cx="20129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grpSp>
        <p:nvGrpSpPr>
          <p:cNvPr id="36" name="组合 35"/>
          <p:cNvGrpSpPr>
            <a:grpSpLocks/>
          </p:cNvGrpSpPr>
          <p:nvPr/>
        </p:nvGrpSpPr>
        <p:grpSpPr bwMode="auto">
          <a:xfrm>
            <a:off x="6411930" y="2984204"/>
            <a:ext cx="1730375" cy="1076751"/>
            <a:chOff x="3438781" y="1887702"/>
            <a:chExt cx="2195007" cy="1468838"/>
          </a:xfrm>
        </p:grpSpPr>
        <p:grpSp>
          <p:nvGrpSpPr>
            <p:cNvPr id="272408" name="组合 26"/>
            <p:cNvGrpSpPr>
              <a:grpSpLocks/>
            </p:cNvGrpSpPr>
            <p:nvPr/>
          </p:nvGrpSpPr>
          <p:grpSpPr bwMode="auto">
            <a:xfrm>
              <a:off x="3438781" y="1887702"/>
              <a:ext cx="2195007" cy="1468838"/>
              <a:chOff x="3438781" y="1887702"/>
              <a:chExt cx="2195007" cy="1468838"/>
            </a:xfrm>
          </p:grpSpPr>
          <p:cxnSp>
            <p:nvCxnSpPr>
              <p:cNvPr id="272409" name="Straight Arrow Connector 13"/>
              <p:cNvCxnSpPr>
                <a:cxnSpLocks noChangeShapeType="1"/>
              </p:cNvCxnSpPr>
              <p:nvPr/>
            </p:nvCxnSpPr>
            <p:spPr bwMode="auto">
              <a:xfrm flipV="1">
                <a:off x="5248699" y="3097981"/>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0" name="Straight Arrow Connector 24"/>
              <p:cNvCxnSpPr>
                <a:cxnSpLocks noChangeShapeType="1"/>
              </p:cNvCxnSpPr>
              <p:nvPr/>
            </p:nvCxnSpPr>
            <p:spPr bwMode="auto">
              <a:xfrm flipV="1">
                <a:off x="3438781" y="1887702"/>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1" name="Straight Arrow Connector 30"/>
              <p:cNvCxnSpPr>
                <a:cxnSpLocks noChangeShapeType="1"/>
              </p:cNvCxnSpPr>
              <p:nvPr/>
            </p:nvCxnSpPr>
            <p:spPr bwMode="auto">
              <a:xfrm>
                <a:off x="3449784" y="3081477"/>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2" name="Straight Arrow Connector 31"/>
              <p:cNvCxnSpPr>
                <a:cxnSpLocks noChangeShapeType="1"/>
              </p:cNvCxnSpPr>
              <p:nvPr/>
            </p:nvCxnSpPr>
            <p:spPr bwMode="auto">
              <a:xfrm>
                <a:off x="5226693" y="1893203"/>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nvGrpSpPr>
            <p:cNvPr id="272413" name="Group 18"/>
            <p:cNvGrpSpPr>
              <a:grpSpLocks/>
            </p:cNvGrpSpPr>
            <p:nvPr/>
          </p:nvGrpSpPr>
          <p:grpSpPr bwMode="auto">
            <a:xfrm>
              <a:off x="4247468" y="2316297"/>
              <a:ext cx="572132" cy="572012"/>
              <a:chOff x="4143375" y="3200400"/>
              <a:chExt cx="762000" cy="762000"/>
            </a:xfrm>
          </p:grpSpPr>
          <p:cxnSp>
            <p:nvCxnSpPr>
              <p:cNvPr id="272414" name="Straight Arrow Connector 16"/>
              <p:cNvCxnSpPr>
                <a:cxnSpLocks noChangeShapeType="1"/>
              </p:cNvCxnSpPr>
              <p:nvPr/>
            </p:nvCxnSpPr>
            <p:spPr bwMode="auto">
              <a:xfrm>
                <a:off x="4143375" y="3590925"/>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5" name="Straight Arrow Connector 17"/>
              <p:cNvCxnSpPr>
                <a:cxnSpLocks noChangeShapeType="1"/>
              </p:cNvCxnSpPr>
              <p:nvPr/>
            </p:nvCxnSpPr>
            <p:spPr bwMode="auto">
              <a:xfrm rot="-5400000">
                <a:off x="4143375" y="3580606"/>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sp>
        <p:nvSpPr>
          <p:cNvPr id="272417" name="Rectangle 33"/>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131621975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nodeType="afterGroup">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300"/>
                                        <p:tgtEl>
                                          <p:spTgt spid="16"/>
                                        </p:tgtEl>
                                      </p:cBhvr>
                                    </p:animEffect>
                                  </p:childTnLst>
                                </p:cTn>
                              </p:par>
                            </p:childTnLst>
                          </p:cTn>
                        </p:par>
                        <p:par>
                          <p:cTn id="32" fill="hold" nodeType="afterGroup">
                            <p:stCondLst>
                              <p:cond delay="13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300"/>
                                        <p:tgtEl>
                                          <p:spTgt spid="23"/>
                                        </p:tgtEl>
                                      </p:cBhvr>
                                    </p:animEffect>
                                  </p:childTnLst>
                                </p:cTn>
                              </p:par>
                            </p:childTnLst>
                          </p:cTn>
                        </p:par>
                        <p:par>
                          <p:cTn id="36" fill="hold" nodeType="afterGroup">
                            <p:stCondLst>
                              <p:cond delay="16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300"/>
                                        <p:tgtEl>
                                          <p:spTgt spid="15"/>
                                        </p:tgtEl>
                                      </p:cBhvr>
                                    </p:animEffect>
                                  </p:childTnLst>
                                </p:cTn>
                              </p:par>
                            </p:childTnLst>
                          </p:cTn>
                        </p:par>
                        <p:par>
                          <p:cTn id="40" fill="hold" nodeType="afterGroup">
                            <p:stCondLst>
                              <p:cond delay="19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300"/>
                                        <p:tgtEl>
                                          <p:spTgt spid="24"/>
                                        </p:tgtEl>
                                      </p:cBhvr>
                                    </p:animEffect>
                                  </p:childTnLst>
                                </p:cTn>
                              </p:par>
                            </p:childTnLst>
                          </p:cTn>
                        </p:par>
                        <p:par>
                          <p:cTn id="44" fill="hold" nodeType="afterGroup">
                            <p:stCondLst>
                              <p:cond delay="220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300"/>
                                        <p:tgtEl>
                                          <p:spTgt spid="17"/>
                                        </p:tgtEl>
                                      </p:cBhvr>
                                    </p:animEffect>
                                  </p:childTnLst>
                                </p:cTn>
                              </p:par>
                            </p:childTnLst>
                          </p:cTn>
                        </p:par>
                        <p:par>
                          <p:cTn id="48" fill="hold" nodeType="afterGroup">
                            <p:stCondLst>
                              <p:cond delay="2500"/>
                            </p:stCondLst>
                            <p:childTnLst>
                              <p:par>
                                <p:cTn id="49" presetID="22" presetClass="entr" presetSubtype="2"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right)">
                                      <p:cBhvr>
                                        <p:cTn id="51" dur="300"/>
                                        <p:tgtEl>
                                          <p:spTgt spid="25"/>
                                        </p:tgtEl>
                                      </p:cBhvr>
                                    </p:animEffect>
                                  </p:childTnLst>
                                </p:cTn>
                              </p:par>
                            </p:childTnLst>
                          </p:cTn>
                        </p:par>
                        <p:par>
                          <p:cTn id="52" fill="hold" nodeType="afterGroup">
                            <p:stCondLst>
                              <p:cond delay="2800"/>
                            </p:stCondLst>
                            <p:childTnLst>
                              <p:par>
                                <p:cTn id="53" presetID="22" presetClass="entr" presetSubtype="2"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300"/>
                                        <p:tgtEl>
                                          <p:spTgt spid="14"/>
                                        </p:tgtEl>
                                      </p:cBhvr>
                                    </p:animEffect>
                                  </p:childTnLst>
                                </p:cTn>
                              </p:par>
                            </p:childTnLst>
                          </p:cTn>
                        </p:par>
                        <p:par>
                          <p:cTn id="56" fill="hold" nodeType="afterGroup">
                            <p:stCondLst>
                              <p:cond delay="31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5" grpId="0" animBg="1"/>
      <p:bldP spid="16" grpId="0" animBg="1"/>
      <p:bldP spid="17" grpId="0" animBg="1"/>
      <p:bldP spid="19"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
        <p:nvSpPr>
          <p:cNvPr id="92189" name="圆角矩形 5"/>
          <p:cNvSpPr>
            <a:spLocks/>
          </p:cNvSpPr>
          <p:nvPr/>
        </p:nvSpPr>
        <p:spPr bwMode="auto">
          <a:xfrm>
            <a:off x="5988066" y="4061593"/>
            <a:ext cx="2341563" cy="376863"/>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0" name="圆角矩形 5"/>
          <p:cNvSpPr>
            <a:spLocks/>
          </p:cNvSpPr>
          <p:nvPr/>
        </p:nvSpPr>
        <p:spPr bwMode="auto">
          <a:xfrm>
            <a:off x="5973779" y="2433775"/>
            <a:ext cx="2338387" cy="373696"/>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1" name="TextBox 5"/>
          <p:cNvSpPr txBox="1">
            <a:spLocks noChangeArrowheads="1"/>
          </p:cNvSpPr>
          <p:nvPr/>
        </p:nvSpPr>
        <p:spPr bwMode="auto">
          <a:xfrm>
            <a:off x="6467482" y="2486051"/>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请输入您的标题</a:t>
            </a:r>
          </a:p>
        </p:txBody>
      </p:sp>
      <p:sp>
        <p:nvSpPr>
          <p:cNvPr id="92192" name="空心弧 6"/>
          <p:cNvSpPr>
            <a:spLocks/>
          </p:cNvSpPr>
          <p:nvPr/>
        </p:nvSpPr>
        <p:spPr bwMode="auto">
          <a:xfrm flipV="1">
            <a:off x="4267215" y="2136085"/>
            <a:ext cx="1044575"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3" name="空心弧 7"/>
          <p:cNvSpPr>
            <a:spLocks/>
          </p:cNvSpPr>
          <p:nvPr/>
        </p:nvSpPr>
        <p:spPr bwMode="auto">
          <a:xfrm rot="10800000" flipV="1">
            <a:off x="5114941" y="2313433"/>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4" name="空心弧 8"/>
          <p:cNvSpPr>
            <a:spLocks/>
          </p:cNvSpPr>
          <p:nvPr/>
        </p:nvSpPr>
        <p:spPr bwMode="auto">
          <a:xfrm rot="4631023" flipV="1">
            <a:off x="5159811" y="3068206"/>
            <a:ext cx="962742" cy="1042986"/>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5" name="空心弧 9"/>
          <p:cNvSpPr>
            <a:spLocks/>
          </p:cNvSpPr>
          <p:nvPr/>
        </p:nvSpPr>
        <p:spPr bwMode="auto">
          <a:xfrm>
            <a:off x="4270391" y="4071071"/>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6" name="空心弧 10"/>
          <p:cNvSpPr>
            <a:spLocks/>
          </p:cNvSpPr>
          <p:nvPr/>
        </p:nvSpPr>
        <p:spPr bwMode="auto">
          <a:xfrm rot="10800000">
            <a:off x="5108576" y="3900081"/>
            <a:ext cx="1047750" cy="964325"/>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7" name="TextBox 11"/>
          <p:cNvSpPr txBox="1">
            <a:spLocks noChangeArrowheads="1"/>
          </p:cNvSpPr>
          <p:nvPr/>
        </p:nvSpPr>
        <p:spPr bwMode="auto">
          <a:xfrm>
            <a:off x="5489587" y="2554140"/>
            <a:ext cx="387945"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en-US" sz="2700" b="1">
                <a:solidFill>
                  <a:srgbClr val="FFFFFF"/>
                </a:solidFill>
                <a:latin typeface="微软雅黑" pitchFamily="34" charset="-122"/>
                <a:ea typeface="微软雅黑" pitchFamily="34" charset="-122"/>
              </a:rPr>
              <a:t>A</a:t>
            </a:r>
            <a:endParaRPr lang="en-US" altLang="zh-CN" sz="2700" b="1">
              <a:solidFill>
                <a:srgbClr val="FFFFFF"/>
              </a:solidFill>
              <a:latin typeface="微软雅黑" pitchFamily="34" charset="-122"/>
              <a:ea typeface="微软雅黑" pitchFamily="34" charset="-122"/>
            </a:endParaRPr>
          </a:p>
        </p:txBody>
      </p:sp>
      <p:sp>
        <p:nvSpPr>
          <p:cNvPr id="92198" name="TextBox 12"/>
          <p:cNvSpPr txBox="1">
            <a:spLocks noChangeArrowheads="1"/>
          </p:cNvSpPr>
          <p:nvPr/>
        </p:nvSpPr>
        <p:spPr bwMode="auto">
          <a:xfrm>
            <a:off x="5480065" y="4156600"/>
            <a:ext cx="365503"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en-US" sz="2700" b="1">
                <a:solidFill>
                  <a:srgbClr val="FFFFFF"/>
                </a:solidFill>
                <a:latin typeface="微软雅黑" pitchFamily="34" charset="-122"/>
                <a:ea typeface="微软雅黑" pitchFamily="34" charset="-122"/>
              </a:rPr>
              <a:t>B</a:t>
            </a:r>
            <a:endParaRPr lang="en-US" altLang="zh-CN" sz="2700" b="1">
              <a:solidFill>
                <a:srgbClr val="FFFFFF"/>
              </a:solidFill>
              <a:latin typeface="微软雅黑" pitchFamily="34" charset="-122"/>
              <a:ea typeface="微软雅黑" pitchFamily="34" charset="-122"/>
            </a:endParaRPr>
          </a:p>
        </p:txBody>
      </p:sp>
      <p:sp>
        <p:nvSpPr>
          <p:cNvPr id="92199" name="TextBox 13"/>
          <p:cNvSpPr txBox="1">
            <a:spLocks noChangeArrowheads="1"/>
          </p:cNvSpPr>
          <p:nvPr/>
        </p:nvSpPr>
        <p:spPr bwMode="auto">
          <a:xfrm>
            <a:off x="6300789" y="2916742"/>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92200" name="TextBox 14"/>
          <p:cNvSpPr txBox="1">
            <a:spLocks noChangeArrowheads="1"/>
          </p:cNvSpPr>
          <p:nvPr/>
        </p:nvSpPr>
        <p:spPr bwMode="auto">
          <a:xfrm>
            <a:off x="6300789" y="4433694"/>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92201" name="TextBox 15"/>
          <p:cNvSpPr txBox="1">
            <a:spLocks noChangeArrowheads="1"/>
          </p:cNvSpPr>
          <p:nvPr/>
        </p:nvSpPr>
        <p:spPr bwMode="auto">
          <a:xfrm>
            <a:off x="6467482" y="4134433"/>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请输入您的标题</a:t>
            </a:r>
          </a:p>
        </p:txBody>
      </p:sp>
    </p:spTree>
    <p:extLst>
      <p:ext uri="{BB962C8B-B14F-4D97-AF65-F5344CB8AC3E}">
        <p14:creationId xmlns:p14="http://schemas.microsoft.com/office/powerpoint/2010/main" val="185999164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2"/>
                                        </p:tgtEl>
                                        <p:attrNameLst>
                                          <p:attrName>style.visibility</p:attrName>
                                        </p:attrNameLst>
                                      </p:cBhvr>
                                      <p:to>
                                        <p:strVal val="visible"/>
                                      </p:to>
                                    </p:set>
                                    <p:animEffect transition="in" filter="wipe(left)">
                                      <p:cBhvr>
                                        <p:cTn id="7" dur="500"/>
                                        <p:tgtEl>
                                          <p:spTgt spid="9219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193"/>
                                        </p:tgtEl>
                                        <p:attrNameLst>
                                          <p:attrName>style.visibility</p:attrName>
                                        </p:attrNameLst>
                                      </p:cBhvr>
                                      <p:to>
                                        <p:strVal val="visible"/>
                                      </p:to>
                                    </p:set>
                                    <p:animEffect transition="in" filter="wipe(left)">
                                      <p:cBhvr>
                                        <p:cTn id="11" dur="500"/>
                                        <p:tgtEl>
                                          <p:spTgt spid="9219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2194"/>
                                        </p:tgtEl>
                                        <p:attrNameLst>
                                          <p:attrName>style.visibility</p:attrName>
                                        </p:attrNameLst>
                                      </p:cBhvr>
                                      <p:to>
                                        <p:strVal val="visible"/>
                                      </p:to>
                                    </p:set>
                                    <p:animEffect transition="in" filter="wipe(up)">
                                      <p:cBhvr>
                                        <p:cTn id="15" dur="500"/>
                                        <p:tgtEl>
                                          <p:spTgt spid="921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2196"/>
                                        </p:tgtEl>
                                        <p:attrNameLst>
                                          <p:attrName>style.visibility</p:attrName>
                                        </p:attrNameLst>
                                      </p:cBhvr>
                                      <p:to>
                                        <p:strVal val="visible"/>
                                      </p:to>
                                    </p:set>
                                    <p:animEffect transition="in" filter="wipe(up)">
                                      <p:cBhvr>
                                        <p:cTn id="19" dur="500"/>
                                        <p:tgtEl>
                                          <p:spTgt spid="92196"/>
                                        </p:tgtEl>
                                      </p:cBhvr>
                                    </p:animEffect>
                                  </p:childTnLst>
                                </p:cTn>
                              </p:par>
                            </p:childTnLst>
                          </p:cTn>
                        </p:par>
                        <p:par>
                          <p:cTn id="20" fill="hold" nodeType="afterGroup">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92195"/>
                                        </p:tgtEl>
                                        <p:attrNameLst>
                                          <p:attrName>style.visibility</p:attrName>
                                        </p:attrNameLst>
                                      </p:cBhvr>
                                      <p:to>
                                        <p:strVal val="visible"/>
                                      </p:to>
                                    </p:set>
                                    <p:animEffect transition="in" filter="wipe(right)">
                                      <p:cBhvr>
                                        <p:cTn id="23" dur="500"/>
                                        <p:tgtEl>
                                          <p:spTgt spid="92195"/>
                                        </p:tgtEl>
                                      </p:cBhvr>
                                    </p:animEffect>
                                  </p:childTnLst>
                                </p:cTn>
                              </p:par>
                            </p:childTnLst>
                          </p:cTn>
                        </p:par>
                        <p:par>
                          <p:cTn id="24" fill="hold" nodeType="afterGroup">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92197"/>
                                        </p:tgtEl>
                                        <p:attrNameLst>
                                          <p:attrName>style.visibility</p:attrName>
                                        </p:attrNameLst>
                                      </p:cBhvr>
                                      <p:to>
                                        <p:strVal val="visible"/>
                                      </p:to>
                                    </p:set>
                                    <p:anim calcmode="lin" valueType="num">
                                      <p:cBhvr additive="base">
                                        <p:cTn id="27" dur="500" fill="hold"/>
                                        <p:tgtEl>
                                          <p:spTgt spid="92197"/>
                                        </p:tgtEl>
                                        <p:attrNameLst>
                                          <p:attrName>ppt_x</p:attrName>
                                        </p:attrNameLst>
                                      </p:cBhvr>
                                      <p:tavLst>
                                        <p:tav tm="0">
                                          <p:val>
                                            <p:strVal val="0-#ppt_w/2"/>
                                          </p:val>
                                        </p:tav>
                                        <p:tav tm="100000">
                                          <p:val>
                                            <p:strVal val="#ppt_x"/>
                                          </p:val>
                                        </p:tav>
                                      </p:tavLst>
                                    </p:anim>
                                    <p:anim calcmode="lin" valueType="num">
                                      <p:cBhvr additive="base">
                                        <p:cTn id="28" dur="500" fill="hold"/>
                                        <p:tgtEl>
                                          <p:spTgt spid="92197"/>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2190"/>
                                        </p:tgtEl>
                                        <p:attrNameLst>
                                          <p:attrName>style.visibility</p:attrName>
                                        </p:attrNameLst>
                                      </p:cBhvr>
                                      <p:to>
                                        <p:strVal val="visible"/>
                                      </p:to>
                                    </p:set>
                                    <p:animEffect transition="in" filter="wipe(left)">
                                      <p:cBhvr>
                                        <p:cTn id="32" dur="500"/>
                                        <p:tgtEl>
                                          <p:spTgt spid="92190"/>
                                        </p:tgtEl>
                                      </p:cBhvr>
                                    </p:animEffect>
                                  </p:childTnLst>
                                </p:cTn>
                              </p:par>
                            </p:childTnLst>
                          </p:cTn>
                        </p:par>
                        <p:par>
                          <p:cTn id="33" fill="hold" nodeType="afterGroup">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191"/>
                                        </p:tgtEl>
                                        <p:attrNameLst>
                                          <p:attrName>style.visibility</p:attrName>
                                        </p:attrNameLst>
                                      </p:cBhvr>
                                      <p:to>
                                        <p:strVal val="visible"/>
                                      </p:to>
                                    </p:set>
                                    <p:anim calcmode="lin" valueType="num">
                                      <p:cBhvr>
                                        <p:cTn id="36" dur="300" fill="hold"/>
                                        <p:tgtEl>
                                          <p:spTgt spid="92191"/>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92191"/>
                                        </p:tgtEl>
                                        <p:attrNameLst>
                                          <p:attrName>ppt_y</p:attrName>
                                        </p:attrNameLst>
                                      </p:cBhvr>
                                      <p:tavLst>
                                        <p:tav tm="0">
                                          <p:val>
                                            <p:strVal val="#ppt_y"/>
                                          </p:val>
                                        </p:tav>
                                        <p:tav tm="100000">
                                          <p:val>
                                            <p:strVal val="#ppt_y"/>
                                          </p:val>
                                        </p:tav>
                                      </p:tavLst>
                                    </p:anim>
                                    <p:anim calcmode="lin" valueType="num">
                                      <p:cBhvr>
                                        <p:cTn id="38" dur="300" fill="hold"/>
                                        <p:tgtEl>
                                          <p:spTgt spid="92191"/>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9219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92191"/>
                                        </p:tgtEl>
                                      </p:cBhvr>
                                    </p:animEffect>
                                  </p:childTnLst>
                                </p:cTn>
                              </p:par>
                            </p:childTnLst>
                          </p:cTn>
                        </p:par>
                        <p:par>
                          <p:cTn id="41" fill="hold" nodeType="afterGroup">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92199"/>
                                        </p:tgtEl>
                                        <p:attrNameLst>
                                          <p:attrName>style.visibility</p:attrName>
                                        </p:attrNameLst>
                                      </p:cBhvr>
                                      <p:to>
                                        <p:strVal val="visible"/>
                                      </p:to>
                                    </p:set>
                                    <p:animEffect transition="in" filter="fade">
                                      <p:cBhvr>
                                        <p:cTn id="44" dur="500"/>
                                        <p:tgtEl>
                                          <p:spTgt spid="92199"/>
                                        </p:tgtEl>
                                      </p:cBhvr>
                                    </p:animEffect>
                                    <p:anim calcmode="lin" valueType="num">
                                      <p:cBhvr>
                                        <p:cTn id="45" dur="500" fill="hold"/>
                                        <p:tgtEl>
                                          <p:spTgt spid="92199"/>
                                        </p:tgtEl>
                                        <p:attrNameLst>
                                          <p:attrName>ppt_x</p:attrName>
                                        </p:attrNameLst>
                                      </p:cBhvr>
                                      <p:tavLst>
                                        <p:tav tm="0">
                                          <p:val>
                                            <p:strVal val="#ppt_x"/>
                                          </p:val>
                                        </p:tav>
                                        <p:tav tm="100000">
                                          <p:val>
                                            <p:strVal val="#ppt_x"/>
                                          </p:val>
                                        </p:tav>
                                      </p:tavLst>
                                    </p:anim>
                                    <p:anim calcmode="lin" valueType="num">
                                      <p:cBhvr>
                                        <p:cTn id="46" dur="500" fill="hold"/>
                                        <p:tgtEl>
                                          <p:spTgt spid="92199"/>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92198"/>
                                        </p:tgtEl>
                                        <p:attrNameLst>
                                          <p:attrName>style.visibility</p:attrName>
                                        </p:attrNameLst>
                                      </p:cBhvr>
                                      <p:to>
                                        <p:strVal val="visible"/>
                                      </p:to>
                                    </p:set>
                                    <p:anim calcmode="lin" valueType="num">
                                      <p:cBhvr additive="base">
                                        <p:cTn id="50" dur="500" fill="hold"/>
                                        <p:tgtEl>
                                          <p:spTgt spid="92198"/>
                                        </p:tgtEl>
                                        <p:attrNameLst>
                                          <p:attrName>ppt_x</p:attrName>
                                        </p:attrNameLst>
                                      </p:cBhvr>
                                      <p:tavLst>
                                        <p:tav tm="0">
                                          <p:val>
                                            <p:strVal val="0-#ppt_w/2"/>
                                          </p:val>
                                        </p:tav>
                                        <p:tav tm="100000">
                                          <p:val>
                                            <p:strVal val="#ppt_x"/>
                                          </p:val>
                                        </p:tav>
                                      </p:tavLst>
                                    </p:anim>
                                    <p:anim calcmode="lin" valueType="num">
                                      <p:cBhvr additive="base">
                                        <p:cTn id="51" dur="500" fill="hold"/>
                                        <p:tgtEl>
                                          <p:spTgt spid="92198"/>
                                        </p:tgtEl>
                                        <p:attrNameLst>
                                          <p:attrName>ppt_y</p:attrName>
                                        </p:attrNameLst>
                                      </p:cBhvr>
                                      <p:tavLst>
                                        <p:tav tm="0">
                                          <p:val>
                                            <p:strVal val="#ppt_y"/>
                                          </p:val>
                                        </p:tav>
                                        <p:tav tm="100000">
                                          <p:val>
                                            <p:strVal val="#ppt_y"/>
                                          </p:val>
                                        </p:tav>
                                      </p:tavLst>
                                    </p:anim>
                                  </p:childTnLst>
                                </p:cTn>
                              </p:par>
                            </p:childTnLst>
                          </p:cTn>
                        </p:par>
                        <p:par>
                          <p:cTn id="52" fill="hold" nodeType="afterGroup">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92189"/>
                                        </p:tgtEl>
                                        <p:attrNameLst>
                                          <p:attrName>style.visibility</p:attrName>
                                        </p:attrNameLst>
                                      </p:cBhvr>
                                      <p:to>
                                        <p:strVal val="visible"/>
                                      </p:to>
                                    </p:set>
                                    <p:animEffect transition="in" filter="wipe(left)">
                                      <p:cBhvr>
                                        <p:cTn id="55" dur="500"/>
                                        <p:tgtEl>
                                          <p:spTgt spid="92189"/>
                                        </p:tgtEl>
                                      </p:cBhvr>
                                    </p:animEffect>
                                  </p:childTnLst>
                                </p:cTn>
                              </p:par>
                            </p:childTnLst>
                          </p:cTn>
                        </p:par>
                        <p:par>
                          <p:cTn id="56" fill="hold" nodeType="afterGroup">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92201"/>
                                        </p:tgtEl>
                                        <p:attrNameLst>
                                          <p:attrName>style.visibility</p:attrName>
                                        </p:attrNameLst>
                                      </p:cBhvr>
                                      <p:to>
                                        <p:strVal val="visible"/>
                                      </p:to>
                                    </p:set>
                                    <p:anim calcmode="lin" valueType="num">
                                      <p:cBhvr>
                                        <p:cTn id="59" dur="300" fill="hold"/>
                                        <p:tgtEl>
                                          <p:spTgt spid="92201"/>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92201"/>
                                        </p:tgtEl>
                                        <p:attrNameLst>
                                          <p:attrName>ppt_y</p:attrName>
                                        </p:attrNameLst>
                                      </p:cBhvr>
                                      <p:tavLst>
                                        <p:tav tm="0">
                                          <p:val>
                                            <p:strVal val="#ppt_y"/>
                                          </p:val>
                                        </p:tav>
                                        <p:tav tm="100000">
                                          <p:val>
                                            <p:strVal val="#ppt_y"/>
                                          </p:val>
                                        </p:tav>
                                      </p:tavLst>
                                    </p:anim>
                                    <p:anim calcmode="lin" valueType="num">
                                      <p:cBhvr>
                                        <p:cTn id="61" dur="300" fill="hold"/>
                                        <p:tgtEl>
                                          <p:spTgt spid="92201"/>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92201"/>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92201"/>
                                        </p:tgtEl>
                                      </p:cBhvr>
                                    </p:animEffect>
                                  </p:childTnLst>
                                </p:cTn>
                              </p:par>
                            </p:childTnLst>
                          </p:cTn>
                        </p:par>
                        <p:par>
                          <p:cTn id="64" fill="hold" nodeType="afterGroup">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92200"/>
                                        </p:tgtEl>
                                        <p:attrNameLst>
                                          <p:attrName>style.visibility</p:attrName>
                                        </p:attrNameLst>
                                      </p:cBhvr>
                                      <p:to>
                                        <p:strVal val="visible"/>
                                      </p:to>
                                    </p:set>
                                    <p:animEffect transition="in" filter="fade">
                                      <p:cBhvr>
                                        <p:cTn id="67" dur="500"/>
                                        <p:tgtEl>
                                          <p:spTgt spid="92200"/>
                                        </p:tgtEl>
                                      </p:cBhvr>
                                    </p:animEffect>
                                    <p:anim calcmode="lin" valueType="num">
                                      <p:cBhvr>
                                        <p:cTn id="68" dur="500" fill="hold"/>
                                        <p:tgtEl>
                                          <p:spTgt spid="92200"/>
                                        </p:tgtEl>
                                        <p:attrNameLst>
                                          <p:attrName>ppt_x</p:attrName>
                                        </p:attrNameLst>
                                      </p:cBhvr>
                                      <p:tavLst>
                                        <p:tav tm="0">
                                          <p:val>
                                            <p:strVal val="#ppt_x"/>
                                          </p:val>
                                        </p:tav>
                                        <p:tav tm="100000">
                                          <p:val>
                                            <p:strVal val="#ppt_x"/>
                                          </p:val>
                                        </p:tav>
                                      </p:tavLst>
                                    </p:anim>
                                    <p:anim calcmode="lin" valueType="num">
                                      <p:cBhvr>
                                        <p:cTn id="69" dur="500" fill="hold"/>
                                        <p:tgtEl>
                                          <p:spTgt spid="92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9" grpId="0" animBg="1"/>
      <p:bldP spid="92190" grpId="0" animBg="1"/>
      <p:bldP spid="92191" grpId="0" autoUpdateAnimBg="0"/>
      <p:bldP spid="92192" grpId="0" animBg="1"/>
      <p:bldP spid="92193" grpId="0" animBg="1"/>
      <p:bldP spid="92194" grpId="0" animBg="1"/>
      <p:bldP spid="92195" grpId="0" animBg="1"/>
      <p:bldP spid="92196" grpId="0" animBg="1"/>
      <p:bldP spid="92197" grpId="0" autoUpdateAnimBg="0"/>
      <p:bldP spid="92198" grpId="0" autoUpdateAnimBg="0"/>
      <p:bldP spid="92199" grpId="0" autoUpdateAnimBg="0"/>
      <p:bldP spid="92200" grpId="0" autoUpdateAnimBg="0"/>
      <p:bldP spid="9220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Oval 2"/>
          <p:cNvSpPr>
            <a:spLocks noChangeArrowheads="1"/>
          </p:cNvSpPr>
          <p:nvPr/>
        </p:nvSpPr>
        <p:spPr bwMode="gray">
          <a:xfrm>
            <a:off x="7272354" y="3344268"/>
            <a:ext cx="1793875" cy="1618294"/>
          </a:xfrm>
          <a:prstGeom prst="ellipse">
            <a:avLst/>
          </a:prstGeom>
          <a:noFill/>
          <a:ln w="25400" cap="rnd" algn="ctr">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44943" tIns="22472" rIns="44943" bIns="22472" anchor="ctr"/>
          <a:lstStyle/>
          <a:p>
            <a:pPr defTabSz="449263" fontAlgn="base">
              <a:spcBef>
                <a:spcPct val="0"/>
              </a:spcBef>
              <a:spcAft>
                <a:spcPct val="0"/>
              </a:spcAft>
            </a:pPr>
            <a:endParaRPr lang="zh-CN" altLang="zh-CN" sz="1200">
              <a:solidFill>
                <a:srgbClr val="000000"/>
              </a:solidFill>
              <a:latin typeface="Calibri" pitchFamily="34" charset="0"/>
              <a:ea typeface="微软雅黑" pitchFamily="34" charset="-122"/>
            </a:endParaRPr>
          </a:p>
        </p:txBody>
      </p:sp>
      <p:sp>
        <p:nvSpPr>
          <p:cNvPr id="2" name="椭圆 1"/>
          <p:cNvSpPr>
            <a:spLocks noChangeArrowheads="1"/>
          </p:cNvSpPr>
          <p:nvPr/>
        </p:nvSpPr>
        <p:spPr bwMode="auto">
          <a:xfrm>
            <a:off x="6478590" y="3923832"/>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ED7D31"/>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20" name="椭圆 19"/>
          <p:cNvSpPr>
            <a:spLocks noChangeArrowheads="1"/>
          </p:cNvSpPr>
          <p:nvPr/>
        </p:nvSpPr>
        <p:spPr bwMode="auto">
          <a:xfrm>
            <a:off x="7442202" y="2657066"/>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FFC000"/>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21" name="椭圆 20"/>
          <p:cNvSpPr>
            <a:spLocks noChangeArrowheads="1"/>
          </p:cNvSpPr>
          <p:nvPr/>
        </p:nvSpPr>
        <p:spPr bwMode="auto">
          <a:xfrm>
            <a:off x="8461376" y="3923832"/>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5B9BD5"/>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5" name="TextBox 61"/>
          <p:cNvSpPr txBox="1">
            <a:spLocks noChangeArrowheads="1"/>
          </p:cNvSpPr>
          <p:nvPr/>
        </p:nvSpPr>
        <p:spPr bwMode="auto">
          <a:xfrm>
            <a:off x="7612062" y="3027595"/>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3" name="TextBox 61"/>
          <p:cNvSpPr txBox="1">
            <a:spLocks noChangeArrowheads="1"/>
          </p:cNvSpPr>
          <p:nvPr/>
        </p:nvSpPr>
        <p:spPr bwMode="auto">
          <a:xfrm>
            <a:off x="6591299" y="4451123"/>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4" name="TextBox 61"/>
          <p:cNvSpPr txBox="1">
            <a:spLocks noChangeArrowheads="1"/>
          </p:cNvSpPr>
          <p:nvPr/>
        </p:nvSpPr>
        <p:spPr bwMode="auto">
          <a:xfrm>
            <a:off x="8689975" y="4398869"/>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11" name="Text Box 26"/>
          <p:cNvSpPr txBox="1">
            <a:spLocks noChangeArrowheads="1"/>
          </p:cNvSpPr>
          <p:nvPr/>
        </p:nvSpPr>
        <p:spPr bwMode="gray">
          <a:xfrm>
            <a:off x="3996209" y="2473596"/>
            <a:ext cx="3024336" cy="136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ea typeface="微软雅黑" pitchFamily="34" charset="-122"/>
              </a:rPr>
              <a:t>单击此处添加文字阐述，添加简短问题说明文字，具体说明文字在此处添加此处。添加简短问题说明文字</a:t>
            </a:r>
            <a:r>
              <a:rPr lang="zh-CN" altLang="en-US" sz="1200" dirty="0" smtClean="0">
                <a:solidFill>
                  <a:srgbClr val="FFFFFF"/>
                </a:solidFill>
                <a:ea typeface="微软雅黑" pitchFamily="34" charset="-122"/>
              </a:rPr>
              <a:t>。</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ea typeface="微软雅黑" pitchFamily="34" charset="-122"/>
            </a:endParaRPr>
          </a:p>
        </p:txBody>
      </p:sp>
      <p:sp>
        <p:nvSpPr>
          <p:cNvPr id="293898"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129959773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Freeform 6"/>
          <p:cNvSpPr>
            <a:spLocks/>
          </p:cNvSpPr>
          <p:nvPr/>
        </p:nvSpPr>
        <p:spPr bwMode="auto">
          <a:xfrm>
            <a:off x="4359275" y="2758383"/>
            <a:ext cx="1512888"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5" name="Freeform 6"/>
          <p:cNvSpPr>
            <a:spLocks/>
          </p:cNvSpPr>
          <p:nvPr/>
        </p:nvSpPr>
        <p:spPr bwMode="auto">
          <a:xfrm>
            <a:off x="6288090" y="2335601"/>
            <a:ext cx="1795462" cy="2653875"/>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6" name="Freeform 6"/>
          <p:cNvSpPr>
            <a:spLocks/>
          </p:cNvSpPr>
          <p:nvPr/>
        </p:nvSpPr>
        <p:spPr bwMode="auto">
          <a:xfrm>
            <a:off x="8499477" y="2758383"/>
            <a:ext cx="1514474"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7" name="TextBox 8"/>
          <p:cNvSpPr txBox="1">
            <a:spLocks noChangeArrowheads="1"/>
          </p:cNvSpPr>
          <p:nvPr/>
        </p:nvSpPr>
        <p:spPr bwMode="auto">
          <a:xfrm>
            <a:off x="6791339" y="2446465"/>
            <a:ext cx="884193" cy="2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500" b="1">
                <a:solidFill>
                  <a:srgbClr val="F8F8F8"/>
                </a:solidFill>
                <a:latin typeface="微软雅黑" pitchFamily="34" charset="-122"/>
                <a:ea typeface="微软雅黑" pitchFamily="34" charset="-122"/>
              </a:rPr>
              <a:t>您的标题</a:t>
            </a:r>
          </a:p>
        </p:txBody>
      </p:sp>
      <p:sp>
        <p:nvSpPr>
          <p:cNvPr id="269318" name="TextBox 9"/>
          <p:cNvSpPr txBox="1">
            <a:spLocks noChangeArrowheads="1"/>
          </p:cNvSpPr>
          <p:nvPr/>
        </p:nvSpPr>
        <p:spPr bwMode="auto">
          <a:xfrm>
            <a:off x="6516688" y="2845493"/>
            <a:ext cx="1403350" cy="98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dirty="0">
                <a:solidFill>
                  <a:srgbClr val="F8F8F8"/>
                </a:solidFill>
                <a:latin typeface="微软雅黑" pitchFamily="34" charset="-122"/>
                <a:ea typeface="微软雅黑" pitchFamily="34" charset="-122"/>
              </a:rPr>
              <a:t>这里输入您的文字这里输入您的文字这里输入您的文字这里输入您的文字这里输入您</a:t>
            </a:r>
          </a:p>
        </p:txBody>
      </p:sp>
      <p:sp>
        <p:nvSpPr>
          <p:cNvPr id="269319" name="TextBox 10"/>
          <p:cNvSpPr txBox="1">
            <a:spLocks noChangeArrowheads="1"/>
          </p:cNvSpPr>
          <p:nvPr/>
        </p:nvSpPr>
        <p:spPr bwMode="auto">
          <a:xfrm>
            <a:off x="4756166"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b="1">
                <a:solidFill>
                  <a:srgbClr val="F8F8F8"/>
                </a:solidFill>
                <a:latin typeface="微软雅黑" pitchFamily="34" charset="-122"/>
                <a:ea typeface="微软雅黑" pitchFamily="34" charset="-122"/>
              </a:rPr>
              <a:t>您的标题</a:t>
            </a:r>
          </a:p>
        </p:txBody>
      </p:sp>
      <p:sp>
        <p:nvSpPr>
          <p:cNvPr id="269320" name="TextBox 11"/>
          <p:cNvSpPr txBox="1">
            <a:spLocks noChangeArrowheads="1"/>
          </p:cNvSpPr>
          <p:nvPr/>
        </p:nvSpPr>
        <p:spPr bwMode="auto">
          <a:xfrm>
            <a:off x="4554538" y="3122579"/>
            <a:ext cx="1174750"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a:solidFill>
                  <a:srgbClr val="F8F8F8"/>
                </a:solidFill>
                <a:latin typeface="微软雅黑" pitchFamily="34" charset="-122"/>
                <a:ea typeface="微软雅黑" pitchFamily="34" charset="-122"/>
              </a:rPr>
              <a:t>这里输入您的文字这里输入您的文字</a:t>
            </a:r>
          </a:p>
        </p:txBody>
      </p:sp>
      <p:sp>
        <p:nvSpPr>
          <p:cNvPr id="269321" name="TextBox 12"/>
          <p:cNvSpPr txBox="1">
            <a:spLocks noChangeArrowheads="1"/>
          </p:cNvSpPr>
          <p:nvPr/>
        </p:nvSpPr>
        <p:spPr bwMode="auto">
          <a:xfrm>
            <a:off x="8937640"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b="1">
                <a:solidFill>
                  <a:srgbClr val="F8F8F8"/>
                </a:solidFill>
                <a:latin typeface="微软雅黑" pitchFamily="34" charset="-122"/>
                <a:ea typeface="微软雅黑" pitchFamily="34" charset="-122"/>
              </a:rPr>
              <a:t>您的标题</a:t>
            </a:r>
          </a:p>
        </p:txBody>
      </p:sp>
      <p:sp>
        <p:nvSpPr>
          <p:cNvPr id="269322" name="TextBox 13"/>
          <p:cNvSpPr txBox="1">
            <a:spLocks noChangeArrowheads="1"/>
          </p:cNvSpPr>
          <p:nvPr/>
        </p:nvSpPr>
        <p:spPr bwMode="auto">
          <a:xfrm>
            <a:off x="8734429" y="3122579"/>
            <a:ext cx="1173162"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a:solidFill>
                  <a:srgbClr val="F8F8F8"/>
                </a:solidFill>
                <a:latin typeface="微软雅黑" pitchFamily="34" charset="-122"/>
                <a:ea typeface="微软雅黑" pitchFamily="34" charset="-122"/>
              </a:rPr>
              <a:t>这里输入您的文字这里输入您的文字</a:t>
            </a:r>
          </a:p>
        </p:txBody>
      </p:sp>
      <p:sp>
        <p:nvSpPr>
          <p:cNvPr id="269323" name="Freeform 17"/>
          <p:cNvSpPr>
            <a:spLocks noEditPoints="1"/>
          </p:cNvSpPr>
          <p:nvPr/>
        </p:nvSpPr>
        <p:spPr bwMode="auto">
          <a:xfrm>
            <a:off x="4943476" y="3708458"/>
            <a:ext cx="446088" cy="380030"/>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24" name="Freeform 8"/>
          <p:cNvSpPr>
            <a:spLocks noEditPoints="1"/>
          </p:cNvSpPr>
          <p:nvPr/>
        </p:nvSpPr>
        <p:spPr bwMode="auto">
          <a:xfrm>
            <a:off x="7021528" y="3809799"/>
            <a:ext cx="382587" cy="425951"/>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pic>
        <p:nvPicPr>
          <p:cNvPr id="269325"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3988" y="3725877"/>
            <a:ext cx="536576" cy="38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7" name="Rectangle 15"/>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2</a:t>
            </a:r>
            <a:r>
              <a:rPr lang="zh-CN" altLang="en-US" sz="2000" b="1" dirty="0">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2721081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9327"/>
                                        </p:tgtEl>
                                        <p:attrNameLst>
                                          <p:attrName>style.visibility</p:attrName>
                                        </p:attrNameLst>
                                      </p:cBhvr>
                                      <p:to>
                                        <p:strVal val="visible"/>
                                      </p:to>
                                    </p:set>
                                    <p:animEffect transition="in" filter="fade">
                                      <p:cBhvr>
                                        <p:cTn id="7" dur="500"/>
                                        <p:tgtEl>
                                          <p:spTgt spid="269327"/>
                                        </p:tgtEl>
                                      </p:cBhvr>
                                    </p:animEffect>
                                    <p:anim calcmode="lin" valueType="num">
                                      <p:cBhvr>
                                        <p:cTn id="8" dur="500" fill="hold"/>
                                        <p:tgtEl>
                                          <p:spTgt spid="269327"/>
                                        </p:tgtEl>
                                        <p:attrNameLst>
                                          <p:attrName>ppt_x</p:attrName>
                                        </p:attrNameLst>
                                      </p:cBhvr>
                                      <p:tavLst>
                                        <p:tav tm="0">
                                          <p:val>
                                            <p:strVal val="#ppt_x"/>
                                          </p:val>
                                        </p:tav>
                                        <p:tav tm="100000">
                                          <p:val>
                                            <p:strVal val="#ppt_x"/>
                                          </p:val>
                                        </p:tav>
                                      </p:tavLst>
                                    </p:anim>
                                    <p:anim calcmode="lin" valueType="num">
                                      <p:cBhvr>
                                        <p:cTn id="9" dur="500" fill="hold"/>
                                        <p:tgtEl>
                                          <p:spTgt spid="2693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6" presetClass="entr" presetSubtype="32" fill="hold" grpId="0" nodeType="afterEffect">
                                  <p:stCondLst>
                                    <p:cond delay="0"/>
                                  </p:stCondLst>
                                  <p:childTnLst>
                                    <p:set>
                                      <p:cBhvr>
                                        <p:cTn id="12" dur="1" fill="hold">
                                          <p:stCondLst>
                                            <p:cond delay="0"/>
                                          </p:stCondLst>
                                        </p:cTn>
                                        <p:tgtEl>
                                          <p:spTgt spid="269315"/>
                                        </p:tgtEl>
                                        <p:attrNameLst>
                                          <p:attrName>style.visibility</p:attrName>
                                        </p:attrNameLst>
                                      </p:cBhvr>
                                      <p:to>
                                        <p:strVal val="visible"/>
                                      </p:to>
                                    </p:set>
                                    <p:animEffect transition="in" filter="circle(out)">
                                      <p:cBhvr>
                                        <p:cTn id="13" dur="1000"/>
                                        <p:tgtEl>
                                          <p:spTgt spid="269315"/>
                                        </p:tgtEl>
                                      </p:cBhvr>
                                    </p:animEffect>
                                  </p:childTnLst>
                                </p:cTn>
                              </p:par>
                            </p:childTnLst>
                          </p:cTn>
                        </p:par>
                        <p:par>
                          <p:cTn id="14" fill="hold" nodeType="afterGroup">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269317"/>
                                        </p:tgtEl>
                                        <p:attrNameLst>
                                          <p:attrName>style.visibility</p:attrName>
                                        </p:attrNameLst>
                                      </p:cBhvr>
                                      <p:to>
                                        <p:strVal val="visible"/>
                                      </p:to>
                                    </p:set>
                                    <p:anim calcmode="lin" valueType="num">
                                      <p:cBhvr>
                                        <p:cTn id="17" dur="500" fill="hold"/>
                                        <p:tgtEl>
                                          <p:spTgt spid="269317"/>
                                        </p:tgtEl>
                                        <p:attrNameLst>
                                          <p:attrName>ppt_w</p:attrName>
                                        </p:attrNameLst>
                                      </p:cBhvr>
                                      <p:tavLst>
                                        <p:tav tm="0">
                                          <p:val>
                                            <p:fltVal val="0"/>
                                          </p:val>
                                        </p:tav>
                                        <p:tav tm="100000">
                                          <p:val>
                                            <p:strVal val="#ppt_w"/>
                                          </p:val>
                                        </p:tav>
                                      </p:tavLst>
                                    </p:anim>
                                    <p:anim calcmode="lin" valueType="num">
                                      <p:cBhvr>
                                        <p:cTn id="18" dur="500" fill="hold"/>
                                        <p:tgtEl>
                                          <p:spTgt spid="269317"/>
                                        </p:tgtEl>
                                        <p:attrNameLst>
                                          <p:attrName>ppt_h</p:attrName>
                                        </p:attrNameLst>
                                      </p:cBhvr>
                                      <p:tavLst>
                                        <p:tav tm="0">
                                          <p:val>
                                            <p:fltVal val="0"/>
                                          </p:val>
                                        </p:tav>
                                        <p:tav tm="100000">
                                          <p:val>
                                            <p:strVal val="#ppt_h"/>
                                          </p:val>
                                        </p:tav>
                                      </p:tavLst>
                                    </p:anim>
                                    <p:anim calcmode="lin" valueType="num">
                                      <p:cBhvr>
                                        <p:cTn id="19" dur="500" fill="hold"/>
                                        <p:tgtEl>
                                          <p:spTgt spid="269317"/>
                                        </p:tgtEl>
                                        <p:attrNameLst>
                                          <p:attrName>style.rotation</p:attrName>
                                        </p:attrNameLst>
                                      </p:cBhvr>
                                      <p:tavLst>
                                        <p:tav tm="0">
                                          <p:val>
                                            <p:fltVal val="90"/>
                                          </p:val>
                                        </p:tav>
                                        <p:tav tm="100000">
                                          <p:val>
                                            <p:fltVal val="0"/>
                                          </p:val>
                                        </p:tav>
                                      </p:tavLst>
                                    </p:anim>
                                    <p:animEffect transition="in" filter="fade">
                                      <p:cBhvr>
                                        <p:cTn id="20" dur="500"/>
                                        <p:tgtEl>
                                          <p:spTgt spid="269317"/>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269318"/>
                                        </p:tgtEl>
                                        <p:attrNameLst>
                                          <p:attrName>style.visibility</p:attrName>
                                        </p:attrNameLst>
                                      </p:cBhvr>
                                      <p:to>
                                        <p:strVal val="visible"/>
                                      </p:to>
                                    </p:set>
                                    <p:anim calcmode="lin" valueType="num">
                                      <p:cBhvr>
                                        <p:cTn id="23" dur="500" fill="hold"/>
                                        <p:tgtEl>
                                          <p:spTgt spid="269318"/>
                                        </p:tgtEl>
                                        <p:attrNameLst>
                                          <p:attrName>ppt_w</p:attrName>
                                        </p:attrNameLst>
                                      </p:cBhvr>
                                      <p:tavLst>
                                        <p:tav tm="0">
                                          <p:val>
                                            <p:fltVal val="0"/>
                                          </p:val>
                                        </p:tav>
                                        <p:tav tm="100000">
                                          <p:val>
                                            <p:strVal val="#ppt_w"/>
                                          </p:val>
                                        </p:tav>
                                      </p:tavLst>
                                    </p:anim>
                                    <p:anim calcmode="lin" valueType="num">
                                      <p:cBhvr>
                                        <p:cTn id="24" dur="500" fill="hold"/>
                                        <p:tgtEl>
                                          <p:spTgt spid="269318"/>
                                        </p:tgtEl>
                                        <p:attrNameLst>
                                          <p:attrName>ppt_h</p:attrName>
                                        </p:attrNameLst>
                                      </p:cBhvr>
                                      <p:tavLst>
                                        <p:tav tm="0">
                                          <p:val>
                                            <p:fltVal val="0"/>
                                          </p:val>
                                        </p:tav>
                                        <p:tav tm="100000">
                                          <p:val>
                                            <p:strVal val="#ppt_h"/>
                                          </p:val>
                                        </p:tav>
                                      </p:tavLst>
                                    </p:anim>
                                    <p:anim calcmode="lin" valueType="num">
                                      <p:cBhvr>
                                        <p:cTn id="25" dur="500" fill="hold"/>
                                        <p:tgtEl>
                                          <p:spTgt spid="269318"/>
                                        </p:tgtEl>
                                        <p:attrNameLst>
                                          <p:attrName>style.rotation</p:attrName>
                                        </p:attrNameLst>
                                      </p:cBhvr>
                                      <p:tavLst>
                                        <p:tav tm="0">
                                          <p:val>
                                            <p:fltVal val="90"/>
                                          </p:val>
                                        </p:tav>
                                        <p:tav tm="100000">
                                          <p:val>
                                            <p:fltVal val="0"/>
                                          </p:val>
                                        </p:tav>
                                      </p:tavLst>
                                    </p:anim>
                                    <p:animEffect transition="in" filter="fade">
                                      <p:cBhvr>
                                        <p:cTn id="26" dur="500"/>
                                        <p:tgtEl>
                                          <p:spTgt spid="26931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69324"/>
                                        </p:tgtEl>
                                        <p:attrNameLst>
                                          <p:attrName>style.visibility</p:attrName>
                                        </p:attrNameLst>
                                      </p:cBhvr>
                                      <p:to>
                                        <p:strVal val="visible"/>
                                      </p:to>
                                    </p:set>
                                    <p:anim calcmode="lin" valueType="num">
                                      <p:cBhvr>
                                        <p:cTn id="29" dur="500" fill="hold"/>
                                        <p:tgtEl>
                                          <p:spTgt spid="269324"/>
                                        </p:tgtEl>
                                        <p:attrNameLst>
                                          <p:attrName>ppt_w</p:attrName>
                                        </p:attrNameLst>
                                      </p:cBhvr>
                                      <p:tavLst>
                                        <p:tav tm="0">
                                          <p:val>
                                            <p:fltVal val="0"/>
                                          </p:val>
                                        </p:tav>
                                        <p:tav tm="100000">
                                          <p:val>
                                            <p:strVal val="#ppt_w"/>
                                          </p:val>
                                        </p:tav>
                                      </p:tavLst>
                                    </p:anim>
                                    <p:anim calcmode="lin" valueType="num">
                                      <p:cBhvr>
                                        <p:cTn id="30" dur="500" fill="hold"/>
                                        <p:tgtEl>
                                          <p:spTgt spid="269324"/>
                                        </p:tgtEl>
                                        <p:attrNameLst>
                                          <p:attrName>ppt_h</p:attrName>
                                        </p:attrNameLst>
                                      </p:cBhvr>
                                      <p:tavLst>
                                        <p:tav tm="0">
                                          <p:val>
                                            <p:fltVal val="0"/>
                                          </p:val>
                                        </p:tav>
                                        <p:tav tm="100000">
                                          <p:val>
                                            <p:strVal val="#ppt_h"/>
                                          </p:val>
                                        </p:tav>
                                      </p:tavLst>
                                    </p:anim>
                                    <p:anim calcmode="lin" valueType="num">
                                      <p:cBhvr>
                                        <p:cTn id="31" dur="500" fill="hold"/>
                                        <p:tgtEl>
                                          <p:spTgt spid="269324"/>
                                        </p:tgtEl>
                                        <p:attrNameLst>
                                          <p:attrName>style.rotation</p:attrName>
                                        </p:attrNameLst>
                                      </p:cBhvr>
                                      <p:tavLst>
                                        <p:tav tm="0">
                                          <p:val>
                                            <p:fltVal val="90"/>
                                          </p:val>
                                        </p:tav>
                                        <p:tav tm="100000">
                                          <p:val>
                                            <p:fltVal val="0"/>
                                          </p:val>
                                        </p:tav>
                                      </p:tavLst>
                                    </p:anim>
                                    <p:animEffect transition="in" filter="fade">
                                      <p:cBhvr>
                                        <p:cTn id="32" dur="500"/>
                                        <p:tgtEl>
                                          <p:spTgt spid="269324"/>
                                        </p:tgtEl>
                                      </p:cBhvr>
                                    </p:animEffect>
                                  </p:childTnLst>
                                </p:cTn>
                              </p:par>
                            </p:childTnLst>
                          </p:cTn>
                        </p:par>
                        <p:par>
                          <p:cTn id="33" fill="hold" nodeType="afterGroup">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69314"/>
                                        </p:tgtEl>
                                        <p:attrNameLst>
                                          <p:attrName>style.visibility</p:attrName>
                                        </p:attrNameLst>
                                      </p:cBhvr>
                                      <p:to>
                                        <p:strVal val="visible"/>
                                      </p:to>
                                    </p:set>
                                    <p:anim calcmode="lin" valueType="num">
                                      <p:cBhvr>
                                        <p:cTn id="36" dur="500" fill="hold"/>
                                        <p:tgtEl>
                                          <p:spTgt spid="269314"/>
                                        </p:tgtEl>
                                        <p:attrNameLst>
                                          <p:attrName>ppt_w</p:attrName>
                                        </p:attrNameLst>
                                      </p:cBhvr>
                                      <p:tavLst>
                                        <p:tav tm="0">
                                          <p:val>
                                            <p:fltVal val="0"/>
                                          </p:val>
                                        </p:tav>
                                        <p:tav tm="100000">
                                          <p:val>
                                            <p:strVal val="#ppt_w"/>
                                          </p:val>
                                        </p:tav>
                                      </p:tavLst>
                                    </p:anim>
                                    <p:anim calcmode="lin" valueType="num">
                                      <p:cBhvr>
                                        <p:cTn id="37" dur="500" fill="hold"/>
                                        <p:tgtEl>
                                          <p:spTgt spid="269314"/>
                                        </p:tgtEl>
                                        <p:attrNameLst>
                                          <p:attrName>ppt_h</p:attrName>
                                        </p:attrNameLst>
                                      </p:cBhvr>
                                      <p:tavLst>
                                        <p:tav tm="0">
                                          <p:val>
                                            <p:fltVal val="0"/>
                                          </p:val>
                                        </p:tav>
                                        <p:tav tm="100000">
                                          <p:val>
                                            <p:strVal val="#ppt_h"/>
                                          </p:val>
                                        </p:tav>
                                      </p:tavLst>
                                    </p:anim>
                                    <p:animEffect transition="in" filter="fade">
                                      <p:cBhvr>
                                        <p:cTn id="38" dur="500"/>
                                        <p:tgtEl>
                                          <p:spTgt spid="2693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9316"/>
                                        </p:tgtEl>
                                        <p:attrNameLst>
                                          <p:attrName>style.visibility</p:attrName>
                                        </p:attrNameLst>
                                      </p:cBhvr>
                                      <p:to>
                                        <p:strVal val="visible"/>
                                      </p:to>
                                    </p:set>
                                    <p:anim calcmode="lin" valueType="num">
                                      <p:cBhvr>
                                        <p:cTn id="41" dur="500" fill="hold"/>
                                        <p:tgtEl>
                                          <p:spTgt spid="269316"/>
                                        </p:tgtEl>
                                        <p:attrNameLst>
                                          <p:attrName>ppt_w</p:attrName>
                                        </p:attrNameLst>
                                      </p:cBhvr>
                                      <p:tavLst>
                                        <p:tav tm="0">
                                          <p:val>
                                            <p:fltVal val="0"/>
                                          </p:val>
                                        </p:tav>
                                        <p:tav tm="100000">
                                          <p:val>
                                            <p:strVal val="#ppt_w"/>
                                          </p:val>
                                        </p:tav>
                                      </p:tavLst>
                                    </p:anim>
                                    <p:anim calcmode="lin" valueType="num">
                                      <p:cBhvr>
                                        <p:cTn id="42" dur="500" fill="hold"/>
                                        <p:tgtEl>
                                          <p:spTgt spid="269316"/>
                                        </p:tgtEl>
                                        <p:attrNameLst>
                                          <p:attrName>ppt_h</p:attrName>
                                        </p:attrNameLst>
                                      </p:cBhvr>
                                      <p:tavLst>
                                        <p:tav tm="0">
                                          <p:val>
                                            <p:fltVal val="0"/>
                                          </p:val>
                                        </p:tav>
                                        <p:tav tm="100000">
                                          <p:val>
                                            <p:strVal val="#ppt_h"/>
                                          </p:val>
                                        </p:tav>
                                      </p:tavLst>
                                    </p:anim>
                                    <p:animEffect transition="in" filter="fade">
                                      <p:cBhvr>
                                        <p:cTn id="43" dur="500"/>
                                        <p:tgtEl>
                                          <p:spTgt spid="269316"/>
                                        </p:tgtEl>
                                      </p:cBhvr>
                                    </p:animEffect>
                                  </p:childTnLst>
                                </p:cTn>
                              </p:par>
                            </p:childTnLst>
                          </p:cTn>
                        </p:par>
                        <p:par>
                          <p:cTn id="44" fill="hold" nodeType="afterGroup">
                            <p:stCondLst>
                              <p:cond delay="2500"/>
                            </p:stCondLst>
                            <p:childTnLst>
                              <p:par>
                                <p:cTn id="45" presetID="31" presetClass="entr" presetSubtype="0" fill="hold" nodeType="afterEffect">
                                  <p:stCondLst>
                                    <p:cond delay="0"/>
                                  </p:stCondLst>
                                  <p:childTnLst>
                                    <p:set>
                                      <p:cBhvr>
                                        <p:cTn id="46" dur="1" fill="hold">
                                          <p:stCondLst>
                                            <p:cond delay="0"/>
                                          </p:stCondLst>
                                        </p:cTn>
                                        <p:tgtEl>
                                          <p:spTgt spid="269325"/>
                                        </p:tgtEl>
                                        <p:attrNameLst>
                                          <p:attrName>style.visibility</p:attrName>
                                        </p:attrNameLst>
                                      </p:cBhvr>
                                      <p:to>
                                        <p:strVal val="visible"/>
                                      </p:to>
                                    </p:set>
                                    <p:anim calcmode="lin" valueType="num">
                                      <p:cBhvr>
                                        <p:cTn id="47" dur="500" fill="hold"/>
                                        <p:tgtEl>
                                          <p:spTgt spid="269325"/>
                                        </p:tgtEl>
                                        <p:attrNameLst>
                                          <p:attrName>ppt_w</p:attrName>
                                        </p:attrNameLst>
                                      </p:cBhvr>
                                      <p:tavLst>
                                        <p:tav tm="0">
                                          <p:val>
                                            <p:fltVal val="0"/>
                                          </p:val>
                                        </p:tav>
                                        <p:tav tm="100000">
                                          <p:val>
                                            <p:strVal val="#ppt_w"/>
                                          </p:val>
                                        </p:tav>
                                      </p:tavLst>
                                    </p:anim>
                                    <p:anim calcmode="lin" valueType="num">
                                      <p:cBhvr>
                                        <p:cTn id="48" dur="500" fill="hold"/>
                                        <p:tgtEl>
                                          <p:spTgt spid="269325"/>
                                        </p:tgtEl>
                                        <p:attrNameLst>
                                          <p:attrName>ppt_h</p:attrName>
                                        </p:attrNameLst>
                                      </p:cBhvr>
                                      <p:tavLst>
                                        <p:tav tm="0">
                                          <p:val>
                                            <p:fltVal val="0"/>
                                          </p:val>
                                        </p:tav>
                                        <p:tav tm="100000">
                                          <p:val>
                                            <p:strVal val="#ppt_h"/>
                                          </p:val>
                                        </p:tav>
                                      </p:tavLst>
                                    </p:anim>
                                    <p:anim calcmode="lin" valueType="num">
                                      <p:cBhvr>
                                        <p:cTn id="49" dur="500" fill="hold"/>
                                        <p:tgtEl>
                                          <p:spTgt spid="269325"/>
                                        </p:tgtEl>
                                        <p:attrNameLst>
                                          <p:attrName>style.rotation</p:attrName>
                                        </p:attrNameLst>
                                      </p:cBhvr>
                                      <p:tavLst>
                                        <p:tav tm="0">
                                          <p:val>
                                            <p:fltVal val="90"/>
                                          </p:val>
                                        </p:tav>
                                        <p:tav tm="100000">
                                          <p:val>
                                            <p:fltVal val="0"/>
                                          </p:val>
                                        </p:tav>
                                      </p:tavLst>
                                    </p:anim>
                                    <p:animEffect transition="in" filter="fade">
                                      <p:cBhvr>
                                        <p:cTn id="50" dur="500"/>
                                        <p:tgtEl>
                                          <p:spTgt spid="269325"/>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269321"/>
                                        </p:tgtEl>
                                        <p:attrNameLst>
                                          <p:attrName>style.visibility</p:attrName>
                                        </p:attrNameLst>
                                      </p:cBhvr>
                                      <p:to>
                                        <p:strVal val="visible"/>
                                      </p:to>
                                    </p:set>
                                    <p:anim calcmode="lin" valueType="num">
                                      <p:cBhvr>
                                        <p:cTn id="53" dur="500" fill="hold"/>
                                        <p:tgtEl>
                                          <p:spTgt spid="269321"/>
                                        </p:tgtEl>
                                        <p:attrNameLst>
                                          <p:attrName>ppt_w</p:attrName>
                                        </p:attrNameLst>
                                      </p:cBhvr>
                                      <p:tavLst>
                                        <p:tav tm="0">
                                          <p:val>
                                            <p:fltVal val="0"/>
                                          </p:val>
                                        </p:tav>
                                        <p:tav tm="100000">
                                          <p:val>
                                            <p:strVal val="#ppt_w"/>
                                          </p:val>
                                        </p:tav>
                                      </p:tavLst>
                                    </p:anim>
                                    <p:anim calcmode="lin" valueType="num">
                                      <p:cBhvr>
                                        <p:cTn id="54" dur="500" fill="hold"/>
                                        <p:tgtEl>
                                          <p:spTgt spid="269321"/>
                                        </p:tgtEl>
                                        <p:attrNameLst>
                                          <p:attrName>ppt_h</p:attrName>
                                        </p:attrNameLst>
                                      </p:cBhvr>
                                      <p:tavLst>
                                        <p:tav tm="0">
                                          <p:val>
                                            <p:fltVal val="0"/>
                                          </p:val>
                                        </p:tav>
                                        <p:tav tm="100000">
                                          <p:val>
                                            <p:strVal val="#ppt_h"/>
                                          </p:val>
                                        </p:tav>
                                      </p:tavLst>
                                    </p:anim>
                                    <p:anim calcmode="lin" valueType="num">
                                      <p:cBhvr>
                                        <p:cTn id="55" dur="500" fill="hold"/>
                                        <p:tgtEl>
                                          <p:spTgt spid="269321"/>
                                        </p:tgtEl>
                                        <p:attrNameLst>
                                          <p:attrName>style.rotation</p:attrName>
                                        </p:attrNameLst>
                                      </p:cBhvr>
                                      <p:tavLst>
                                        <p:tav tm="0">
                                          <p:val>
                                            <p:fltVal val="90"/>
                                          </p:val>
                                        </p:tav>
                                        <p:tav tm="100000">
                                          <p:val>
                                            <p:fltVal val="0"/>
                                          </p:val>
                                        </p:tav>
                                      </p:tavLst>
                                    </p:anim>
                                    <p:animEffect transition="in" filter="fade">
                                      <p:cBhvr>
                                        <p:cTn id="56" dur="500"/>
                                        <p:tgtEl>
                                          <p:spTgt spid="269321"/>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269322"/>
                                        </p:tgtEl>
                                        <p:attrNameLst>
                                          <p:attrName>style.visibility</p:attrName>
                                        </p:attrNameLst>
                                      </p:cBhvr>
                                      <p:to>
                                        <p:strVal val="visible"/>
                                      </p:to>
                                    </p:set>
                                    <p:anim calcmode="lin" valueType="num">
                                      <p:cBhvr>
                                        <p:cTn id="59" dur="500" fill="hold"/>
                                        <p:tgtEl>
                                          <p:spTgt spid="269322"/>
                                        </p:tgtEl>
                                        <p:attrNameLst>
                                          <p:attrName>ppt_w</p:attrName>
                                        </p:attrNameLst>
                                      </p:cBhvr>
                                      <p:tavLst>
                                        <p:tav tm="0">
                                          <p:val>
                                            <p:fltVal val="0"/>
                                          </p:val>
                                        </p:tav>
                                        <p:tav tm="100000">
                                          <p:val>
                                            <p:strVal val="#ppt_w"/>
                                          </p:val>
                                        </p:tav>
                                      </p:tavLst>
                                    </p:anim>
                                    <p:anim calcmode="lin" valueType="num">
                                      <p:cBhvr>
                                        <p:cTn id="60" dur="500" fill="hold"/>
                                        <p:tgtEl>
                                          <p:spTgt spid="269322"/>
                                        </p:tgtEl>
                                        <p:attrNameLst>
                                          <p:attrName>ppt_h</p:attrName>
                                        </p:attrNameLst>
                                      </p:cBhvr>
                                      <p:tavLst>
                                        <p:tav tm="0">
                                          <p:val>
                                            <p:fltVal val="0"/>
                                          </p:val>
                                        </p:tav>
                                        <p:tav tm="100000">
                                          <p:val>
                                            <p:strVal val="#ppt_h"/>
                                          </p:val>
                                        </p:tav>
                                      </p:tavLst>
                                    </p:anim>
                                    <p:anim calcmode="lin" valueType="num">
                                      <p:cBhvr>
                                        <p:cTn id="61" dur="500" fill="hold"/>
                                        <p:tgtEl>
                                          <p:spTgt spid="269322"/>
                                        </p:tgtEl>
                                        <p:attrNameLst>
                                          <p:attrName>style.rotation</p:attrName>
                                        </p:attrNameLst>
                                      </p:cBhvr>
                                      <p:tavLst>
                                        <p:tav tm="0">
                                          <p:val>
                                            <p:fltVal val="90"/>
                                          </p:val>
                                        </p:tav>
                                        <p:tav tm="100000">
                                          <p:val>
                                            <p:fltVal val="0"/>
                                          </p:val>
                                        </p:tav>
                                      </p:tavLst>
                                    </p:anim>
                                    <p:animEffect transition="in" filter="fade">
                                      <p:cBhvr>
                                        <p:cTn id="62" dur="500"/>
                                        <p:tgtEl>
                                          <p:spTgt spid="2693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269319"/>
                                        </p:tgtEl>
                                        <p:attrNameLst>
                                          <p:attrName>style.visibility</p:attrName>
                                        </p:attrNameLst>
                                      </p:cBhvr>
                                      <p:to>
                                        <p:strVal val="visible"/>
                                      </p:to>
                                    </p:set>
                                    <p:anim calcmode="lin" valueType="num">
                                      <p:cBhvr>
                                        <p:cTn id="65" dur="500" fill="hold"/>
                                        <p:tgtEl>
                                          <p:spTgt spid="269319"/>
                                        </p:tgtEl>
                                        <p:attrNameLst>
                                          <p:attrName>ppt_w</p:attrName>
                                        </p:attrNameLst>
                                      </p:cBhvr>
                                      <p:tavLst>
                                        <p:tav tm="0">
                                          <p:val>
                                            <p:fltVal val="0"/>
                                          </p:val>
                                        </p:tav>
                                        <p:tav tm="100000">
                                          <p:val>
                                            <p:strVal val="#ppt_w"/>
                                          </p:val>
                                        </p:tav>
                                      </p:tavLst>
                                    </p:anim>
                                    <p:anim calcmode="lin" valueType="num">
                                      <p:cBhvr>
                                        <p:cTn id="66" dur="500" fill="hold"/>
                                        <p:tgtEl>
                                          <p:spTgt spid="269319"/>
                                        </p:tgtEl>
                                        <p:attrNameLst>
                                          <p:attrName>ppt_h</p:attrName>
                                        </p:attrNameLst>
                                      </p:cBhvr>
                                      <p:tavLst>
                                        <p:tav tm="0">
                                          <p:val>
                                            <p:fltVal val="0"/>
                                          </p:val>
                                        </p:tav>
                                        <p:tav tm="100000">
                                          <p:val>
                                            <p:strVal val="#ppt_h"/>
                                          </p:val>
                                        </p:tav>
                                      </p:tavLst>
                                    </p:anim>
                                    <p:anim calcmode="lin" valueType="num">
                                      <p:cBhvr>
                                        <p:cTn id="67" dur="500" fill="hold"/>
                                        <p:tgtEl>
                                          <p:spTgt spid="269319"/>
                                        </p:tgtEl>
                                        <p:attrNameLst>
                                          <p:attrName>style.rotation</p:attrName>
                                        </p:attrNameLst>
                                      </p:cBhvr>
                                      <p:tavLst>
                                        <p:tav tm="0">
                                          <p:val>
                                            <p:fltVal val="90"/>
                                          </p:val>
                                        </p:tav>
                                        <p:tav tm="100000">
                                          <p:val>
                                            <p:fltVal val="0"/>
                                          </p:val>
                                        </p:tav>
                                      </p:tavLst>
                                    </p:anim>
                                    <p:animEffect transition="in" filter="fade">
                                      <p:cBhvr>
                                        <p:cTn id="68" dur="500"/>
                                        <p:tgtEl>
                                          <p:spTgt spid="269319"/>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69320"/>
                                        </p:tgtEl>
                                        <p:attrNameLst>
                                          <p:attrName>style.visibility</p:attrName>
                                        </p:attrNameLst>
                                      </p:cBhvr>
                                      <p:to>
                                        <p:strVal val="visible"/>
                                      </p:to>
                                    </p:set>
                                    <p:anim calcmode="lin" valueType="num">
                                      <p:cBhvr>
                                        <p:cTn id="71" dur="500" fill="hold"/>
                                        <p:tgtEl>
                                          <p:spTgt spid="269320"/>
                                        </p:tgtEl>
                                        <p:attrNameLst>
                                          <p:attrName>ppt_w</p:attrName>
                                        </p:attrNameLst>
                                      </p:cBhvr>
                                      <p:tavLst>
                                        <p:tav tm="0">
                                          <p:val>
                                            <p:fltVal val="0"/>
                                          </p:val>
                                        </p:tav>
                                        <p:tav tm="100000">
                                          <p:val>
                                            <p:strVal val="#ppt_w"/>
                                          </p:val>
                                        </p:tav>
                                      </p:tavLst>
                                    </p:anim>
                                    <p:anim calcmode="lin" valueType="num">
                                      <p:cBhvr>
                                        <p:cTn id="72" dur="500" fill="hold"/>
                                        <p:tgtEl>
                                          <p:spTgt spid="269320"/>
                                        </p:tgtEl>
                                        <p:attrNameLst>
                                          <p:attrName>ppt_h</p:attrName>
                                        </p:attrNameLst>
                                      </p:cBhvr>
                                      <p:tavLst>
                                        <p:tav tm="0">
                                          <p:val>
                                            <p:fltVal val="0"/>
                                          </p:val>
                                        </p:tav>
                                        <p:tav tm="100000">
                                          <p:val>
                                            <p:strVal val="#ppt_h"/>
                                          </p:val>
                                        </p:tav>
                                      </p:tavLst>
                                    </p:anim>
                                    <p:anim calcmode="lin" valueType="num">
                                      <p:cBhvr>
                                        <p:cTn id="73" dur="500" fill="hold"/>
                                        <p:tgtEl>
                                          <p:spTgt spid="269320"/>
                                        </p:tgtEl>
                                        <p:attrNameLst>
                                          <p:attrName>style.rotation</p:attrName>
                                        </p:attrNameLst>
                                      </p:cBhvr>
                                      <p:tavLst>
                                        <p:tav tm="0">
                                          <p:val>
                                            <p:fltVal val="90"/>
                                          </p:val>
                                        </p:tav>
                                        <p:tav tm="100000">
                                          <p:val>
                                            <p:fltVal val="0"/>
                                          </p:val>
                                        </p:tav>
                                      </p:tavLst>
                                    </p:anim>
                                    <p:animEffect transition="in" filter="fade">
                                      <p:cBhvr>
                                        <p:cTn id="74" dur="500"/>
                                        <p:tgtEl>
                                          <p:spTgt spid="269320"/>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269323"/>
                                        </p:tgtEl>
                                        <p:attrNameLst>
                                          <p:attrName>style.visibility</p:attrName>
                                        </p:attrNameLst>
                                      </p:cBhvr>
                                      <p:to>
                                        <p:strVal val="visible"/>
                                      </p:to>
                                    </p:set>
                                    <p:anim calcmode="lin" valueType="num">
                                      <p:cBhvr>
                                        <p:cTn id="77" dur="500" fill="hold"/>
                                        <p:tgtEl>
                                          <p:spTgt spid="269323"/>
                                        </p:tgtEl>
                                        <p:attrNameLst>
                                          <p:attrName>ppt_w</p:attrName>
                                        </p:attrNameLst>
                                      </p:cBhvr>
                                      <p:tavLst>
                                        <p:tav tm="0">
                                          <p:val>
                                            <p:fltVal val="0"/>
                                          </p:val>
                                        </p:tav>
                                        <p:tav tm="100000">
                                          <p:val>
                                            <p:strVal val="#ppt_w"/>
                                          </p:val>
                                        </p:tav>
                                      </p:tavLst>
                                    </p:anim>
                                    <p:anim calcmode="lin" valueType="num">
                                      <p:cBhvr>
                                        <p:cTn id="78" dur="500" fill="hold"/>
                                        <p:tgtEl>
                                          <p:spTgt spid="269323"/>
                                        </p:tgtEl>
                                        <p:attrNameLst>
                                          <p:attrName>ppt_h</p:attrName>
                                        </p:attrNameLst>
                                      </p:cBhvr>
                                      <p:tavLst>
                                        <p:tav tm="0">
                                          <p:val>
                                            <p:fltVal val="0"/>
                                          </p:val>
                                        </p:tav>
                                        <p:tav tm="100000">
                                          <p:val>
                                            <p:strVal val="#ppt_h"/>
                                          </p:val>
                                        </p:tav>
                                      </p:tavLst>
                                    </p:anim>
                                    <p:anim calcmode="lin" valueType="num">
                                      <p:cBhvr>
                                        <p:cTn id="79" dur="500" fill="hold"/>
                                        <p:tgtEl>
                                          <p:spTgt spid="269323"/>
                                        </p:tgtEl>
                                        <p:attrNameLst>
                                          <p:attrName>style.rotation</p:attrName>
                                        </p:attrNameLst>
                                      </p:cBhvr>
                                      <p:tavLst>
                                        <p:tav tm="0">
                                          <p:val>
                                            <p:fltVal val="90"/>
                                          </p:val>
                                        </p:tav>
                                        <p:tav tm="100000">
                                          <p:val>
                                            <p:fltVal val="0"/>
                                          </p:val>
                                        </p:tav>
                                      </p:tavLst>
                                    </p:anim>
                                    <p:animEffect transition="in" filter="fade">
                                      <p:cBhvr>
                                        <p:cTn id="80" dur="500"/>
                                        <p:tgtEl>
                                          <p:spTgt spid="269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animBg="1"/>
      <p:bldP spid="269315" grpId="0" animBg="1"/>
      <p:bldP spid="269316" grpId="0" animBg="1"/>
      <p:bldP spid="269317" grpId="0" autoUpdateAnimBg="0"/>
      <p:bldP spid="269318" grpId="0" autoUpdateAnimBg="0"/>
      <p:bldP spid="269319" grpId="0" autoUpdateAnimBg="0"/>
      <p:bldP spid="269320" grpId="0" autoUpdateAnimBg="0"/>
      <p:bldP spid="269321" grpId="0" autoUpdateAnimBg="0"/>
      <p:bldP spid="269322" grpId="0" autoUpdateAnimBg="0"/>
      <p:bldP spid="269323" grpId="0" animBg="1"/>
      <p:bldP spid="269324" grpId="0" animBg="1"/>
      <p:bldP spid="2693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4"/>
          <p:cNvSpPr>
            <a:spLocks noChangeAspect="1" noChangeArrowheads="1" noTextEdit="1"/>
          </p:cNvSpPr>
          <p:nvPr/>
        </p:nvSpPr>
        <p:spPr bwMode="auto">
          <a:xfrm>
            <a:off x="3983040" y="3247680"/>
            <a:ext cx="6342062" cy="85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91139" name="Freeform 6"/>
          <p:cNvSpPr>
            <a:spLocks/>
          </p:cNvSpPr>
          <p:nvPr/>
        </p:nvSpPr>
        <p:spPr bwMode="auto">
          <a:xfrm>
            <a:off x="5546725" y="3714801"/>
            <a:ext cx="855663" cy="326192"/>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0" name="Freeform 7"/>
          <p:cNvSpPr>
            <a:spLocks/>
          </p:cNvSpPr>
          <p:nvPr/>
        </p:nvSpPr>
        <p:spPr bwMode="auto">
          <a:xfrm>
            <a:off x="5194303" y="3235005"/>
            <a:ext cx="1541464" cy="587462"/>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1" name="Freeform 8"/>
          <p:cNvSpPr>
            <a:spLocks/>
          </p:cNvSpPr>
          <p:nvPr/>
        </p:nvSpPr>
        <p:spPr bwMode="auto">
          <a:xfrm>
            <a:off x="8002588" y="3713209"/>
            <a:ext cx="855662" cy="329359"/>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2" name="Freeform 9"/>
          <p:cNvSpPr>
            <a:spLocks/>
          </p:cNvSpPr>
          <p:nvPr/>
        </p:nvSpPr>
        <p:spPr bwMode="auto">
          <a:xfrm>
            <a:off x="7643813" y="3244506"/>
            <a:ext cx="1538287" cy="589046"/>
          </a:xfrm>
          <a:custGeom>
            <a:avLst/>
            <a:gdLst>
              <a:gd name="T0" fmla="*/ 1379 w 2733"/>
              <a:gd name="T1" fmla="*/ 802 h 1099"/>
              <a:gd name="T2" fmla="*/ 2171 w 2733"/>
              <a:gd name="T3" fmla="*/ 1082 h 1099"/>
              <a:gd name="T4" fmla="*/ 2733 w 2733"/>
              <a:gd name="T5" fmla="*/ 508 h 1099"/>
              <a:gd name="T6" fmla="*/ 1379 w 2733"/>
              <a:gd name="T7" fmla="*/ 0 h 1099"/>
              <a:gd name="T8" fmla="*/ 0 w 2733"/>
              <a:gd name="T9" fmla="*/ 530 h 1099"/>
              <a:gd name="T10" fmla="*/ 565 w 2733"/>
              <a:gd name="T11" fmla="*/ 1099 h 1099"/>
              <a:gd name="T12" fmla="*/ 1379 w 2733"/>
              <a:gd name="T13" fmla="*/ 802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3" name="Freeform 10"/>
          <p:cNvSpPr>
            <a:spLocks/>
          </p:cNvSpPr>
          <p:nvPr/>
        </p:nvSpPr>
        <p:spPr bwMode="auto">
          <a:xfrm>
            <a:off x="4330701" y="3307844"/>
            <a:ext cx="857251" cy="327775"/>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noFill/>
          <a:ln w="9525">
            <a:solidFill>
              <a:schemeClr val="bg1"/>
            </a:solidFill>
            <a:round/>
            <a:headEnd/>
            <a:tailE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4" name="Freeform 11"/>
          <p:cNvSpPr>
            <a:spLocks/>
          </p:cNvSpPr>
          <p:nvPr/>
        </p:nvSpPr>
        <p:spPr bwMode="auto">
          <a:xfrm>
            <a:off x="3970338" y="3510527"/>
            <a:ext cx="1536700" cy="589046"/>
          </a:xfrm>
          <a:custGeom>
            <a:avLst/>
            <a:gdLst>
              <a:gd name="T0" fmla="*/ 1378 w 2733"/>
              <a:gd name="T1" fmla="*/ 297 h 1099"/>
              <a:gd name="T2" fmla="*/ 2166 w 2733"/>
              <a:gd name="T3" fmla="*/ 22 h 1099"/>
              <a:gd name="T4" fmla="*/ 2733 w 2733"/>
              <a:gd name="T5" fmla="*/ 591 h 1099"/>
              <a:gd name="T6" fmla="*/ 1378 w 2733"/>
              <a:gd name="T7" fmla="*/ 1099 h 1099"/>
              <a:gd name="T8" fmla="*/ 0 w 2733"/>
              <a:gd name="T9" fmla="*/ 570 h 1099"/>
              <a:gd name="T10" fmla="*/ 563 w 2733"/>
              <a:gd name="T11" fmla="*/ 0 h 1099"/>
              <a:gd name="T12" fmla="*/ 1378 w 2733"/>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noFill/>
          <a:ln w="9525">
            <a:solidFill>
              <a:schemeClr val="bg1"/>
            </a:solidFill>
            <a:round/>
            <a:headEnd/>
            <a:tailE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5" name="Freeform 12"/>
          <p:cNvSpPr>
            <a:spLocks/>
          </p:cNvSpPr>
          <p:nvPr/>
        </p:nvSpPr>
        <p:spPr bwMode="auto">
          <a:xfrm>
            <a:off x="6778625" y="3301510"/>
            <a:ext cx="855663" cy="329359"/>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6" name="Freeform 13"/>
          <p:cNvSpPr>
            <a:spLocks/>
          </p:cNvSpPr>
          <p:nvPr/>
        </p:nvSpPr>
        <p:spPr bwMode="auto">
          <a:xfrm>
            <a:off x="6418264" y="3499442"/>
            <a:ext cx="1539875" cy="590630"/>
          </a:xfrm>
          <a:custGeom>
            <a:avLst/>
            <a:gdLst>
              <a:gd name="T0" fmla="*/ 1379 w 2733"/>
              <a:gd name="T1" fmla="*/ 301 h 1103"/>
              <a:gd name="T2" fmla="*/ 2167 w 2733"/>
              <a:gd name="T3" fmla="*/ 25 h 1103"/>
              <a:gd name="T4" fmla="*/ 2733 w 2733"/>
              <a:gd name="T5" fmla="*/ 595 h 1103"/>
              <a:gd name="T6" fmla="*/ 1379 w 2733"/>
              <a:gd name="T7" fmla="*/ 1103 h 1103"/>
              <a:gd name="T8" fmla="*/ 0 w 2733"/>
              <a:gd name="T9" fmla="*/ 573 h 1103"/>
              <a:gd name="T10" fmla="*/ 563 w 2733"/>
              <a:gd name="T11" fmla="*/ 0 h 1103"/>
              <a:gd name="T12" fmla="*/ 1379 w 2733"/>
              <a:gd name="T13" fmla="*/ 301 h 1103"/>
            </a:gdLst>
            <a:ahLst/>
            <a:cxnLst>
              <a:cxn ang="0">
                <a:pos x="T0" y="T1"/>
              </a:cxn>
              <a:cxn ang="0">
                <a:pos x="T2" y="T3"/>
              </a:cxn>
              <a:cxn ang="0">
                <a:pos x="T4" y="T5"/>
              </a:cxn>
              <a:cxn ang="0">
                <a:pos x="T6" y="T7"/>
              </a:cxn>
              <a:cxn ang="0">
                <a:pos x="T8" y="T9"/>
              </a:cxn>
              <a:cxn ang="0">
                <a:pos x="T10" y="T11"/>
              </a:cxn>
              <a:cxn ang="0">
                <a:pos x="T12" y="T13"/>
              </a:cxn>
            </a:cxnLst>
            <a:rect l="0" t="0" r="r" b="b"/>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7" name="Freeform 14"/>
          <p:cNvSpPr>
            <a:spLocks/>
          </p:cNvSpPr>
          <p:nvPr/>
        </p:nvSpPr>
        <p:spPr bwMode="auto">
          <a:xfrm>
            <a:off x="9226552" y="3307844"/>
            <a:ext cx="852487" cy="327775"/>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noFill/>
          <a:ln w="9525">
            <a:solidFill>
              <a:schemeClr val="bg1"/>
            </a:solidFill>
            <a:round/>
            <a:headEnd/>
            <a:tailE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8" name="Freeform 15"/>
          <p:cNvSpPr>
            <a:spLocks/>
          </p:cNvSpPr>
          <p:nvPr/>
        </p:nvSpPr>
        <p:spPr bwMode="auto">
          <a:xfrm>
            <a:off x="8867778" y="3497859"/>
            <a:ext cx="1536700" cy="589046"/>
          </a:xfrm>
          <a:custGeom>
            <a:avLst/>
            <a:gdLst>
              <a:gd name="T0" fmla="*/ 1376 w 2730"/>
              <a:gd name="T1" fmla="*/ 297 h 1099"/>
              <a:gd name="T2" fmla="*/ 2175 w 2730"/>
              <a:gd name="T3" fmla="*/ 10 h 1099"/>
              <a:gd name="T4" fmla="*/ 2730 w 2730"/>
              <a:gd name="T5" fmla="*/ 591 h 1099"/>
              <a:gd name="T6" fmla="*/ 1376 w 2730"/>
              <a:gd name="T7" fmla="*/ 1099 h 1099"/>
              <a:gd name="T8" fmla="*/ 0 w 2730"/>
              <a:gd name="T9" fmla="*/ 574 h 1099"/>
              <a:gd name="T10" fmla="*/ 562 w 2730"/>
              <a:gd name="T11" fmla="*/ 0 h 1099"/>
              <a:gd name="T12" fmla="*/ 1376 w 2730"/>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noFill/>
          <a:ln w="9525">
            <a:solidFill>
              <a:schemeClr val="bg1"/>
            </a:solidFill>
            <a:round/>
            <a:headEnd/>
            <a:tailE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9" name="TextBox 43"/>
          <p:cNvSpPr txBox="1">
            <a:spLocks noChangeArrowheads="1"/>
          </p:cNvSpPr>
          <p:nvPr/>
        </p:nvSpPr>
        <p:spPr bwMode="auto">
          <a:xfrm>
            <a:off x="42116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50" name="TextBox 44"/>
          <p:cNvSpPr txBox="1">
            <a:spLocks noChangeArrowheads="1"/>
          </p:cNvSpPr>
          <p:nvPr/>
        </p:nvSpPr>
        <p:spPr bwMode="auto">
          <a:xfrm>
            <a:off x="3783012"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dirty="0" smtClean="0">
                <a:solidFill>
                  <a:srgbClr val="FFFFFF"/>
                </a:solidFill>
                <a:latin typeface="微软雅黑" pitchFamily="34" charset="-122"/>
                <a:ea typeface="微软雅黑" pitchFamily="34" charset="-122"/>
              </a:rPr>
              <a:t>输入您的文字内容</a:t>
            </a:r>
            <a:endParaRPr lang="en-US" sz="1300" dirty="0" smtClean="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dirty="0" smtClean="0">
                <a:solidFill>
                  <a:srgbClr val="FFFFFF"/>
                </a:solidFill>
                <a:latin typeface="微软雅黑" pitchFamily="34" charset="-122"/>
                <a:ea typeface="微软雅黑" pitchFamily="34" charset="-122"/>
              </a:rPr>
              <a:t>输入您的文字内容</a:t>
            </a:r>
            <a:endParaRPr lang="zh-CN" altLang="en-US" sz="1300" dirty="0">
              <a:solidFill>
                <a:srgbClr val="FFFFFF"/>
              </a:solidFill>
              <a:latin typeface="微软雅黑" pitchFamily="34" charset="-122"/>
              <a:ea typeface="微软雅黑" pitchFamily="34" charset="-122"/>
            </a:endParaRPr>
          </a:p>
        </p:txBody>
      </p:sp>
      <p:grpSp>
        <p:nvGrpSpPr>
          <p:cNvPr id="91151" name="Group 15"/>
          <p:cNvGrpSpPr>
            <a:grpSpLocks/>
          </p:cNvGrpSpPr>
          <p:nvPr/>
        </p:nvGrpSpPr>
        <p:grpSpPr bwMode="auto">
          <a:xfrm>
            <a:off x="3992578" y="2767884"/>
            <a:ext cx="1501775" cy="639717"/>
            <a:chOff x="0" y="0"/>
            <a:chExt cx="1815476" cy="813453"/>
          </a:xfrm>
        </p:grpSpPr>
        <p:cxnSp>
          <p:nvCxnSpPr>
            <p:cNvPr id="91152" name="直接连接符 4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3" name="直接连接符 4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4" name="TextBox 48"/>
          <p:cNvSpPr txBox="1">
            <a:spLocks noChangeArrowheads="1"/>
          </p:cNvSpPr>
          <p:nvPr/>
        </p:nvSpPr>
        <p:spPr bwMode="auto">
          <a:xfrm>
            <a:off x="5468938"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55" name="TextBox 49"/>
          <p:cNvSpPr txBox="1">
            <a:spLocks noChangeArrowheads="1"/>
          </p:cNvSpPr>
          <p:nvPr/>
        </p:nvSpPr>
        <p:spPr bwMode="auto">
          <a:xfrm>
            <a:off x="5064127"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56" name="Group 20"/>
          <p:cNvGrpSpPr>
            <a:grpSpLocks/>
          </p:cNvGrpSpPr>
          <p:nvPr/>
        </p:nvGrpSpPr>
        <p:grpSpPr bwMode="auto">
          <a:xfrm flipV="1">
            <a:off x="5248291" y="3942810"/>
            <a:ext cx="1501775" cy="639717"/>
            <a:chOff x="0" y="0"/>
            <a:chExt cx="1815476" cy="813453"/>
          </a:xfrm>
        </p:grpSpPr>
        <p:cxnSp>
          <p:nvCxnSpPr>
            <p:cNvPr id="91157" name="直接连接符 51"/>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8" name="直接连接符 52"/>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9" name="TextBox 53"/>
          <p:cNvSpPr txBox="1">
            <a:spLocks noChangeArrowheads="1"/>
          </p:cNvSpPr>
          <p:nvPr/>
        </p:nvSpPr>
        <p:spPr bwMode="auto">
          <a:xfrm>
            <a:off x="66754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60" name="TextBox 54"/>
          <p:cNvSpPr txBox="1">
            <a:spLocks noChangeArrowheads="1"/>
          </p:cNvSpPr>
          <p:nvPr/>
        </p:nvSpPr>
        <p:spPr bwMode="auto">
          <a:xfrm>
            <a:off x="6270627"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61" name="Group 25"/>
          <p:cNvGrpSpPr>
            <a:grpSpLocks/>
          </p:cNvGrpSpPr>
          <p:nvPr/>
        </p:nvGrpSpPr>
        <p:grpSpPr bwMode="auto">
          <a:xfrm>
            <a:off x="6456379" y="2767884"/>
            <a:ext cx="1500187" cy="639717"/>
            <a:chOff x="0" y="0"/>
            <a:chExt cx="1815476" cy="813453"/>
          </a:xfrm>
        </p:grpSpPr>
        <p:cxnSp>
          <p:nvCxnSpPr>
            <p:cNvPr id="91162" name="直接连接符 5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3" name="直接连接符 5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4" name="TextBox 58"/>
          <p:cNvSpPr txBox="1">
            <a:spLocks noChangeArrowheads="1"/>
          </p:cNvSpPr>
          <p:nvPr/>
        </p:nvSpPr>
        <p:spPr bwMode="auto">
          <a:xfrm>
            <a:off x="7874001"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65" name="TextBox 59"/>
          <p:cNvSpPr txBox="1">
            <a:spLocks noChangeArrowheads="1"/>
          </p:cNvSpPr>
          <p:nvPr/>
        </p:nvSpPr>
        <p:spPr bwMode="auto">
          <a:xfrm>
            <a:off x="7469188"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66" name="Group 30"/>
          <p:cNvGrpSpPr>
            <a:grpSpLocks/>
          </p:cNvGrpSpPr>
          <p:nvPr/>
        </p:nvGrpSpPr>
        <p:grpSpPr bwMode="auto">
          <a:xfrm flipV="1">
            <a:off x="7653353" y="3942810"/>
            <a:ext cx="1501775" cy="639717"/>
            <a:chOff x="0" y="0"/>
            <a:chExt cx="1815476" cy="813453"/>
          </a:xfrm>
        </p:grpSpPr>
        <p:cxnSp>
          <p:nvCxnSpPr>
            <p:cNvPr id="91167" name="直接连接符 61"/>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8" name="直接连接符 62"/>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9" name="TextBox 63"/>
          <p:cNvSpPr txBox="1">
            <a:spLocks noChangeArrowheads="1"/>
          </p:cNvSpPr>
          <p:nvPr/>
        </p:nvSpPr>
        <p:spPr bwMode="auto">
          <a:xfrm>
            <a:off x="9110663"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70" name="TextBox 64"/>
          <p:cNvSpPr txBox="1">
            <a:spLocks noChangeArrowheads="1"/>
          </p:cNvSpPr>
          <p:nvPr/>
        </p:nvSpPr>
        <p:spPr bwMode="auto">
          <a:xfrm>
            <a:off x="8704264"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71" name="Group 35"/>
          <p:cNvGrpSpPr>
            <a:grpSpLocks/>
          </p:cNvGrpSpPr>
          <p:nvPr/>
        </p:nvGrpSpPr>
        <p:grpSpPr bwMode="auto">
          <a:xfrm>
            <a:off x="8891590" y="2767884"/>
            <a:ext cx="1498600" cy="639717"/>
            <a:chOff x="0" y="0"/>
            <a:chExt cx="1815476" cy="813453"/>
          </a:xfrm>
        </p:grpSpPr>
        <p:cxnSp>
          <p:nvCxnSpPr>
            <p:cNvPr id="91172" name="直接连接符 6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73" name="直接连接符 6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74" name="Rectangle 38"/>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402859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4"/>
                                        </p:tgtEl>
                                        <p:attrNameLst>
                                          <p:attrName>style.visibility</p:attrName>
                                        </p:attrNameLst>
                                      </p:cBhvr>
                                      <p:to>
                                        <p:strVal val="visible"/>
                                      </p:to>
                                    </p:set>
                                    <p:animEffect transition="in" filter="wipe(left)">
                                      <p:cBhvr>
                                        <p:cTn id="7" dur="300"/>
                                        <p:tgtEl>
                                          <p:spTgt spid="91144"/>
                                        </p:tgtEl>
                                      </p:cBhvr>
                                    </p:animEffect>
                                  </p:childTnLst>
                                </p:cTn>
                              </p:par>
                            </p:childTnLst>
                          </p:cTn>
                        </p:par>
                        <p:par>
                          <p:cTn id="8" fill="hold" nodeType="afterGroup">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91140"/>
                                        </p:tgtEl>
                                        <p:attrNameLst>
                                          <p:attrName>style.visibility</p:attrName>
                                        </p:attrNameLst>
                                      </p:cBhvr>
                                      <p:to>
                                        <p:strVal val="visible"/>
                                      </p:to>
                                    </p:set>
                                    <p:animEffect transition="in" filter="wipe(left)">
                                      <p:cBhvr>
                                        <p:cTn id="11" dur="300"/>
                                        <p:tgtEl>
                                          <p:spTgt spid="91140"/>
                                        </p:tgtEl>
                                      </p:cBhvr>
                                    </p:animEffect>
                                  </p:childTnLst>
                                </p:cTn>
                              </p:par>
                            </p:childTnLst>
                          </p:cTn>
                        </p:par>
                        <p:par>
                          <p:cTn id="12" fill="hold" nodeType="afterGroup">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91146"/>
                                        </p:tgtEl>
                                        <p:attrNameLst>
                                          <p:attrName>style.visibility</p:attrName>
                                        </p:attrNameLst>
                                      </p:cBhvr>
                                      <p:to>
                                        <p:strVal val="visible"/>
                                      </p:to>
                                    </p:set>
                                    <p:animEffect transition="in" filter="wipe(left)">
                                      <p:cBhvr>
                                        <p:cTn id="15" dur="300"/>
                                        <p:tgtEl>
                                          <p:spTgt spid="91146"/>
                                        </p:tgtEl>
                                      </p:cBhvr>
                                    </p:animEffect>
                                  </p:childTnLst>
                                </p:cTn>
                              </p:par>
                            </p:childTnLst>
                          </p:cTn>
                        </p:par>
                        <p:par>
                          <p:cTn id="16" fill="hold" nodeType="afterGroup">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91142"/>
                                        </p:tgtEl>
                                        <p:attrNameLst>
                                          <p:attrName>style.visibility</p:attrName>
                                        </p:attrNameLst>
                                      </p:cBhvr>
                                      <p:to>
                                        <p:strVal val="visible"/>
                                      </p:to>
                                    </p:set>
                                    <p:animEffect transition="in" filter="wipe(left)">
                                      <p:cBhvr>
                                        <p:cTn id="19" dur="300"/>
                                        <p:tgtEl>
                                          <p:spTgt spid="91142"/>
                                        </p:tgtEl>
                                      </p:cBhvr>
                                    </p:animEffect>
                                  </p:childTnLst>
                                </p:cTn>
                              </p:par>
                            </p:childTnLst>
                          </p:cTn>
                        </p:par>
                        <p:par>
                          <p:cTn id="20" fill="hold" nodeType="afterGroup">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91148"/>
                                        </p:tgtEl>
                                        <p:attrNameLst>
                                          <p:attrName>style.visibility</p:attrName>
                                        </p:attrNameLst>
                                      </p:cBhvr>
                                      <p:to>
                                        <p:strVal val="visible"/>
                                      </p:to>
                                    </p:set>
                                    <p:animEffect transition="in" filter="wipe(left)">
                                      <p:cBhvr>
                                        <p:cTn id="23" dur="300"/>
                                        <p:tgtEl>
                                          <p:spTgt spid="91148"/>
                                        </p:tgtEl>
                                      </p:cBhvr>
                                    </p:animEffect>
                                  </p:childTnLst>
                                </p:cTn>
                              </p:par>
                            </p:childTnLst>
                          </p:cTn>
                        </p:par>
                        <p:par>
                          <p:cTn id="24" fill="hold" nodeType="afterGroup">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91143"/>
                                        </p:tgtEl>
                                        <p:attrNameLst>
                                          <p:attrName>style.visibility</p:attrName>
                                        </p:attrNameLst>
                                      </p:cBhvr>
                                      <p:to>
                                        <p:strVal val="visible"/>
                                      </p:to>
                                    </p:set>
                                    <p:animEffect transition="in" filter="fade">
                                      <p:cBhvr>
                                        <p:cTn id="27" dur="500"/>
                                        <p:tgtEl>
                                          <p:spTgt spid="91143"/>
                                        </p:tgtEl>
                                      </p:cBhvr>
                                    </p:animEffect>
                                    <p:anim calcmode="lin" valueType="num">
                                      <p:cBhvr>
                                        <p:cTn id="28" dur="500" fill="hold"/>
                                        <p:tgtEl>
                                          <p:spTgt spid="91143"/>
                                        </p:tgtEl>
                                        <p:attrNameLst>
                                          <p:attrName>ppt_x</p:attrName>
                                        </p:attrNameLst>
                                      </p:cBhvr>
                                      <p:tavLst>
                                        <p:tav tm="0">
                                          <p:val>
                                            <p:strVal val="#ppt_x"/>
                                          </p:val>
                                        </p:tav>
                                        <p:tav tm="100000">
                                          <p:val>
                                            <p:strVal val="#ppt_x"/>
                                          </p:val>
                                        </p:tav>
                                      </p:tavLst>
                                    </p:anim>
                                    <p:anim calcmode="lin" valueType="num">
                                      <p:cBhvr>
                                        <p:cTn id="29" dur="500" fill="hold"/>
                                        <p:tgtEl>
                                          <p:spTgt spid="9114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1151"/>
                                        </p:tgtEl>
                                        <p:attrNameLst>
                                          <p:attrName>style.visibility</p:attrName>
                                        </p:attrNameLst>
                                      </p:cBhvr>
                                      <p:to>
                                        <p:strVal val="visible"/>
                                      </p:to>
                                    </p:set>
                                    <p:animEffect transition="in" filter="fade">
                                      <p:cBhvr>
                                        <p:cTn id="32" dur="500"/>
                                        <p:tgtEl>
                                          <p:spTgt spid="91151"/>
                                        </p:tgtEl>
                                      </p:cBhvr>
                                    </p:animEffect>
                                    <p:anim calcmode="lin" valueType="num">
                                      <p:cBhvr>
                                        <p:cTn id="33" dur="500" fill="hold"/>
                                        <p:tgtEl>
                                          <p:spTgt spid="91151"/>
                                        </p:tgtEl>
                                        <p:attrNameLst>
                                          <p:attrName>ppt_x</p:attrName>
                                        </p:attrNameLst>
                                      </p:cBhvr>
                                      <p:tavLst>
                                        <p:tav tm="0">
                                          <p:val>
                                            <p:strVal val="#ppt_x"/>
                                          </p:val>
                                        </p:tav>
                                        <p:tav tm="100000">
                                          <p:val>
                                            <p:strVal val="#ppt_x"/>
                                          </p:val>
                                        </p:tav>
                                      </p:tavLst>
                                    </p:anim>
                                    <p:anim calcmode="lin" valueType="num">
                                      <p:cBhvr>
                                        <p:cTn id="34" dur="500" fill="hold"/>
                                        <p:tgtEl>
                                          <p:spTgt spid="9115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91150"/>
                                        </p:tgtEl>
                                        <p:attrNameLst>
                                          <p:attrName>style.visibility</p:attrName>
                                        </p:attrNameLst>
                                      </p:cBhvr>
                                      <p:to>
                                        <p:strVal val="visible"/>
                                      </p:to>
                                    </p:set>
                                    <p:animEffect transition="in" filter="fade">
                                      <p:cBhvr>
                                        <p:cTn id="37" dur="500"/>
                                        <p:tgtEl>
                                          <p:spTgt spid="91150"/>
                                        </p:tgtEl>
                                      </p:cBhvr>
                                    </p:animEffect>
                                    <p:anim calcmode="lin" valueType="num">
                                      <p:cBhvr>
                                        <p:cTn id="38" dur="500" fill="hold"/>
                                        <p:tgtEl>
                                          <p:spTgt spid="91150"/>
                                        </p:tgtEl>
                                        <p:attrNameLst>
                                          <p:attrName>ppt_x</p:attrName>
                                        </p:attrNameLst>
                                      </p:cBhvr>
                                      <p:tavLst>
                                        <p:tav tm="0">
                                          <p:val>
                                            <p:strVal val="#ppt_x"/>
                                          </p:val>
                                        </p:tav>
                                        <p:tav tm="100000">
                                          <p:val>
                                            <p:strVal val="#ppt_x"/>
                                          </p:val>
                                        </p:tav>
                                      </p:tavLst>
                                    </p:anim>
                                    <p:anim calcmode="lin" valueType="num">
                                      <p:cBhvr>
                                        <p:cTn id="39" dur="500" fill="hold"/>
                                        <p:tgtEl>
                                          <p:spTgt spid="9115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91149"/>
                                        </p:tgtEl>
                                        <p:attrNameLst>
                                          <p:attrName>style.visibility</p:attrName>
                                        </p:attrNameLst>
                                      </p:cBhvr>
                                      <p:to>
                                        <p:strVal val="visible"/>
                                      </p:to>
                                    </p:set>
                                    <p:animEffect transition="in" filter="fade">
                                      <p:cBhvr>
                                        <p:cTn id="42" dur="500"/>
                                        <p:tgtEl>
                                          <p:spTgt spid="91149"/>
                                        </p:tgtEl>
                                      </p:cBhvr>
                                    </p:animEffect>
                                    <p:anim calcmode="lin" valueType="num">
                                      <p:cBhvr>
                                        <p:cTn id="43" dur="500" fill="hold"/>
                                        <p:tgtEl>
                                          <p:spTgt spid="91149"/>
                                        </p:tgtEl>
                                        <p:attrNameLst>
                                          <p:attrName>ppt_x</p:attrName>
                                        </p:attrNameLst>
                                      </p:cBhvr>
                                      <p:tavLst>
                                        <p:tav tm="0">
                                          <p:val>
                                            <p:strVal val="#ppt_x"/>
                                          </p:val>
                                        </p:tav>
                                        <p:tav tm="100000">
                                          <p:val>
                                            <p:strVal val="#ppt_x"/>
                                          </p:val>
                                        </p:tav>
                                      </p:tavLst>
                                    </p:anim>
                                    <p:anim calcmode="lin" valueType="num">
                                      <p:cBhvr>
                                        <p:cTn id="44" dur="500" fill="hold"/>
                                        <p:tgtEl>
                                          <p:spTgt spid="91149"/>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91139"/>
                                        </p:tgtEl>
                                        <p:attrNameLst>
                                          <p:attrName>style.visibility</p:attrName>
                                        </p:attrNameLst>
                                      </p:cBhvr>
                                      <p:to>
                                        <p:strVal val="visible"/>
                                      </p:to>
                                    </p:set>
                                    <p:animEffect transition="in" filter="fade">
                                      <p:cBhvr>
                                        <p:cTn id="48" dur="500"/>
                                        <p:tgtEl>
                                          <p:spTgt spid="91139"/>
                                        </p:tgtEl>
                                      </p:cBhvr>
                                    </p:animEffect>
                                    <p:anim calcmode="lin" valueType="num">
                                      <p:cBhvr>
                                        <p:cTn id="49" dur="500" fill="hold"/>
                                        <p:tgtEl>
                                          <p:spTgt spid="91139"/>
                                        </p:tgtEl>
                                        <p:attrNameLst>
                                          <p:attrName>ppt_x</p:attrName>
                                        </p:attrNameLst>
                                      </p:cBhvr>
                                      <p:tavLst>
                                        <p:tav tm="0">
                                          <p:val>
                                            <p:strVal val="#ppt_x"/>
                                          </p:val>
                                        </p:tav>
                                        <p:tav tm="100000">
                                          <p:val>
                                            <p:strVal val="#ppt_x"/>
                                          </p:val>
                                        </p:tav>
                                      </p:tavLst>
                                    </p:anim>
                                    <p:anim calcmode="lin" valueType="num">
                                      <p:cBhvr>
                                        <p:cTn id="50" dur="500" fill="hold"/>
                                        <p:tgtEl>
                                          <p:spTgt spid="9113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1154"/>
                                        </p:tgtEl>
                                        <p:attrNameLst>
                                          <p:attrName>style.visibility</p:attrName>
                                        </p:attrNameLst>
                                      </p:cBhvr>
                                      <p:to>
                                        <p:strVal val="visible"/>
                                      </p:to>
                                    </p:set>
                                    <p:animEffect transition="in" filter="fade">
                                      <p:cBhvr>
                                        <p:cTn id="53" dur="500"/>
                                        <p:tgtEl>
                                          <p:spTgt spid="91154"/>
                                        </p:tgtEl>
                                      </p:cBhvr>
                                    </p:animEffect>
                                    <p:anim calcmode="lin" valueType="num">
                                      <p:cBhvr>
                                        <p:cTn id="54" dur="500" fill="hold"/>
                                        <p:tgtEl>
                                          <p:spTgt spid="91154"/>
                                        </p:tgtEl>
                                        <p:attrNameLst>
                                          <p:attrName>ppt_x</p:attrName>
                                        </p:attrNameLst>
                                      </p:cBhvr>
                                      <p:tavLst>
                                        <p:tav tm="0">
                                          <p:val>
                                            <p:strVal val="#ppt_x"/>
                                          </p:val>
                                        </p:tav>
                                        <p:tav tm="100000">
                                          <p:val>
                                            <p:strVal val="#ppt_x"/>
                                          </p:val>
                                        </p:tav>
                                      </p:tavLst>
                                    </p:anim>
                                    <p:anim calcmode="lin" valueType="num">
                                      <p:cBhvr>
                                        <p:cTn id="55" dur="500" fill="hold"/>
                                        <p:tgtEl>
                                          <p:spTgt spid="9115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1155"/>
                                        </p:tgtEl>
                                        <p:attrNameLst>
                                          <p:attrName>style.visibility</p:attrName>
                                        </p:attrNameLst>
                                      </p:cBhvr>
                                      <p:to>
                                        <p:strVal val="visible"/>
                                      </p:to>
                                    </p:set>
                                    <p:animEffect transition="in" filter="fade">
                                      <p:cBhvr>
                                        <p:cTn id="58" dur="500"/>
                                        <p:tgtEl>
                                          <p:spTgt spid="91155"/>
                                        </p:tgtEl>
                                      </p:cBhvr>
                                    </p:animEffect>
                                    <p:anim calcmode="lin" valueType="num">
                                      <p:cBhvr>
                                        <p:cTn id="59" dur="500" fill="hold"/>
                                        <p:tgtEl>
                                          <p:spTgt spid="91155"/>
                                        </p:tgtEl>
                                        <p:attrNameLst>
                                          <p:attrName>ppt_x</p:attrName>
                                        </p:attrNameLst>
                                      </p:cBhvr>
                                      <p:tavLst>
                                        <p:tav tm="0">
                                          <p:val>
                                            <p:strVal val="#ppt_x"/>
                                          </p:val>
                                        </p:tav>
                                        <p:tav tm="100000">
                                          <p:val>
                                            <p:strVal val="#ppt_x"/>
                                          </p:val>
                                        </p:tav>
                                      </p:tavLst>
                                    </p:anim>
                                    <p:anim calcmode="lin" valueType="num">
                                      <p:cBhvr>
                                        <p:cTn id="60" dur="500" fill="hold"/>
                                        <p:tgtEl>
                                          <p:spTgt spid="9115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1156"/>
                                        </p:tgtEl>
                                        <p:attrNameLst>
                                          <p:attrName>style.visibility</p:attrName>
                                        </p:attrNameLst>
                                      </p:cBhvr>
                                      <p:to>
                                        <p:strVal val="visible"/>
                                      </p:to>
                                    </p:set>
                                    <p:animEffect transition="in" filter="fade">
                                      <p:cBhvr>
                                        <p:cTn id="63" dur="500"/>
                                        <p:tgtEl>
                                          <p:spTgt spid="91156"/>
                                        </p:tgtEl>
                                      </p:cBhvr>
                                    </p:animEffect>
                                    <p:anim calcmode="lin" valueType="num">
                                      <p:cBhvr>
                                        <p:cTn id="64" dur="500" fill="hold"/>
                                        <p:tgtEl>
                                          <p:spTgt spid="91156"/>
                                        </p:tgtEl>
                                        <p:attrNameLst>
                                          <p:attrName>ppt_x</p:attrName>
                                        </p:attrNameLst>
                                      </p:cBhvr>
                                      <p:tavLst>
                                        <p:tav tm="0">
                                          <p:val>
                                            <p:strVal val="#ppt_x"/>
                                          </p:val>
                                        </p:tav>
                                        <p:tav tm="100000">
                                          <p:val>
                                            <p:strVal val="#ppt_x"/>
                                          </p:val>
                                        </p:tav>
                                      </p:tavLst>
                                    </p:anim>
                                    <p:anim calcmode="lin" valueType="num">
                                      <p:cBhvr>
                                        <p:cTn id="65" dur="500" fill="hold"/>
                                        <p:tgtEl>
                                          <p:spTgt spid="91156"/>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2500"/>
                            </p:stCondLst>
                            <p:childTnLst>
                              <p:par>
                                <p:cTn id="67" presetID="47" presetClass="entr" presetSubtype="0" fill="hold" grpId="0" nodeType="afterEffect">
                                  <p:stCondLst>
                                    <p:cond delay="0"/>
                                  </p:stCondLst>
                                  <p:childTnLst>
                                    <p:set>
                                      <p:cBhvr>
                                        <p:cTn id="68" dur="1" fill="hold">
                                          <p:stCondLst>
                                            <p:cond delay="0"/>
                                          </p:stCondLst>
                                        </p:cTn>
                                        <p:tgtEl>
                                          <p:spTgt spid="91145"/>
                                        </p:tgtEl>
                                        <p:attrNameLst>
                                          <p:attrName>style.visibility</p:attrName>
                                        </p:attrNameLst>
                                      </p:cBhvr>
                                      <p:to>
                                        <p:strVal val="visible"/>
                                      </p:to>
                                    </p:set>
                                    <p:animEffect transition="in" filter="fade">
                                      <p:cBhvr>
                                        <p:cTn id="69" dur="500"/>
                                        <p:tgtEl>
                                          <p:spTgt spid="91145"/>
                                        </p:tgtEl>
                                      </p:cBhvr>
                                    </p:animEffect>
                                    <p:anim calcmode="lin" valueType="num">
                                      <p:cBhvr>
                                        <p:cTn id="70" dur="500" fill="hold"/>
                                        <p:tgtEl>
                                          <p:spTgt spid="91145"/>
                                        </p:tgtEl>
                                        <p:attrNameLst>
                                          <p:attrName>ppt_x</p:attrName>
                                        </p:attrNameLst>
                                      </p:cBhvr>
                                      <p:tavLst>
                                        <p:tav tm="0">
                                          <p:val>
                                            <p:strVal val="#ppt_x"/>
                                          </p:val>
                                        </p:tav>
                                        <p:tav tm="100000">
                                          <p:val>
                                            <p:strVal val="#ppt_x"/>
                                          </p:val>
                                        </p:tav>
                                      </p:tavLst>
                                    </p:anim>
                                    <p:anim calcmode="lin" valueType="num">
                                      <p:cBhvr>
                                        <p:cTn id="71" dur="500" fill="hold"/>
                                        <p:tgtEl>
                                          <p:spTgt spid="91145"/>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91161"/>
                                        </p:tgtEl>
                                        <p:attrNameLst>
                                          <p:attrName>style.visibility</p:attrName>
                                        </p:attrNameLst>
                                      </p:cBhvr>
                                      <p:to>
                                        <p:strVal val="visible"/>
                                      </p:to>
                                    </p:set>
                                    <p:animEffect transition="in" filter="fade">
                                      <p:cBhvr>
                                        <p:cTn id="74" dur="500"/>
                                        <p:tgtEl>
                                          <p:spTgt spid="91161"/>
                                        </p:tgtEl>
                                      </p:cBhvr>
                                    </p:animEffect>
                                    <p:anim calcmode="lin" valueType="num">
                                      <p:cBhvr>
                                        <p:cTn id="75" dur="500" fill="hold"/>
                                        <p:tgtEl>
                                          <p:spTgt spid="91161"/>
                                        </p:tgtEl>
                                        <p:attrNameLst>
                                          <p:attrName>ppt_x</p:attrName>
                                        </p:attrNameLst>
                                      </p:cBhvr>
                                      <p:tavLst>
                                        <p:tav tm="0">
                                          <p:val>
                                            <p:strVal val="#ppt_x"/>
                                          </p:val>
                                        </p:tav>
                                        <p:tav tm="100000">
                                          <p:val>
                                            <p:strVal val="#ppt_x"/>
                                          </p:val>
                                        </p:tav>
                                      </p:tavLst>
                                    </p:anim>
                                    <p:anim calcmode="lin" valueType="num">
                                      <p:cBhvr>
                                        <p:cTn id="76" dur="500" fill="hold"/>
                                        <p:tgtEl>
                                          <p:spTgt spid="9116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91160"/>
                                        </p:tgtEl>
                                        <p:attrNameLst>
                                          <p:attrName>style.visibility</p:attrName>
                                        </p:attrNameLst>
                                      </p:cBhvr>
                                      <p:to>
                                        <p:strVal val="visible"/>
                                      </p:to>
                                    </p:set>
                                    <p:animEffect transition="in" filter="fade">
                                      <p:cBhvr>
                                        <p:cTn id="79" dur="500"/>
                                        <p:tgtEl>
                                          <p:spTgt spid="91160"/>
                                        </p:tgtEl>
                                      </p:cBhvr>
                                    </p:animEffect>
                                    <p:anim calcmode="lin" valueType="num">
                                      <p:cBhvr>
                                        <p:cTn id="80" dur="500" fill="hold"/>
                                        <p:tgtEl>
                                          <p:spTgt spid="91160"/>
                                        </p:tgtEl>
                                        <p:attrNameLst>
                                          <p:attrName>ppt_x</p:attrName>
                                        </p:attrNameLst>
                                      </p:cBhvr>
                                      <p:tavLst>
                                        <p:tav tm="0">
                                          <p:val>
                                            <p:strVal val="#ppt_x"/>
                                          </p:val>
                                        </p:tav>
                                        <p:tav tm="100000">
                                          <p:val>
                                            <p:strVal val="#ppt_x"/>
                                          </p:val>
                                        </p:tav>
                                      </p:tavLst>
                                    </p:anim>
                                    <p:anim calcmode="lin" valueType="num">
                                      <p:cBhvr>
                                        <p:cTn id="81" dur="500" fill="hold"/>
                                        <p:tgtEl>
                                          <p:spTgt spid="9116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1159"/>
                                        </p:tgtEl>
                                        <p:attrNameLst>
                                          <p:attrName>style.visibility</p:attrName>
                                        </p:attrNameLst>
                                      </p:cBhvr>
                                      <p:to>
                                        <p:strVal val="visible"/>
                                      </p:to>
                                    </p:set>
                                    <p:animEffect transition="in" filter="fade">
                                      <p:cBhvr>
                                        <p:cTn id="84" dur="500"/>
                                        <p:tgtEl>
                                          <p:spTgt spid="91159"/>
                                        </p:tgtEl>
                                      </p:cBhvr>
                                    </p:animEffect>
                                    <p:anim calcmode="lin" valueType="num">
                                      <p:cBhvr>
                                        <p:cTn id="85" dur="500" fill="hold"/>
                                        <p:tgtEl>
                                          <p:spTgt spid="91159"/>
                                        </p:tgtEl>
                                        <p:attrNameLst>
                                          <p:attrName>ppt_x</p:attrName>
                                        </p:attrNameLst>
                                      </p:cBhvr>
                                      <p:tavLst>
                                        <p:tav tm="0">
                                          <p:val>
                                            <p:strVal val="#ppt_x"/>
                                          </p:val>
                                        </p:tav>
                                        <p:tav tm="100000">
                                          <p:val>
                                            <p:strVal val="#ppt_x"/>
                                          </p:val>
                                        </p:tav>
                                      </p:tavLst>
                                    </p:anim>
                                    <p:anim calcmode="lin" valueType="num">
                                      <p:cBhvr>
                                        <p:cTn id="86" dur="500" fill="hold"/>
                                        <p:tgtEl>
                                          <p:spTgt spid="91159"/>
                                        </p:tgtEl>
                                        <p:attrNameLst>
                                          <p:attrName>ppt_y</p:attrName>
                                        </p:attrNameLst>
                                      </p:cBhvr>
                                      <p:tavLst>
                                        <p:tav tm="0">
                                          <p:val>
                                            <p:strVal val="#ppt_y-.1"/>
                                          </p:val>
                                        </p:tav>
                                        <p:tav tm="100000">
                                          <p:val>
                                            <p:strVal val="#ppt_y"/>
                                          </p:val>
                                        </p:tav>
                                      </p:tavLst>
                                    </p:anim>
                                  </p:childTnLst>
                                </p:cTn>
                              </p:par>
                            </p:childTnLst>
                          </p:cTn>
                        </p:par>
                        <p:par>
                          <p:cTn id="87" fill="hold" nodeType="afterGroup">
                            <p:stCondLst>
                              <p:cond delay="3000"/>
                            </p:stCondLst>
                            <p:childTnLst>
                              <p:par>
                                <p:cTn id="88" presetID="42" presetClass="entr" presetSubtype="0" fill="hold" grpId="0" nodeType="afterEffect">
                                  <p:stCondLst>
                                    <p:cond delay="0"/>
                                  </p:stCondLst>
                                  <p:childTnLst>
                                    <p:set>
                                      <p:cBhvr>
                                        <p:cTn id="89" dur="1" fill="hold">
                                          <p:stCondLst>
                                            <p:cond delay="0"/>
                                          </p:stCondLst>
                                        </p:cTn>
                                        <p:tgtEl>
                                          <p:spTgt spid="91141"/>
                                        </p:tgtEl>
                                        <p:attrNameLst>
                                          <p:attrName>style.visibility</p:attrName>
                                        </p:attrNameLst>
                                      </p:cBhvr>
                                      <p:to>
                                        <p:strVal val="visible"/>
                                      </p:to>
                                    </p:set>
                                    <p:animEffect transition="in" filter="fade">
                                      <p:cBhvr>
                                        <p:cTn id="90" dur="500"/>
                                        <p:tgtEl>
                                          <p:spTgt spid="91141"/>
                                        </p:tgtEl>
                                      </p:cBhvr>
                                    </p:animEffect>
                                    <p:anim calcmode="lin" valueType="num">
                                      <p:cBhvr>
                                        <p:cTn id="91" dur="500" fill="hold"/>
                                        <p:tgtEl>
                                          <p:spTgt spid="91141"/>
                                        </p:tgtEl>
                                        <p:attrNameLst>
                                          <p:attrName>ppt_x</p:attrName>
                                        </p:attrNameLst>
                                      </p:cBhvr>
                                      <p:tavLst>
                                        <p:tav tm="0">
                                          <p:val>
                                            <p:strVal val="#ppt_x"/>
                                          </p:val>
                                        </p:tav>
                                        <p:tav tm="100000">
                                          <p:val>
                                            <p:strVal val="#ppt_x"/>
                                          </p:val>
                                        </p:tav>
                                      </p:tavLst>
                                    </p:anim>
                                    <p:anim calcmode="lin" valueType="num">
                                      <p:cBhvr>
                                        <p:cTn id="92" dur="500" fill="hold"/>
                                        <p:tgtEl>
                                          <p:spTgt spid="9114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91164"/>
                                        </p:tgtEl>
                                        <p:attrNameLst>
                                          <p:attrName>style.visibility</p:attrName>
                                        </p:attrNameLst>
                                      </p:cBhvr>
                                      <p:to>
                                        <p:strVal val="visible"/>
                                      </p:to>
                                    </p:set>
                                    <p:animEffect transition="in" filter="fade">
                                      <p:cBhvr>
                                        <p:cTn id="95" dur="500"/>
                                        <p:tgtEl>
                                          <p:spTgt spid="91164"/>
                                        </p:tgtEl>
                                      </p:cBhvr>
                                    </p:animEffect>
                                    <p:anim calcmode="lin" valueType="num">
                                      <p:cBhvr>
                                        <p:cTn id="96" dur="500" fill="hold"/>
                                        <p:tgtEl>
                                          <p:spTgt spid="91164"/>
                                        </p:tgtEl>
                                        <p:attrNameLst>
                                          <p:attrName>ppt_x</p:attrName>
                                        </p:attrNameLst>
                                      </p:cBhvr>
                                      <p:tavLst>
                                        <p:tav tm="0">
                                          <p:val>
                                            <p:strVal val="#ppt_x"/>
                                          </p:val>
                                        </p:tav>
                                        <p:tav tm="100000">
                                          <p:val>
                                            <p:strVal val="#ppt_x"/>
                                          </p:val>
                                        </p:tav>
                                      </p:tavLst>
                                    </p:anim>
                                    <p:anim calcmode="lin" valueType="num">
                                      <p:cBhvr>
                                        <p:cTn id="97" dur="500" fill="hold"/>
                                        <p:tgtEl>
                                          <p:spTgt spid="9116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1165"/>
                                        </p:tgtEl>
                                        <p:attrNameLst>
                                          <p:attrName>style.visibility</p:attrName>
                                        </p:attrNameLst>
                                      </p:cBhvr>
                                      <p:to>
                                        <p:strVal val="visible"/>
                                      </p:to>
                                    </p:set>
                                    <p:animEffect transition="in" filter="fade">
                                      <p:cBhvr>
                                        <p:cTn id="100" dur="500"/>
                                        <p:tgtEl>
                                          <p:spTgt spid="91165"/>
                                        </p:tgtEl>
                                      </p:cBhvr>
                                    </p:animEffect>
                                    <p:anim calcmode="lin" valueType="num">
                                      <p:cBhvr>
                                        <p:cTn id="101" dur="500" fill="hold"/>
                                        <p:tgtEl>
                                          <p:spTgt spid="91165"/>
                                        </p:tgtEl>
                                        <p:attrNameLst>
                                          <p:attrName>ppt_x</p:attrName>
                                        </p:attrNameLst>
                                      </p:cBhvr>
                                      <p:tavLst>
                                        <p:tav tm="0">
                                          <p:val>
                                            <p:strVal val="#ppt_x"/>
                                          </p:val>
                                        </p:tav>
                                        <p:tav tm="100000">
                                          <p:val>
                                            <p:strVal val="#ppt_x"/>
                                          </p:val>
                                        </p:tav>
                                      </p:tavLst>
                                    </p:anim>
                                    <p:anim calcmode="lin" valueType="num">
                                      <p:cBhvr>
                                        <p:cTn id="102" dur="500" fill="hold"/>
                                        <p:tgtEl>
                                          <p:spTgt spid="91165"/>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91166"/>
                                        </p:tgtEl>
                                        <p:attrNameLst>
                                          <p:attrName>style.visibility</p:attrName>
                                        </p:attrNameLst>
                                      </p:cBhvr>
                                      <p:to>
                                        <p:strVal val="visible"/>
                                      </p:to>
                                    </p:set>
                                    <p:animEffect transition="in" filter="fade">
                                      <p:cBhvr>
                                        <p:cTn id="105" dur="500"/>
                                        <p:tgtEl>
                                          <p:spTgt spid="91166"/>
                                        </p:tgtEl>
                                      </p:cBhvr>
                                    </p:animEffect>
                                    <p:anim calcmode="lin" valueType="num">
                                      <p:cBhvr>
                                        <p:cTn id="106" dur="500" fill="hold"/>
                                        <p:tgtEl>
                                          <p:spTgt spid="91166"/>
                                        </p:tgtEl>
                                        <p:attrNameLst>
                                          <p:attrName>ppt_x</p:attrName>
                                        </p:attrNameLst>
                                      </p:cBhvr>
                                      <p:tavLst>
                                        <p:tav tm="0">
                                          <p:val>
                                            <p:strVal val="#ppt_x"/>
                                          </p:val>
                                        </p:tav>
                                        <p:tav tm="100000">
                                          <p:val>
                                            <p:strVal val="#ppt_x"/>
                                          </p:val>
                                        </p:tav>
                                      </p:tavLst>
                                    </p:anim>
                                    <p:anim calcmode="lin" valueType="num">
                                      <p:cBhvr>
                                        <p:cTn id="107" dur="500" fill="hold"/>
                                        <p:tgtEl>
                                          <p:spTgt spid="91166"/>
                                        </p:tgtEl>
                                        <p:attrNameLst>
                                          <p:attrName>ppt_y</p:attrName>
                                        </p:attrNameLst>
                                      </p:cBhvr>
                                      <p:tavLst>
                                        <p:tav tm="0">
                                          <p:val>
                                            <p:strVal val="#ppt_y+.1"/>
                                          </p:val>
                                        </p:tav>
                                        <p:tav tm="100000">
                                          <p:val>
                                            <p:strVal val="#ppt_y"/>
                                          </p:val>
                                        </p:tav>
                                      </p:tavLst>
                                    </p:anim>
                                  </p:childTnLst>
                                </p:cTn>
                              </p:par>
                            </p:childTnLst>
                          </p:cTn>
                        </p:par>
                        <p:par>
                          <p:cTn id="108" fill="hold" nodeType="afterGroup">
                            <p:stCondLst>
                              <p:cond delay="3500"/>
                            </p:stCondLst>
                            <p:childTnLst>
                              <p:par>
                                <p:cTn id="109" presetID="47" presetClass="entr" presetSubtype="0" fill="hold" grpId="0" nodeType="afterEffect">
                                  <p:stCondLst>
                                    <p:cond delay="0"/>
                                  </p:stCondLst>
                                  <p:childTnLst>
                                    <p:set>
                                      <p:cBhvr>
                                        <p:cTn id="110" dur="1" fill="hold">
                                          <p:stCondLst>
                                            <p:cond delay="0"/>
                                          </p:stCondLst>
                                        </p:cTn>
                                        <p:tgtEl>
                                          <p:spTgt spid="91170"/>
                                        </p:tgtEl>
                                        <p:attrNameLst>
                                          <p:attrName>style.visibility</p:attrName>
                                        </p:attrNameLst>
                                      </p:cBhvr>
                                      <p:to>
                                        <p:strVal val="visible"/>
                                      </p:to>
                                    </p:set>
                                    <p:animEffect transition="in" filter="fade">
                                      <p:cBhvr>
                                        <p:cTn id="111" dur="500"/>
                                        <p:tgtEl>
                                          <p:spTgt spid="91170"/>
                                        </p:tgtEl>
                                      </p:cBhvr>
                                    </p:animEffect>
                                    <p:anim calcmode="lin" valueType="num">
                                      <p:cBhvr>
                                        <p:cTn id="112" dur="500" fill="hold"/>
                                        <p:tgtEl>
                                          <p:spTgt spid="91170"/>
                                        </p:tgtEl>
                                        <p:attrNameLst>
                                          <p:attrName>ppt_x</p:attrName>
                                        </p:attrNameLst>
                                      </p:cBhvr>
                                      <p:tavLst>
                                        <p:tav tm="0">
                                          <p:val>
                                            <p:strVal val="#ppt_x"/>
                                          </p:val>
                                        </p:tav>
                                        <p:tav tm="100000">
                                          <p:val>
                                            <p:strVal val="#ppt_x"/>
                                          </p:val>
                                        </p:tav>
                                      </p:tavLst>
                                    </p:anim>
                                    <p:anim calcmode="lin" valueType="num">
                                      <p:cBhvr>
                                        <p:cTn id="113" dur="500" fill="hold"/>
                                        <p:tgtEl>
                                          <p:spTgt spid="91170"/>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91169"/>
                                        </p:tgtEl>
                                        <p:attrNameLst>
                                          <p:attrName>style.visibility</p:attrName>
                                        </p:attrNameLst>
                                      </p:cBhvr>
                                      <p:to>
                                        <p:strVal val="visible"/>
                                      </p:to>
                                    </p:set>
                                    <p:animEffect transition="in" filter="fade">
                                      <p:cBhvr>
                                        <p:cTn id="116" dur="500"/>
                                        <p:tgtEl>
                                          <p:spTgt spid="91169"/>
                                        </p:tgtEl>
                                      </p:cBhvr>
                                    </p:animEffect>
                                    <p:anim calcmode="lin" valueType="num">
                                      <p:cBhvr>
                                        <p:cTn id="117" dur="500" fill="hold"/>
                                        <p:tgtEl>
                                          <p:spTgt spid="91169"/>
                                        </p:tgtEl>
                                        <p:attrNameLst>
                                          <p:attrName>ppt_x</p:attrName>
                                        </p:attrNameLst>
                                      </p:cBhvr>
                                      <p:tavLst>
                                        <p:tav tm="0">
                                          <p:val>
                                            <p:strVal val="#ppt_x"/>
                                          </p:val>
                                        </p:tav>
                                        <p:tav tm="100000">
                                          <p:val>
                                            <p:strVal val="#ppt_x"/>
                                          </p:val>
                                        </p:tav>
                                      </p:tavLst>
                                    </p:anim>
                                    <p:anim calcmode="lin" valueType="num">
                                      <p:cBhvr>
                                        <p:cTn id="118" dur="500" fill="hold"/>
                                        <p:tgtEl>
                                          <p:spTgt spid="91169"/>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91171"/>
                                        </p:tgtEl>
                                        <p:attrNameLst>
                                          <p:attrName>style.visibility</p:attrName>
                                        </p:attrNameLst>
                                      </p:cBhvr>
                                      <p:to>
                                        <p:strVal val="visible"/>
                                      </p:to>
                                    </p:set>
                                    <p:animEffect transition="in" filter="fade">
                                      <p:cBhvr>
                                        <p:cTn id="121" dur="500"/>
                                        <p:tgtEl>
                                          <p:spTgt spid="91171"/>
                                        </p:tgtEl>
                                      </p:cBhvr>
                                    </p:animEffect>
                                    <p:anim calcmode="lin" valueType="num">
                                      <p:cBhvr>
                                        <p:cTn id="122" dur="500" fill="hold"/>
                                        <p:tgtEl>
                                          <p:spTgt spid="91171"/>
                                        </p:tgtEl>
                                        <p:attrNameLst>
                                          <p:attrName>ppt_x</p:attrName>
                                        </p:attrNameLst>
                                      </p:cBhvr>
                                      <p:tavLst>
                                        <p:tav tm="0">
                                          <p:val>
                                            <p:strVal val="#ppt_x"/>
                                          </p:val>
                                        </p:tav>
                                        <p:tav tm="100000">
                                          <p:val>
                                            <p:strVal val="#ppt_x"/>
                                          </p:val>
                                        </p:tav>
                                      </p:tavLst>
                                    </p:anim>
                                    <p:anim calcmode="lin" valueType="num">
                                      <p:cBhvr>
                                        <p:cTn id="123" dur="500" fill="hold"/>
                                        <p:tgtEl>
                                          <p:spTgt spid="9117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91147"/>
                                        </p:tgtEl>
                                        <p:attrNameLst>
                                          <p:attrName>style.visibility</p:attrName>
                                        </p:attrNameLst>
                                      </p:cBhvr>
                                      <p:to>
                                        <p:strVal val="visible"/>
                                      </p:to>
                                    </p:set>
                                    <p:animEffect transition="in" filter="fade">
                                      <p:cBhvr>
                                        <p:cTn id="126" dur="500"/>
                                        <p:tgtEl>
                                          <p:spTgt spid="91147"/>
                                        </p:tgtEl>
                                      </p:cBhvr>
                                    </p:animEffect>
                                    <p:anim calcmode="lin" valueType="num">
                                      <p:cBhvr>
                                        <p:cTn id="127" dur="500" fill="hold"/>
                                        <p:tgtEl>
                                          <p:spTgt spid="91147"/>
                                        </p:tgtEl>
                                        <p:attrNameLst>
                                          <p:attrName>ppt_x</p:attrName>
                                        </p:attrNameLst>
                                      </p:cBhvr>
                                      <p:tavLst>
                                        <p:tav tm="0">
                                          <p:val>
                                            <p:strVal val="#ppt_x"/>
                                          </p:val>
                                        </p:tav>
                                        <p:tav tm="100000">
                                          <p:val>
                                            <p:strVal val="#ppt_x"/>
                                          </p:val>
                                        </p:tav>
                                      </p:tavLst>
                                    </p:anim>
                                    <p:anim calcmode="lin" valueType="num">
                                      <p:cBhvr>
                                        <p:cTn id="128" dur="500" fill="hold"/>
                                        <p:tgtEl>
                                          <p:spTgt spid="91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nimBg="1"/>
      <p:bldP spid="91140" grpId="0" animBg="1"/>
      <p:bldP spid="91141" grpId="0" animBg="1"/>
      <p:bldP spid="91142" grpId="0" animBg="1"/>
      <p:bldP spid="91143" grpId="0" animBg="1"/>
      <p:bldP spid="91144" grpId="0" animBg="1"/>
      <p:bldP spid="91145" grpId="0" animBg="1"/>
      <p:bldP spid="91146" grpId="0" animBg="1"/>
      <p:bldP spid="91147" grpId="0" animBg="1"/>
      <p:bldP spid="91148" grpId="0" animBg="1"/>
      <p:bldP spid="91149" grpId="0" autoUpdateAnimBg="0"/>
      <p:bldP spid="91150" grpId="0" autoUpdateAnimBg="0"/>
      <p:bldP spid="91154" grpId="0" autoUpdateAnimBg="0"/>
      <p:bldP spid="91155" grpId="0" autoUpdateAnimBg="0"/>
      <p:bldP spid="91159" grpId="0" autoUpdateAnimBg="0"/>
      <p:bldP spid="91160" grpId="0" autoUpdateAnimBg="0"/>
      <p:bldP spid="91164" grpId="0" autoUpdateAnimBg="0"/>
      <p:bldP spid="91165" grpId="0" autoUpdateAnimBg="0"/>
      <p:bldP spid="91169" grpId="0" autoUpdateAnimBg="0"/>
      <p:bldP spid="9117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72" name="平行四边形 37"/>
          <p:cNvSpPr>
            <a:spLocks noChangeArrowheads="1"/>
          </p:cNvSpPr>
          <p:nvPr/>
        </p:nvSpPr>
        <p:spPr bwMode="auto">
          <a:xfrm flipH="1">
            <a:off x="4500578" y="3850969"/>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73" name="平行四边形 38"/>
          <p:cNvSpPr>
            <a:spLocks noChangeArrowheads="1"/>
          </p:cNvSpPr>
          <p:nvPr/>
        </p:nvSpPr>
        <p:spPr bwMode="auto">
          <a:xfrm flipH="1">
            <a:off x="6046804" y="3854136"/>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74" name="平行四边形 39"/>
          <p:cNvSpPr>
            <a:spLocks noChangeArrowheads="1"/>
          </p:cNvSpPr>
          <p:nvPr/>
        </p:nvSpPr>
        <p:spPr bwMode="auto">
          <a:xfrm flipH="1">
            <a:off x="7626366" y="3854136"/>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grpSp>
        <p:nvGrpSpPr>
          <p:cNvPr id="44078" name="Group 46"/>
          <p:cNvGrpSpPr>
            <a:grpSpLocks/>
          </p:cNvGrpSpPr>
          <p:nvPr/>
        </p:nvGrpSpPr>
        <p:grpSpPr bwMode="auto">
          <a:xfrm>
            <a:off x="3708400" y="3850993"/>
            <a:ext cx="1866899" cy="1436197"/>
            <a:chOff x="0" y="0"/>
            <a:chExt cx="2257034" cy="1830287"/>
          </a:xfrm>
        </p:grpSpPr>
        <p:sp>
          <p:nvSpPr>
            <p:cNvPr id="44079" name="平行四边形 42"/>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000000"/>
                </a:solidFill>
              </a:endParaRPr>
            </a:p>
          </p:txBody>
        </p:sp>
        <p:sp>
          <p:nvSpPr>
            <p:cNvPr id="44080" name="TextBox 43"/>
            <p:cNvSpPr txBox="1">
              <a:spLocks noChangeArrowheads="1"/>
            </p:cNvSpPr>
            <p:nvPr/>
          </p:nvSpPr>
          <p:spPr bwMode="auto">
            <a:xfrm>
              <a:off x="733153" y="686105"/>
              <a:ext cx="770509"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1" name="Group 49"/>
          <p:cNvGrpSpPr>
            <a:grpSpLocks/>
          </p:cNvGrpSpPr>
          <p:nvPr/>
        </p:nvGrpSpPr>
        <p:grpSpPr bwMode="auto">
          <a:xfrm>
            <a:off x="5221288" y="3850993"/>
            <a:ext cx="1865312" cy="1436197"/>
            <a:chOff x="0" y="0"/>
            <a:chExt cx="2257034" cy="1830287"/>
          </a:xfrm>
        </p:grpSpPr>
        <p:sp>
          <p:nvSpPr>
            <p:cNvPr id="44082" name="平行四边形 44"/>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83" name="TextBox 45"/>
            <p:cNvSpPr txBox="1">
              <a:spLocks noChangeArrowheads="1"/>
            </p:cNvSpPr>
            <p:nvPr/>
          </p:nvSpPr>
          <p:spPr bwMode="auto">
            <a:xfrm>
              <a:off x="745300" y="682069"/>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4" name="Group 52"/>
          <p:cNvGrpSpPr>
            <a:grpSpLocks/>
          </p:cNvGrpSpPr>
          <p:nvPr/>
        </p:nvGrpSpPr>
        <p:grpSpPr bwMode="auto">
          <a:xfrm>
            <a:off x="6805613" y="3850993"/>
            <a:ext cx="1865312" cy="1436197"/>
            <a:chOff x="0" y="0"/>
            <a:chExt cx="2257034" cy="1830287"/>
          </a:xfrm>
        </p:grpSpPr>
        <p:sp>
          <p:nvSpPr>
            <p:cNvPr id="44085" name="平行四边形 46"/>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86" name="TextBox 47"/>
            <p:cNvSpPr txBox="1">
              <a:spLocks noChangeArrowheads="1"/>
            </p:cNvSpPr>
            <p:nvPr/>
          </p:nvSpPr>
          <p:spPr bwMode="auto">
            <a:xfrm>
              <a:off x="720330" y="686105"/>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7" name="Group 55"/>
          <p:cNvGrpSpPr>
            <a:grpSpLocks/>
          </p:cNvGrpSpPr>
          <p:nvPr/>
        </p:nvGrpSpPr>
        <p:grpSpPr bwMode="auto">
          <a:xfrm>
            <a:off x="8677291" y="2845498"/>
            <a:ext cx="1719263" cy="2851807"/>
            <a:chOff x="0" y="0"/>
            <a:chExt cx="2080515" cy="3627839"/>
          </a:xfrm>
        </p:grpSpPr>
        <p:sp>
          <p:nvSpPr>
            <p:cNvPr id="44088" name="下箭头 3"/>
            <p:cNvSpPr>
              <a:spLocks/>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chemeClr val="bg1">
                <a:alpha val="16000"/>
              </a:schemeClr>
            </a:solidFill>
            <a:ln w="9525">
              <a:solidFill>
                <a:schemeClr val="bg1"/>
              </a:solidFill>
              <a:round/>
              <a:headEnd/>
              <a:tailEnd/>
            </a:ln>
          </p:spPr>
          <p:txBody>
            <a:bodyPr/>
            <a:lstStyle/>
            <a:p>
              <a:pPr fontAlgn="base">
                <a:spcBef>
                  <a:spcPct val="0"/>
                </a:spcBef>
                <a:spcAft>
                  <a:spcPct val="0"/>
                </a:spcAft>
              </a:pPr>
              <a:endParaRPr lang="zh-CN" altLang="en-US">
                <a:solidFill>
                  <a:srgbClr val="000000"/>
                </a:solidFill>
              </a:endParaRPr>
            </a:p>
          </p:txBody>
        </p:sp>
        <p:sp>
          <p:nvSpPr>
            <p:cNvPr id="44089" name="TextBox 49"/>
            <p:cNvSpPr txBox="1">
              <a:spLocks noChangeArrowheads="1"/>
            </p:cNvSpPr>
            <p:nvPr/>
          </p:nvSpPr>
          <p:spPr bwMode="auto">
            <a:xfrm rot="18066292">
              <a:off x="-49395" y="1755795"/>
              <a:ext cx="2050592" cy="444587"/>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单击增加标题</a:t>
              </a:r>
            </a:p>
          </p:txBody>
        </p:sp>
      </p:grpSp>
      <p:sp>
        <p:nvSpPr>
          <p:cNvPr id="44090" name="矩形 50"/>
          <p:cNvSpPr>
            <a:spLocks noChangeArrowheads="1"/>
          </p:cNvSpPr>
          <p:nvPr/>
        </p:nvSpPr>
        <p:spPr bwMode="auto">
          <a:xfrm>
            <a:off x="3708400" y="2341935"/>
            <a:ext cx="5201684" cy="1035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280" tIns="37139" rIns="74280" bIns="37139">
            <a:spAutoFit/>
          </a:bodyPr>
          <a:lstStyle/>
          <a:p>
            <a:pPr defTabSz="742950" fontAlgn="base">
              <a:lnSpc>
                <a:spcPct val="130000"/>
              </a:lnSpc>
              <a:spcBef>
                <a:spcPct val="0"/>
              </a:spcBef>
              <a:spcAft>
                <a:spcPct val="0"/>
              </a:spcAft>
              <a:buFont typeface="Arial" pitchFamily="34" charset="0"/>
              <a:buNone/>
            </a:pP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itchFamily="34" charset="-122"/>
                <a:ea typeface="微软雅黑" pitchFamily="34" charset="-122"/>
                <a:cs typeface="方正兰亭纤黑简体"/>
              </a:rPr>
              <a:t>此处</a:t>
            </a: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itchFamily="34" charset="-122"/>
              <a:ea typeface="微软雅黑" pitchFamily="34" charset="-122"/>
            </a:endParaRPr>
          </a:p>
        </p:txBody>
      </p:sp>
      <p:sp>
        <p:nvSpPr>
          <p:cNvPr id="44091" name="Rectangle 59"/>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36453235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4078"/>
                                        </p:tgtEl>
                                        <p:attrNameLst>
                                          <p:attrName>style.visibility</p:attrName>
                                        </p:attrNameLst>
                                      </p:cBhvr>
                                      <p:to>
                                        <p:strVal val="visible"/>
                                      </p:to>
                                    </p:set>
                                    <p:animEffect transition="in" filter="wipe(down)">
                                      <p:cBhvr>
                                        <p:cTn id="7" dur="300"/>
                                        <p:tgtEl>
                                          <p:spTgt spid="44078"/>
                                        </p:tgtEl>
                                      </p:cBhvr>
                                    </p:animEffect>
                                  </p:childTnLst>
                                </p:cTn>
                              </p:par>
                            </p:childTnLst>
                          </p:cTn>
                        </p:par>
                        <p:par>
                          <p:cTn id="8" fill="hold" nodeType="afterGroup">
                            <p:stCondLst>
                              <p:cond delay="300"/>
                            </p:stCondLst>
                            <p:childTnLst>
                              <p:par>
                                <p:cTn id="9" presetID="22" presetClass="entr" presetSubtype="1" fill="hold" grpId="0" nodeType="afterEffect">
                                  <p:stCondLst>
                                    <p:cond delay="0"/>
                                  </p:stCondLst>
                                  <p:childTnLst>
                                    <p:set>
                                      <p:cBhvr>
                                        <p:cTn id="10" dur="1" fill="hold">
                                          <p:stCondLst>
                                            <p:cond delay="0"/>
                                          </p:stCondLst>
                                        </p:cTn>
                                        <p:tgtEl>
                                          <p:spTgt spid="44072"/>
                                        </p:tgtEl>
                                        <p:attrNameLst>
                                          <p:attrName>style.visibility</p:attrName>
                                        </p:attrNameLst>
                                      </p:cBhvr>
                                      <p:to>
                                        <p:strVal val="visible"/>
                                      </p:to>
                                    </p:set>
                                    <p:animEffect transition="in" filter="wipe(up)">
                                      <p:cBhvr>
                                        <p:cTn id="11" dur="300"/>
                                        <p:tgtEl>
                                          <p:spTgt spid="44072"/>
                                        </p:tgtEl>
                                      </p:cBhvr>
                                    </p:animEffect>
                                  </p:childTnLst>
                                </p:cTn>
                              </p:par>
                            </p:childTnLst>
                          </p:cTn>
                        </p:par>
                        <p:par>
                          <p:cTn id="12" fill="hold" nodeType="afterGroup">
                            <p:stCondLst>
                              <p:cond delay="600"/>
                            </p:stCondLst>
                            <p:childTnLst>
                              <p:par>
                                <p:cTn id="13" presetID="22" presetClass="entr" presetSubtype="4" fill="hold" nodeType="afterEffect">
                                  <p:stCondLst>
                                    <p:cond delay="0"/>
                                  </p:stCondLst>
                                  <p:childTnLst>
                                    <p:set>
                                      <p:cBhvr>
                                        <p:cTn id="14" dur="1" fill="hold">
                                          <p:stCondLst>
                                            <p:cond delay="0"/>
                                          </p:stCondLst>
                                        </p:cTn>
                                        <p:tgtEl>
                                          <p:spTgt spid="44081"/>
                                        </p:tgtEl>
                                        <p:attrNameLst>
                                          <p:attrName>style.visibility</p:attrName>
                                        </p:attrNameLst>
                                      </p:cBhvr>
                                      <p:to>
                                        <p:strVal val="visible"/>
                                      </p:to>
                                    </p:set>
                                    <p:animEffect transition="in" filter="wipe(down)">
                                      <p:cBhvr>
                                        <p:cTn id="15" dur="300"/>
                                        <p:tgtEl>
                                          <p:spTgt spid="44081"/>
                                        </p:tgtEl>
                                      </p:cBhvr>
                                    </p:animEffect>
                                  </p:childTnLst>
                                </p:cTn>
                              </p:par>
                            </p:childTnLst>
                          </p:cTn>
                        </p:par>
                        <p:par>
                          <p:cTn id="16" fill="hold" nodeType="afterGroup">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44073"/>
                                        </p:tgtEl>
                                        <p:attrNameLst>
                                          <p:attrName>style.visibility</p:attrName>
                                        </p:attrNameLst>
                                      </p:cBhvr>
                                      <p:to>
                                        <p:strVal val="visible"/>
                                      </p:to>
                                    </p:set>
                                    <p:animEffect transition="in" filter="wipe(up)">
                                      <p:cBhvr>
                                        <p:cTn id="19" dur="300"/>
                                        <p:tgtEl>
                                          <p:spTgt spid="44073"/>
                                        </p:tgtEl>
                                      </p:cBhvr>
                                    </p:animEffect>
                                  </p:childTnLst>
                                </p:cTn>
                              </p:par>
                            </p:childTnLst>
                          </p:cTn>
                        </p:par>
                        <p:par>
                          <p:cTn id="20" fill="hold" nodeType="afterGroup">
                            <p:stCondLst>
                              <p:cond delay="1200"/>
                            </p:stCondLst>
                            <p:childTnLst>
                              <p:par>
                                <p:cTn id="21" presetID="22" presetClass="entr" presetSubtype="4" fill="hold" nodeType="afterEffect">
                                  <p:stCondLst>
                                    <p:cond delay="0"/>
                                  </p:stCondLst>
                                  <p:childTnLst>
                                    <p:set>
                                      <p:cBhvr>
                                        <p:cTn id="22" dur="1" fill="hold">
                                          <p:stCondLst>
                                            <p:cond delay="0"/>
                                          </p:stCondLst>
                                        </p:cTn>
                                        <p:tgtEl>
                                          <p:spTgt spid="44084"/>
                                        </p:tgtEl>
                                        <p:attrNameLst>
                                          <p:attrName>style.visibility</p:attrName>
                                        </p:attrNameLst>
                                      </p:cBhvr>
                                      <p:to>
                                        <p:strVal val="visible"/>
                                      </p:to>
                                    </p:set>
                                    <p:animEffect transition="in" filter="wipe(down)">
                                      <p:cBhvr>
                                        <p:cTn id="23" dur="300"/>
                                        <p:tgtEl>
                                          <p:spTgt spid="44084"/>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44074"/>
                                        </p:tgtEl>
                                        <p:attrNameLst>
                                          <p:attrName>style.visibility</p:attrName>
                                        </p:attrNameLst>
                                      </p:cBhvr>
                                      <p:to>
                                        <p:strVal val="visible"/>
                                      </p:to>
                                    </p:set>
                                    <p:animEffect transition="in" filter="wipe(up)">
                                      <p:cBhvr>
                                        <p:cTn id="27" dur="300"/>
                                        <p:tgtEl>
                                          <p:spTgt spid="44074"/>
                                        </p:tgtEl>
                                      </p:cBhvr>
                                    </p:animEffect>
                                  </p:childTnLst>
                                </p:cTn>
                              </p:par>
                            </p:childTnLst>
                          </p:cTn>
                        </p:par>
                        <p:par>
                          <p:cTn id="28" fill="hold" nodeType="afterGroup">
                            <p:stCondLst>
                              <p:cond delay="1800"/>
                            </p:stCondLst>
                            <p:childTnLst>
                              <p:par>
                                <p:cTn id="29" presetID="22" presetClass="entr" presetSubtype="4" fill="hold" nodeType="afterEffect">
                                  <p:stCondLst>
                                    <p:cond delay="0"/>
                                  </p:stCondLst>
                                  <p:childTnLst>
                                    <p:set>
                                      <p:cBhvr>
                                        <p:cTn id="30" dur="1" fill="hold">
                                          <p:stCondLst>
                                            <p:cond delay="0"/>
                                          </p:stCondLst>
                                        </p:cTn>
                                        <p:tgtEl>
                                          <p:spTgt spid="44087"/>
                                        </p:tgtEl>
                                        <p:attrNameLst>
                                          <p:attrName>style.visibility</p:attrName>
                                        </p:attrNameLst>
                                      </p:cBhvr>
                                      <p:to>
                                        <p:strVal val="visible"/>
                                      </p:to>
                                    </p:set>
                                    <p:animEffect transition="in" filter="wipe(down)">
                                      <p:cBhvr>
                                        <p:cTn id="31" dur="300"/>
                                        <p:tgtEl>
                                          <p:spTgt spid="44087"/>
                                        </p:tgtEl>
                                      </p:cBhvr>
                                    </p:animEffect>
                                  </p:childTnLst>
                                </p:cTn>
                              </p:par>
                            </p:childTnLst>
                          </p:cTn>
                        </p:par>
                        <p:par>
                          <p:cTn id="32" fill="hold" nodeType="afterGroup">
                            <p:stCondLst>
                              <p:cond delay="2100"/>
                            </p:stCondLst>
                            <p:childTnLst>
                              <p:par>
                                <p:cTn id="33" presetID="31" presetClass="entr" presetSubtype="0" fill="hold" grpId="0" nodeType="afterEffect">
                                  <p:stCondLst>
                                    <p:cond delay="0"/>
                                  </p:stCondLst>
                                  <p:childTnLst>
                                    <p:set>
                                      <p:cBhvr>
                                        <p:cTn id="34" dur="1" fill="hold">
                                          <p:stCondLst>
                                            <p:cond delay="0"/>
                                          </p:stCondLst>
                                        </p:cTn>
                                        <p:tgtEl>
                                          <p:spTgt spid="44090"/>
                                        </p:tgtEl>
                                        <p:attrNameLst>
                                          <p:attrName>style.visibility</p:attrName>
                                        </p:attrNameLst>
                                      </p:cBhvr>
                                      <p:to>
                                        <p:strVal val="visible"/>
                                      </p:to>
                                    </p:set>
                                    <p:anim calcmode="lin" valueType="num">
                                      <p:cBhvr>
                                        <p:cTn id="35" dur="500" fill="hold"/>
                                        <p:tgtEl>
                                          <p:spTgt spid="44090"/>
                                        </p:tgtEl>
                                        <p:attrNameLst>
                                          <p:attrName>ppt_w</p:attrName>
                                        </p:attrNameLst>
                                      </p:cBhvr>
                                      <p:tavLst>
                                        <p:tav tm="0">
                                          <p:val>
                                            <p:fltVal val="0"/>
                                          </p:val>
                                        </p:tav>
                                        <p:tav tm="100000">
                                          <p:val>
                                            <p:strVal val="#ppt_w"/>
                                          </p:val>
                                        </p:tav>
                                      </p:tavLst>
                                    </p:anim>
                                    <p:anim calcmode="lin" valueType="num">
                                      <p:cBhvr>
                                        <p:cTn id="36" dur="500" fill="hold"/>
                                        <p:tgtEl>
                                          <p:spTgt spid="44090"/>
                                        </p:tgtEl>
                                        <p:attrNameLst>
                                          <p:attrName>ppt_h</p:attrName>
                                        </p:attrNameLst>
                                      </p:cBhvr>
                                      <p:tavLst>
                                        <p:tav tm="0">
                                          <p:val>
                                            <p:fltVal val="0"/>
                                          </p:val>
                                        </p:tav>
                                        <p:tav tm="100000">
                                          <p:val>
                                            <p:strVal val="#ppt_h"/>
                                          </p:val>
                                        </p:tav>
                                      </p:tavLst>
                                    </p:anim>
                                    <p:anim calcmode="lin" valueType="num">
                                      <p:cBhvr>
                                        <p:cTn id="37" dur="500" fill="hold"/>
                                        <p:tgtEl>
                                          <p:spTgt spid="44090"/>
                                        </p:tgtEl>
                                        <p:attrNameLst>
                                          <p:attrName>style.rotation</p:attrName>
                                        </p:attrNameLst>
                                      </p:cBhvr>
                                      <p:tavLst>
                                        <p:tav tm="0">
                                          <p:val>
                                            <p:fltVal val="90"/>
                                          </p:val>
                                        </p:tav>
                                        <p:tav tm="100000">
                                          <p:val>
                                            <p:fltVal val="0"/>
                                          </p:val>
                                        </p:tav>
                                      </p:tavLst>
                                    </p:anim>
                                    <p:animEffect transition="in" filter="fade">
                                      <p:cBhvr>
                                        <p:cTn id="38" dur="500"/>
                                        <p:tgtEl>
                                          <p:spTgt spid="44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72" grpId="0" animBg="1"/>
      <p:bldP spid="44073" grpId="0" animBg="1"/>
      <p:bldP spid="44074" grpId="0" animBg="1"/>
      <p:bldP spid="4409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779838" y="2270679"/>
            <a:ext cx="1214437" cy="2349851"/>
            <a:chOff x="1419709" y="1270654"/>
            <a:chExt cx="1213553" cy="2354901"/>
          </a:xfrm>
        </p:grpSpPr>
        <p:sp>
          <p:nvSpPr>
            <p:cNvPr id="4" name="圆角矩形 3"/>
            <p:cNvSpPr>
              <a:spLocks noChangeArrowheads="1"/>
            </p:cNvSpPr>
            <p:nvPr/>
          </p:nvSpPr>
          <p:spPr bwMode="auto">
            <a:xfrm rot="5400000">
              <a:off x="849035"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5" name="椭圆 4"/>
            <p:cNvSpPr/>
            <p:nvPr/>
          </p:nvSpPr>
          <p:spPr bwMode="auto">
            <a:xfrm>
              <a:off x="1551375" y="1411885"/>
              <a:ext cx="950221"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6" name="Text Box 39"/>
            <p:cNvSpPr txBox="1">
              <a:spLocks noChangeArrowheads="1"/>
            </p:cNvSpPr>
            <p:nvPr/>
          </p:nvSpPr>
          <p:spPr bwMode="auto">
            <a:xfrm>
              <a:off x="1505018"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1</a:t>
              </a:r>
            </a:p>
          </p:txBody>
        </p:sp>
        <p:sp>
          <p:nvSpPr>
            <p:cNvPr id="7" name="矩形 261"/>
            <p:cNvSpPr>
              <a:spLocks noChangeArrowheads="1"/>
            </p:cNvSpPr>
            <p:nvPr/>
          </p:nvSpPr>
          <p:spPr bwMode="auto">
            <a:xfrm>
              <a:off x="1625934" y="1951418"/>
              <a:ext cx="799637"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23" name="Text Box 39"/>
            <p:cNvSpPr txBox="1">
              <a:spLocks noChangeArrowheads="1"/>
            </p:cNvSpPr>
            <p:nvPr/>
          </p:nvSpPr>
          <p:spPr bwMode="auto">
            <a:xfrm>
              <a:off x="1499026" y="2711523"/>
              <a:ext cx="1086647"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dirty="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dirty="0">
                  <a:solidFill>
                    <a:srgbClr val="FFFFFF"/>
                  </a:solidFill>
                  <a:latin typeface="微软雅黑" pitchFamily="34" charset="-122"/>
                  <a:ea typeface="微软雅黑" pitchFamily="34" charset="-122"/>
                </a:rPr>
                <a:t>简要说明</a:t>
              </a:r>
            </a:p>
          </p:txBody>
        </p:sp>
      </p:grpSp>
      <p:grpSp>
        <p:nvGrpSpPr>
          <p:cNvPr id="30" name="组合 29"/>
          <p:cNvGrpSpPr>
            <a:grpSpLocks/>
          </p:cNvGrpSpPr>
          <p:nvPr/>
        </p:nvGrpSpPr>
        <p:grpSpPr bwMode="auto">
          <a:xfrm>
            <a:off x="3911600" y="4856196"/>
            <a:ext cx="6418708" cy="646331"/>
            <a:chOff x="1868930" y="4032811"/>
            <a:chExt cx="5886576" cy="648077"/>
          </a:xfrm>
        </p:grpSpPr>
        <p:grpSp>
          <p:nvGrpSpPr>
            <p:cNvPr id="86025" name="组合 28"/>
            <p:cNvGrpSpPr>
              <a:grpSpLocks/>
            </p:cNvGrpSpPr>
            <p:nvPr/>
          </p:nvGrpSpPr>
          <p:grpSpPr bwMode="auto">
            <a:xfrm>
              <a:off x="1868930" y="4098093"/>
              <a:ext cx="417263" cy="228018"/>
              <a:chOff x="1868930" y="4098093"/>
              <a:chExt cx="417263" cy="228018"/>
            </a:xfrm>
          </p:grpSpPr>
          <p:sp>
            <p:nvSpPr>
              <p:cNvPr id="31" name="燕尾形 30"/>
              <p:cNvSpPr>
                <a:spLocks noChangeArrowheads="1"/>
              </p:cNvSpPr>
              <p:nvPr/>
            </p:nvSpPr>
            <p:spPr bwMode="auto">
              <a:xfrm>
                <a:off x="1868930"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32" name="燕尾形 31"/>
              <p:cNvSpPr>
                <a:spLocks noChangeArrowheads="1"/>
              </p:cNvSpPr>
              <p:nvPr/>
            </p:nvSpPr>
            <p:spPr bwMode="auto">
              <a:xfrm>
                <a:off x="2058175"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sp>
          <p:nvSpPr>
            <p:cNvPr id="37" name="TextBox 36"/>
            <p:cNvSpPr txBox="1"/>
            <p:nvPr/>
          </p:nvSpPr>
          <p:spPr>
            <a:xfrm>
              <a:off x="2565857" y="4032811"/>
              <a:ext cx="5189649" cy="648077"/>
            </a:xfrm>
            <a:prstGeom prst="rect">
              <a:avLst/>
            </a:prstGeom>
            <a:noFill/>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cs typeface="方正兰亭纤黑简体"/>
              </a:endParaRPr>
            </a:p>
          </p:txBody>
        </p:sp>
      </p:grpSp>
      <p:grpSp>
        <p:nvGrpSpPr>
          <p:cNvPr id="3" name="组合 2"/>
          <p:cNvGrpSpPr>
            <a:grpSpLocks/>
          </p:cNvGrpSpPr>
          <p:nvPr/>
        </p:nvGrpSpPr>
        <p:grpSpPr bwMode="auto">
          <a:xfrm>
            <a:off x="5508622" y="2270679"/>
            <a:ext cx="1214437" cy="2349851"/>
            <a:chOff x="3156432" y="1270654"/>
            <a:chExt cx="1213553" cy="2354901"/>
          </a:xfrm>
        </p:grpSpPr>
        <p:sp>
          <p:nvSpPr>
            <p:cNvPr id="9" name="圆角矩形 8"/>
            <p:cNvSpPr>
              <a:spLocks noChangeArrowheads="1"/>
            </p:cNvSpPr>
            <p:nvPr/>
          </p:nvSpPr>
          <p:spPr bwMode="auto">
            <a:xfrm rot="5400000">
              <a:off x="2585758"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10" name="椭圆 9"/>
            <p:cNvSpPr/>
            <p:nvPr/>
          </p:nvSpPr>
          <p:spPr bwMode="auto">
            <a:xfrm>
              <a:off x="3288099" y="1411885"/>
              <a:ext cx="950219"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11" name="Text Box 39"/>
            <p:cNvSpPr txBox="1">
              <a:spLocks noChangeArrowheads="1"/>
            </p:cNvSpPr>
            <p:nvPr/>
          </p:nvSpPr>
          <p:spPr bwMode="auto">
            <a:xfrm>
              <a:off x="3241741"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2</a:t>
              </a:r>
            </a:p>
          </p:txBody>
        </p:sp>
        <p:sp>
          <p:nvSpPr>
            <p:cNvPr id="38" name="矩形 261"/>
            <p:cNvSpPr>
              <a:spLocks noChangeArrowheads="1"/>
            </p:cNvSpPr>
            <p:nvPr/>
          </p:nvSpPr>
          <p:spPr bwMode="auto">
            <a:xfrm>
              <a:off x="3362657" y="1951418"/>
              <a:ext cx="799637"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34" name="Text Box 39"/>
            <p:cNvSpPr txBox="1">
              <a:spLocks noChangeArrowheads="1"/>
            </p:cNvSpPr>
            <p:nvPr/>
          </p:nvSpPr>
          <p:spPr bwMode="auto">
            <a:xfrm>
              <a:off x="3219885" y="2711523"/>
              <a:ext cx="1086645"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12" name="组合 11"/>
          <p:cNvGrpSpPr>
            <a:grpSpLocks/>
          </p:cNvGrpSpPr>
          <p:nvPr/>
        </p:nvGrpSpPr>
        <p:grpSpPr bwMode="auto">
          <a:xfrm>
            <a:off x="7235810" y="2270679"/>
            <a:ext cx="1212848" cy="2349851"/>
            <a:chOff x="4896956" y="1270654"/>
            <a:chExt cx="1213553" cy="2354901"/>
          </a:xfrm>
        </p:grpSpPr>
        <p:sp>
          <p:nvSpPr>
            <p:cNvPr id="15" name="圆角矩形 14"/>
            <p:cNvSpPr>
              <a:spLocks noChangeArrowheads="1"/>
            </p:cNvSpPr>
            <p:nvPr/>
          </p:nvSpPr>
          <p:spPr bwMode="auto">
            <a:xfrm rot="5400000">
              <a:off x="4326282"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16" name="椭圆 15"/>
            <p:cNvSpPr/>
            <p:nvPr/>
          </p:nvSpPr>
          <p:spPr bwMode="auto">
            <a:xfrm>
              <a:off x="5028795"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17" name="Text Box 39"/>
            <p:cNvSpPr txBox="1">
              <a:spLocks noChangeArrowheads="1"/>
            </p:cNvSpPr>
            <p:nvPr/>
          </p:nvSpPr>
          <p:spPr bwMode="auto">
            <a:xfrm>
              <a:off x="4982265"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3</a:t>
              </a:r>
            </a:p>
          </p:txBody>
        </p:sp>
        <p:sp>
          <p:nvSpPr>
            <p:cNvPr id="39" name="矩形 261"/>
            <p:cNvSpPr>
              <a:spLocks noChangeArrowheads="1"/>
            </p:cNvSpPr>
            <p:nvPr/>
          </p:nvSpPr>
          <p:spPr bwMode="auto">
            <a:xfrm>
              <a:off x="5103451" y="1951418"/>
              <a:ext cx="800684"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40" name="Text Box 39"/>
            <p:cNvSpPr txBox="1">
              <a:spLocks noChangeArrowheads="1"/>
            </p:cNvSpPr>
            <p:nvPr/>
          </p:nvSpPr>
          <p:spPr bwMode="auto">
            <a:xfrm>
              <a:off x="4965259"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18" name="组合 17"/>
          <p:cNvGrpSpPr>
            <a:grpSpLocks/>
          </p:cNvGrpSpPr>
          <p:nvPr/>
        </p:nvGrpSpPr>
        <p:grpSpPr bwMode="auto">
          <a:xfrm>
            <a:off x="8964587" y="2270679"/>
            <a:ext cx="1212848" cy="2349851"/>
            <a:chOff x="6590610" y="1270654"/>
            <a:chExt cx="1213553" cy="2354901"/>
          </a:xfrm>
        </p:grpSpPr>
        <p:sp>
          <p:nvSpPr>
            <p:cNvPr id="19" name="圆角矩形 18"/>
            <p:cNvSpPr>
              <a:spLocks noChangeArrowheads="1"/>
            </p:cNvSpPr>
            <p:nvPr/>
          </p:nvSpPr>
          <p:spPr bwMode="auto">
            <a:xfrm rot="5400000">
              <a:off x="6019936"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20" name="椭圆 19"/>
            <p:cNvSpPr/>
            <p:nvPr/>
          </p:nvSpPr>
          <p:spPr bwMode="auto">
            <a:xfrm>
              <a:off x="6722448"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21" name="Text Box 39"/>
            <p:cNvSpPr txBox="1">
              <a:spLocks noChangeArrowheads="1"/>
            </p:cNvSpPr>
            <p:nvPr/>
          </p:nvSpPr>
          <p:spPr bwMode="auto">
            <a:xfrm>
              <a:off x="6675919"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4</a:t>
              </a:r>
            </a:p>
          </p:txBody>
        </p:sp>
        <p:sp>
          <p:nvSpPr>
            <p:cNvPr id="40" name="矩形 261"/>
            <p:cNvSpPr>
              <a:spLocks noChangeArrowheads="1"/>
            </p:cNvSpPr>
            <p:nvPr/>
          </p:nvSpPr>
          <p:spPr bwMode="auto">
            <a:xfrm>
              <a:off x="6797105" y="1951418"/>
              <a:ext cx="800684"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46" name="Text Box 39"/>
            <p:cNvSpPr txBox="1">
              <a:spLocks noChangeArrowheads="1"/>
            </p:cNvSpPr>
            <p:nvPr/>
          </p:nvSpPr>
          <p:spPr bwMode="auto">
            <a:xfrm>
              <a:off x="6654147"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22" name="组合 21"/>
          <p:cNvGrpSpPr>
            <a:grpSpLocks/>
          </p:cNvGrpSpPr>
          <p:nvPr/>
        </p:nvGrpSpPr>
        <p:grpSpPr bwMode="auto">
          <a:xfrm>
            <a:off x="5046663" y="3298343"/>
            <a:ext cx="417512" cy="228018"/>
            <a:chOff x="2673784" y="2255757"/>
            <a:chExt cx="417263" cy="228018"/>
          </a:xfrm>
        </p:grpSpPr>
        <p:sp>
          <p:nvSpPr>
            <p:cNvPr id="13" name="燕尾形 12"/>
            <p:cNvSpPr>
              <a:spLocks noChangeArrowheads="1"/>
            </p:cNvSpPr>
            <p:nvPr/>
          </p:nvSpPr>
          <p:spPr bwMode="auto">
            <a:xfrm>
              <a:off x="2673784"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14" name="燕尾形 13"/>
            <p:cNvSpPr>
              <a:spLocks noChangeArrowheads="1"/>
            </p:cNvSpPr>
            <p:nvPr/>
          </p:nvSpPr>
          <p:spPr bwMode="auto">
            <a:xfrm>
              <a:off x="2863029"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grpSp>
        <p:nvGrpSpPr>
          <p:cNvPr id="28" name="组合 27"/>
          <p:cNvGrpSpPr>
            <a:grpSpLocks/>
          </p:cNvGrpSpPr>
          <p:nvPr/>
        </p:nvGrpSpPr>
        <p:grpSpPr bwMode="auto">
          <a:xfrm>
            <a:off x="8532813" y="3276175"/>
            <a:ext cx="417512" cy="228018"/>
            <a:chOff x="6151055" y="2255757"/>
            <a:chExt cx="417263" cy="228018"/>
          </a:xfrm>
        </p:grpSpPr>
        <p:sp>
          <p:nvSpPr>
            <p:cNvPr id="23" name="燕尾形 22"/>
            <p:cNvSpPr>
              <a:spLocks noChangeArrowheads="1"/>
            </p:cNvSpPr>
            <p:nvPr/>
          </p:nvSpPr>
          <p:spPr bwMode="auto">
            <a:xfrm>
              <a:off x="6151055"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24" name="燕尾形 23"/>
            <p:cNvSpPr>
              <a:spLocks noChangeArrowheads="1"/>
            </p:cNvSpPr>
            <p:nvPr/>
          </p:nvSpPr>
          <p:spPr bwMode="auto">
            <a:xfrm>
              <a:off x="6340300"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grpSp>
        <p:nvGrpSpPr>
          <p:cNvPr id="27" name="组合 26"/>
          <p:cNvGrpSpPr>
            <a:grpSpLocks/>
          </p:cNvGrpSpPr>
          <p:nvPr/>
        </p:nvGrpSpPr>
        <p:grpSpPr bwMode="auto">
          <a:xfrm>
            <a:off x="6804026" y="3298343"/>
            <a:ext cx="417512" cy="228018"/>
            <a:chOff x="4440922" y="2255757"/>
            <a:chExt cx="417263" cy="228018"/>
          </a:xfrm>
        </p:grpSpPr>
        <p:sp>
          <p:nvSpPr>
            <p:cNvPr id="25" name="燕尾形 24"/>
            <p:cNvSpPr>
              <a:spLocks noChangeArrowheads="1"/>
            </p:cNvSpPr>
            <p:nvPr/>
          </p:nvSpPr>
          <p:spPr bwMode="auto">
            <a:xfrm>
              <a:off x="4440922"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26" name="燕尾形 25"/>
            <p:cNvSpPr>
              <a:spLocks noChangeArrowheads="1"/>
            </p:cNvSpPr>
            <p:nvPr/>
          </p:nvSpPr>
          <p:spPr bwMode="auto">
            <a:xfrm>
              <a:off x="4630167"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sp>
        <p:nvSpPr>
          <p:cNvPr id="86056" name="Rectangle 40"/>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266359939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4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7" name="圆角矩形​​ 34"/>
          <p:cNvSpPr>
            <a:spLocks noChangeArrowheads="1"/>
          </p:cNvSpPr>
          <p:nvPr/>
        </p:nvSpPr>
        <p:spPr bwMode="auto">
          <a:xfrm>
            <a:off x="4473590" y="2788470"/>
            <a:ext cx="2849563" cy="1752887"/>
          </a:xfrm>
          <a:prstGeom prst="roundRect">
            <a:avLst>
              <a:gd name="adj" fmla="val 8588"/>
            </a:avLst>
          </a:prstGeom>
          <a:noFill/>
          <a:ln w="12700">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FFFFF"/>
              </a:solidFill>
              <a:latin typeface="Calibri" pitchFamily="34" charset="0"/>
            </a:endParaRPr>
          </a:p>
        </p:txBody>
      </p:sp>
      <p:sp>
        <p:nvSpPr>
          <p:cNvPr id="94228" name="矩形​​ 30"/>
          <p:cNvSpPr>
            <a:spLocks noChangeArrowheads="1"/>
          </p:cNvSpPr>
          <p:nvPr/>
        </p:nvSpPr>
        <p:spPr bwMode="auto">
          <a:xfrm>
            <a:off x="4941888" y="3083015"/>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点击此处录入标题内容</a:t>
            </a:r>
          </a:p>
        </p:txBody>
      </p:sp>
      <p:sp>
        <p:nvSpPr>
          <p:cNvPr id="94229" name="矩形​​ 31"/>
          <p:cNvSpPr>
            <a:spLocks noChangeArrowheads="1"/>
          </p:cNvSpPr>
          <p:nvPr/>
        </p:nvSpPr>
        <p:spPr bwMode="auto">
          <a:xfrm>
            <a:off x="4941888" y="3432946"/>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0" name="矩形​​ 32"/>
          <p:cNvSpPr>
            <a:spLocks noChangeArrowheads="1"/>
          </p:cNvSpPr>
          <p:nvPr/>
        </p:nvSpPr>
        <p:spPr bwMode="auto">
          <a:xfrm>
            <a:off x="4941888" y="3790807"/>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1" name="矩形​​ 33"/>
          <p:cNvSpPr>
            <a:spLocks noChangeArrowheads="1"/>
          </p:cNvSpPr>
          <p:nvPr/>
        </p:nvSpPr>
        <p:spPr bwMode="auto">
          <a:xfrm>
            <a:off x="4941888" y="4088511"/>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2" name="泪滴形 38"/>
          <p:cNvSpPr>
            <a:spLocks/>
          </p:cNvSpPr>
          <p:nvPr/>
        </p:nvSpPr>
        <p:spPr bwMode="auto">
          <a:xfrm>
            <a:off x="7535863" y="3550118"/>
            <a:ext cx="1223961" cy="1086252"/>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3" name="泪滴形 36"/>
          <p:cNvSpPr>
            <a:spLocks/>
          </p:cNvSpPr>
          <p:nvPr/>
        </p:nvSpPr>
        <p:spPr bwMode="auto">
          <a:xfrm flipH="1">
            <a:off x="8839201" y="3550117"/>
            <a:ext cx="1397000" cy="12398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4" name="泪滴形 24"/>
          <p:cNvSpPr>
            <a:spLocks/>
          </p:cNvSpPr>
          <p:nvPr/>
        </p:nvSpPr>
        <p:spPr bwMode="auto">
          <a:xfrm rot="10800000" flipH="1">
            <a:off x="7650164" y="2524032"/>
            <a:ext cx="1093787" cy="96907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5" name="泪滴形 34"/>
          <p:cNvSpPr>
            <a:spLocks/>
          </p:cNvSpPr>
          <p:nvPr/>
        </p:nvSpPr>
        <p:spPr bwMode="auto">
          <a:xfrm rot="16200000" flipH="1">
            <a:off x="8911294" y="2293619"/>
            <a:ext cx="1124255" cy="1268413"/>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6" name="矩形​​ 44"/>
          <p:cNvSpPr>
            <a:spLocks noChangeArrowheads="1"/>
          </p:cNvSpPr>
          <p:nvPr/>
        </p:nvSpPr>
        <p:spPr bwMode="auto">
          <a:xfrm>
            <a:off x="9286008" y="2600060"/>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7" name="矩形​​ 45"/>
          <p:cNvSpPr>
            <a:spLocks noChangeArrowheads="1"/>
          </p:cNvSpPr>
          <p:nvPr/>
        </p:nvSpPr>
        <p:spPr bwMode="auto">
          <a:xfrm>
            <a:off x="7798516" y="3938063"/>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8" name="矩形​​ 46"/>
          <p:cNvSpPr>
            <a:spLocks noChangeArrowheads="1"/>
          </p:cNvSpPr>
          <p:nvPr/>
        </p:nvSpPr>
        <p:spPr bwMode="auto">
          <a:xfrm>
            <a:off x="9355855" y="4066342"/>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9" name="矩形​​ 43"/>
          <p:cNvSpPr>
            <a:spLocks noChangeArrowheads="1"/>
          </p:cNvSpPr>
          <p:nvPr/>
        </p:nvSpPr>
        <p:spPr bwMode="auto">
          <a:xfrm>
            <a:off x="7798519" y="2748884"/>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点击录</a:t>
            </a:r>
            <a:endParaRPr lang="en-US" sz="1200" dirty="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入内容</a:t>
            </a:r>
          </a:p>
        </p:txBody>
      </p:sp>
      <p:sp>
        <p:nvSpPr>
          <p:cNvPr id="94240" name="泪滴形 24"/>
          <p:cNvSpPr>
            <a:spLocks/>
          </p:cNvSpPr>
          <p:nvPr/>
        </p:nvSpPr>
        <p:spPr bwMode="auto">
          <a:xfrm rot="10800000" flipH="1">
            <a:off x="4694238" y="3021261"/>
            <a:ext cx="247650" cy="220101"/>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1" name="泪滴形 34"/>
          <p:cNvSpPr>
            <a:spLocks/>
          </p:cNvSpPr>
          <p:nvPr/>
        </p:nvSpPr>
        <p:spPr bwMode="auto">
          <a:xfrm rot="16200000" flipH="1">
            <a:off x="4707209" y="3397813"/>
            <a:ext cx="201100" cy="227012"/>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2" name="泪滴形 38"/>
          <p:cNvSpPr>
            <a:spLocks/>
          </p:cNvSpPr>
          <p:nvPr/>
        </p:nvSpPr>
        <p:spPr bwMode="auto">
          <a:xfrm>
            <a:off x="4694239" y="3773382"/>
            <a:ext cx="231775" cy="205850"/>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3" name="泪滴形 36"/>
          <p:cNvSpPr>
            <a:spLocks/>
          </p:cNvSpPr>
          <p:nvPr/>
        </p:nvSpPr>
        <p:spPr bwMode="auto">
          <a:xfrm flipH="1">
            <a:off x="4694238" y="4088488"/>
            <a:ext cx="228600" cy="202683"/>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4" name="Rectangle 36"/>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3</a:t>
            </a:r>
            <a:r>
              <a:rPr lang="zh-CN" altLang="en-US" sz="2000" b="1" dirty="0">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133474494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4244"/>
                                        </p:tgtEl>
                                        <p:attrNameLst>
                                          <p:attrName>style.visibility</p:attrName>
                                        </p:attrNameLst>
                                      </p:cBhvr>
                                      <p:to>
                                        <p:strVal val="visible"/>
                                      </p:to>
                                    </p:set>
                                    <p:animEffect transition="in" filter="fade">
                                      <p:cBhvr>
                                        <p:cTn id="7" dur="500"/>
                                        <p:tgtEl>
                                          <p:spTgt spid="94244"/>
                                        </p:tgtEl>
                                      </p:cBhvr>
                                    </p:animEffect>
                                    <p:anim calcmode="lin" valueType="num">
                                      <p:cBhvr>
                                        <p:cTn id="8" dur="500" fill="hold"/>
                                        <p:tgtEl>
                                          <p:spTgt spid="94244"/>
                                        </p:tgtEl>
                                        <p:attrNameLst>
                                          <p:attrName>ppt_x</p:attrName>
                                        </p:attrNameLst>
                                      </p:cBhvr>
                                      <p:tavLst>
                                        <p:tav tm="0">
                                          <p:val>
                                            <p:strVal val="#ppt_x"/>
                                          </p:val>
                                        </p:tav>
                                        <p:tav tm="100000">
                                          <p:val>
                                            <p:strVal val="#ppt_x"/>
                                          </p:val>
                                        </p:tav>
                                      </p:tavLst>
                                    </p:anim>
                                    <p:anim calcmode="lin" valueType="num">
                                      <p:cBhvr>
                                        <p:cTn id="9" dur="500" fill="hold"/>
                                        <p:tgtEl>
                                          <p:spTgt spid="9424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94232"/>
                                        </p:tgtEl>
                                        <p:attrNameLst>
                                          <p:attrName>style.visibility</p:attrName>
                                        </p:attrNameLst>
                                      </p:cBhvr>
                                      <p:to>
                                        <p:strVal val="visible"/>
                                      </p:to>
                                    </p:set>
                                    <p:anim calcmode="lin" valueType="num">
                                      <p:cBhvr>
                                        <p:cTn id="13" dur="500" fill="hold"/>
                                        <p:tgtEl>
                                          <p:spTgt spid="94232"/>
                                        </p:tgtEl>
                                        <p:attrNameLst>
                                          <p:attrName>ppt_w</p:attrName>
                                        </p:attrNameLst>
                                      </p:cBhvr>
                                      <p:tavLst>
                                        <p:tav tm="0">
                                          <p:val>
                                            <p:fltVal val="0"/>
                                          </p:val>
                                        </p:tav>
                                        <p:tav tm="100000">
                                          <p:val>
                                            <p:strVal val="#ppt_w"/>
                                          </p:val>
                                        </p:tav>
                                      </p:tavLst>
                                    </p:anim>
                                    <p:anim calcmode="lin" valueType="num">
                                      <p:cBhvr>
                                        <p:cTn id="14" dur="500" fill="hold"/>
                                        <p:tgtEl>
                                          <p:spTgt spid="94232"/>
                                        </p:tgtEl>
                                        <p:attrNameLst>
                                          <p:attrName>ppt_h</p:attrName>
                                        </p:attrNameLst>
                                      </p:cBhvr>
                                      <p:tavLst>
                                        <p:tav tm="0">
                                          <p:val>
                                            <p:fltVal val="0"/>
                                          </p:val>
                                        </p:tav>
                                        <p:tav tm="100000">
                                          <p:val>
                                            <p:strVal val="#ppt_h"/>
                                          </p:val>
                                        </p:tav>
                                      </p:tavLst>
                                    </p:anim>
                                    <p:anim calcmode="lin" valueType="num">
                                      <p:cBhvr>
                                        <p:cTn id="15" dur="500" fill="hold"/>
                                        <p:tgtEl>
                                          <p:spTgt spid="94232"/>
                                        </p:tgtEl>
                                        <p:attrNameLst>
                                          <p:attrName>style.rotation</p:attrName>
                                        </p:attrNameLst>
                                      </p:cBhvr>
                                      <p:tavLst>
                                        <p:tav tm="0">
                                          <p:val>
                                            <p:fltVal val="90"/>
                                          </p:val>
                                        </p:tav>
                                        <p:tav tm="100000">
                                          <p:val>
                                            <p:fltVal val="0"/>
                                          </p:val>
                                        </p:tav>
                                      </p:tavLst>
                                    </p:anim>
                                    <p:animEffect transition="in" filter="fade">
                                      <p:cBhvr>
                                        <p:cTn id="16" dur="500"/>
                                        <p:tgtEl>
                                          <p:spTgt spid="9423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4233"/>
                                        </p:tgtEl>
                                        <p:attrNameLst>
                                          <p:attrName>style.visibility</p:attrName>
                                        </p:attrNameLst>
                                      </p:cBhvr>
                                      <p:to>
                                        <p:strVal val="visible"/>
                                      </p:to>
                                    </p:set>
                                    <p:anim calcmode="lin" valueType="num">
                                      <p:cBhvr>
                                        <p:cTn id="19" dur="500" fill="hold"/>
                                        <p:tgtEl>
                                          <p:spTgt spid="94233"/>
                                        </p:tgtEl>
                                        <p:attrNameLst>
                                          <p:attrName>ppt_w</p:attrName>
                                        </p:attrNameLst>
                                      </p:cBhvr>
                                      <p:tavLst>
                                        <p:tav tm="0">
                                          <p:val>
                                            <p:fltVal val="0"/>
                                          </p:val>
                                        </p:tav>
                                        <p:tav tm="100000">
                                          <p:val>
                                            <p:strVal val="#ppt_w"/>
                                          </p:val>
                                        </p:tav>
                                      </p:tavLst>
                                    </p:anim>
                                    <p:anim calcmode="lin" valueType="num">
                                      <p:cBhvr>
                                        <p:cTn id="20" dur="500" fill="hold"/>
                                        <p:tgtEl>
                                          <p:spTgt spid="94233"/>
                                        </p:tgtEl>
                                        <p:attrNameLst>
                                          <p:attrName>ppt_h</p:attrName>
                                        </p:attrNameLst>
                                      </p:cBhvr>
                                      <p:tavLst>
                                        <p:tav tm="0">
                                          <p:val>
                                            <p:fltVal val="0"/>
                                          </p:val>
                                        </p:tav>
                                        <p:tav tm="100000">
                                          <p:val>
                                            <p:strVal val="#ppt_h"/>
                                          </p:val>
                                        </p:tav>
                                      </p:tavLst>
                                    </p:anim>
                                    <p:anim calcmode="lin" valueType="num">
                                      <p:cBhvr>
                                        <p:cTn id="21" dur="500" fill="hold"/>
                                        <p:tgtEl>
                                          <p:spTgt spid="94233"/>
                                        </p:tgtEl>
                                        <p:attrNameLst>
                                          <p:attrName>style.rotation</p:attrName>
                                        </p:attrNameLst>
                                      </p:cBhvr>
                                      <p:tavLst>
                                        <p:tav tm="0">
                                          <p:val>
                                            <p:fltVal val="90"/>
                                          </p:val>
                                        </p:tav>
                                        <p:tav tm="100000">
                                          <p:val>
                                            <p:fltVal val="0"/>
                                          </p:val>
                                        </p:tav>
                                      </p:tavLst>
                                    </p:anim>
                                    <p:animEffect transition="in" filter="fade">
                                      <p:cBhvr>
                                        <p:cTn id="22" dur="500"/>
                                        <p:tgtEl>
                                          <p:spTgt spid="9423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4234"/>
                                        </p:tgtEl>
                                        <p:attrNameLst>
                                          <p:attrName>style.visibility</p:attrName>
                                        </p:attrNameLst>
                                      </p:cBhvr>
                                      <p:to>
                                        <p:strVal val="visible"/>
                                      </p:to>
                                    </p:set>
                                    <p:anim calcmode="lin" valueType="num">
                                      <p:cBhvr>
                                        <p:cTn id="25" dur="500" fill="hold"/>
                                        <p:tgtEl>
                                          <p:spTgt spid="94234"/>
                                        </p:tgtEl>
                                        <p:attrNameLst>
                                          <p:attrName>ppt_w</p:attrName>
                                        </p:attrNameLst>
                                      </p:cBhvr>
                                      <p:tavLst>
                                        <p:tav tm="0">
                                          <p:val>
                                            <p:fltVal val="0"/>
                                          </p:val>
                                        </p:tav>
                                        <p:tav tm="100000">
                                          <p:val>
                                            <p:strVal val="#ppt_w"/>
                                          </p:val>
                                        </p:tav>
                                      </p:tavLst>
                                    </p:anim>
                                    <p:anim calcmode="lin" valueType="num">
                                      <p:cBhvr>
                                        <p:cTn id="26" dur="500" fill="hold"/>
                                        <p:tgtEl>
                                          <p:spTgt spid="94234"/>
                                        </p:tgtEl>
                                        <p:attrNameLst>
                                          <p:attrName>ppt_h</p:attrName>
                                        </p:attrNameLst>
                                      </p:cBhvr>
                                      <p:tavLst>
                                        <p:tav tm="0">
                                          <p:val>
                                            <p:fltVal val="0"/>
                                          </p:val>
                                        </p:tav>
                                        <p:tav tm="100000">
                                          <p:val>
                                            <p:strVal val="#ppt_h"/>
                                          </p:val>
                                        </p:tav>
                                      </p:tavLst>
                                    </p:anim>
                                    <p:anim calcmode="lin" valueType="num">
                                      <p:cBhvr>
                                        <p:cTn id="27" dur="500" fill="hold"/>
                                        <p:tgtEl>
                                          <p:spTgt spid="94234"/>
                                        </p:tgtEl>
                                        <p:attrNameLst>
                                          <p:attrName>style.rotation</p:attrName>
                                        </p:attrNameLst>
                                      </p:cBhvr>
                                      <p:tavLst>
                                        <p:tav tm="0">
                                          <p:val>
                                            <p:fltVal val="90"/>
                                          </p:val>
                                        </p:tav>
                                        <p:tav tm="100000">
                                          <p:val>
                                            <p:fltVal val="0"/>
                                          </p:val>
                                        </p:tav>
                                      </p:tavLst>
                                    </p:anim>
                                    <p:animEffect transition="in" filter="fade">
                                      <p:cBhvr>
                                        <p:cTn id="28" dur="500"/>
                                        <p:tgtEl>
                                          <p:spTgt spid="9423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4235"/>
                                        </p:tgtEl>
                                        <p:attrNameLst>
                                          <p:attrName>style.visibility</p:attrName>
                                        </p:attrNameLst>
                                      </p:cBhvr>
                                      <p:to>
                                        <p:strVal val="visible"/>
                                      </p:to>
                                    </p:set>
                                    <p:anim calcmode="lin" valueType="num">
                                      <p:cBhvr>
                                        <p:cTn id="31" dur="500" fill="hold"/>
                                        <p:tgtEl>
                                          <p:spTgt spid="94235"/>
                                        </p:tgtEl>
                                        <p:attrNameLst>
                                          <p:attrName>ppt_w</p:attrName>
                                        </p:attrNameLst>
                                      </p:cBhvr>
                                      <p:tavLst>
                                        <p:tav tm="0">
                                          <p:val>
                                            <p:fltVal val="0"/>
                                          </p:val>
                                        </p:tav>
                                        <p:tav tm="100000">
                                          <p:val>
                                            <p:strVal val="#ppt_w"/>
                                          </p:val>
                                        </p:tav>
                                      </p:tavLst>
                                    </p:anim>
                                    <p:anim calcmode="lin" valueType="num">
                                      <p:cBhvr>
                                        <p:cTn id="32" dur="500" fill="hold"/>
                                        <p:tgtEl>
                                          <p:spTgt spid="94235"/>
                                        </p:tgtEl>
                                        <p:attrNameLst>
                                          <p:attrName>ppt_h</p:attrName>
                                        </p:attrNameLst>
                                      </p:cBhvr>
                                      <p:tavLst>
                                        <p:tav tm="0">
                                          <p:val>
                                            <p:fltVal val="0"/>
                                          </p:val>
                                        </p:tav>
                                        <p:tav tm="100000">
                                          <p:val>
                                            <p:strVal val="#ppt_h"/>
                                          </p:val>
                                        </p:tav>
                                      </p:tavLst>
                                    </p:anim>
                                    <p:anim calcmode="lin" valueType="num">
                                      <p:cBhvr>
                                        <p:cTn id="33" dur="500" fill="hold"/>
                                        <p:tgtEl>
                                          <p:spTgt spid="94235"/>
                                        </p:tgtEl>
                                        <p:attrNameLst>
                                          <p:attrName>style.rotation</p:attrName>
                                        </p:attrNameLst>
                                      </p:cBhvr>
                                      <p:tavLst>
                                        <p:tav tm="0">
                                          <p:val>
                                            <p:fltVal val="90"/>
                                          </p:val>
                                        </p:tav>
                                        <p:tav tm="100000">
                                          <p:val>
                                            <p:fltVal val="0"/>
                                          </p:val>
                                        </p:tav>
                                      </p:tavLst>
                                    </p:anim>
                                    <p:animEffect transition="in" filter="fade">
                                      <p:cBhvr>
                                        <p:cTn id="34" dur="500"/>
                                        <p:tgtEl>
                                          <p:spTgt spid="9423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4236"/>
                                        </p:tgtEl>
                                        <p:attrNameLst>
                                          <p:attrName>style.visibility</p:attrName>
                                        </p:attrNameLst>
                                      </p:cBhvr>
                                      <p:to>
                                        <p:strVal val="visible"/>
                                      </p:to>
                                    </p:set>
                                    <p:anim calcmode="lin" valueType="num">
                                      <p:cBhvr>
                                        <p:cTn id="37" dur="500" fill="hold"/>
                                        <p:tgtEl>
                                          <p:spTgt spid="94236"/>
                                        </p:tgtEl>
                                        <p:attrNameLst>
                                          <p:attrName>ppt_w</p:attrName>
                                        </p:attrNameLst>
                                      </p:cBhvr>
                                      <p:tavLst>
                                        <p:tav tm="0">
                                          <p:val>
                                            <p:fltVal val="0"/>
                                          </p:val>
                                        </p:tav>
                                        <p:tav tm="100000">
                                          <p:val>
                                            <p:strVal val="#ppt_w"/>
                                          </p:val>
                                        </p:tav>
                                      </p:tavLst>
                                    </p:anim>
                                    <p:anim calcmode="lin" valueType="num">
                                      <p:cBhvr>
                                        <p:cTn id="38" dur="500" fill="hold"/>
                                        <p:tgtEl>
                                          <p:spTgt spid="94236"/>
                                        </p:tgtEl>
                                        <p:attrNameLst>
                                          <p:attrName>ppt_h</p:attrName>
                                        </p:attrNameLst>
                                      </p:cBhvr>
                                      <p:tavLst>
                                        <p:tav tm="0">
                                          <p:val>
                                            <p:fltVal val="0"/>
                                          </p:val>
                                        </p:tav>
                                        <p:tav tm="100000">
                                          <p:val>
                                            <p:strVal val="#ppt_h"/>
                                          </p:val>
                                        </p:tav>
                                      </p:tavLst>
                                    </p:anim>
                                    <p:anim calcmode="lin" valueType="num">
                                      <p:cBhvr>
                                        <p:cTn id="39" dur="500" fill="hold"/>
                                        <p:tgtEl>
                                          <p:spTgt spid="94236"/>
                                        </p:tgtEl>
                                        <p:attrNameLst>
                                          <p:attrName>style.rotation</p:attrName>
                                        </p:attrNameLst>
                                      </p:cBhvr>
                                      <p:tavLst>
                                        <p:tav tm="0">
                                          <p:val>
                                            <p:fltVal val="90"/>
                                          </p:val>
                                        </p:tav>
                                        <p:tav tm="100000">
                                          <p:val>
                                            <p:fltVal val="0"/>
                                          </p:val>
                                        </p:tav>
                                      </p:tavLst>
                                    </p:anim>
                                    <p:animEffect transition="in" filter="fade">
                                      <p:cBhvr>
                                        <p:cTn id="40" dur="500"/>
                                        <p:tgtEl>
                                          <p:spTgt spid="9423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4237"/>
                                        </p:tgtEl>
                                        <p:attrNameLst>
                                          <p:attrName>style.visibility</p:attrName>
                                        </p:attrNameLst>
                                      </p:cBhvr>
                                      <p:to>
                                        <p:strVal val="visible"/>
                                      </p:to>
                                    </p:set>
                                    <p:anim calcmode="lin" valueType="num">
                                      <p:cBhvr>
                                        <p:cTn id="43" dur="500" fill="hold"/>
                                        <p:tgtEl>
                                          <p:spTgt spid="94237"/>
                                        </p:tgtEl>
                                        <p:attrNameLst>
                                          <p:attrName>ppt_w</p:attrName>
                                        </p:attrNameLst>
                                      </p:cBhvr>
                                      <p:tavLst>
                                        <p:tav tm="0">
                                          <p:val>
                                            <p:fltVal val="0"/>
                                          </p:val>
                                        </p:tav>
                                        <p:tav tm="100000">
                                          <p:val>
                                            <p:strVal val="#ppt_w"/>
                                          </p:val>
                                        </p:tav>
                                      </p:tavLst>
                                    </p:anim>
                                    <p:anim calcmode="lin" valueType="num">
                                      <p:cBhvr>
                                        <p:cTn id="44" dur="500" fill="hold"/>
                                        <p:tgtEl>
                                          <p:spTgt spid="94237"/>
                                        </p:tgtEl>
                                        <p:attrNameLst>
                                          <p:attrName>ppt_h</p:attrName>
                                        </p:attrNameLst>
                                      </p:cBhvr>
                                      <p:tavLst>
                                        <p:tav tm="0">
                                          <p:val>
                                            <p:fltVal val="0"/>
                                          </p:val>
                                        </p:tav>
                                        <p:tav tm="100000">
                                          <p:val>
                                            <p:strVal val="#ppt_h"/>
                                          </p:val>
                                        </p:tav>
                                      </p:tavLst>
                                    </p:anim>
                                    <p:anim calcmode="lin" valueType="num">
                                      <p:cBhvr>
                                        <p:cTn id="45" dur="500" fill="hold"/>
                                        <p:tgtEl>
                                          <p:spTgt spid="94237"/>
                                        </p:tgtEl>
                                        <p:attrNameLst>
                                          <p:attrName>style.rotation</p:attrName>
                                        </p:attrNameLst>
                                      </p:cBhvr>
                                      <p:tavLst>
                                        <p:tav tm="0">
                                          <p:val>
                                            <p:fltVal val="90"/>
                                          </p:val>
                                        </p:tav>
                                        <p:tav tm="100000">
                                          <p:val>
                                            <p:fltVal val="0"/>
                                          </p:val>
                                        </p:tav>
                                      </p:tavLst>
                                    </p:anim>
                                    <p:animEffect transition="in" filter="fade">
                                      <p:cBhvr>
                                        <p:cTn id="46" dur="500"/>
                                        <p:tgtEl>
                                          <p:spTgt spid="9423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4238"/>
                                        </p:tgtEl>
                                        <p:attrNameLst>
                                          <p:attrName>style.visibility</p:attrName>
                                        </p:attrNameLst>
                                      </p:cBhvr>
                                      <p:to>
                                        <p:strVal val="visible"/>
                                      </p:to>
                                    </p:set>
                                    <p:anim calcmode="lin" valueType="num">
                                      <p:cBhvr>
                                        <p:cTn id="49" dur="500" fill="hold"/>
                                        <p:tgtEl>
                                          <p:spTgt spid="94238"/>
                                        </p:tgtEl>
                                        <p:attrNameLst>
                                          <p:attrName>ppt_w</p:attrName>
                                        </p:attrNameLst>
                                      </p:cBhvr>
                                      <p:tavLst>
                                        <p:tav tm="0">
                                          <p:val>
                                            <p:fltVal val="0"/>
                                          </p:val>
                                        </p:tav>
                                        <p:tav tm="100000">
                                          <p:val>
                                            <p:strVal val="#ppt_w"/>
                                          </p:val>
                                        </p:tav>
                                      </p:tavLst>
                                    </p:anim>
                                    <p:anim calcmode="lin" valueType="num">
                                      <p:cBhvr>
                                        <p:cTn id="50" dur="500" fill="hold"/>
                                        <p:tgtEl>
                                          <p:spTgt spid="94238"/>
                                        </p:tgtEl>
                                        <p:attrNameLst>
                                          <p:attrName>ppt_h</p:attrName>
                                        </p:attrNameLst>
                                      </p:cBhvr>
                                      <p:tavLst>
                                        <p:tav tm="0">
                                          <p:val>
                                            <p:fltVal val="0"/>
                                          </p:val>
                                        </p:tav>
                                        <p:tav tm="100000">
                                          <p:val>
                                            <p:strVal val="#ppt_h"/>
                                          </p:val>
                                        </p:tav>
                                      </p:tavLst>
                                    </p:anim>
                                    <p:anim calcmode="lin" valueType="num">
                                      <p:cBhvr>
                                        <p:cTn id="51" dur="500" fill="hold"/>
                                        <p:tgtEl>
                                          <p:spTgt spid="94238"/>
                                        </p:tgtEl>
                                        <p:attrNameLst>
                                          <p:attrName>style.rotation</p:attrName>
                                        </p:attrNameLst>
                                      </p:cBhvr>
                                      <p:tavLst>
                                        <p:tav tm="0">
                                          <p:val>
                                            <p:fltVal val="90"/>
                                          </p:val>
                                        </p:tav>
                                        <p:tav tm="100000">
                                          <p:val>
                                            <p:fltVal val="0"/>
                                          </p:val>
                                        </p:tav>
                                      </p:tavLst>
                                    </p:anim>
                                    <p:animEffect transition="in" filter="fade">
                                      <p:cBhvr>
                                        <p:cTn id="52" dur="500"/>
                                        <p:tgtEl>
                                          <p:spTgt spid="9423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4239"/>
                                        </p:tgtEl>
                                        <p:attrNameLst>
                                          <p:attrName>style.visibility</p:attrName>
                                        </p:attrNameLst>
                                      </p:cBhvr>
                                      <p:to>
                                        <p:strVal val="visible"/>
                                      </p:to>
                                    </p:set>
                                    <p:anim calcmode="lin" valueType="num">
                                      <p:cBhvr>
                                        <p:cTn id="55" dur="500" fill="hold"/>
                                        <p:tgtEl>
                                          <p:spTgt spid="94239"/>
                                        </p:tgtEl>
                                        <p:attrNameLst>
                                          <p:attrName>ppt_w</p:attrName>
                                        </p:attrNameLst>
                                      </p:cBhvr>
                                      <p:tavLst>
                                        <p:tav tm="0">
                                          <p:val>
                                            <p:fltVal val="0"/>
                                          </p:val>
                                        </p:tav>
                                        <p:tav tm="100000">
                                          <p:val>
                                            <p:strVal val="#ppt_w"/>
                                          </p:val>
                                        </p:tav>
                                      </p:tavLst>
                                    </p:anim>
                                    <p:anim calcmode="lin" valueType="num">
                                      <p:cBhvr>
                                        <p:cTn id="56" dur="500" fill="hold"/>
                                        <p:tgtEl>
                                          <p:spTgt spid="94239"/>
                                        </p:tgtEl>
                                        <p:attrNameLst>
                                          <p:attrName>ppt_h</p:attrName>
                                        </p:attrNameLst>
                                      </p:cBhvr>
                                      <p:tavLst>
                                        <p:tav tm="0">
                                          <p:val>
                                            <p:fltVal val="0"/>
                                          </p:val>
                                        </p:tav>
                                        <p:tav tm="100000">
                                          <p:val>
                                            <p:strVal val="#ppt_h"/>
                                          </p:val>
                                        </p:tav>
                                      </p:tavLst>
                                    </p:anim>
                                    <p:anim calcmode="lin" valueType="num">
                                      <p:cBhvr>
                                        <p:cTn id="57" dur="500" fill="hold"/>
                                        <p:tgtEl>
                                          <p:spTgt spid="94239"/>
                                        </p:tgtEl>
                                        <p:attrNameLst>
                                          <p:attrName>style.rotation</p:attrName>
                                        </p:attrNameLst>
                                      </p:cBhvr>
                                      <p:tavLst>
                                        <p:tav tm="0">
                                          <p:val>
                                            <p:fltVal val="90"/>
                                          </p:val>
                                        </p:tav>
                                        <p:tav tm="100000">
                                          <p:val>
                                            <p:fltVal val="0"/>
                                          </p:val>
                                        </p:tav>
                                      </p:tavLst>
                                    </p:anim>
                                    <p:animEffect transition="in" filter="fade">
                                      <p:cBhvr>
                                        <p:cTn id="58" dur="500"/>
                                        <p:tgtEl>
                                          <p:spTgt spid="94239"/>
                                        </p:tgtEl>
                                      </p:cBhvr>
                                    </p:animEffect>
                                  </p:childTnLst>
                                </p:cTn>
                              </p:par>
                            </p:childTnLst>
                          </p:cTn>
                        </p:par>
                        <p:par>
                          <p:cTn id="59" fill="hold" nodeType="afterGroup">
                            <p:stCondLst>
                              <p:cond delay="1000"/>
                            </p:stCondLst>
                            <p:childTnLst>
                              <p:par>
                                <p:cTn id="60" presetID="20" presetClass="entr" presetSubtype="0" fill="hold" grpId="0" nodeType="afterEffect">
                                  <p:stCondLst>
                                    <p:cond delay="0"/>
                                  </p:stCondLst>
                                  <p:childTnLst>
                                    <p:set>
                                      <p:cBhvr>
                                        <p:cTn id="61" dur="1" fill="hold">
                                          <p:stCondLst>
                                            <p:cond delay="0"/>
                                          </p:stCondLst>
                                        </p:cTn>
                                        <p:tgtEl>
                                          <p:spTgt spid="94227"/>
                                        </p:tgtEl>
                                        <p:attrNameLst>
                                          <p:attrName>style.visibility</p:attrName>
                                        </p:attrNameLst>
                                      </p:cBhvr>
                                      <p:to>
                                        <p:strVal val="visible"/>
                                      </p:to>
                                    </p:set>
                                    <p:animEffect transition="in" filter="wedge">
                                      <p:cBhvr>
                                        <p:cTn id="62" dur="1000"/>
                                        <p:tgtEl>
                                          <p:spTgt spid="94227"/>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94228"/>
                                        </p:tgtEl>
                                        <p:attrNameLst>
                                          <p:attrName>style.visibility</p:attrName>
                                        </p:attrNameLst>
                                      </p:cBhvr>
                                      <p:to>
                                        <p:strVal val="visible"/>
                                      </p:to>
                                    </p:set>
                                    <p:animEffect transition="in" filter="blinds(horizontal)">
                                      <p:cBhvr>
                                        <p:cTn id="65" dur="500"/>
                                        <p:tgtEl>
                                          <p:spTgt spid="94228"/>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94229"/>
                                        </p:tgtEl>
                                        <p:attrNameLst>
                                          <p:attrName>style.visibility</p:attrName>
                                        </p:attrNameLst>
                                      </p:cBhvr>
                                      <p:to>
                                        <p:strVal val="visible"/>
                                      </p:to>
                                    </p:set>
                                    <p:animEffect transition="in" filter="blinds(horizontal)">
                                      <p:cBhvr>
                                        <p:cTn id="68" dur="500"/>
                                        <p:tgtEl>
                                          <p:spTgt spid="94229"/>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94230"/>
                                        </p:tgtEl>
                                        <p:attrNameLst>
                                          <p:attrName>style.visibility</p:attrName>
                                        </p:attrNameLst>
                                      </p:cBhvr>
                                      <p:to>
                                        <p:strVal val="visible"/>
                                      </p:to>
                                    </p:set>
                                    <p:animEffect transition="in" filter="blinds(horizontal)">
                                      <p:cBhvr>
                                        <p:cTn id="71" dur="500"/>
                                        <p:tgtEl>
                                          <p:spTgt spid="94230"/>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94231"/>
                                        </p:tgtEl>
                                        <p:attrNameLst>
                                          <p:attrName>style.visibility</p:attrName>
                                        </p:attrNameLst>
                                      </p:cBhvr>
                                      <p:to>
                                        <p:strVal val="visible"/>
                                      </p:to>
                                    </p:set>
                                    <p:animEffect transition="in" filter="blinds(horizontal)">
                                      <p:cBhvr>
                                        <p:cTn id="74" dur="500"/>
                                        <p:tgtEl>
                                          <p:spTgt spid="94231"/>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4240"/>
                                        </p:tgtEl>
                                        <p:attrNameLst>
                                          <p:attrName>style.visibility</p:attrName>
                                        </p:attrNameLst>
                                      </p:cBhvr>
                                      <p:to>
                                        <p:strVal val="visible"/>
                                      </p:to>
                                    </p:set>
                                    <p:anim calcmode="lin" valueType="num">
                                      <p:cBhvr>
                                        <p:cTn id="77" dur="500" fill="hold"/>
                                        <p:tgtEl>
                                          <p:spTgt spid="94240"/>
                                        </p:tgtEl>
                                        <p:attrNameLst>
                                          <p:attrName>ppt_w</p:attrName>
                                        </p:attrNameLst>
                                      </p:cBhvr>
                                      <p:tavLst>
                                        <p:tav tm="0">
                                          <p:val>
                                            <p:fltVal val="0"/>
                                          </p:val>
                                        </p:tav>
                                        <p:tav tm="100000">
                                          <p:val>
                                            <p:strVal val="#ppt_w"/>
                                          </p:val>
                                        </p:tav>
                                      </p:tavLst>
                                    </p:anim>
                                    <p:anim calcmode="lin" valueType="num">
                                      <p:cBhvr>
                                        <p:cTn id="78" dur="500" fill="hold"/>
                                        <p:tgtEl>
                                          <p:spTgt spid="94240"/>
                                        </p:tgtEl>
                                        <p:attrNameLst>
                                          <p:attrName>ppt_h</p:attrName>
                                        </p:attrNameLst>
                                      </p:cBhvr>
                                      <p:tavLst>
                                        <p:tav tm="0">
                                          <p:val>
                                            <p:fltVal val="0"/>
                                          </p:val>
                                        </p:tav>
                                        <p:tav tm="100000">
                                          <p:val>
                                            <p:strVal val="#ppt_h"/>
                                          </p:val>
                                        </p:tav>
                                      </p:tavLst>
                                    </p:anim>
                                    <p:anim calcmode="lin" valueType="num">
                                      <p:cBhvr>
                                        <p:cTn id="79" dur="500" fill="hold"/>
                                        <p:tgtEl>
                                          <p:spTgt spid="94240"/>
                                        </p:tgtEl>
                                        <p:attrNameLst>
                                          <p:attrName>style.rotation</p:attrName>
                                        </p:attrNameLst>
                                      </p:cBhvr>
                                      <p:tavLst>
                                        <p:tav tm="0">
                                          <p:val>
                                            <p:fltVal val="90"/>
                                          </p:val>
                                        </p:tav>
                                        <p:tav tm="100000">
                                          <p:val>
                                            <p:fltVal val="0"/>
                                          </p:val>
                                        </p:tav>
                                      </p:tavLst>
                                    </p:anim>
                                    <p:animEffect transition="in" filter="fade">
                                      <p:cBhvr>
                                        <p:cTn id="80" dur="500"/>
                                        <p:tgtEl>
                                          <p:spTgt spid="94240"/>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94241"/>
                                        </p:tgtEl>
                                        <p:attrNameLst>
                                          <p:attrName>style.visibility</p:attrName>
                                        </p:attrNameLst>
                                      </p:cBhvr>
                                      <p:to>
                                        <p:strVal val="visible"/>
                                      </p:to>
                                    </p:set>
                                    <p:anim calcmode="lin" valueType="num">
                                      <p:cBhvr>
                                        <p:cTn id="83" dur="500" fill="hold"/>
                                        <p:tgtEl>
                                          <p:spTgt spid="94241"/>
                                        </p:tgtEl>
                                        <p:attrNameLst>
                                          <p:attrName>ppt_w</p:attrName>
                                        </p:attrNameLst>
                                      </p:cBhvr>
                                      <p:tavLst>
                                        <p:tav tm="0">
                                          <p:val>
                                            <p:fltVal val="0"/>
                                          </p:val>
                                        </p:tav>
                                        <p:tav tm="100000">
                                          <p:val>
                                            <p:strVal val="#ppt_w"/>
                                          </p:val>
                                        </p:tav>
                                      </p:tavLst>
                                    </p:anim>
                                    <p:anim calcmode="lin" valueType="num">
                                      <p:cBhvr>
                                        <p:cTn id="84" dur="500" fill="hold"/>
                                        <p:tgtEl>
                                          <p:spTgt spid="94241"/>
                                        </p:tgtEl>
                                        <p:attrNameLst>
                                          <p:attrName>ppt_h</p:attrName>
                                        </p:attrNameLst>
                                      </p:cBhvr>
                                      <p:tavLst>
                                        <p:tav tm="0">
                                          <p:val>
                                            <p:fltVal val="0"/>
                                          </p:val>
                                        </p:tav>
                                        <p:tav tm="100000">
                                          <p:val>
                                            <p:strVal val="#ppt_h"/>
                                          </p:val>
                                        </p:tav>
                                      </p:tavLst>
                                    </p:anim>
                                    <p:anim calcmode="lin" valueType="num">
                                      <p:cBhvr>
                                        <p:cTn id="85" dur="500" fill="hold"/>
                                        <p:tgtEl>
                                          <p:spTgt spid="94241"/>
                                        </p:tgtEl>
                                        <p:attrNameLst>
                                          <p:attrName>style.rotation</p:attrName>
                                        </p:attrNameLst>
                                      </p:cBhvr>
                                      <p:tavLst>
                                        <p:tav tm="0">
                                          <p:val>
                                            <p:fltVal val="90"/>
                                          </p:val>
                                        </p:tav>
                                        <p:tav tm="100000">
                                          <p:val>
                                            <p:fltVal val="0"/>
                                          </p:val>
                                        </p:tav>
                                      </p:tavLst>
                                    </p:anim>
                                    <p:animEffect transition="in" filter="fade">
                                      <p:cBhvr>
                                        <p:cTn id="86" dur="500"/>
                                        <p:tgtEl>
                                          <p:spTgt spid="94241"/>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94242"/>
                                        </p:tgtEl>
                                        <p:attrNameLst>
                                          <p:attrName>style.visibility</p:attrName>
                                        </p:attrNameLst>
                                      </p:cBhvr>
                                      <p:to>
                                        <p:strVal val="visible"/>
                                      </p:to>
                                    </p:set>
                                    <p:anim calcmode="lin" valueType="num">
                                      <p:cBhvr>
                                        <p:cTn id="89" dur="500" fill="hold"/>
                                        <p:tgtEl>
                                          <p:spTgt spid="94242"/>
                                        </p:tgtEl>
                                        <p:attrNameLst>
                                          <p:attrName>ppt_w</p:attrName>
                                        </p:attrNameLst>
                                      </p:cBhvr>
                                      <p:tavLst>
                                        <p:tav tm="0">
                                          <p:val>
                                            <p:fltVal val="0"/>
                                          </p:val>
                                        </p:tav>
                                        <p:tav tm="100000">
                                          <p:val>
                                            <p:strVal val="#ppt_w"/>
                                          </p:val>
                                        </p:tav>
                                      </p:tavLst>
                                    </p:anim>
                                    <p:anim calcmode="lin" valueType="num">
                                      <p:cBhvr>
                                        <p:cTn id="90" dur="500" fill="hold"/>
                                        <p:tgtEl>
                                          <p:spTgt spid="94242"/>
                                        </p:tgtEl>
                                        <p:attrNameLst>
                                          <p:attrName>ppt_h</p:attrName>
                                        </p:attrNameLst>
                                      </p:cBhvr>
                                      <p:tavLst>
                                        <p:tav tm="0">
                                          <p:val>
                                            <p:fltVal val="0"/>
                                          </p:val>
                                        </p:tav>
                                        <p:tav tm="100000">
                                          <p:val>
                                            <p:strVal val="#ppt_h"/>
                                          </p:val>
                                        </p:tav>
                                      </p:tavLst>
                                    </p:anim>
                                    <p:anim calcmode="lin" valueType="num">
                                      <p:cBhvr>
                                        <p:cTn id="91" dur="500" fill="hold"/>
                                        <p:tgtEl>
                                          <p:spTgt spid="94242"/>
                                        </p:tgtEl>
                                        <p:attrNameLst>
                                          <p:attrName>style.rotation</p:attrName>
                                        </p:attrNameLst>
                                      </p:cBhvr>
                                      <p:tavLst>
                                        <p:tav tm="0">
                                          <p:val>
                                            <p:fltVal val="90"/>
                                          </p:val>
                                        </p:tav>
                                        <p:tav tm="100000">
                                          <p:val>
                                            <p:fltVal val="0"/>
                                          </p:val>
                                        </p:tav>
                                      </p:tavLst>
                                    </p:anim>
                                    <p:animEffect transition="in" filter="fade">
                                      <p:cBhvr>
                                        <p:cTn id="92" dur="500"/>
                                        <p:tgtEl>
                                          <p:spTgt spid="94242"/>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94243"/>
                                        </p:tgtEl>
                                        <p:attrNameLst>
                                          <p:attrName>style.visibility</p:attrName>
                                        </p:attrNameLst>
                                      </p:cBhvr>
                                      <p:to>
                                        <p:strVal val="visible"/>
                                      </p:to>
                                    </p:set>
                                    <p:anim calcmode="lin" valueType="num">
                                      <p:cBhvr>
                                        <p:cTn id="95" dur="500" fill="hold"/>
                                        <p:tgtEl>
                                          <p:spTgt spid="94243"/>
                                        </p:tgtEl>
                                        <p:attrNameLst>
                                          <p:attrName>ppt_w</p:attrName>
                                        </p:attrNameLst>
                                      </p:cBhvr>
                                      <p:tavLst>
                                        <p:tav tm="0">
                                          <p:val>
                                            <p:fltVal val="0"/>
                                          </p:val>
                                        </p:tav>
                                        <p:tav tm="100000">
                                          <p:val>
                                            <p:strVal val="#ppt_w"/>
                                          </p:val>
                                        </p:tav>
                                      </p:tavLst>
                                    </p:anim>
                                    <p:anim calcmode="lin" valueType="num">
                                      <p:cBhvr>
                                        <p:cTn id="96" dur="500" fill="hold"/>
                                        <p:tgtEl>
                                          <p:spTgt spid="94243"/>
                                        </p:tgtEl>
                                        <p:attrNameLst>
                                          <p:attrName>ppt_h</p:attrName>
                                        </p:attrNameLst>
                                      </p:cBhvr>
                                      <p:tavLst>
                                        <p:tav tm="0">
                                          <p:val>
                                            <p:fltVal val="0"/>
                                          </p:val>
                                        </p:tav>
                                        <p:tav tm="100000">
                                          <p:val>
                                            <p:strVal val="#ppt_h"/>
                                          </p:val>
                                        </p:tav>
                                      </p:tavLst>
                                    </p:anim>
                                    <p:anim calcmode="lin" valueType="num">
                                      <p:cBhvr>
                                        <p:cTn id="97" dur="500" fill="hold"/>
                                        <p:tgtEl>
                                          <p:spTgt spid="94243"/>
                                        </p:tgtEl>
                                        <p:attrNameLst>
                                          <p:attrName>style.rotation</p:attrName>
                                        </p:attrNameLst>
                                      </p:cBhvr>
                                      <p:tavLst>
                                        <p:tav tm="0">
                                          <p:val>
                                            <p:fltVal val="90"/>
                                          </p:val>
                                        </p:tav>
                                        <p:tav tm="100000">
                                          <p:val>
                                            <p:fltVal val="0"/>
                                          </p:val>
                                        </p:tav>
                                      </p:tavLst>
                                    </p:anim>
                                    <p:animEffect transition="in" filter="fade">
                                      <p:cBhvr>
                                        <p:cTn id="98" dur="500"/>
                                        <p:tgtEl>
                                          <p:spTgt spid="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27" grpId="0" animBg="1" autoUpdateAnimBg="0"/>
      <p:bldP spid="94228" grpId="0" autoUpdateAnimBg="0"/>
      <p:bldP spid="94229" grpId="0" autoUpdateAnimBg="0"/>
      <p:bldP spid="94230" grpId="0" autoUpdateAnimBg="0"/>
      <p:bldP spid="94231" grpId="0" autoUpdateAnimBg="0"/>
      <p:bldP spid="94232" grpId="0" animBg="1"/>
      <p:bldP spid="94233" grpId="0" animBg="1"/>
      <p:bldP spid="94234" grpId="0" animBg="1"/>
      <p:bldP spid="94235" grpId="0" animBg="1"/>
      <p:bldP spid="94236" grpId="0" autoUpdateAnimBg="0"/>
      <p:bldP spid="94237" grpId="0" autoUpdateAnimBg="0"/>
      <p:bldP spid="94238" grpId="0" autoUpdateAnimBg="0"/>
      <p:bldP spid="94239" grpId="0" autoUpdateAnimBg="0"/>
      <p:bldP spid="94240" grpId="0" animBg="1"/>
      <p:bldP spid="94241" grpId="0" animBg="1"/>
      <p:bldP spid="94242" grpId="0" animBg="1"/>
      <p:bldP spid="94243" grpId="0" animBg="1"/>
      <p:bldP spid="942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5668964" y="4558799"/>
            <a:ext cx="3630612" cy="527291"/>
          </a:xfrm>
          <a:custGeom>
            <a:avLst/>
            <a:gdLst>
              <a:gd name="connsiteX0" fmla="*/ 0 w 3685309"/>
              <a:gd name="connsiteY0" fmla="*/ 0 h 4031673"/>
              <a:gd name="connsiteX1" fmla="*/ 3685309 w 3685309"/>
              <a:gd name="connsiteY1" fmla="*/ 0 h 4031673"/>
              <a:gd name="connsiteX2" fmla="*/ 3685309 w 3685309"/>
              <a:gd name="connsiteY2" fmla="*/ 4031673 h 4031673"/>
            </a:gdLst>
            <a:ahLst/>
            <a:cxnLst>
              <a:cxn ang="0">
                <a:pos x="connsiteX0" y="connsiteY0"/>
              </a:cxn>
              <a:cxn ang="0">
                <a:pos x="connsiteX1" y="connsiteY1"/>
              </a:cxn>
              <a:cxn ang="0">
                <a:pos x="connsiteX2" y="connsiteY2"/>
              </a:cxn>
            </a:cxnLst>
            <a:rect l="l" t="t" r="r" b="b"/>
            <a:pathLst>
              <a:path w="3685309" h="4031673">
                <a:moveTo>
                  <a:pt x="0" y="0"/>
                </a:moveTo>
                <a:lnTo>
                  <a:pt x="3685309" y="0"/>
                </a:lnTo>
                <a:lnTo>
                  <a:pt x="3685309" y="40316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grpSp>
        <p:nvGrpSpPr>
          <p:cNvPr id="16" name="组合 15"/>
          <p:cNvGrpSpPr>
            <a:grpSpLocks/>
          </p:cNvGrpSpPr>
          <p:nvPr/>
        </p:nvGrpSpPr>
        <p:grpSpPr bwMode="auto">
          <a:xfrm>
            <a:off x="4138615" y="3014904"/>
            <a:ext cx="1454150" cy="1490034"/>
            <a:chOff x="433700" y="1458992"/>
            <a:chExt cx="2480872" cy="2562504"/>
          </a:xfrm>
        </p:grpSpPr>
        <p:sp>
          <p:nvSpPr>
            <p:cNvPr id="2" name="椭圆 1"/>
            <p:cNvSpPr>
              <a:spLocks noChangeArrowheads="1"/>
            </p:cNvSpPr>
            <p:nvPr/>
          </p:nvSpPr>
          <p:spPr bwMode="auto">
            <a:xfrm>
              <a:off x="433700" y="1540624"/>
              <a:ext cx="2480872" cy="2480872"/>
            </a:xfrm>
            <a:prstGeom prst="ellipse">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4" name="椭圆 3"/>
            <p:cNvSpPr>
              <a:spLocks noChangeArrowheads="1"/>
            </p:cNvSpPr>
            <p:nvPr/>
          </p:nvSpPr>
          <p:spPr bwMode="auto">
            <a:xfrm>
              <a:off x="2727223" y="3149839"/>
              <a:ext cx="187348" cy="187348"/>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7" name="椭圆 6"/>
            <p:cNvSpPr>
              <a:spLocks noChangeArrowheads="1"/>
            </p:cNvSpPr>
            <p:nvPr/>
          </p:nvSpPr>
          <p:spPr bwMode="auto">
            <a:xfrm>
              <a:off x="1740650" y="1458992"/>
              <a:ext cx="163263" cy="163263"/>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8" name="椭圆 7"/>
            <p:cNvSpPr>
              <a:spLocks noChangeArrowheads="1"/>
            </p:cNvSpPr>
            <p:nvPr/>
          </p:nvSpPr>
          <p:spPr bwMode="auto">
            <a:xfrm>
              <a:off x="806842" y="3657081"/>
              <a:ext cx="163263" cy="163263"/>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grpSp>
      <p:sp>
        <p:nvSpPr>
          <p:cNvPr id="9" name="任意多边形 8"/>
          <p:cNvSpPr/>
          <p:nvPr/>
        </p:nvSpPr>
        <p:spPr>
          <a:xfrm>
            <a:off x="4638676" y="2360960"/>
            <a:ext cx="4629150" cy="679303"/>
          </a:xfrm>
          <a:custGeom>
            <a:avLst/>
            <a:gdLst>
              <a:gd name="connsiteX0" fmla="*/ 0 w 7398327"/>
              <a:gd name="connsiteY0" fmla="*/ 623454 h 1288473"/>
              <a:gd name="connsiteX1" fmla="*/ 0 w 7398327"/>
              <a:gd name="connsiteY1" fmla="*/ 0 h 1288473"/>
              <a:gd name="connsiteX2" fmla="*/ 1427018 w 7398327"/>
              <a:gd name="connsiteY2" fmla="*/ 0 h 1288473"/>
              <a:gd name="connsiteX3" fmla="*/ 2715491 w 7398327"/>
              <a:gd name="connsiteY3" fmla="*/ 1288473 h 1288473"/>
              <a:gd name="connsiteX4" fmla="*/ 7398327 w 7398327"/>
              <a:gd name="connsiteY4" fmla="*/ 1288473 h 128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327" h="1288473">
                <a:moveTo>
                  <a:pt x="0" y="623454"/>
                </a:moveTo>
                <a:lnTo>
                  <a:pt x="0" y="0"/>
                </a:lnTo>
                <a:lnTo>
                  <a:pt x="1427018" y="0"/>
                </a:lnTo>
                <a:lnTo>
                  <a:pt x="2715491" y="1288473"/>
                </a:lnTo>
                <a:lnTo>
                  <a:pt x="7398327" y="12884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0" name="六边形 9"/>
          <p:cNvSpPr>
            <a:spLocks noChangeArrowheads="1"/>
          </p:cNvSpPr>
          <p:nvPr/>
        </p:nvSpPr>
        <p:spPr bwMode="auto">
          <a:xfrm rot="-1197518">
            <a:off x="4478338" y="2710903"/>
            <a:ext cx="355600" cy="315109"/>
          </a:xfrm>
          <a:prstGeom prst="hexagon">
            <a:avLst>
              <a:gd name="adj" fmla="val 25358"/>
              <a:gd name="vf" fmla="val 11547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lIns="69942" tIns="34971" rIns="69942" bIns="34971" anchor="ctr"/>
          <a:lstStyle/>
          <a:p>
            <a:pPr algn="ctr" defTabSz="700088" fontAlgn="base">
              <a:spcBef>
                <a:spcPct val="0"/>
              </a:spcBef>
              <a:spcAft>
                <a:spcPct val="0"/>
              </a:spcAft>
            </a:pPr>
            <a:r>
              <a:rPr lang="en-US" altLang="zh-CN" sz="1400">
                <a:solidFill>
                  <a:srgbClr val="FFFFFF"/>
                </a:solidFill>
                <a:latin typeface="Calibri" pitchFamily="34" charset="0"/>
              </a:rPr>
              <a:t>1</a:t>
            </a:r>
          </a:p>
        </p:txBody>
      </p:sp>
      <p:sp>
        <p:nvSpPr>
          <p:cNvPr id="11" name="TextBox 10"/>
          <p:cNvSpPr txBox="1">
            <a:spLocks noChangeArrowheads="1"/>
          </p:cNvSpPr>
          <p:nvPr/>
        </p:nvSpPr>
        <p:spPr bwMode="auto">
          <a:xfrm>
            <a:off x="7863999" y="2552558"/>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单击添加标题</a:t>
            </a:r>
          </a:p>
        </p:txBody>
      </p:sp>
      <p:sp>
        <p:nvSpPr>
          <p:cNvPr id="12" name="TextBox 11"/>
          <p:cNvSpPr txBox="1">
            <a:spLocks noChangeArrowheads="1"/>
          </p:cNvSpPr>
          <p:nvPr/>
        </p:nvSpPr>
        <p:spPr bwMode="auto">
          <a:xfrm>
            <a:off x="6079651" y="4204104"/>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单击添加标题</a:t>
            </a:r>
          </a:p>
        </p:txBody>
      </p:sp>
      <p:sp>
        <p:nvSpPr>
          <p:cNvPr id="13" name="TextBox 12"/>
          <p:cNvSpPr txBox="1">
            <a:spLocks noChangeArrowheads="1"/>
          </p:cNvSpPr>
          <p:nvPr/>
        </p:nvSpPr>
        <p:spPr bwMode="auto">
          <a:xfrm>
            <a:off x="6227763" y="4569882"/>
            <a:ext cx="30035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14" name="TextBox 13"/>
          <p:cNvSpPr txBox="1">
            <a:spLocks noChangeArrowheads="1"/>
          </p:cNvSpPr>
          <p:nvPr/>
        </p:nvSpPr>
        <p:spPr bwMode="auto">
          <a:xfrm>
            <a:off x="6983428" y="3269850"/>
            <a:ext cx="3133461"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15" name="TextBox 14"/>
          <p:cNvSpPr txBox="1">
            <a:spLocks noChangeArrowheads="1"/>
          </p:cNvSpPr>
          <p:nvPr/>
        </p:nvSpPr>
        <p:spPr bwMode="auto">
          <a:xfrm>
            <a:off x="4339019" y="3493109"/>
            <a:ext cx="1218468" cy="39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2100">
                <a:solidFill>
                  <a:srgbClr val="FFFFFF"/>
                </a:solidFill>
                <a:latin typeface="微软雅黑" pitchFamily="34" charset="-122"/>
                <a:ea typeface="微软雅黑" pitchFamily="34" charset="-122"/>
              </a:rPr>
              <a:t>添加标题</a:t>
            </a:r>
          </a:p>
        </p:txBody>
      </p:sp>
      <p:sp>
        <p:nvSpPr>
          <p:cNvPr id="3" name="六边形 2"/>
          <p:cNvSpPr>
            <a:spLocks noChangeArrowheads="1"/>
          </p:cNvSpPr>
          <p:nvPr/>
        </p:nvSpPr>
        <p:spPr bwMode="auto">
          <a:xfrm rot="-1197518">
            <a:off x="5216528" y="4400430"/>
            <a:ext cx="355600" cy="316692"/>
          </a:xfrm>
          <a:prstGeom prst="hexagon">
            <a:avLst>
              <a:gd name="adj" fmla="val 25231"/>
              <a:gd name="vf" fmla="val 115470"/>
            </a:avLst>
          </a:prstGeom>
          <a:noFill/>
          <a:ln w="25400"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r>
              <a:rPr lang="en-US" altLang="zh-CN" sz="1400">
                <a:solidFill>
                  <a:srgbClr val="FFFFFF"/>
                </a:solidFill>
                <a:latin typeface="Calibri" pitchFamily="34" charset="0"/>
              </a:rPr>
              <a:t>2</a:t>
            </a:r>
          </a:p>
        </p:txBody>
      </p:sp>
      <p:sp>
        <p:nvSpPr>
          <p:cNvPr id="47136" name="Rectangle 3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323941183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9" presetClass="entr" presetSubtype="0" decel="10000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 calcmode="lin" valueType="num">
                                      <p:cBhvr>
                                        <p:cTn id="14" dur="500" fill="hold"/>
                                        <p:tgtEl>
                                          <p:spTgt spid="16"/>
                                        </p:tgtEl>
                                        <p:attrNameLst>
                                          <p:attrName>style.rotation</p:attrName>
                                        </p:attrNameLst>
                                      </p:cBhvr>
                                      <p:tavLst>
                                        <p:tav tm="0">
                                          <p:val>
                                            <p:fltVal val="360"/>
                                          </p:val>
                                        </p:tav>
                                        <p:tav tm="100000">
                                          <p:val>
                                            <p:fltVal val="0"/>
                                          </p:val>
                                        </p:tav>
                                      </p:tavLst>
                                    </p:anim>
                                    <p:animEffect transition="in" filter="fade">
                                      <p:cBhvr>
                                        <p:cTn id="15" dur="500"/>
                                        <p:tgtEl>
                                          <p:spTgt spid="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nodeType="afterGroup">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0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nodeType="afterGroup">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strVal val="#ppt_x"/>
                                          </p:val>
                                        </p:tav>
                                        <p:tav tm="100000">
                                          <p:val>
                                            <p:strVal val="#ppt_x"/>
                                          </p:val>
                                        </p:tav>
                                      </p:tavLst>
                                    </p:anim>
                                    <p:anim calcmode="lin" valueType="num">
                                      <p:cBhvr>
                                        <p:cTn id="40" dur="500" fill="hold"/>
                                        <p:tgtEl>
                                          <p:spTgt spid="1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2000"/>
                            </p:stCondLst>
                            <p:childTnLst>
                              <p:par>
                                <p:cTn id="42" presetID="23" presetClass="entr" presetSubtype="16"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childTnLst>
                                </p:cTn>
                              </p:par>
                            </p:childTnLst>
                          </p:cTn>
                        </p:par>
                        <p:par>
                          <p:cTn id="46" fill="hold" nodeType="afterGroup">
                            <p:stCondLst>
                              <p:cond delay="2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nodeType="afterGroup">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anim calcmode="lin" valueType="num">
                                      <p:cBhvr>
                                        <p:cTn id="54" dur="500" fill="hold"/>
                                        <p:tgtEl>
                                          <p:spTgt spid="12"/>
                                        </p:tgtEl>
                                        <p:attrNameLst>
                                          <p:attrName>ppt_x</p:attrName>
                                        </p:attrNameLst>
                                      </p:cBhvr>
                                      <p:tavLst>
                                        <p:tav tm="0">
                                          <p:val>
                                            <p:strVal val="#ppt_x"/>
                                          </p:val>
                                        </p:tav>
                                        <p:tav tm="100000">
                                          <p:val>
                                            <p:strVal val="#ppt_x"/>
                                          </p:val>
                                        </p:tav>
                                      </p:tavLst>
                                    </p:anim>
                                    <p:anim calcmode="lin" valueType="num">
                                      <p:cBhvr>
                                        <p:cTn id="55" dur="5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60" name="Rectangle 3"/>
          <p:cNvSpPr>
            <a:spLocks noChangeArrowheads="1"/>
          </p:cNvSpPr>
          <p:nvPr/>
        </p:nvSpPr>
        <p:spPr bwMode="auto">
          <a:xfrm>
            <a:off x="4776788" y="2995902"/>
            <a:ext cx="4121150" cy="16531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098" tIns="22549" rIns="45098" bIns="22549" anchor="ctr"/>
          <a:lstStyle/>
          <a:p>
            <a:pPr algn="ctr" defTabSz="568325" fontAlgn="base">
              <a:spcBef>
                <a:spcPct val="0"/>
              </a:spcBef>
              <a:spcAft>
                <a:spcPct val="0"/>
              </a:spcAft>
              <a:buFont typeface="Arial" pitchFamily="34" charset="0"/>
              <a:buNone/>
            </a:pPr>
            <a:endParaRPr lang="zh-CN" altLang="zh-CN" sz="1200">
              <a:solidFill>
                <a:srgbClr val="FFFFFF"/>
              </a:solidFill>
              <a:latin typeface="微软雅黑" pitchFamily="34" charset="-122"/>
              <a:ea typeface="微软雅黑" pitchFamily="34" charset="-122"/>
            </a:endParaRPr>
          </a:p>
        </p:txBody>
      </p:sp>
      <p:sp>
        <p:nvSpPr>
          <p:cNvPr id="46161" name="Rectangle 7"/>
          <p:cNvSpPr>
            <a:spLocks noChangeArrowheads="1"/>
          </p:cNvSpPr>
          <p:nvPr/>
        </p:nvSpPr>
        <p:spPr bwMode="auto">
          <a:xfrm>
            <a:off x="4207571" y="4388564"/>
            <a:ext cx="2408784"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fontAlgn="base">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2" name="Rectangle 8"/>
          <p:cNvSpPr>
            <a:spLocks noChangeArrowheads="1"/>
          </p:cNvSpPr>
          <p:nvPr/>
        </p:nvSpPr>
        <p:spPr bwMode="auto">
          <a:xfrm>
            <a:off x="4676779" y="4174017"/>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fontAlgn="base">
              <a:spcBef>
                <a:spcPct val="0"/>
              </a:spcBef>
              <a:spcAft>
                <a:spcPct val="0"/>
              </a:spcAft>
              <a:buFont typeface="Arial" pitchFamily="34" charset="0"/>
              <a:buNone/>
            </a:pPr>
            <a:r>
              <a:rPr lang="zh-CN" altLang="en-US" sz="1200" b="1" dirty="0">
                <a:solidFill>
                  <a:srgbClr val="FFFFFF"/>
                </a:solidFill>
                <a:latin typeface="微软雅黑" pitchFamily="34" charset="-122"/>
                <a:ea typeface="微软雅黑" pitchFamily="34" charset="-122"/>
                <a:sym typeface="微软雅黑" pitchFamily="34" charset="-122"/>
              </a:rPr>
              <a:t>单击此处添加标题文字</a:t>
            </a:r>
          </a:p>
        </p:txBody>
      </p:sp>
      <p:sp>
        <p:nvSpPr>
          <p:cNvPr id="46163" name="Rectangle 9"/>
          <p:cNvSpPr>
            <a:spLocks noChangeArrowheads="1"/>
          </p:cNvSpPr>
          <p:nvPr/>
        </p:nvSpPr>
        <p:spPr bwMode="auto">
          <a:xfrm>
            <a:off x="3931398" y="3086819"/>
            <a:ext cx="2305835"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eaLnBrk="0" fontAlgn="base" hangingPunct="0">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4" name="Rectangle 10"/>
          <p:cNvSpPr>
            <a:spLocks noChangeArrowheads="1"/>
          </p:cNvSpPr>
          <p:nvPr/>
        </p:nvSpPr>
        <p:spPr bwMode="auto">
          <a:xfrm>
            <a:off x="4269336" y="2837580"/>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eaLnBrk="0" fontAlgn="base" hangingPunct="0">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sym typeface="微软雅黑" pitchFamily="34" charset="-122"/>
              </a:rPr>
              <a:t>单击此处添加标题文字</a:t>
            </a:r>
          </a:p>
        </p:txBody>
      </p:sp>
      <p:sp>
        <p:nvSpPr>
          <p:cNvPr id="46165" name="Rectangle 11"/>
          <p:cNvSpPr>
            <a:spLocks noChangeArrowheads="1"/>
          </p:cNvSpPr>
          <p:nvPr/>
        </p:nvSpPr>
        <p:spPr bwMode="auto">
          <a:xfrm>
            <a:off x="8461390" y="4139159"/>
            <a:ext cx="1943531"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algn="r" defTabSz="568325" eaLnBrk="0" fontAlgn="base" hangingPunct="0">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6" name="Rectangle 12"/>
          <p:cNvSpPr>
            <a:spLocks noChangeArrowheads="1"/>
          </p:cNvSpPr>
          <p:nvPr/>
        </p:nvSpPr>
        <p:spPr bwMode="auto">
          <a:xfrm>
            <a:off x="8618175" y="3879894"/>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algn="r" defTabSz="568325" eaLnBrk="0" fontAlgn="base" hangingPunct="0">
              <a:spcBef>
                <a:spcPct val="0"/>
              </a:spcBef>
              <a:spcAft>
                <a:spcPct val="0"/>
              </a:spcAft>
              <a:buFont typeface="Arial" pitchFamily="34" charset="0"/>
              <a:buNone/>
            </a:pPr>
            <a:r>
              <a:rPr lang="zh-CN" altLang="en-US" sz="1200" b="1" dirty="0">
                <a:solidFill>
                  <a:srgbClr val="FFFFFF"/>
                </a:solidFill>
                <a:latin typeface="微软雅黑" pitchFamily="34" charset="-122"/>
                <a:ea typeface="微软雅黑" pitchFamily="34" charset="-122"/>
                <a:sym typeface="微软雅黑" pitchFamily="34" charset="-122"/>
              </a:rPr>
              <a:t>单击此处添加标题文字</a:t>
            </a:r>
          </a:p>
        </p:txBody>
      </p:sp>
      <p:sp>
        <p:nvSpPr>
          <p:cNvPr id="46167" name="Freeform 6"/>
          <p:cNvSpPr>
            <a:spLocks noEditPoints="1"/>
          </p:cNvSpPr>
          <p:nvPr/>
        </p:nvSpPr>
        <p:spPr bwMode="auto">
          <a:xfrm>
            <a:off x="7270750" y="2573119"/>
            <a:ext cx="1200150" cy="1064084"/>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68" name="Freeform 6"/>
          <p:cNvSpPr>
            <a:spLocks noEditPoints="1"/>
          </p:cNvSpPr>
          <p:nvPr/>
        </p:nvSpPr>
        <p:spPr bwMode="auto">
          <a:xfrm>
            <a:off x="6704027" y="3577032"/>
            <a:ext cx="1649413" cy="146311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69" name="Freeform 6"/>
          <p:cNvSpPr>
            <a:spLocks noEditPoints="1"/>
          </p:cNvSpPr>
          <p:nvPr/>
        </p:nvSpPr>
        <p:spPr bwMode="auto">
          <a:xfrm>
            <a:off x="6249991" y="2837580"/>
            <a:ext cx="1081087" cy="95957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70" name="Rectangle 9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26224664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167"/>
                                        </p:tgtEl>
                                        <p:attrNameLst>
                                          <p:attrName>style.visibility</p:attrName>
                                        </p:attrNameLst>
                                      </p:cBhvr>
                                      <p:to>
                                        <p:strVal val="visible"/>
                                      </p:to>
                                    </p:set>
                                    <p:animEffect transition="in" filter="fade">
                                      <p:cBhvr>
                                        <p:cTn id="7" dur="500"/>
                                        <p:tgtEl>
                                          <p:spTgt spid="4616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168"/>
                                        </p:tgtEl>
                                        <p:attrNameLst>
                                          <p:attrName>style.visibility</p:attrName>
                                        </p:attrNameLst>
                                      </p:cBhvr>
                                      <p:to>
                                        <p:strVal val="visible"/>
                                      </p:to>
                                    </p:set>
                                    <p:animEffect transition="in" filter="fade">
                                      <p:cBhvr>
                                        <p:cTn id="11" dur="500"/>
                                        <p:tgtEl>
                                          <p:spTgt spid="4616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169"/>
                                        </p:tgtEl>
                                        <p:attrNameLst>
                                          <p:attrName>style.visibility</p:attrName>
                                        </p:attrNameLst>
                                      </p:cBhvr>
                                      <p:to>
                                        <p:strVal val="visible"/>
                                      </p:to>
                                    </p:set>
                                    <p:animEffect transition="in" filter="fade">
                                      <p:cBhvr>
                                        <p:cTn id="15" dur="500"/>
                                        <p:tgtEl>
                                          <p:spTgt spid="46169"/>
                                        </p:tgtEl>
                                      </p:cBhvr>
                                    </p:animEffect>
                                  </p:childTnLst>
                                </p:cTn>
                              </p:par>
                              <p:par>
                                <p:cTn id="16" presetID="8" presetClass="emph" presetSubtype="0" repeatCount="indefinite" fill="hold" grpId="1" nodeType="withEffect">
                                  <p:stCondLst>
                                    <p:cond delay="0"/>
                                  </p:stCondLst>
                                  <p:childTnLst>
                                    <p:animRot by="-21599879">
                                      <p:cBhvr>
                                        <p:cTn id="17" dur="1400" fill="hold"/>
                                        <p:tgtEl>
                                          <p:spTgt spid="46169"/>
                                        </p:tgtEl>
                                        <p:attrNameLst>
                                          <p:attrName>r</p:attrName>
                                        </p:attrNameLst>
                                      </p:cBhvr>
                                    </p:animRot>
                                  </p:childTnLst>
                                </p:cTn>
                              </p:par>
                              <p:par>
                                <p:cTn id="18" presetID="8" presetClass="emph" presetSubtype="0" repeatCount="indefinite" fill="hold" grpId="1" nodeType="withEffect">
                                  <p:stCondLst>
                                    <p:cond delay="0"/>
                                  </p:stCondLst>
                                  <p:childTnLst>
                                    <p:animRot by="-21599879">
                                      <p:cBhvr>
                                        <p:cTn id="19" dur="2000" fill="hold"/>
                                        <p:tgtEl>
                                          <p:spTgt spid="46168"/>
                                        </p:tgtEl>
                                        <p:attrNameLst>
                                          <p:attrName>r</p:attrName>
                                        </p:attrNameLst>
                                      </p:cBhvr>
                                    </p:animRot>
                                  </p:childTnLst>
                                </p:cTn>
                              </p:par>
                              <p:par>
                                <p:cTn id="20" presetID="8" presetClass="emph" presetSubtype="0" repeatCount="indefinite" fill="hold" grpId="1" nodeType="withEffect">
                                  <p:stCondLst>
                                    <p:cond delay="0"/>
                                  </p:stCondLst>
                                  <p:childTnLst>
                                    <p:animRot by="-21599879">
                                      <p:cBhvr>
                                        <p:cTn id="21" dur="1400" fill="hold"/>
                                        <p:tgtEl>
                                          <p:spTgt spid="46167"/>
                                        </p:tgtEl>
                                        <p:attrNameLst>
                                          <p:attrName>r</p:attrName>
                                        </p:attrNameLst>
                                      </p:cBhvr>
                                    </p:animRo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6163"/>
                                        </p:tgtEl>
                                        <p:attrNameLst>
                                          <p:attrName>style.visibility</p:attrName>
                                        </p:attrNameLst>
                                      </p:cBhvr>
                                      <p:to>
                                        <p:strVal val="visible"/>
                                      </p:to>
                                    </p:set>
                                    <p:animEffect transition="in" filter="wipe(left)">
                                      <p:cBhvr>
                                        <p:cTn id="25" dur="500"/>
                                        <p:tgtEl>
                                          <p:spTgt spid="4616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164"/>
                                        </p:tgtEl>
                                        <p:attrNameLst>
                                          <p:attrName>style.visibility</p:attrName>
                                        </p:attrNameLst>
                                      </p:cBhvr>
                                      <p:to>
                                        <p:strVal val="visible"/>
                                      </p:to>
                                    </p:set>
                                    <p:animEffect transition="in" filter="wipe(left)">
                                      <p:cBhvr>
                                        <p:cTn id="28" dur="500"/>
                                        <p:tgtEl>
                                          <p:spTgt spid="46164"/>
                                        </p:tgtEl>
                                      </p:cBhvr>
                                    </p:animEffect>
                                  </p:childTnLst>
                                </p:cTn>
                              </p:par>
                            </p:childTnLst>
                          </p:cTn>
                        </p:par>
                        <p:par>
                          <p:cTn id="29" fill="hold" nodeType="afterGroup">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46162"/>
                                        </p:tgtEl>
                                        <p:attrNameLst>
                                          <p:attrName>style.visibility</p:attrName>
                                        </p:attrNameLst>
                                      </p:cBhvr>
                                      <p:to>
                                        <p:strVal val="visible"/>
                                      </p:to>
                                    </p:set>
                                    <p:animEffect transition="in" filter="wipe(left)">
                                      <p:cBhvr>
                                        <p:cTn id="32" dur="500"/>
                                        <p:tgtEl>
                                          <p:spTgt spid="4616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6161"/>
                                        </p:tgtEl>
                                        <p:attrNameLst>
                                          <p:attrName>style.visibility</p:attrName>
                                        </p:attrNameLst>
                                      </p:cBhvr>
                                      <p:to>
                                        <p:strVal val="visible"/>
                                      </p:to>
                                    </p:set>
                                    <p:animEffect transition="in" filter="wipe(left)">
                                      <p:cBhvr>
                                        <p:cTn id="35" dur="500"/>
                                        <p:tgtEl>
                                          <p:spTgt spid="46161"/>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166"/>
                                        </p:tgtEl>
                                        <p:attrNameLst>
                                          <p:attrName>style.visibility</p:attrName>
                                        </p:attrNameLst>
                                      </p:cBhvr>
                                      <p:to>
                                        <p:strVal val="visible"/>
                                      </p:to>
                                    </p:set>
                                    <p:animEffect transition="in" filter="wipe(left)">
                                      <p:cBhvr>
                                        <p:cTn id="39" dur="500"/>
                                        <p:tgtEl>
                                          <p:spTgt spid="4616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165"/>
                                        </p:tgtEl>
                                        <p:attrNameLst>
                                          <p:attrName>style.visibility</p:attrName>
                                        </p:attrNameLst>
                                      </p:cBhvr>
                                      <p:to>
                                        <p:strVal val="visible"/>
                                      </p:to>
                                    </p:set>
                                    <p:animEffect transition="in" filter="wipe(left)">
                                      <p:cBhvr>
                                        <p:cTn id="42" dur="500"/>
                                        <p:tgtEl>
                                          <p:spTgt spid="46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61" grpId="0" autoUpdateAnimBg="0"/>
      <p:bldP spid="46162" grpId="0" autoUpdateAnimBg="0"/>
      <p:bldP spid="46163" grpId="0" autoUpdateAnimBg="0"/>
      <p:bldP spid="46164" grpId="0" autoUpdateAnimBg="0"/>
      <p:bldP spid="46165" grpId="0" autoUpdateAnimBg="0"/>
      <p:bldP spid="46166" grpId="0" autoUpdateAnimBg="0"/>
      <p:bldP spid="46167" grpId="0" animBg="1"/>
      <p:bldP spid="46167" grpId="1" animBg="1"/>
      <p:bldP spid="46168" grpId="0" animBg="1"/>
      <p:bldP spid="46168" grpId="1" animBg="1"/>
      <p:bldP spid="46169" grpId="0" animBg="1"/>
      <p:bldP spid="4616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8"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
        <p:nvSpPr>
          <p:cNvPr id="270349" name="新月形 4"/>
          <p:cNvSpPr>
            <a:spLocks noChangeArrowheads="1"/>
          </p:cNvSpPr>
          <p:nvPr/>
        </p:nvSpPr>
        <p:spPr bwMode="auto">
          <a:xfrm rot="20751297">
            <a:off x="5870589" y="2921480"/>
            <a:ext cx="1163639" cy="2006241"/>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0" name="新月形 5"/>
          <p:cNvSpPr>
            <a:spLocks noChangeArrowheads="1"/>
          </p:cNvSpPr>
          <p:nvPr/>
        </p:nvSpPr>
        <p:spPr bwMode="auto">
          <a:xfrm rot="4551297">
            <a:off x="6571958" y="2099866"/>
            <a:ext cx="1003912" cy="2330450"/>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rgbClr val="734418"/>
                </a:solidFill>
              </a14:hiddenFill>
            </a:ext>
          </a:extLst>
        </p:spPr>
        <p:txBody>
          <a:bodyPr rot="10800000" vert="eaVert"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1" name="新月形 6"/>
          <p:cNvSpPr>
            <a:spLocks noChangeArrowheads="1"/>
          </p:cNvSpPr>
          <p:nvPr/>
        </p:nvSpPr>
        <p:spPr bwMode="auto">
          <a:xfrm rot="9951297">
            <a:off x="7234241" y="2763135"/>
            <a:ext cx="1163637" cy="2004658"/>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rot="10800000"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2" name="新月形 7"/>
          <p:cNvSpPr>
            <a:spLocks noChangeArrowheads="1"/>
          </p:cNvSpPr>
          <p:nvPr/>
        </p:nvSpPr>
        <p:spPr bwMode="auto">
          <a:xfrm rot="15351297">
            <a:off x="6748155" y="3260542"/>
            <a:ext cx="1002329" cy="2328862"/>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rgbClr val="B62822"/>
                </a:solidFill>
              </a14:hiddenFill>
            </a:ext>
          </a:extLst>
        </p:spPr>
        <p:txBody>
          <a:bodyPr vert="eaVert"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3" name="TextBox 11"/>
          <p:cNvSpPr>
            <a:spLocks noChangeArrowheads="1"/>
          </p:cNvSpPr>
          <p:nvPr/>
        </p:nvSpPr>
        <p:spPr bwMode="auto">
          <a:xfrm flipH="1">
            <a:off x="6716728" y="3711632"/>
            <a:ext cx="847725" cy="44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algn="ctr" defTabSz="503238" fontAlgn="base">
              <a:spcBef>
                <a:spcPct val="0"/>
              </a:spcBef>
              <a:spcAft>
                <a:spcPct val="0"/>
              </a:spcAft>
              <a:buFont typeface="Arial" pitchFamily="34" charset="0"/>
              <a:buNone/>
            </a:pPr>
            <a:r>
              <a:rPr lang="zh-CN" altLang="en-US" sz="1300" b="1">
                <a:solidFill>
                  <a:srgbClr val="FFFFFF"/>
                </a:solidFill>
                <a:latin typeface="微软雅黑" pitchFamily="34" charset="-122"/>
                <a:ea typeface="微软雅黑" pitchFamily="34" charset="-122"/>
                <a:sym typeface="微软雅黑" pitchFamily="34" charset="-122"/>
              </a:rPr>
              <a:t>点击添加标题    </a:t>
            </a:r>
            <a:endParaRPr lang="en-US" sz="1300" b="1">
              <a:solidFill>
                <a:srgbClr val="FFFFFF"/>
              </a:solidFill>
              <a:latin typeface="微软雅黑" pitchFamily="34" charset="-122"/>
              <a:ea typeface="微软雅黑" pitchFamily="34" charset="-122"/>
              <a:sym typeface="微软雅黑" pitchFamily="34" charset="-122"/>
            </a:endParaRPr>
          </a:p>
        </p:txBody>
      </p:sp>
      <p:grpSp>
        <p:nvGrpSpPr>
          <p:cNvPr id="270354" name="Group 18"/>
          <p:cNvGrpSpPr>
            <a:grpSpLocks/>
          </p:cNvGrpSpPr>
          <p:nvPr/>
        </p:nvGrpSpPr>
        <p:grpSpPr bwMode="auto">
          <a:xfrm>
            <a:off x="7999413" y="2546224"/>
            <a:ext cx="1992312" cy="566692"/>
            <a:chOff x="0" y="0"/>
            <a:chExt cx="2379285" cy="1134180"/>
          </a:xfrm>
        </p:grpSpPr>
        <p:grpSp>
          <p:nvGrpSpPr>
            <p:cNvPr id="270355" name="Group 19"/>
            <p:cNvGrpSpPr>
              <a:grpSpLocks/>
            </p:cNvGrpSpPr>
            <p:nvPr/>
          </p:nvGrpSpPr>
          <p:grpSpPr bwMode="auto">
            <a:xfrm flipH="1">
              <a:off x="196783" y="416718"/>
              <a:ext cx="1148594" cy="717462"/>
              <a:chOff x="1895" y="0"/>
              <a:chExt cx="1148128" cy="717462"/>
            </a:xfrm>
          </p:grpSpPr>
          <p:sp>
            <p:nvSpPr>
              <p:cNvPr id="270356" name="TextBox 11"/>
              <p:cNvSpPr>
                <a:spLocks noChangeArrowheads="1"/>
              </p:cNvSpPr>
              <p:nvPr/>
            </p:nvSpPr>
            <p:spPr bwMode="auto">
              <a:xfrm>
                <a:off x="1895"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57" name="TextBox 11"/>
              <p:cNvSpPr>
                <a:spLocks noChangeArrowheads="1"/>
              </p:cNvSpPr>
              <p:nvPr/>
            </p:nvSpPr>
            <p:spPr bwMode="auto">
              <a:xfrm>
                <a:off x="3789"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58" name="TextBox 11"/>
            <p:cNvSpPr>
              <a:spLocks noChangeArrowheads="1"/>
            </p:cNvSpPr>
            <p:nvPr/>
          </p:nvSpPr>
          <p:spPr bwMode="auto">
            <a:xfrm flipH="1">
              <a:off x="218022" y="0"/>
              <a:ext cx="1457905"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59" name="直接连接符 24"/>
            <p:cNvSpPr>
              <a:spLocks noChangeShapeType="1"/>
            </p:cNvSpPr>
            <p:nvPr/>
          </p:nvSpPr>
          <p:spPr bwMode="auto">
            <a:xfrm flipH="1">
              <a:off x="0" y="1017424"/>
              <a:ext cx="2379285" cy="1"/>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0" name="Group 24"/>
          <p:cNvGrpSpPr>
            <a:grpSpLocks/>
          </p:cNvGrpSpPr>
          <p:nvPr/>
        </p:nvGrpSpPr>
        <p:grpSpPr bwMode="auto">
          <a:xfrm>
            <a:off x="7999414" y="4094844"/>
            <a:ext cx="2079626" cy="567278"/>
            <a:chOff x="0" y="0"/>
            <a:chExt cx="2482544" cy="1132165"/>
          </a:xfrm>
        </p:grpSpPr>
        <p:grpSp>
          <p:nvGrpSpPr>
            <p:cNvPr id="270361" name="Group 25"/>
            <p:cNvGrpSpPr>
              <a:grpSpLocks/>
            </p:cNvGrpSpPr>
            <p:nvPr/>
          </p:nvGrpSpPr>
          <p:grpSpPr bwMode="auto">
            <a:xfrm flipH="1">
              <a:off x="440891" y="416718"/>
              <a:ext cx="1148594" cy="715447"/>
              <a:chOff x="1895" y="0"/>
              <a:chExt cx="1148128" cy="715447"/>
            </a:xfrm>
          </p:grpSpPr>
          <p:sp>
            <p:nvSpPr>
              <p:cNvPr id="270362" name="TextBox 11"/>
              <p:cNvSpPr>
                <a:spLocks noChangeArrowheads="1"/>
              </p:cNvSpPr>
              <p:nvPr/>
            </p:nvSpPr>
            <p:spPr bwMode="auto">
              <a:xfrm>
                <a:off x="1895"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63" name="TextBox 11"/>
              <p:cNvSpPr>
                <a:spLocks noChangeArrowheads="1"/>
              </p:cNvSpPr>
              <p:nvPr/>
            </p:nvSpPr>
            <p:spPr bwMode="auto">
              <a:xfrm>
                <a:off x="3790"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64" name="TextBox 11"/>
            <p:cNvSpPr>
              <a:spLocks noChangeArrowheads="1"/>
            </p:cNvSpPr>
            <p:nvPr/>
          </p:nvSpPr>
          <p:spPr bwMode="auto">
            <a:xfrm flipH="1">
              <a:off x="462398" y="0"/>
              <a:ext cx="1457310" cy="4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65" name="直接连接符 24"/>
            <p:cNvSpPr>
              <a:spLocks noChangeShapeType="1"/>
            </p:cNvSpPr>
            <p:nvPr/>
          </p:nvSpPr>
          <p:spPr bwMode="auto">
            <a:xfrm flipH="1">
              <a:off x="0" y="1017425"/>
              <a:ext cx="2482544"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6" name="Group 30"/>
          <p:cNvGrpSpPr>
            <a:grpSpLocks/>
          </p:cNvGrpSpPr>
          <p:nvPr/>
        </p:nvGrpSpPr>
        <p:grpSpPr bwMode="auto">
          <a:xfrm>
            <a:off x="4325939" y="2546224"/>
            <a:ext cx="1952625" cy="566692"/>
            <a:chOff x="0" y="0"/>
            <a:chExt cx="2331208" cy="1134180"/>
          </a:xfrm>
        </p:grpSpPr>
        <p:grpSp>
          <p:nvGrpSpPr>
            <p:cNvPr id="270367" name="Group 31"/>
            <p:cNvGrpSpPr>
              <a:grpSpLocks/>
            </p:cNvGrpSpPr>
            <p:nvPr/>
          </p:nvGrpSpPr>
          <p:grpSpPr bwMode="auto">
            <a:xfrm flipH="1">
              <a:off x="1896" y="416718"/>
              <a:ext cx="1148070" cy="717462"/>
              <a:chOff x="1894" y="0"/>
              <a:chExt cx="1147604" cy="717462"/>
            </a:xfrm>
          </p:grpSpPr>
          <p:sp>
            <p:nvSpPr>
              <p:cNvPr id="270368" name="TextBox 11"/>
              <p:cNvSpPr>
                <a:spLocks noChangeArrowheads="1"/>
              </p:cNvSpPr>
              <p:nvPr/>
            </p:nvSpPr>
            <p:spPr bwMode="auto">
              <a:xfrm>
                <a:off x="1894"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69" name="TextBox 11"/>
              <p:cNvSpPr>
                <a:spLocks noChangeArrowheads="1"/>
              </p:cNvSpPr>
              <p:nvPr/>
            </p:nvSpPr>
            <p:spPr bwMode="auto">
              <a:xfrm>
                <a:off x="3787"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sym typeface="微软雅黑" pitchFamily="34" charset="-122"/>
                  </a:rPr>
                  <a:t>点击添加文本    </a:t>
                </a:r>
                <a:endParaRPr lang="en-US" sz="1000" dirty="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sym typeface="微软雅黑" pitchFamily="34" charset="-122"/>
                  </a:rPr>
                  <a:t>点击添加文本</a:t>
                </a:r>
                <a:endParaRPr lang="en-US" sz="1000" dirty="0">
                  <a:solidFill>
                    <a:srgbClr val="FFFFFF"/>
                  </a:solidFill>
                  <a:latin typeface="微软雅黑" pitchFamily="34" charset="-122"/>
                  <a:ea typeface="微软雅黑" pitchFamily="34" charset="-122"/>
                  <a:sym typeface="微软雅黑" pitchFamily="34" charset="-122"/>
                </a:endParaRPr>
              </a:p>
            </p:txBody>
          </p:sp>
        </p:grpSp>
        <p:sp>
          <p:nvSpPr>
            <p:cNvPr id="270370" name="TextBox 11"/>
            <p:cNvSpPr>
              <a:spLocks noChangeArrowheads="1"/>
            </p:cNvSpPr>
            <p:nvPr/>
          </p:nvSpPr>
          <p:spPr bwMode="auto">
            <a:xfrm flipH="1">
              <a:off x="1895" y="0"/>
              <a:ext cx="1457479"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dirty="0">
                  <a:solidFill>
                    <a:srgbClr val="FFFFFF"/>
                  </a:solidFill>
                  <a:latin typeface="微软雅黑" pitchFamily="34" charset="-122"/>
                  <a:ea typeface="微软雅黑" pitchFamily="34" charset="-122"/>
                  <a:sym typeface="微软雅黑" pitchFamily="34" charset="-122"/>
                </a:rPr>
                <a:t>点击添加文本   </a:t>
              </a:r>
              <a:endParaRPr lang="en-US" sz="1000" b="1" dirty="0">
                <a:solidFill>
                  <a:srgbClr val="FFFFFF"/>
                </a:solidFill>
                <a:latin typeface="微软雅黑" pitchFamily="34" charset="-122"/>
                <a:ea typeface="微软雅黑" pitchFamily="34" charset="-122"/>
                <a:sym typeface="微软雅黑" pitchFamily="34" charset="-122"/>
              </a:endParaRPr>
            </a:p>
          </p:txBody>
        </p:sp>
        <p:sp>
          <p:nvSpPr>
            <p:cNvPr id="270371" name="直接连接符 24"/>
            <p:cNvSpPr>
              <a:spLocks noChangeShapeType="1"/>
            </p:cNvSpPr>
            <p:nvPr/>
          </p:nvSpPr>
          <p:spPr bwMode="auto">
            <a:xfrm flipH="1">
              <a:off x="0" y="1017425"/>
              <a:ext cx="2331208"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72" name="Group 36"/>
          <p:cNvGrpSpPr>
            <a:grpSpLocks/>
          </p:cNvGrpSpPr>
          <p:nvPr/>
        </p:nvGrpSpPr>
        <p:grpSpPr bwMode="auto">
          <a:xfrm>
            <a:off x="4330716" y="4104346"/>
            <a:ext cx="1947863" cy="566692"/>
            <a:chOff x="0" y="0"/>
            <a:chExt cx="2324363" cy="1134180"/>
          </a:xfrm>
        </p:grpSpPr>
        <p:grpSp>
          <p:nvGrpSpPr>
            <p:cNvPr id="270373" name="Group 37"/>
            <p:cNvGrpSpPr>
              <a:grpSpLocks/>
            </p:cNvGrpSpPr>
            <p:nvPr/>
          </p:nvGrpSpPr>
          <p:grpSpPr bwMode="auto">
            <a:xfrm flipH="1">
              <a:off x="1896" y="416718"/>
              <a:ext cx="1148070" cy="717462"/>
              <a:chOff x="1894" y="0"/>
              <a:chExt cx="1147604" cy="717462"/>
            </a:xfrm>
          </p:grpSpPr>
          <p:sp>
            <p:nvSpPr>
              <p:cNvPr id="270374" name="TextBox 11"/>
              <p:cNvSpPr>
                <a:spLocks noChangeArrowheads="1"/>
              </p:cNvSpPr>
              <p:nvPr/>
            </p:nvSpPr>
            <p:spPr bwMode="auto">
              <a:xfrm>
                <a:off x="1894" y="0"/>
                <a:ext cx="1145710"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75" name="TextBox 11"/>
              <p:cNvSpPr>
                <a:spLocks noChangeArrowheads="1"/>
              </p:cNvSpPr>
              <p:nvPr/>
            </p:nvSpPr>
            <p:spPr bwMode="auto">
              <a:xfrm>
                <a:off x="3786" y="0"/>
                <a:ext cx="1145712"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76" name="TextBox 11"/>
            <p:cNvSpPr>
              <a:spLocks noChangeArrowheads="1"/>
            </p:cNvSpPr>
            <p:nvPr/>
          </p:nvSpPr>
          <p:spPr bwMode="auto">
            <a:xfrm flipH="1">
              <a:off x="1894" y="0"/>
              <a:ext cx="1456753"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77" name="直接连接符 24"/>
            <p:cNvSpPr>
              <a:spLocks noChangeShapeType="1"/>
            </p:cNvSpPr>
            <p:nvPr/>
          </p:nvSpPr>
          <p:spPr bwMode="auto">
            <a:xfrm flipH="1">
              <a:off x="0" y="1017425"/>
              <a:ext cx="2324363"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spTree>
    <p:extLst>
      <p:ext uri="{BB962C8B-B14F-4D97-AF65-F5344CB8AC3E}">
        <p14:creationId xmlns:p14="http://schemas.microsoft.com/office/powerpoint/2010/main" val="257409660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0350"/>
                                        </p:tgtEl>
                                        <p:attrNameLst>
                                          <p:attrName>style.visibility</p:attrName>
                                        </p:attrNameLst>
                                      </p:cBhvr>
                                      <p:to>
                                        <p:strVal val="visible"/>
                                      </p:to>
                                    </p:set>
                                    <p:animEffect transition="in" filter="wheel(8)">
                                      <p:cBhvr>
                                        <p:cTn id="7" dur="500"/>
                                        <p:tgtEl>
                                          <p:spTgt spid="270350"/>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70354"/>
                                        </p:tgtEl>
                                        <p:attrNameLst>
                                          <p:attrName>style.visibility</p:attrName>
                                        </p:attrNameLst>
                                      </p:cBhvr>
                                      <p:to>
                                        <p:strVal val="visible"/>
                                      </p:to>
                                    </p:set>
                                    <p:animEffect transition="in" filter="wipe(left)">
                                      <p:cBhvr>
                                        <p:cTn id="11" dur="500"/>
                                        <p:tgtEl>
                                          <p:spTgt spid="270354"/>
                                        </p:tgtEl>
                                      </p:cBhvr>
                                    </p:animEffect>
                                  </p:childTnLst>
                                </p:cTn>
                              </p:par>
                            </p:childTnLst>
                          </p:cTn>
                        </p:par>
                        <p:par>
                          <p:cTn id="12" fill="hold" nodeType="afterGroup">
                            <p:stCondLst>
                              <p:cond delay="1000"/>
                            </p:stCondLst>
                            <p:childTnLst>
                              <p:par>
                                <p:cTn id="13" presetID="21" presetClass="entr" presetSubtype="8" fill="hold" grpId="0" nodeType="afterEffect">
                                  <p:stCondLst>
                                    <p:cond delay="0"/>
                                  </p:stCondLst>
                                  <p:childTnLst>
                                    <p:set>
                                      <p:cBhvr>
                                        <p:cTn id="14" dur="1" fill="hold">
                                          <p:stCondLst>
                                            <p:cond delay="0"/>
                                          </p:stCondLst>
                                        </p:cTn>
                                        <p:tgtEl>
                                          <p:spTgt spid="270351"/>
                                        </p:tgtEl>
                                        <p:attrNameLst>
                                          <p:attrName>style.visibility</p:attrName>
                                        </p:attrNameLst>
                                      </p:cBhvr>
                                      <p:to>
                                        <p:strVal val="visible"/>
                                      </p:to>
                                    </p:set>
                                    <p:animEffect transition="in" filter="wheel(8)">
                                      <p:cBhvr>
                                        <p:cTn id="15" dur="500"/>
                                        <p:tgtEl>
                                          <p:spTgt spid="270351"/>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270360"/>
                                        </p:tgtEl>
                                        <p:attrNameLst>
                                          <p:attrName>style.visibility</p:attrName>
                                        </p:attrNameLst>
                                      </p:cBhvr>
                                      <p:to>
                                        <p:strVal val="visible"/>
                                      </p:to>
                                    </p:set>
                                    <p:animEffect transition="in" filter="wipe(left)">
                                      <p:cBhvr>
                                        <p:cTn id="19" dur="500"/>
                                        <p:tgtEl>
                                          <p:spTgt spid="270360"/>
                                        </p:tgtEl>
                                      </p:cBhvr>
                                    </p:animEffect>
                                  </p:childTnLst>
                                </p:cTn>
                              </p:par>
                            </p:childTnLst>
                          </p:cTn>
                        </p:par>
                        <p:par>
                          <p:cTn id="20" fill="hold" nodeType="afterGroup">
                            <p:stCondLst>
                              <p:cond delay="2000"/>
                            </p:stCondLst>
                            <p:childTnLst>
                              <p:par>
                                <p:cTn id="21" presetID="21" presetClass="entr" presetSubtype="8" fill="hold" grpId="0" nodeType="afterEffect">
                                  <p:stCondLst>
                                    <p:cond delay="0"/>
                                  </p:stCondLst>
                                  <p:childTnLst>
                                    <p:set>
                                      <p:cBhvr>
                                        <p:cTn id="22" dur="1" fill="hold">
                                          <p:stCondLst>
                                            <p:cond delay="0"/>
                                          </p:stCondLst>
                                        </p:cTn>
                                        <p:tgtEl>
                                          <p:spTgt spid="270352"/>
                                        </p:tgtEl>
                                        <p:attrNameLst>
                                          <p:attrName>style.visibility</p:attrName>
                                        </p:attrNameLst>
                                      </p:cBhvr>
                                      <p:to>
                                        <p:strVal val="visible"/>
                                      </p:to>
                                    </p:set>
                                    <p:animEffect transition="in" filter="wheel(8)">
                                      <p:cBhvr>
                                        <p:cTn id="23" dur="500"/>
                                        <p:tgtEl>
                                          <p:spTgt spid="270352"/>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270372"/>
                                        </p:tgtEl>
                                        <p:attrNameLst>
                                          <p:attrName>style.visibility</p:attrName>
                                        </p:attrNameLst>
                                      </p:cBhvr>
                                      <p:to>
                                        <p:strVal val="visible"/>
                                      </p:to>
                                    </p:set>
                                    <p:animEffect transition="in" filter="wipe(right)">
                                      <p:cBhvr>
                                        <p:cTn id="27" dur="500"/>
                                        <p:tgtEl>
                                          <p:spTgt spid="270372"/>
                                        </p:tgtEl>
                                      </p:cBhvr>
                                    </p:animEffect>
                                  </p:childTnLst>
                                </p:cTn>
                              </p:par>
                            </p:childTnLst>
                          </p:cTn>
                        </p:par>
                        <p:par>
                          <p:cTn id="28" fill="hold" nodeType="afterGroup">
                            <p:stCondLst>
                              <p:cond delay="3000"/>
                            </p:stCondLst>
                            <p:childTnLst>
                              <p:par>
                                <p:cTn id="29" presetID="21" presetClass="entr" presetSubtype="8" fill="hold" grpId="0" nodeType="afterEffect">
                                  <p:stCondLst>
                                    <p:cond delay="0"/>
                                  </p:stCondLst>
                                  <p:childTnLst>
                                    <p:set>
                                      <p:cBhvr>
                                        <p:cTn id="30" dur="1" fill="hold">
                                          <p:stCondLst>
                                            <p:cond delay="0"/>
                                          </p:stCondLst>
                                        </p:cTn>
                                        <p:tgtEl>
                                          <p:spTgt spid="270349"/>
                                        </p:tgtEl>
                                        <p:attrNameLst>
                                          <p:attrName>style.visibility</p:attrName>
                                        </p:attrNameLst>
                                      </p:cBhvr>
                                      <p:to>
                                        <p:strVal val="visible"/>
                                      </p:to>
                                    </p:set>
                                    <p:animEffect transition="in" filter="wheel(8)">
                                      <p:cBhvr>
                                        <p:cTn id="31" dur="500"/>
                                        <p:tgtEl>
                                          <p:spTgt spid="270349"/>
                                        </p:tgtEl>
                                      </p:cBhvr>
                                    </p:animEffect>
                                  </p:childTnLst>
                                </p:cTn>
                              </p:par>
                            </p:childTnLst>
                          </p:cTn>
                        </p:par>
                        <p:par>
                          <p:cTn id="32" fill="hold" nodeType="afterGroup">
                            <p:stCondLst>
                              <p:cond delay="3500"/>
                            </p:stCondLst>
                            <p:childTnLst>
                              <p:par>
                                <p:cTn id="33" presetID="22" presetClass="entr" presetSubtype="2" fill="hold" nodeType="afterEffect">
                                  <p:stCondLst>
                                    <p:cond delay="0"/>
                                  </p:stCondLst>
                                  <p:childTnLst>
                                    <p:set>
                                      <p:cBhvr>
                                        <p:cTn id="34" dur="1" fill="hold">
                                          <p:stCondLst>
                                            <p:cond delay="0"/>
                                          </p:stCondLst>
                                        </p:cTn>
                                        <p:tgtEl>
                                          <p:spTgt spid="270366"/>
                                        </p:tgtEl>
                                        <p:attrNameLst>
                                          <p:attrName>style.visibility</p:attrName>
                                        </p:attrNameLst>
                                      </p:cBhvr>
                                      <p:to>
                                        <p:strVal val="visible"/>
                                      </p:to>
                                    </p:set>
                                    <p:animEffect transition="in" filter="wipe(right)">
                                      <p:cBhvr>
                                        <p:cTn id="35" dur="500"/>
                                        <p:tgtEl>
                                          <p:spTgt spid="270366"/>
                                        </p:tgtEl>
                                      </p:cBhvr>
                                    </p:animEffect>
                                  </p:childTnLst>
                                </p:cTn>
                              </p:par>
                            </p:childTnLst>
                          </p:cTn>
                        </p:par>
                        <p:par>
                          <p:cTn id="36" fill="hold" nodeType="afterGroup">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70353"/>
                                        </p:tgtEl>
                                        <p:attrNameLst>
                                          <p:attrName>style.visibility</p:attrName>
                                        </p:attrNameLst>
                                      </p:cBhvr>
                                      <p:to>
                                        <p:strVal val="visible"/>
                                      </p:to>
                                    </p:set>
                                    <p:animEffect>
                                      <p:cBhvr>
                                        <p:cTn id="39" dur="1000"/>
                                        <p:tgtEl>
                                          <p:spTgt spid="270353"/>
                                        </p:tgtEl>
                                      </p:cBhvr>
                                    </p:animEffect>
                                    <p:anim calcmode="lin" valueType="num">
                                      <p:cBhvr>
                                        <p:cTn id="40" dur="1000" fill="hold"/>
                                        <p:tgtEl>
                                          <p:spTgt spid="270353"/>
                                        </p:tgtEl>
                                        <p:attrNameLst>
                                          <p:attrName>ppt_x</p:attrName>
                                        </p:attrNameLst>
                                      </p:cBhvr>
                                      <p:tavLst>
                                        <p:tav tm="0">
                                          <p:val>
                                            <p:strVal val="#ppt_x"/>
                                          </p:val>
                                        </p:tav>
                                        <p:tav tm="100000">
                                          <p:val>
                                            <p:strVal val="#ppt_x"/>
                                          </p:val>
                                        </p:tav>
                                      </p:tavLst>
                                    </p:anim>
                                    <p:anim calcmode="lin" valueType="num">
                                      <p:cBhvr>
                                        <p:cTn id="41" dur="1000" fill="hold"/>
                                        <p:tgtEl>
                                          <p:spTgt spid="2703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9" grpId="0" animBg="1" autoUpdateAnimBg="0"/>
      <p:bldP spid="270350" grpId="0" animBg="1" autoUpdateAnimBg="0"/>
      <p:bldP spid="270351" grpId="0" animBg="1" autoUpdateAnimBg="0"/>
      <p:bldP spid="270352" grpId="0" animBg="1" autoUpdateAnimBg="0"/>
      <p:bldP spid="27035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72"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grpSp>
        <p:nvGrpSpPr>
          <p:cNvPr id="26" name="组合 25"/>
          <p:cNvGrpSpPr>
            <a:grpSpLocks/>
          </p:cNvGrpSpPr>
          <p:nvPr/>
        </p:nvGrpSpPr>
        <p:grpSpPr bwMode="auto">
          <a:xfrm>
            <a:off x="4427538" y="2701379"/>
            <a:ext cx="2065337" cy="2620480"/>
            <a:chOff x="1631716" y="1058025"/>
            <a:chExt cx="2073309" cy="3572878"/>
          </a:xfrm>
        </p:grpSpPr>
        <p:sp>
          <p:nvSpPr>
            <p:cNvPr id="2" name="Rectangle 21"/>
            <p:cNvSpPr>
              <a:spLocks/>
            </p:cNvSpPr>
            <p:nvPr/>
          </p:nvSpPr>
          <p:spPr bwMode="auto">
            <a:xfrm flipV="1">
              <a:off x="1631716" y="1362923"/>
              <a:ext cx="2073309" cy="3030690"/>
            </a:xfrm>
            <a:custGeom>
              <a:avLst/>
              <a:gdLst>
                <a:gd name="T0" fmla="*/ 2073309 w 2073309"/>
                <a:gd name="T1" fmla="*/ 1515345 h 3030690"/>
                <a:gd name="T2" fmla="*/ 1036655 w 2073309"/>
                <a:gd name="T3" fmla="*/ 3030690 h 3030690"/>
                <a:gd name="T4" fmla="*/ 0 w 2073309"/>
                <a:gd name="T5" fmla="*/ 1515345 h 3030690"/>
                <a:gd name="T6" fmla="*/ 1036655 w 2073309"/>
                <a:gd name="T7" fmla="*/ 0 h 3030690"/>
                <a:gd name="T8" fmla="*/ 0 60000 65536"/>
                <a:gd name="T9" fmla="*/ 5898240 60000 65536"/>
                <a:gd name="T10" fmla="*/ 11796480 60000 65536"/>
                <a:gd name="T11" fmla="*/ 17694720 60000 65536"/>
                <a:gd name="T12" fmla="*/ 49874 w 2073309"/>
                <a:gd name="T13" fmla="*/ 49874 h 3030690"/>
                <a:gd name="T14" fmla="*/ 2023435 w 2073309"/>
                <a:gd name="T15" fmla="*/ 3030690 h 3030690"/>
              </a:gdLst>
              <a:ahLst/>
              <a:cxnLst>
                <a:cxn ang="T8">
                  <a:pos x="T0" y="T1"/>
                </a:cxn>
                <a:cxn ang="T9">
                  <a:pos x="T2" y="T3"/>
                </a:cxn>
                <a:cxn ang="T10">
                  <a:pos x="T4" y="T5"/>
                </a:cxn>
                <a:cxn ang="T11">
                  <a:pos x="T6" y="T7"/>
                </a:cxn>
              </a:cxnLst>
              <a:rect l="T12" t="T13" r="T14" b="T15"/>
              <a:pathLst>
                <a:path w="2073309" h="3030690">
                  <a:moveTo>
                    <a:pt x="170281" y="0"/>
                  </a:moveTo>
                  <a:lnTo>
                    <a:pt x="1903028" y="0"/>
                  </a:lnTo>
                  <a:lnTo>
                    <a:pt x="1903027" y="0"/>
                  </a:lnTo>
                  <a:cubicBezTo>
                    <a:pt x="1997071" y="0"/>
                    <a:pt x="2073309" y="76237"/>
                    <a:pt x="2073309" y="170281"/>
                  </a:cubicBezTo>
                  <a:lnTo>
                    <a:pt x="2073309" y="3030690"/>
                  </a:lnTo>
                  <a:lnTo>
                    <a:pt x="0" y="3030690"/>
                  </a:lnTo>
                  <a:lnTo>
                    <a:pt x="0" y="170281"/>
                  </a:lnTo>
                  <a:cubicBezTo>
                    <a:pt x="0" y="76237"/>
                    <a:pt x="76237" y="0"/>
                    <a:pt x="170280" y="0"/>
                  </a:cubicBezTo>
                  <a:close/>
                </a:path>
              </a:pathLst>
            </a:custGeom>
            <a:noFill/>
            <a:ln w="9525" cap="flat" cmpd="sng" algn="ctr">
              <a:solidFill>
                <a:schemeClr val="bg1"/>
              </a:solidFill>
              <a:prstDash val="solid"/>
              <a:round/>
              <a:headEnd/>
              <a:tailEnd/>
            </a:ln>
            <a:extLst>
              <a:ext uri="{909E8E84-426E-40DD-AFC4-6F175D3DCCD1}">
                <a14:hiddenFill xmlns:a14="http://schemas.microsoft.com/office/drawing/2010/main">
                  <a:solidFill>
                    <a:schemeClr val="bg1"/>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3" name="Round Same Side Corner Rectangle 22"/>
            <p:cNvSpPr>
              <a:spLocks/>
            </p:cNvSpPr>
            <p:nvPr/>
          </p:nvSpPr>
          <p:spPr bwMode="auto">
            <a:xfrm>
              <a:off x="1631716" y="1058025"/>
              <a:ext cx="2073309" cy="304898"/>
            </a:xfrm>
            <a:custGeom>
              <a:avLst/>
              <a:gdLst>
                <a:gd name="T0" fmla="*/ 2073309 w 2073309"/>
                <a:gd name="T1" fmla="*/ 152449 h 304898"/>
                <a:gd name="T2" fmla="*/ 1036655 w 2073309"/>
                <a:gd name="T3" fmla="*/ 304898 h 304898"/>
                <a:gd name="T4" fmla="*/ 0 w 2073309"/>
                <a:gd name="T5" fmla="*/ 152449 h 304898"/>
                <a:gd name="T6" fmla="*/ 1036655 w 2073309"/>
                <a:gd name="T7" fmla="*/ 0 h 304898"/>
                <a:gd name="T8" fmla="*/ 0 60000 65536"/>
                <a:gd name="T9" fmla="*/ 5898240 60000 65536"/>
                <a:gd name="T10" fmla="*/ 11796480 60000 65536"/>
                <a:gd name="T11" fmla="*/ 17694720 60000 65536"/>
                <a:gd name="T12" fmla="*/ 34530 w 2073309"/>
                <a:gd name="T13" fmla="*/ 34530 h 304898"/>
                <a:gd name="T14" fmla="*/ 2038779 w 2073309"/>
                <a:gd name="T15" fmla="*/ 304898 h 304898"/>
              </a:gdLst>
              <a:ahLst/>
              <a:cxnLst>
                <a:cxn ang="T8">
                  <a:pos x="T0" y="T1"/>
                </a:cxn>
                <a:cxn ang="T9">
                  <a:pos x="T2" y="T3"/>
                </a:cxn>
                <a:cxn ang="T10">
                  <a:pos x="T4" y="T5"/>
                </a:cxn>
                <a:cxn ang="T11">
                  <a:pos x="T6" y="T7"/>
                </a:cxn>
              </a:cxnLst>
              <a:rect l="T12" t="T13" r="T14" b="T15"/>
              <a:pathLst>
                <a:path w="2073309" h="304898">
                  <a:moveTo>
                    <a:pt x="117895" y="0"/>
                  </a:moveTo>
                  <a:lnTo>
                    <a:pt x="1955414" y="0"/>
                  </a:lnTo>
                  <a:lnTo>
                    <a:pt x="1955413" y="0"/>
                  </a:lnTo>
                  <a:cubicBezTo>
                    <a:pt x="2020525" y="0"/>
                    <a:pt x="2073309" y="52783"/>
                    <a:pt x="2073309" y="117895"/>
                  </a:cubicBezTo>
                  <a:lnTo>
                    <a:pt x="2073309" y="304898"/>
                  </a:lnTo>
                  <a:lnTo>
                    <a:pt x="0" y="304898"/>
                  </a:lnTo>
                  <a:lnTo>
                    <a:pt x="0" y="117895"/>
                  </a:lnTo>
                  <a:cubicBezTo>
                    <a:pt x="0" y="52783"/>
                    <a:pt x="52783" y="0"/>
                    <a:pt x="117894" y="0"/>
                  </a:cubicBezTo>
                  <a:close/>
                </a:path>
              </a:pathLst>
            </a:custGeom>
            <a:noFill/>
            <a:ln w="952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1" name="Rectangle 23"/>
            <p:cNvSpPr>
              <a:spLocks noChangeArrowheads="1"/>
            </p:cNvSpPr>
            <p:nvPr/>
          </p:nvSpPr>
          <p:spPr bwMode="auto">
            <a:xfrm>
              <a:off x="2150043" y="1066661"/>
              <a:ext cx="1151613" cy="3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400">
                  <a:solidFill>
                    <a:srgbClr val="FFFFFF"/>
                  </a:solidFill>
                  <a:latin typeface="微软雅黑" pitchFamily="34" charset="-122"/>
                  <a:ea typeface="微软雅黑" pitchFamily="34" charset="-122"/>
                </a:rPr>
                <a:t>添加文本</a:t>
              </a:r>
            </a:p>
          </p:txBody>
        </p:sp>
        <p:sp>
          <p:nvSpPr>
            <p:cNvPr id="18" name="TextBox 17"/>
            <p:cNvSpPr txBox="1">
              <a:spLocks noChangeArrowheads="1"/>
            </p:cNvSpPr>
            <p:nvPr/>
          </p:nvSpPr>
          <p:spPr bwMode="auto">
            <a:xfrm>
              <a:off x="1741081" y="1576175"/>
              <a:ext cx="1774481" cy="305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zh-CN" altLang="en-US" sz="1200" dirty="0">
                <a:solidFill>
                  <a:srgbClr val="FFFFFF"/>
                </a:solidFill>
                <a:latin typeface="微软雅黑" pitchFamily="34" charset="-122"/>
                <a:ea typeface="微软雅黑" pitchFamily="34" charset="-122"/>
                <a:cs typeface="方正兰亭纤黑简体"/>
              </a:endParaRPr>
            </a:p>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en-US" altLang="zh-CN" sz="900" dirty="0">
                <a:solidFill>
                  <a:srgbClr val="FFFFFF"/>
                </a:solidFill>
                <a:latin typeface="微软雅黑" pitchFamily="34" charset="-122"/>
                <a:ea typeface="微软雅黑" pitchFamily="34" charset="-122"/>
                <a:cs typeface="方正兰亭纤黑简体"/>
              </a:endParaRPr>
            </a:p>
          </p:txBody>
        </p:sp>
      </p:grpSp>
      <p:sp>
        <p:nvSpPr>
          <p:cNvPr id="4" name="Freeform 7"/>
          <p:cNvSpPr>
            <a:spLocks/>
          </p:cNvSpPr>
          <p:nvPr/>
        </p:nvSpPr>
        <p:spPr bwMode="auto">
          <a:xfrm>
            <a:off x="6975490" y="3432936"/>
            <a:ext cx="3178175" cy="1559707"/>
          </a:xfrm>
          <a:custGeom>
            <a:avLst/>
            <a:gdLst>
              <a:gd name="T0" fmla="*/ 1771 w 1771"/>
              <a:gd name="T1" fmla="*/ 885 h 890"/>
              <a:gd name="T2" fmla="*/ 885 w 1771"/>
              <a:gd name="T3" fmla="*/ 0 h 890"/>
              <a:gd name="T4" fmla="*/ 0 w 1771"/>
              <a:gd name="T5" fmla="*/ 885 h 890"/>
              <a:gd name="T6" fmla="*/ 0 w 1771"/>
              <a:gd name="T7" fmla="*/ 890 h 890"/>
              <a:gd name="T8" fmla="*/ 1771 w 1771"/>
              <a:gd name="T9" fmla="*/ 890 h 890"/>
              <a:gd name="T10" fmla="*/ 1771 w 1771"/>
              <a:gd name="T11" fmla="*/ 885 h 890"/>
              <a:gd name="T12" fmla="*/ 0 60000 65536"/>
              <a:gd name="T13" fmla="*/ 0 60000 65536"/>
              <a:gd name="T14" fmla="*/ 0 60000 65536"/>
              <a:gd name="T15" fmla="*/ 0 60000 65536"/>
              <a:gd name="T16" fmla="*/ 0 60000 65536"/>
              <a:gd name="T17" fmla="*/ 0 60000 65536"/>
              <a:gd name="T18" fmla="*/ 0 w 1771"/>
              <a:gd name="T19" fmla="*/ 0 h 890"/>
              <a:gd name="T20" fmla="*/ 1771 w 1771"/>
              <a:gd name="T21" fmla="*/ 890 h 890"/>
            </a:gdLst>
            <a:ahLst/>
            <a:cxnLst>
              <a:cxn ang="T12">
                <a:pos x="T0" y="T1"/>
              </a:cxn>
              <a:cxn ang="T13">
                <a:pos x="T2" y="T3"/>
              </a:cxn>
              <a:cxn ang="T14">
                <a:pos x="T4" y="T5"/>
              </a:cxn>
              <a:cxn ang="T15">
                <a:pos x="T6" y="T7"/>
              </a:cxn>
              <a:cxn ang="T16">
                <a:pos x="T8" y="T9"/>
              </a:cxn>
              <a:cxn ang="T17">
                <a:pos x="T10" y="T11"/>
              </a:cxn>
            </a:cxnLst>
            <a:rect l="T18" t="T19" r="T20" b="T21"/>
            <a:pathLst>
              <a:path w="1771" h="890">
                <a:moveTo>
                  <a:pt x="1771" y="885"/>
                </a:moveTo>
                <a:cubicBezTo>
                  <a:pt x="1771" y="396"/>
                  <a:pt x="1374" y="0"/>
                  <a:pt x="885" y="0"/>
                </a:cubicBezTo>
                <a:cubicBezTo>
                  <a:pt x="396" y="0"/>
                  <a:pt x="0" y="396"/>
                  <a:pt x="0" y="885"/>
                </a:cubicBezTo>
                <a:cubicBezTo>
                  <a:pt x="0" y="887"/>
                  <a:pt x="0" y="889"/>
                  <a:pt x="0" y="890"/>
                </a:cubicBezTo>
                <a:cubicBezTo>
                  <a:pt x="1771" y="890"/>
                  <a:pt x="1771" y="890"/>
                  <a:pt x="1771" y="890"/>
                </a:cubicBezTo>
                <a:cubicBezTo>
                  <a:pt x="1771" y="889"/>
                  <a:pt x="1771" y="887"/>
                  <a:pt x="1771" y="885"/>
                </a:cubicBezTo>
                <a:close/>
              </a:path>
            </a:pathLst>
          </a:custGeom>
          <a:solidFill>
            <a:schemeClr val="bg1">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grpSp>
        <p:nvGrpSpPr>
          <p:cNvPr id="20" name="组合 19"/>
          <p:cNvGrpSpPr>
            <a:grpSpLocks/>
          </p:cNvGrpSpPr>
          <p:nvPr/>
        </p:nvGrpSpPr>
        <p:grpSpPr bwMode="auto">
          <a:xfrm>
            <a:off x="6635751" y="3960229"/>
            <a:ext cx="1787525" cy="1024497"/>
            <a:chOff x="3311985" y="3003265"/>
            <a:chExt cx="2267344" cy="1397796"/>
          </a:xfrm>
        </p:grpSpPr>
        <p:sp>
          <p:nvSpPr>
            <p:cNvPr id="271380" name="Freeform 9"/>
            <p:cNvSpPr>
              <a:spLocks/>
            </p:cNvSpPr>
            <p:nvPr/>
          </p:nvSpPr>
          <p:spPr bwMode="auto">
            <a:xfrm>
              <a:off x="3311985" y="3003265"/>
              <a:ext cx="2267344" cy="1397796"/>
            </a:xfrm>
            <a:custGeom>
              <a:avLst/>
              <a:gdLst>
                <a:gd name="T0" fmla="*/ 0 w 883"/>
                <a:gd name="T1" fmla="*/ 491 h 496"/>
                <a:gd name="T2" fmla="*/ 0 w 883"/>
                <a:gd name="T3" fmla="*/ 496 h 496"/>
                <a:gd name="T4" fmla="*/ 883 w 883"/>
                <a:gd name="T5" fmla="*/ 496 h 496"/>
                <a:gd name="T6" fmla="*/ 155 w 883"/>
                <a:gd name="T7" fmla="*/ 0 h 496"/>
                <a:gd name="T8" fmla="*/ 0 w 883"/>
                <a:gd name="T9" fmla="*/ 491 h 496"/>
                <a:gd name="T10" fmla="*/ 0 60000 65536"/>
                <a:gd name="T11" fmla="*/ 0 60000 65536"/>
                <a:gd name="T12" fmla="*/ 0 60000 65536"/>
                <a:gd name="T13" fmla="*/ 0 60000 65536"/>
                <a:gd name="T14" fmla="*/ 0 60000 65536"/>
                <a:gd name="T15" fmla="*/ 0 w 883"/>
                <a:gd name="T16" fmla="*/ 0 h 496"/>
                <a:gd name="T17" fmla="*/ 883 w 883"/>
                <a:gd name="T18" fmla="*/ 496 h 496"/>
              </a:gdLst>
              <a:ahLst/>
              <a:cxnLst>
                <a:cxn ang="T10">
                  <a:pos x="T0" y="T1"/>
                </a:cxn>
                <a:cxn ang="T11">
                  <a:pos x="T2" y="T3"/>
                </a:cxn>
                <a:cxn ang="T12">
                  <a:pos x="T4" y="T5"/>
                </a:cxn>
                <a:cxn ang="T13">
                  <a:pos x="T6" y="T7"/>
                </a:cxn>
                <a:cxn ang="T14">
                  <a:pos x="T8" y="T9"/>
                </a:cxn>
              </a:cxnLst>
              <a:rect l="T15" t="T16" r="T17" b="T18"/>
              <a:pathLst>
                <a:path w="883" h="496">
                  <a:moveTo>
                    <a:pt x="0" y="491"/>
                  </a:moveTo>
                  <a:cubicBezTo>
                    <a:pt x="0" y="493"/>
                    <a:pt x="0" y="494"/>
                    <a:pt x="0" y="496"/>
                  </a:cubicBezTo>
                  <a:cubicBezTo>
                    <a:pt x="883" y="496"/>
                    <a:pt x="883" y="496"/>
                    <a:pt x="883" y="496"/>
                  </a:cubicBezTo>
                  <a:cubicBezTo>
                    <a:pt x="155" y="0"/>
                    <a:pt x="155" y="0"/>
                    <a:pt x="155" y="0"/>
                  </a:cubicBezTo>
                  <a:cubicBezTo>
                    <a:pt x="57" y="141"/>
                    <a:pt x="0" y="310"/>
                    <a:pt x="0" y="491"/>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13" name="TextBox 12"/>
            <p:cNvSpPr txBox="1">
              <a:spLocks noChangeArrowheads="1"/>
            </p:cNvSpPr>
            <p:nvPr/>
          </p:nvSpPr>
          <p:spPr bwMode="auto">
            <a:xfrm>
              <a:off x="3515361" y="3783179"/>
              <a:ext cx="1061181" cy="3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grpSp>
      <p:grpSp>
        <p:nvGrpSpPr>
          <p:cNvPr id="21" name="组合 20"/>
          <p:cNvGrpSpPr>
            <a:grpSpLocks/>
          </p:cNvGrpSpPr>
          <p:nvPr/>
        </p:nvGrpSpPr>
        <p:grpSpPr bwMode="auto">
          <a:xfrm>
            <a:off x="7146940" y="3432960"/>
            <a:ext cx="1338263" cy="1537538"/>
            <a:chOff x="3959412" y="2276904"/>
            <a:chExt cx="1700772" cy="2098004"/>
          </a:xfrm>
        </p:grpSpPr>
        <p:sp>
          <p:nvSpPr>
            <p:cNvPr id="8" name="Freeform 12"/>
            <p:cNvSpPr>
              <a:spLocks/>
            </p:cNvSpPr>
            <p:nvPr/>
          </p:nvSpPr>
          <p:spPr bwMode="auto">
            <a:xfrm>
              <a:off x="3959412" y="2276904"/>
              <a:ext cx="1700772" cy="2098004"/>
            </a:xfrm>
            <a:custGeom>
              <a:avLst/>
              <a:gdLst>
                <a:gd name="T0" fmla="*/ 458 w 747"/>
                <a:gd name="T1" fmla="*/ 0 h 839"/>
                <a:gd name="T2" fmla="*/ 0 w 747"/>
                <a:gd name="T3" fmla="*/ 330 h 839"/>
                <a:gd name="T4" fmla="*/ 747 w 747"/>
                <a:gd name="T5" fmla="*/ 839 h 839"/>
                <a:gd name="T6" fmla="*/ 458 w 747"/>
                <a:gd name="T7" fmla="*/ 0 h 839"/>
                <a:gd name="T8" fmla="*/ 0 60000 65536"/>
                <a:gd name="T9" fmla="*/ 0 60000 65536"/>
                <a:gd name="T10" fmla="*/ 0 60000 65536"/>
                <a:gd name="T11" fmla="*/ 0 60000 65536"/>
                <a:gd name="T12" fmla="*/ 0 w 747"/>
                <a:gd name="T13" fmla="*/ 0 h 839"/>
                <a:gd name="T14" fmla="*/ 747 w 747"/>
                <a:gd name="T15" fmla="*/ 839 h 839"/>
              </a:gdLst>
              <a:ahLst/>
              <a:cxnLst>
                <a:cxn ang="T8">
                  <a:pos x="T0" y="T1"/>
                </a:cxn>
                <a:cxn ang="T9">
                  <a:pos x="T2" y="T3"/>
                </a:cxn>
                <a:cxn ang="T10">
                  <a:pos x="T4" y="T5"/>
                </a:cxn>
                <a:cxn ang="T11">
                  <a:pos x="T6" y="T7"/>
                </a:cxn>
              </a:cxnLst>
              <a:rect l="T12" t="T13" r="T14" b="T15"/>
              <a:pathLst>
                <a:path w="747" h="839">
                  <a:moveTo>
                    <a:pt x="458" y="0"/>
                  </a:moveTo>
                  <a:cubicBezTo>
                    <a:pt x="271" y="63"/>
                    <a:pt x="112" y="180"/>
                    <a:pt x="0" y="330"/>
                  </a:cubicBezTo>
                  <a:cubicBezTo>
                    <a:pt x="747" y="839"/>
                    <a:pt x="747" y="839"/>
                    <a:pt x="747" y="839"/>
                  </a:cubicBezTo>
                  <a:lnTo>
                    <a:pt x="458" y="0"/>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4" name="TextBox 13"/>
            <p:cNvSpPr txBox="1">
              <a:spLocks noChangeArrowheads="1"/>
            </p:cNvSpPr>
            <p:nvPr/>
          </p:nvSpPr>
          <p:spPr bwMode="auto">
            <a:xfrm>
              <a:off x="4155111" y="2944549"/>
              <a:ext cx="1061217" cy="3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2" name="组合 21"/>
          <p:cNvGrpSpPr>
            <a:grpSpLocks/>
          </p:cNvGrpSpPr>
          <p:nvPr/>
        </p:nvGrpSpPr>
        <p:grpSpPr bwMode="auto">
          <a:xfrm>
            <a:off x="7997825" y="3328429"/>
            <a:ext cx="1049337" cy="1637295"/>
            <a:chOff x="5068191" y="2144814"/>
            <a:chExt cx="1332464" cy="2232986"/>
          </a:xfrm>
        </p:grpSpPr>
        <p:sp>
          <p:nvSpPr>
            <p:cNvPr id="6" name="Freeform 10"/>
            <p:cNvSpPr>
              <a:spLocks/>
            </p:cNvSpPr>
            <p:nvPr/>
          </p:nvSpPr>
          <p:spPr bwMode="auto">
            <a:xfrm>
              <a:off x="5068191" y="2144814"/>
              <a:ext cx="1332464" cy="2232986"/>
            </a:xfrm>
            <a:custGeom>
              <a:avLst/>
              <a:gdLst>
                <a:gd name="T0" fmla="*/ 585 w 585"/>
                <a:gd name="T1" fmla="*/ 43 h 893"/>
                <a:gd name="T2" fmla="*/ 293 w 585"/>
                <a:gd name="T3" fmla="*/ 0 h 893"/>
                <a:gd name="T4" fmla="*/ 0 w 585"/>
                <a:gd name="T5" fmla="*/ 44 h 893"/>
                <a:gd name="T6" fmla="*/ 293 w 585"/>
                <a:gd name="T7" fmla="*/ 893 h 893"/>
                <a:gd name="T8" fmla="*/ 585 w 585"/>
                <a:gd name="T9" fmla="*/ 43 h 893"/>
                <a:gd name="T10" fmla="*/ 0 60000 65536"/>
                <a:gd name="T11" fmla="*/ 0 60000 65536"/>
                <a:gd name="T12" fmla="*/ 0 60000 65536"/>
                <a:gd name="T13" fmla="*/ 0 60000 65536"/>
                <a:gd name="T14" fmla="*/ 0 60000 65536"/>
                <a:gd name="T15" fmla="*/ 0 w 585"/>
                <a:gd name="T16" fmla="*/ 0 h 893"/>
                <a:gd name="T17" fmla="*/ 585 w 585"/>
                <a:gd name="T18" fmla="*/ 893 h 893"/>
              </a:gdLst>
              <a:ahLst/>
              <a:cxnLst>
                <a:cxn ang="T10">
                  <a:pos x="T0" y="T1"/>
                </a:cxn>
                <a:cxn ang="T11">
                  <a:pos x="T2" y="T3"/>
                </a:cxn>
                <a:cxn ang="T12">
                  <a:pos x="T4" y="T5"/>
                </a:cxn>
                <a:cxn ang="T13">
                  <a:pos x="T6" y="T7"/>
                </a:cxn>
                <a:cxn ang="T14">
                  <a:pos x="T8" y="T9"/>
                </a:cxn>
              </a:cxnLst>
              <a:rect l="T15" t="T16" r="T17" b="T18"/>
              <a:pathLst>
                <a:path w="585" h="893">
                  <a:moveTo>
                    <a:pt x="585" y="43"/>
                  </a:moveTo>
                  <a:cubicBezTo>
                    <a:pt x="493" y="16"/>
                    <a:pt x="395" y="0"/>
                    <a:pt x="293" y="0"/>
                  </a:cubicBezTo>
                  <a:cubicBezTo>
                    <a:pt x="191" y="0"/>
                    <a:pt x="92" y="16"/>
                    <a:pt x="0" y="44"/>
                  </a:cubicBezTo>
                  <a:cubicBezTo>
                    <a:pt x="293" y="893"/>
                    <a:pt x="293" y="893"/>
                    <a:pt x="293" y="893"/>
                  </a:cubicBezTo>
                  <a:lnTo>
                    <a:pt x="585" y="43"/>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5" name="TextBox 14"/>
            <p:cNvSpPr txBox="1">
              <a:spLocks noChangeArrowheads="1"/>
            </p:cNvSpPr>
            <p:nvPr/>
          </p:nvSpPr>
          <p:spPr bwMode="auto">
            <a:xfrm>
              <a:off x="5217361" y="2669587"/>
              <a:ext cx="1062343" cy="3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3" name="组合 22"/>
          <p:cNvGrpSpPr>
            <a:grpSpLocks/>
          </p:cNvGrpSpPr>
          <p:nvPr/>
        </p:nvGrpSpPr>
        <p:grpSpPr bwMode="auto">
          <a:xfrm>
            <a:off x="8621728" y="3432937"/>
            <a:ext cx="1347787" cy="1547039"/>
            <a:chOff x="5805771" y="2276904"/>
            <a:chExt cx="1710414" cy="2110539"/>
          </a:xfrm>
        </p:grpSpPr>
        <p:sp>
          <p:nvSpPr>
            <p:cNvPr id="7" name="Freeform 11"/>
            <p:cNvSpPr>
              <a:spLocks/>
            </p:cNvSpPr>
            <p:nvPr/>
          </p:nvSpPr>
          <p:spPr bwMode="auto">
            <a:xfrm>
              <a:off x="5805771" y="2276904"/>
              <a:ext cx="1710414" cy="2110539"/>
            </a:xfrm>
            <a:custGeom>
              <a:avLst/>
              <a:gdLst>
                <a:gd name="T0" fmla="*/ 751 w 751"/>
                <a:gd name="T1" fmla="*/ 331 h 844"/>
                <a:gd name="T2" fmla="*/ 290 w 751"/>
                <a:gd name="T3" fmla="*/ 0 h 844"/>
                <a:gd name="T4" fmla="*/ 0 w 751"/>
                <a:gd name="T5" fmla="*/ 844 h 844"/>
                <a:gd name="T6" fmla="*/ 751 w 751"/>
                <a:gd name="T7" fmla="*/ 331 h 844"/>
                <a:gd name="T8" fmla="*/ 0 60000 65536"/>
                <a:gd name="T9" fmla="*/ 0 60000 65536"/>
                <a:gd name="T10" fmla="*/ 0 60000 65536"/>
                <a:gd name="T11" fmla="*/ 0 60000 65536"/>
                <a:gd name="T12" fmla="*/ 0 w 751"/>
                <a:gd name="T13" fmla="*/ 0 h 844"/>
                <a:gd name="T14" fmla="*/ 751 w 751"/>
                <a:gd name="T15" fmla="*/ 844 h 844"/>
              </a:gdLst>
              <a:ahLst/>
              <a:cxnLst>
                <a:cxn ang="T8">
                  <a:pos x="T0" y="T1"/>
                </a:cxn>
                <a:cxn ang="T9">
                  <a:pos x="T2" y="T3"/>
                </a:cxn>
                <a:cxn ang="T10">
                  <a:pos x="T4" y="T5"/>
                </a:cxn>
                <a:cxn ang="T11">
                  <a:pos x="T6" y="T7"/>
                </a:cxn>
              </a:cxnLst>
              <a:rect l="T12" t="T13" r="T14" b="T15"/>
              <a:pathLst>
                <a:path w="751" h="844">
                  <a:moveTo>
                    <a:pt x="751" y="331"/>
                  </a:moveTo>
                  <a:cubicBezTo>
                    <a:pt x="638" y="180"/>
                    <a:pt x="478" y="63"/>
                    <a:pt x="290" y="0"/>
                  </a:cubicBezTo>
                  <a:cubicBezTo>
                    <a:pt x="0" y="844"/>
                    <a:pt x="0" y="844"/>
                    <a:pt x="0" y="844"/>
                  </a:cubicBezTo>
                  <a:lnTo>
                    <a:pt x="751" y="331"/>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6" name="TextBox 15"/>
            <p:cNvSpPr txBox="1">
              <a:spLocks noChangeArrowheads="1"/>
            </p:cNvSpPr>
            <p:nvPr/>
          </p:nvSpPr>
          <p:spPr bwMode="auto">
            <a:xfrm>
              <a:off x="6265105" y="2845044"/>
              <a:ext cx="1061706" cy="34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4" name="组合 23"/>
          <p:cNvGrpSpPr>
            <a:grpSpLocks/>
          </p:cNvGrpSpPr>
          <p:nvPr/>
        </p:nvGrpSpPr>
        <p:grpSpPr bwMode="auto">
          <a:xfrm>
            <a:off x="8677276" y="4066320"/>
            <a:ext cx="1576388" cy="907322"/>
            <a:chOff x="5904114" y="3164891"/>
            <a:chExt cx="2001589" cy="1237976"/>
          </a:xfrm>
        </p:grpSpPr>
        <p:sp>
          <p:nvSpPr>
            <p:cNvPr id="9" name="Freeform 13"/>
            <p:cNvSpPr>
              <a:spLocks/>
            </p:cNvSpPr>
            <p:nvPr/>
          </p:nvSpPr>
          <p:spPr bwMode="auto">
            <a:xfrm>
              <a:off x="5904114" y="3164891"/>
              <a:ext cx="2001589" cy="1237976"/>
            </a:xfrm>
            <a:custGeom>
              <a:avLst/>
              <a:gdLst>
                <a:gd name="T0" fmla="*/ 0 w 879"/>
                <a:gd name="T1" fmla="*/ 495 h 495"/>
                <a:gd name="T2" fmla="*/ 879 w 879"/>
                <a:gd name="T3" fmla="*/ 495 h 495"/>
                <a:gd name="T4" fmla="*/ 879 w 879"/>
                <a:gd name="T5" fmla="*/ 490 h 495"/>
                <a:gd name="T6" fmla="*/ 725 w 879"/>
                <a:gd name="T7" fmla="*/ 0 h 495"/>
                <a:gd name="T8" fmla="*/ 0 w 879"/>
                <a:gd name="T9" fmla="*/ 495 h 495"/>
                <a:gd name="T10" fmla="*/ 0 60000 65536"/>
                <a:gd name="T11" fmla="*/ 0 60000 65536"/>
                <a:gd name="T12" fmla="*/ 0 60000 65536"/>
                <a:gd name="T13" fmla="*/ 0 60000 65536"/>
                <a:gd name="T14" fmla="*/ 0 60000 65536"/>
                <a:gd name="T15" fmla="*/ 0 w 879"/>
                <a:gd name="T16" fmla="*/ 0 h 495"/>
                <a:gd name="T17" fmla="*/ 879 w 879"/>
                <a:gd name="T18" fmla="*/ 495 h 495"/>
              </a:gdLst>
              <a:ahLst/>
              <a:cxnLst>
                <a:cxn ang="T10">
                  <a:pos x="T0" y="T1"/>
                </a:cxn>
                <a:cxn ang="T11">
                  <a:pos x="T2" y="T3"/>
                </a:cxn>
                <a:cxn ang="T12">
                  <a:pos x="T4" y="T5"/>
                </a:cxn>
                <a:cxn ang="T13">
                  <a:pos x="T6" y="T7"/>
                </a:cxn>
                <a:cxn ang="T14">
                  <a:pos x="T8" y="T9"/>
                </a:cxn>
              </a:cxnLst>
              <a:rect l="T15" t="T16" r="T17" b="T18"/>
              <a:pathLst>
                <a:path w="879" h="495">
                  <a:moveTo>
                    <a:pt x="0" y="495"/>
                  </a:moveTo>
                  <a:cubicBezTo>
                    <a:pt x="879" y="495"/>
                    <a:pt x="879" y="495"/>
                    <a:pt x="879" y="495"/>
                  </a:cubicBezTo>
                  <a:cubicBezTo>
                    <a:pt x="879" y="493"/>
                    <a:pt x="879" y="492"/>
                    <a:pt x="879" y="490"/>
                  </a:cubicBezTo>
                  <a:cubicBezTo>
                    <a:pt x="879" y="309"/>
                    <a:pt x="822" y="141"/>
                    <a:pt x="725" y="0"/>
                  </a:cubicBezTo>
                  <a:lnTo>
                    <a:pt x="0" y="495"/>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7" name="TextBox 16"/>
            <p:cNvSpPr txBox="1">
              <a:spLocks noChangeArrowheads="1"/>
            </p:cNvSpPr>
            <p:nvPr/>
          </p:nvSpPr>
          <p:spPr bwMode="auto">
            <a:xfrm>
              <a:off x="6815211" y="3787120"/>
              <a:ext cx="1062275" cy="34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5" name="组合 24"/>
          <p:cNvGrpSpPr>
            <a:grpSpLocks/>
          </p:cNvGrpSpPr>
          <p:nvPr/>
        </p:nvGrpSpPr>
        <p:grpSpPr bwMode="auto">
          <a:xfrm>
            <a:off x="7713679" y="4265847"/>
            <a:ext cx="1666875" cy="875653"/>
            <a:chOff x="4680699" y="3436232"/>
            <a:chExt cx="2114887" cy="1196825"/>
          </a:xfrm>
        </p:grpSpPr>
        <p:sp>
          <p:nvSpPr>
            <p:cNvPr id="10" name="Freeform 14"/>
            <p:cNvSpPr>
              <a:spLocks/>
            </p:cNvSpPr>
            <p:nvPr/>
          </p:nvSpPr>
          <p:spPr bwMode="auto">
            <a:xfrm>
              <a:off x="4680699" y="3436232"/>
              <a:ext cx="2114887" cy="1196825"/>
            </a:xfrm>
            <a:custGeom>
              <a:avLst/>
              <a:gdLst/>
              <a:ahLst/>
              <a:cxnLst>
                <a:cxn ang="0">
                  <a:pos x="1259" y="645"/>
                </a:cxn>
                <a:cxn ang="0">
                  <a:pos x="629" y="0"/>
                </a:cxn>
                <a:cxn ang="0">
                  <a:pos x="0" y="645"/>
                </a:cxn>
                <a:cxn ang="0">
                  <a:pos x="0" y="649"/>
                </a:cxn>
                <a:cxn ang="0">
                  <a:pos x="1259" y="649"/>
                </a:cxn>
                <a:cxn ang="0">
                  <a:pos x="1259" y="645"/>
                </a:cxn>
              </a:cxnLst>
              <a:rect l="0" t="0" r="r" b="b"/>
              <a:pathLst>
                <a:path w="1259" h="649">
                  <a:moveTo>
                    <a:pt x="1259" y="645"/>
                  </a:moveTo>
                  <a:cubicBezTo>
                    <a:pt x="1259" y="289"/>
                    <a:pt x="977" y="0"/>
                    <a:pt x="629" y="0"/>
                  </a:cubicBezTo>
                  <a:cubicBezTo>
                    <a:pt x="282" y="0"/>
                    <a:pt x="0" y="289"/>
                    <a:pt x="0" y="645"/>
                  </a:cubicBezTo>
                  <a:cubicBezTo>
                    <a:pt x="0" y="646"/>
                    <a:pt x="0" y="647"/>
                    <a:pt x="0" y="649"/>
                  </a:cubicBezTo>
                  <a:cubicBezTo>
                    <a:pt x="1259" y="649"/>
                    <a:pt x="1259" y="649"/>
                    <a:pt x="1259" y="649"/>
                  </a:cubicBezTo>
                  <a:cubicBezTo>
                    <a:pt x="1259" y="647"/>
                    <a:pt x="1259" y="646"/>
                    <a:pt x="1259" y="645"/>
                  </a:cubicBezTo>
                  <a:close/>
                </a:path>
              </a:pathLst>
            </a:custGeom>
            <a:solidFill>
              <a:schemeClr val="bg1">
                <a:lumMod val="85000"/>
              </a:schemeClr>
            </a:solidFill>
            <a:ln w="9525">
              <a:noFill/>
              <a:round/>
              <a:headEnd/>
              <a:tailEnd/>
            </a:ln>
            <a:effectLst>
              <a:outerShdw blurRad="50800" dist="38100" dir="16200000" rotWithShape="0">
                <a:prstClr val="black">
                  <a:alpha val="40000"/>
                </a:prstClr>
              </a:outerShdw>
            </a:effectLst>
          </p:spPr>
          <p:txBody>
            <a:bodyPr/>
            <a:lstStyle/>
            <a:p>
              <a:pPr>
                <a:defRPr/>
              </a:pPr>
              <a:endParaRPr lang="en-US" sz="1600">
                <a:solidFill>
                  <a:srgbClr val="383838"/>
                </a:solidFill>
                <a:latin typeface="Calibri"/>
              </a:endParaRPr>
            </a:p>
          </p:txBody>
        </p:sp>
        <p:sp>
          <p:nvSpPr>
            <p:cNvPr id="12" name="TextBox 11"/>
            <p:cNvSpPr txBox="1">
              <a:spLocks noChangeArrowheads="1"/>
            </p:cNvSpPr>
            <p:nvPr/>
          </p:nvSpPr>
          <p:spPr bwMode="auto">
            <a:xfrm>
              <a:off x="5015053" y="3946992"/>
              <a:ext cx="1456250" cy="4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7F7F7F"/>
                  </a:solidFill>
                  <a:latin typeface="方正兰亭中黑_GBK" charset="-122"/>
                  <a:ea typeface="方正兰亭中黑_GBK" charset="-122"/>
                </a:rPr>
                <a:t>添加标题</a:t>
              </a:r>
            </a:p>
          </p:txBody>
        </p:sp>
      </p:grpSp>
    </p:spTree>
    <p:extLst>
      <p:ext uri="{BB962C8B-B14F-4D97-AF65-F5344CB8AC3E}">
        <p14:creationId xmlns:p14="http://schemas.microsoft.com/office/powerpoint/2010/main" val="195539396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nodeType="afterGroup">
                            <p:stCondLst>
                              <p:cond delay="15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nodeType="afterGroup">
                            <p:stCondLst>
                              <p:cond delay="2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nodeType="afterGroup">
                            <p:stCondLst>
                              <p:cond delay="2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nodeType="afterGroup">
                            <p:stCondLst>
                              <p:cond delay="3000"/>
                            </p:stCondLst>
                            <p:childTnLst>
                              <p:par>
                                <p:cTn id="32" presetID="10"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8"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ppt_x</p:attrName>
                                        </p:attrNameLst>
                                      </p:cBhvr>
                                      <p:tavLst>
                                        <p:tav tm="0">
                                          <p:val>
                                            <p:strVal val="#ppt_x-#ppt_w*1.125000"/>
                                          </p:val>
                                        </p:tav>
                                        <p:tav tm="100000">
                                          <p:val>
                                            <p:strVal val="#ppt_x"/>
                                          </p:val>
                                        </p:tav>
                                      </p:tavLst>
                                    </p:anim>
                                    <p:animEffect transition="in" filter="wipe(right)">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
          <p:cNvSpPr>
            <a:spLocks/>
          </p:cNvSpPr>
          <p:nvPr/>
        </p:nvSpPr>
        <p:spPr bwMode="blackWhite">
          <a:xfrm rot="-5400000">
            <a:off x="5576991"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23" name="Freeform 5"/>
          <p:cNvSpPr>
            <a:spLocks/>
          </p:cNvSpPr>
          <p:nvPr/>
        </p:nvSpPr>
        <p:spPr bwMode="blackWhite">
          <a:xfrm rot="-5400000">
            <a:off x="6405739" y="2724240"/>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11" name="Text Box 26"/>
          <p:cNvSpPr txBox="1">
            <a:spLocks noChangeArrowheads="1"/>
          </p:cNvSpPr>
          <p:nvPr/>
        </p:nvSpPr>
        <p:spPr bwMode="gray">
          <a:xfrm>
            <a:off x="4418016" y="3178024"/>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p:txBody>
      </p:sp>
      <p:sp>
        <p:nvSpPr>
          <p:cNvPr id="2" name="Text Box 26"/>
          <p:cNvSpPr txBox="1">
            <a:spLocks noChangeArrowheads="1"/>
          </p:cNvSpPr>
          <p:nvPr/>
        </p:nvSpPr>
        <p:spPr bwMode="gray">
          <a:xfrm>
            <a:off x="8443913" y="3230260"/>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p:txBody>
      </p:sp>
      <p:sp>
        <p:nvSpPr>
          <p:cNvPr id="13" name="TextBox 12"/>
          <p:cNvSpPr txBox="1">
            <a:spLocks noChangeArrowheads="1"/>
          </p:cNvSpPr>
          <p:nvPr/>
        </p:nvSpPr>
        <p:spPr bwMode="auto">
          <a:xfrm>
            <a:off x="4645025" y="4497020"/>
            <a:ext cx="5272088" cy="43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单击此处添加文字阐述，添加简短问题说明文字，具体说明文字在此处添加此处。添加简短问题说明文字，具体说明文字在此处添加此处。</a:t>
            </a:r>
          </a:p>
        </p:txBody>
      </p:sp>
      <p:sp>
        <p:nvSpPr>
          <p:cNvPr id="294919" name="Rectangle 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18087507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492626" y="2611123"/>
            <a:ext cx="2168525" cy="2018908"/>
            <a:chOff x="0" y="0"/>
            <a:chExt cx="2754000" cy="2754000"/>
          </a:xfrm>
        </p:grpSpPr>
        <p:grpSp>
          <p:nvGrpSpPr>
            <p:cNvPr id="295939" name="Group 3"/>
            <p:cNvGrpSpPr>
              <a:grpSpLocks noChangeAspect="1"/>
            </p:cNvGrpSpPr>
            <p:nvPr/>
          </p:nvGrpSpPr>
          <p:grpSpPr bwMode="auto">
            <a:xfrm>
              <a:off x="0" y="0"/>
              <a:ext cx="2754000" cy="2754000"/>
              <a:chOff x="0" y="0"/>
              <a:chExt cx="3060000" cy="3060000"/>
            </a:xfrm>
          </p:grpSpPr>
          <p:sp>
            <p:nvSpPr>
              <p:cNvPr id="295940" name="椭圆 29"/>
              <p:cNvSpPr>
                <a:spLocks noChangeAspect="1"/>
              </p:cNvSpPr>
              <p:nvPr/>
            </p:nvSpPr>
            <p:spPr bwMode="auto">
              <a:xfrm>
                <a:off x="0" y="0"/>
                <a:ext cx="3060000" cy="3060000"/>
              </a:xfrm>
              <a:prstGeom prst="ellipse">
                <a:avLst/>
              </a:prstGeom>
              <a:noFill/>
              <a:ln w="571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95941" name="椭圆 30"/>
              <p:cNvSpPr>
                <a:spLocks noChangeAspect="1"/>
              </p:cNvSpPr>
              <p:nvPr/>
            </p:nvSpPr>
            <p:spPr bwMode="auto">
              <a:xfrm>
                <a:off x="234571" y="234570"/>
                <a:ext cx="2590856" cy="2590859"/>
              </a:xfrm>
              <a:prstGeom prst="ellipse">
                <a:avLst/>
              </a:prstGeom>
              <a:noFill/>
              <a:ln w="76200">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grpSp>
        <p:sp>
          <p:nvSpPr>
            <p:cNvPr id="295942" name="Rectangle 13"/>
            <p:cNvSpPr>
              <a:spLocks noChangeArrowheads="1"/>
            </p:cNvSpPr>
            <p:nvPr/>
          </p:nvSpPr>
          <p:spPr bwMode="auto">
            <a:xfrm>
              <a:off x="689508" y="1023840"/>
              <a:ext cx="1374984" cy="6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200" dirty="0">
                  <a:solidFill>
                    <a:srgbClr val="FFFFFF"/>
                  </a:solidFill>
                  <a:latin typeface="微软雅黑" pitchFamily="34" charset="-122"/>
                  <a:ea typeface="微软雅黑" pitchFamily="34" charset="-122"/>
                </a:rPr>
                <a:t>单击此处添加标题</a:t>
              </a:r>
            </a:p>
          </p:txBody>
        </p:sp>
      </p:grpSp>
      <p:grpSp>
        <p:nvGrpSpPr>
          <p:cNvPr id="7" name="Group 8"/>
          <p:cNvGrpSpPr>
            <a:grpSpLocks/>
          </p:cNvGrpSpPr>
          <p:nvPr/>
        </p:nvGrpSpPr>
        <p:grpSpPr bwMode="auto">
          <a:xfrm>
            <a:off x="5795963" y="2558891"/>
            <a:ext cx="3937000" cy="581484"/>
            <a:chOff x="-626650" y="0"/>
            <a:chExt cx="4998655" cy="795035"/>
          </a:xfrm>
        </p:grpSpPr>
        <p:sp>
          <p:nvSpPr>
            <p:cNvPr id="295944" name="矩形 33"/>
            <p:cNvSpPr>
              <a:spLocks/>
            </p:cNvSpPr>
            <p:nvPr/>
          </p:nvSpPr>
          <p:spPr bwMode="auto">
            <a:xfrm>
              <a:off x="-626650" y="0"/>
              <a:ext cx="4998655" cy="388800"/>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base"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9" name="TextBox 146"/>
            <p:cNvSpPr txBox="1">
              <a:spLocks noChangeArrowheads="1"/>
            </p:cNvSpPr>
            <p:nvPr/>
          </p:nvSpPr>
          <p:spPr bwMode="auto">
            <a:xfrm>
              <a:off x="191678" y="56290"/>
              <a:ext cx="1912791"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0" name="TextBox 146"/>
            <p:cNvSpPr txBox="1">
              <a:spLocks noChangeArrowheads="1"/>
            </p:cNvSpPr>
            <p:nvPr/>
          </p:nvSpPr>
          <p:spPr bwMode="auto">
            <a:xfrm>
              <a:off x="338815" y="445988"/>
              <a:ext cx="4033190"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1" name="Group 12"/>
          <p:cNvGrpSpPr>
            <a:grpSpLocks/>
          </p:cNvGrpSpPr>
          <p:nvPr/>
        </p:nvGrpSpPr>
        <p:grpSpPr bwMode="auto">
          <a:xfrm>
            <a:off x="6362702" y="3402852"/>
            <a:ext cx="3379787" cy="579900"/>
            <a:chOff x="-561978" y="0"/>
            <a:chExt cx="4291042" cy="789896"/>
          </a:xfrm>
        </p:grpSpPr>
        <p:sp>
          <p:nvSpPr>
            <p:cNvPr id="295948" name="矩形 32"/>
            <p:cNvSpPr>
              <a:spLocks/>
            </p:cNvSpPr>
            <p:nvPr/>
          </p:nvSpPr>
          <p:spPr bwMode="auto">
            <a:xfrm>
              <a:off x="-561978" y="0"/>
              <a:ext cx="4291042" cy="388930"/>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13" name="TextBox 146"/>
            <p:cNvSpPr txBox="1">
              <a:spLocks noChangeArrowheads="1"/>
            </p:cNvSpPr>
            <p:nvPr/>
          </p:nvSpPr>
          <p:spPr bwMode="auto">
            <a:xfrm>
              <a:off x="256322" y="56079"/>
              <a:ext cx="1910714"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4" name="TextBox 146"/>
            <p:cNvSpPr txBox="1">
              <a:spLocks noChangeArrowheads="1"/>
            </p:cNvSpPr>
            <p:nvPr/>
          </p:nvSpPr>
          <p:spPr bwMode="auto">
            <a:xfrm>
              <a:off x="62833" y="442158"/>
              <a:ext cx="3666231"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5" name="Group 16"/>
          <p:cNvGrpSpPr>
            <a:grpSpLocks/>
          </p:cNvGrpSpPr>
          <p:nvPr/>
        </p:nvGrpSpPr>
        <p:grpSpPr bwMode="auto">
          <a:xfrm>
            <a:off x="5795963" y="4248419"/>
            <a:ext cx="3937000" cy="581484"/>
            <a:chOff x="-626650" y="0"/>
            <a:chExt cx="4998655" cy="793812"/>
          </a:xfrm>
        </p:grpSpPr>
        <p:sp>
          <p:nvSpPr>
            <p:cNvPr id="295952" name="矩形 31"/>
            <p:cNvSpPr>
              <a:spLocks/>
            </p:cNvSpPr>
            <p:nvPr/>
          </p:nvSpPr>
          <p:spPr bwMode="auto">
            <a:xfrm>
              <a:off x="-626650" y="0"/>
              <a:ext cx="4998655" cy="388388"/>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17" name="TextBox 146"/>
            <p:cNvSpPr txBox="1">
              <a:spLocks noChangeArrowheads="1"/>
            </p:cNvSpPr>
            <p:nvPr/>
          </p:nvSpPr>
          <p:spPr bwMode="auto">
            <a:xfrm>
              <a:off x="191678" y="56203"/>
              <a:ext cx="1912791"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8" name="TextBox 146"/>
            <p:cNvSpPr txBox="1">
              <a:spLocks noChangeArrowheads="1"/>
            </p:cNvSpPr>
            <p:nvPr/>
          </p:nvSpPr>
          <p:spPr bwMode="auto">
            <a:xfrm>
              <a:off x="191678" y="445302"/>
              <a:ext cx="4033190"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9" name="Group 20"/>
          <p:cNvGrpSpPr>
            <a:grpSpLocks/>
          </p:cNvGrpSpPr>
          <p:nvPr/>
        </p:nvGrpSpPr>
        <p:grpSpPr bwMode="auto">
          <a:xfrm>
            <a:off x="5795963" y="2452777"/>
            <a:ext cx="588962" cy="543126"/>
            <a:chOff x="0" y="0"/>
            <a:chExt cx="747186" cy="740914"/>
          </a:xfrm>
        </p:grpSpPr>
        <p:grpSp>
          <p:nvGrpSpPr>
            <p:cNvPr id="295956" name="Group 21"/>
            <p:cNvGrpSpPr>
              <a:grpSpLocks noChangeAspect="1"/>
            </p:cNvGrpSpPr>
            <p:nvPr/>
          </p:nvGrpSpPr>
          <p:grpSpPr bwMode="auto">
            <a:xfrm>
              <a:off x="3136" y="0"/>
              <a:ext cx="740914" cy="740914"/>
              <a:chOff x="0" y="0"/>
              <a:chExt cx="823237" cy="823237"/>
            </a:xfrm>
          </p:grpSpPr>
          <p:sp>
            <p:nvSpPr>
              <p:cNvPr id="295957" name="椭圆 38"/>
              <p:cNvSpPr>
                <a:spLocks noChangeAspect="1" noChangeArrowheads="1"/>
              </p:cNvSpPr>
              <p:nvPr/>
            </p:nvSpPr>
            <p:spPr bwMode="auto">
              <a:xfrm>
                <a:off x="0" y="0"/>
                <a:ext cx="823237" cy="823237"/>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58" name="椭圆 39"/>
              <p:cNvSpPr>
                <a:spLocks noChangeAspect="1"/>
              </p:cNvSpPr>
              <p:nvPr/>
            </p:nvSpPr>
            <p:spPr bwMode="auto">
              <a:xfrm>
                <a:off x="51620" y="51621"/>
                <a:ext cx="720000" cy="720000"/>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base"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59" name="Rectangle 13"/>
            <p:cNvSpPr>
              <a:spLocks noChangeArrowheads="1"/>
            </p:cNvSpPr>
            <p:nvPr/>
          </p:nvSpPr>
          <p:spPr bwMode="auto">
            <a:xfrm>
              <a:off x="0" y="170649"/>
              <a:ext cx="747186" cy="34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1</a:t>
              </a:r>
            </a:p>
          </p:txBody>
        </p:sp>
      </p:grpSp>
      <p:grpSp>
        <p:nvGrpSpPr>
          <p:cNvPr id="24" name="Group 25"/>
          <p:cNvGrpSpPr>
            <a:grpSpLocks/>
          </p:cNvGrpSpPr>
          <p:nvPr/>
        </p:nvGrpSpPr>
        <p:grpSpPr bwMode="auto">
          <a:xfrm>
            <a:off x="6324600" y="3276175"/>
            <a:ext cx="588964" cy="541543"/>
            <a:chOff x="0" y="0"/>
            <a:chExt cx="747186" cy="739990"/>
          </a:xfrm>
        </p:grpSpPr>
        <p:grpSp>
          <p:nvGrpSpPr>
            <p:cNvPr id="295961" name="Group 26"/>
            <p:cNvGrpSpPr>
              <a:grpSpLocks noChangeAspect="1"/>
            </p:cNvGrpSpPr>
            <p:nvPr/>
          </p:nvGrpSpPr>
          <p:grpSpPr bwMode="auto">
            <a:xfrm>
              <a:off x="3598" y="0"/>
              <a:ext cx="739991" cy="739990"/>
              <a:chOff x="0" y="0"/>
              <a:chExt cx="822212" cy="822211"/>
            </a:xfrm>
          </p:grpSpPr>
          <p:sp>
            <p:nvSpPr>
              <p:cNvPr id="295962" name="椭圆 35"/>
              <p:cNvSpPr>
                <a:spLocks noChangeAspect="1" noChangeArrowheads="1"/>
              </p:cNvSpPr>
              <p:nvPr/>
            </p:nvSpPr>
            <p:spPr bwMode="auto">
              <a:xfrm>
                <a:off x="0" y="0"/>
                <a:ext cx="822212" cy="822211"/>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63" name="椭圆 36"/>
              <p:cNvSpPr>
                <a:spLocks noChangeAspect="1"/>
              </p:cNvSpPr>
              <p:nvPr/>
            </p:nvSpPr>
            <p:spPr bwMode="auto">
              <a:xfrm>
                <a:off x="50644" y="51168"/>
                <a:ext cx="720922" cy="719876"/>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64" name="Rectangle 13"/>
            <p:cNvSpPr>
              <a:spLocks noChangeArrowheads="1"/>
            </p:cNvSpPr>
            <p:nvPr/>
          </p:nvSpPr>
          <p:spPr bwMode="auto">
            <a:xfrm>
              <a:off x="0" y="170933"/>
              <a:ext cx="747186" cy="34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2</a:t>
              </a:r>
            </a:p>
          </p:txBody>
        </p:sp>
      </p:grpSp>
      <p:grpSp>
        <p:nvGrpSpPr>
          <p:cNvPr id="29" name="Group 30"/>
          <p:cNvGrpSpPr>
            <a:grpSpLocks/>
          </p:cNvGrpSpPr>
          <p:nvPr/>
        </p:nvGrpSpPr>
        <p:grpSpPr bwMode="auto">
          <a:xfrm>
            <a:off x="5738813" y="4142349"/>
            <a:ext cx="588962" cy="543127"/>
            <a:chOff x="0" y="0"/>
            <a:chExt cx="747186" cy="740120"/>
          </a:xfrm>
        </p:grpSpPr>
        <p:grpSp>
          <p:nvGrpSpPr>
            <p:cNvPr id="295966" name="Group 31"/>
            <p:cNvGrpSpPr>
              <a:grpSpLocks noChangeAspect="1"/>
            </p:cNvGrpSpPr>
            <p:nvPr/>
          </p:nvGrpSpPr>
          <p:grpSpPr bwMode="auto">
            <a:xfrm>
              <a:off x="3533" y="0"/>
              <a:ext cx="740120" cy="740120"/>
              <a:chOff x="0" y="0"/>
              <a:chExt cx="822355" cy="822355"/>
            </a:xfrm>
          </p:grpSpPr>
          <p:sp>
            <p:nvSpPr>
              <p:cNvPr id="295967" name="椭圆 41"/>
              <p:cNvSpPr>
                <a:spLocks noChangeAspect="1" noChangeArrowheads="1"/>
              </p:cNvSpPr>
              <p:nvPr/>
            </p:nvSpPr>
            <p:spPr bwMode="auto">
              <a:xfrm>
                <a:off x="0" y="0"/>
                <a:ext cx="822355" cy="822355"/>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68" name="椭圆 42"/>
              <p:cNvSpPr>
                <a:spLocks noChangeAspect="1"/>
              </p:cNvSpPr>
              <p:nvPr/>
            </p:nvSpPr>
            <p:spPr bwMode="auto">
              <a:xfrm>
                <a:off x="50718" y="51177"/>
                <a:ext cx="720921" cy="720002"/>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69" name="Rectangle 13"/>
            <p:cNvSpPr>
              <a:spLocks noChangeArrowheads="1"/>
            </p:cNvSpPr>
            <p:nvPr/>
          </p:nvSpPr>
          <p:spPr bwMode="auto">
            <a:xfrm>
              <a:off x="0" y="170464"/>
              <a:ext cx="747186" cy="34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3</a:t>
              </a:r>
            </a:p>
          </p:txBody>
        </p:sp>
      </p:grpSp>
      <p:sp>
        <p:nvSpPr>
          <p:cNvPr id="295970" name="Rectangle 34"/>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277558491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par>
                          <p:cTn id="11" fill="hold" nodeType="afterGroup">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7"/>
                                        </p:tgtEl>
                                        <p:attrNameLst>
                                          <p:attrName>style.visibility</p:attrName>
                                        </p:attrNameLst>
                                      </p:cBhvr>
                                      <p:to>
                                        <p:strVal val="visible"/>
                                      </p:to>
                                    </p:set>
                                    <p:animEffect transition="in" filter="slide(fromLeft)">
                                      <p:cBhvr>
                                        <p:cTn id="18" dur="500"/>
                                        <p:tgtEl>
                                          <p:spTgt spid="7"/>
                                        </p:tgtEl>
                                      </p:cBhvr>
                                    </p:animEffect>
                                  </p:childTnLst>
                                </p:cTn>
                              </p:par>
                              <p:par>
                                <p:cTn id="19" presetID="23" presetClass="entr" presetSubtype="16" fill="hold" nodeType="withEffect">
                                  <p:stCondLst>
                                    <p:cond delay="4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1"/>
                                        </p:tgtEl>
                                        <p:attrNameLst>
                                          <p:attrName>style.visibility</p:attrName>
                                        </p:attrNameLst>
                                      </p:cBhvr>
                                      <p:to>
                                        <p:strVal val="visible"/>
                                      </p:to>
                                    </p:set>
                                    <p:animEffect transition="in" filter="slide(fromLeft)">
                                      <p:cBhvr>
                                        <p:cTn id="25" dur="500"/>
                                        <p:tgtEl>
                                          <p:spTgt spid="11"/>
                                        </p:tgtEl>
                                      </p:cBhvr>
                                    </p:animEffect>
                                  </p:childTnLst>
                                </p:cTn>
                              </p:par>
                              <p:par>
                                <p:cTn id="26" presetID="23" presetClass="entr" presetSubtype="16" fill="hold"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slide(fromLeft)">
                                      <p:cBhvr>
                                        <p:cTn id="32" dur="500"/>
                                        <p:tgtEl>
                                          <p:spTgt spid="15"/>
                                        </p:tgtEl>
                                      </p:cBhvr>
                                    </p:animEffect>
                                  </p:childTnLst>
                                </p:cTn>
                              </p:par>
                            </p:childTnLst>
                          </p:cTn>
                        </p:par>
                        <p:par>
                          <p:cTn id="33" fill="hold" nodeType="afterGroup">
                            <p:stCondLst>
                              <p:cond delay="2500"/>
                            </p:stCondLst>
                            <p:childTnLst>
                              <p:par>
                                <p:cTn id="34" presetID="26" presetClass="emph" presetSubtype="0" fill="hold" nodeType="afterEffect">
                                  <p:stCondLst>
                                    <p:cond delay="0"/>
                                  </p:stCondLst>
                                  <p:childTnLst>
                                    <p:animEffect transition="out" filter="fade">
                                      <p:cBhvr>
                                        <p:cTn id="35" dur="500" tmFilter="0, 0; .2, .5; .8, .5; 1, 0"/>
                                        <p:tgtEl>
                                          <p:spTgt spid="2"/>
                                        </p:tgtEl>
                                      </p:cBhvr>
                                    </p:animEffect>
                                    <p:animScale>
                                      <p:cBhvr>
                                        <p:cTn id="36"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5665788" y="3887413"/>
            <a:ext cx="1439862" cy="1339605"/>
            <a:chOff x="3134771" y="3287805"/>
            <a:chExt cx="1826677" cy="1826677"/>
          </a:xfrm>
        </p:grpSpPr>
        <p:sp>
          <p:nvSpPr>
            <p:cNvPr id="3" name="泪滴形 2"/>
            <p:cNvSpPr>
              <a:spLocks/>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TextBox 3"/>
            <p:cNvSpPr txBox="1">
              <a:spLocks noChangeArrowheads="1"/>
            </p:cNvSpPr>
            <p:nvPr/>
          </p:nvSpPr>
          <p:spPr bwMode="auto">
            <a:xfrm flipH="1">
              <a:off x="3849732" y="3838398"/>
              <a:ext cx="942541"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FFFFFF"/>
                  </a:solidFill>
                  <a:latin typeface="微软雅黑" pitchFamily="34" charset="-122"/>
                  <a:ea typeface="微软雅黑" pitchFamily="34" charset="-122"/>
                  <a:cs typeface="Times New Roman" pitchFamily="18" charset="0"/>
                </a:rPr>
                <a:t>输入文本</a:t>
              </a:r>
            </a:p>
          </p:txBody>
        </p:sp>
      </p:grpSp>
      <p:grpSp>
        <p:nvGrpSpPr>
          <p:cNvPr id="5" name="组合 4"/>
          <p:cNvGrpSpPr>
            <a:grpSpLocks/>
          </p:cNvGrpSpPr>
          <p:nvPr/>
        </p:nvGrpSpPr>
        <p:grpSpPr bwMode="auto">
          <a:xfrm>
            <a:off x="4302928" y="3301515"/>
            <a:ext cx="1921661" cy="1922329"/>
            <a:chOff x="1425551" y="2444909"/>
            <a:chExt cx="2439183" cy="2621869"/>
          </a:xfrm>
        </p:grpSpPr>
        <p:sp>
          <p:nvSpPr>
            <p:cNvPr id="6" name="泪滴形 5"/>
            <p:cNvSpPr>
              <a:spLocks/>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62" name="TextBox 6"/>
            <p:cNvSpPr txBox="1">
              <a:spLocks noChangeArrowheads="1"/>
            </p:cNvSpPr>
            <p:nvPr/>
          </p:nvSpPr>
          <p:spPr bwMode="auto">
            <a:xfrm rot="18848674" flipH="1">
              <a:off x="1196502" y="2673958"/>
              <a:ext cx="1153271" cy="695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en-US" altLang="zh-CN" sz="3100" b="1">
                  <a:solidFill>
                    <a:srgbClr val="FFFFFF"/>
                  </a:solidFill>
                  <a:latin typeface="微软雅黑" pitchFamily="34" charset="-122"/>
                  <a:ea typeface="微软雅黑" pitchFamily="34" charset="-122"/>
                  <a:cs typeface="Times New Roman" pitchFamily="18" charset="0"/>
                </a:rPr>
                <a:t>02</a:t>
              </a:r>
            </a:p>
          </p:txBody>
        </p:sp>
        <p:sp>
          <p:nvSpPr>
            <p:cNvPr id="8" name="椭圆 15"/>
            <p:cNvSpPr>
              <a:spLocks/>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64" name="TextBox 8"/>
            <p:cNvSpPr txBox="1">
              <a:spLocks noChangeArrowheads="1"/>
            </p:cNvSpPr>
            <p:nvPr/>
          </p:nvSpPr>
          <p:spPr bwMode="auto">
            <a:xfrm rot="18731526">
              <a:off x="1835084" y="3380120"/>
              <a:ext cx="1790375" cy="116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1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10" name="组合 9"/>
          <p:cNvGrpSpPr>
            <a:grpSpLocks/>
          </p:cNvGrpSpPr>
          <p:nvPr/>
        </p:nvGrpSpPr>
        <p:grpSpPr bwMode="auto">
          <a:xfrm>
            <a:off x="8388352" y="2989586"/>
            <a:ext cx="1436688" cy="1339605"/>
            <a:chOff x="3134771" y="3287805"/>
            <a:chExt cx="1826677" cy="1826677"/>
          </a:xfrm>
        </p:grpSpPr>
        <p:sp>
          <p:nvSpPr>
            <p:cNvPr id="11" name="泪滴形 10"/>
            <p:cNvSpPr>
              <a:spLocks/>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2" name="TextBox 11"/>
            <p:cNvSpPr txBox="1">
              <a:spLocks noChangeArrowheads="1"/>
            </p:cNvSpPr>
            <p:nvPr/>
          </p:nvSpPr>
          <p:spPr bwMode="auto">
            <a:xfrm flipH="1">
              <a:off x="3853331" y="3838398"/>
              <a:ext cx="940587"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FFFFFF"/>
                  </a:solidFill>
                  <a:latin typeface="微软雅黑" pitchFamily="34" charset="-122"/>
                  <a:ea typeface="微软雅黑" pitchFamily="34" charset="-122"/>
                  <a:cs typeface="Times New Roman" pitchFamily="18" charset="0"/>
                </a:rPr>
                <a:t>输入文本</a:t>
              </a:r>
            </a:p>
          </p:txBody>
        </p:sp>
      </p:grpSp>
      <p:grpSp>
        <p:nvGrpSpPr>
          <p:cNvPr id="13" name="组合 12"/>
          <p:cNvGrpSpPr>
            <a:grpSpLocks/>
          </p:cNvGrpSpPr>
          <p:nvPr/>
        </p:nvGrpSpPr>
        <p:grpSpPr bwMode="auto">
          <a:xfrm>
            <a:off x="7025500" y="2351444"/>
            <a:ext cx="1920077" cy="1922329"/>
            <a:chOff x="1425544" y="2444911"/>
            <a:chExt cx="2439190" cy="2621867"/>
          </a:xfrm>
        </p:grpSpPr>
        <p:sp>
          <p:nvSpPr>
            <p:cNvPr id="14" name="泪滴形 13"/>
            <p:cNvSpPr>
              <a:spLocks/>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70" name="TextBox 14"/>
            <p:cNvSpPr txBox="1">
              <a:spLocks noChangeArrowheads="1"/>
            </p:cNvSpPr>
            <p:nvPr/>
          </p:nvSpPr>
          <p:spPr bwMode="auto">
            <a:xfrm rot="18848674" flipH="1">
              <a:off x="1196784" y="2673671"/>
              <a:ext cx="1153270" cy="6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en-US" altLang="zh-CN" sz="3100" b="1">
                  <a:solidFill>
                    <a:srgbClr val="FFFFFF"/>
                  </a:solidFill>
                  <a:latin typeface="微软雅黑" pitchFamily="34" charset="-122"/>
                  <a:ea typeface="微软雅黑" pitchFamily="34" charset="-122"/>
                  <a:cs typeface="Times New Roman" pitchFamily="18" charset="0"/>
                </a:rPr>
                <a:t>01</a:t>
              </a:r>
            </a:p>
          </p:txBody>
        </p:sp>
        <p:sp>
          <p:nvSpPr>
            <p:cNvPr id="16" name="椭圆 15"/>
            <p:cNvSpPr>
              <a:spLocks/>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72" name="TextBox 16"/>
            <p:cNvSpPr txBox="1">
              <a:spLocks noChangeArrowheads="1"/>
            </p:cNvSpPr>
            <p:nvPr/>
          </p:nvSpPr>
          <p:spPr bwMode="auto">
            <a:xfrm rot="18731526">
              <a:off x="1836163" y="3383957"/>
              <a:ext cx="1790375" cy="116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1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45173" name="Rectangle 11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4</a:t>
            </a:r>
            <a:r>
              <a:rPr lang="zh-CN" altLang="en-US" sz="2000" b="1" dirty="0">
                <a:solidFill>
                  <a:srgbClr val="FFFFCC"/>
                </a:solidFill>
                <a:latin typeface="微软雅黑" pitchFamily="34" charset="-122"/>
                <a:ea typeface="微软雅黑" pitchFamily="34" charset="-122"/>
              </a:rPr>
              <a:t>、巩固练习</a:t>
            </a:r>
          </a:p>
        </p:txBody>
      </p:sp>
    </p:spTree>
    <p:extLst>
      <p:ext uri="{BB962C8B-B14F-4D97-AF65-F5344CB8AC3E}">
        <p14:creationId xmlns:p14="http://schemas.microsoft.com/office/powerpoint/2010/main" val="191230545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173"/>
                                        </p:tgtEl>
                                        <p:attrNameLst>
                                          <p:attrName>style.visibility</p:attrName>
                                        </p:attrNameLst>
                                      </p:cBhvr>
                                      <p:to>
                                        <p:strVal val="visible"/>
                                      </p:to>
                                    </p:set>
                                    <p:animEffect transition="in" filter="fade">
                                      <p:cBhvr>
                                        <p:cTn id="7" dur="500"/>
                                        <p:tgtEl>
                                          <p:spTgt spid="45173"/>
                                        </p:tgtEl>
                                      </p:cBhvr>
                                    </p:animEffect>
                                    <p:anim calcmode="lin" valueType="num">
                                      <p:cBhvr>
                                        <p:cTn id="8" dur="500" fill="hold"/>
                                        <p:tgtEl>
                                          <p:spTgt spid="45173"/>
                                        </p:tgtEl>
                                        <p:attrNameLst>
                                          <p:attrName>ppt_x</p:attrName>
                                        </p:attrNameLst>
                                      </p:cBhvr>
                                      <p:tavLst>
                                        <p:tav tm="0">
                                          <p:val>
                                            <p:strVal val="#ppt_x"/>
                                          </p:val>
                                        </p:tav>
                                        <p:tav tm="100000">
                                          <p:val>
                                            <p:strVal val="#ppt_x"/>
                                          </p:val>
                                        </p:tav>
                                      </p:tavLst>
                                    </p:anim>
                                    <p:anim calcmode="lin" valueType="num">
                                      <p:cBhvr>
                                        <p:cTn id="9" dur="500" fill="hold"/>
                                        <p:tgtEl>
                                          <p:spTgt spid="45173"/>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500"/>
                            </p:stCondLst>
                            <p:childTnLst>
                              <p:par>
                                <p:cTn id="19" presetID="2" presetClass="entr" presetSubtype="9"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20" name="Rectangle 68"/>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
        <p:nvSpPr>
          <p:cNvPr id="49221" name="矩形 1"/>
          <p:cNvSpPr>
            <a:spLocks/>
          </p:cNvSpPr>
          <p:nvPr/>
        </p:nvSpPr>
        <p:spPr bwMode="auto">
          <a:xfrm>
            <a:off x="7435865" y="3719543"/>
            <a:ext cx="631825" cy="992828"/>
          </a:xfrm>
          <a:custGeom>
            <a:avLst/>
            <a:gdLst>
              <a:gd name="T0" fmla="*/ 974411 w 974411"/>
              <a:gd name="T1" fmla="*/ 0 h 1719274"/>
              <a:gd name="T2" fmla="*/ 974411 w 974411"/>
              <a:gd name="T3" fmla="*/ 1719274 h 1719274"/>
              <a:gd name="T4" fmla="*/ 0 w 974411"/>
              <a:gd name="T5" fmla="*/ 1719274 h 1719274"/>
              <a:gd name="T6" fmla="*/ 0 w 974411"/>
              <a:gd name="T7" fmla="*/ 514532 h 1719274"/>
              <a:gd name="T8" fmla="*/ 974411 w 974411"/>
              <a:gd name="T9" fmla="*/ 0 h 1719274"/>
            </a:gdLst>
            <a:ahLst/>
            <a:cxnLst>
              <a:cxn ang="0">
                <a:pos x="T0" y="T1"/>
              </a:cxn>
              <a:cxn ang="0">
                <a:pos x="T2" y="T3"/>
              </a:cxn>
              <a:cxn ang="0">
                <a:pos x="T4" y="T5"/>
              </a:cxn>
              <a:cxn ang="0">
                <a:pos x="T6" y="T7"/>
              </a:cxn>
              <a:cxn ang="0">
                <a:pos x="T8" y="T9"/>
              </a:cxn>
            </a:cxnLst>
            <a:rect l="0" t="0" r="r" b="b"/>
            <a:pathLst>
              <a:path w="974411" h="1719274">
                <a:moveTo>
                  <a:pt x="974411" y="0"/>
                </a:moveTo>
                <a:lnTo>
                  <a:pt x="974411" y="1719274"/>
                </a:lnTo>
                <a:lnTo>
                  <a:pt x="0" y="1719274"/>
                </a:lnTo>
                <a:lnTo>
                  <a:pt x="0" y="514532"/>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rgbClr val="DBCEC0"/>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2" name="矩形 5"/>
          <p:cNvSpPr>
            <a:spLocks/>
          </p:cNvSpPr>
          <p:nvPr/>
        </p:nvSpPr>
        <p:spPr bwMode="auto">
          <a:xfrm>
            <a:off x="8161340" y="3379106"/>
            <a:ext cx="633411" cy="1333272"/>
          </a:xfrm>
          <a:custGeom>
            <a:avLst/>
            <a:gdLst>
              <a:gd name="T0" fmla="*/ 974411 w 974411"/>
              <a:gd name="T1" fmla="*/ 0 h 2307995"/>
              <a:gd name="T2" fmla="*/ 974411 w 974411"/>
              <a:gd name="T3" fmla="*/ 2307995 h 2307995"/>
              <a:gd name="T4" fmla="*/ 0 w 974411"/>
              <a:gd name="T5" fmla="*/ 2307995 h 2307995"/>
              <a:gd name="T6" fmla="*/ 0 w 974411"/>
              <a:gd name="T7" fmla="*/ 514533 h 2307995"/>
              <a:gd name="T8" fmla="*/ 974411 w 974411"/>
              <a:gd name="T9" fmla="*/ 0 h 2307995"/>
            </a:gdLst>
            <a:ahLst/>
            <a:cxnLst>
              <a:cxn ang="0">
                <a:pos x="T0" y="T1"/>
              </a:cxn>
              <a:cxn ang="0">
                <a:pos x="T2" y="T3"/>
              </a:cxn>
              <a:cxn ang="0">
                <a:pos x="T4" y="T5"/>
              </a:cxn>
              <a:cxn ang="0">
                <a:pos x="T6" y="T7"/>
              </a:cxn>
              <a:cxn ang="0">
                <a:pos x="T8" y="T9"/>
              </a:cxn>
            </a:cxnLst>
            <a:rect l="0" t="0" r="r" b="b"/>
            <a:pathLst>
              <a:path w="974411" h="2307995">
                <a:moveTo>
                  <a:pt x="974411" y="0"/>
                </a:moveTo>
                <a:lnTo>
                  <a:pt x="974411" y="2307995"/>
                </a:lnTo>
                <a:lnTo>
                  <a:pt x="0" y="2307995"/>
                </a:lnTo>
                <a:lnTo>
                  <a:pt x="0" y="514533"/>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3" name="矩形 6"/>
          <p:cNvSpPr>
            <a:spLocks/>
          </p:cNvSpPr>
          <p:nvPr/>
        </p:nvSpPr>
        <p:spPr bwMode="auto">
          <a:xfrm>
            <a:off x="8885252" y="3040239"/>
            <a:ext cx="635001" cy="1672132"/>
          </a:xfrm>
          <a:custGeom>
            <a:avLst/>
            <a:gdLst>
              <a:gd name="T0" fmla="*/ 974411 w 974411"/>
              <a:gd name="T1" fmla="*/ 0 h 2896715"/>
              <a:gd name="T2" fmla="*/ 974411 w 974411"/>
              <a:gd name="T3" fmla="*/ 2896715 h 2896715"/>
              <a:gd name="T4" fmla="*/ 0 w 974411"/>
              <a:gd name="T5" fmla="*/ 2896715 h 2896715"/>
              <a:gd name="T6" fmla="*/ 0 w 974411"/>
              <a:gd name="T7" fmla="*/ 514532 h 2896715"/>
              <a:gd name="T8" fmla="*/ 974411 w 974411"/>
              <a:gd name="T9" fmla="*/ 0 h 2896715"/>
            </a:gdLst>
            <a:ahLst/>
            <a:cxnLst>
              <a:cxn ang="0">
                <a:pos x="T0" y="T1"/>
              </a:cxn>
              <a:cxn ang="0">
                <a:pos x="T2" y="T3"/>
              </a:cxn>
              <a:cxn ang="0">
                <a:pos x="T4" y="T5"/>
              </a:cxn>
              <a:cxn ang="0">
                <a:pos x="T6" y="T7"/>
              </a:cxn>
              <a:cxn ang="0">
                <a:pos x="T8" y="T9"/>
              </a:cxn>
            </a:cxnLst>
            <a:rect l="0" t="0" r="r" b="b"/>
            <a:pathLst>
              <a:path w="974411" h="2896715">
                <a:moveTo>
                  <a:pt x="974411" y="0"/>
                </a:moveTo>
                <a:lnTo>
                  <a:pt x="974411" y="2896715"/>
                </a:lnTo>
                <a:lnTo>
                  <a:pt x="0" y="2896715"/>
                </a:lnTo>
                <a:lnTo>
                  <a:pt x="0" y="514532"/>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4" name="矩形 7"/>
          <p:cNvSpPr>
            <a:spLocks/>
          </p:cNvSpPr>
          <p:nvPr/>
        </p:nvSpPr>
        <p:spPr bwMode="auto">
          <a:xfrm>
            <a:off x="9612313" y="2701386"/>
            <a:ext cx="633411" cy="2010991"/>
          </a:xfrm>
          <a:custGeom>
            <a:avLst/>
            <a:gdLst>
              <a:gd name="T0" fmla="*/ 974411 w 974411"/>
              <a:gd name="T1" fmla="*/ 0 h 3485435"/>
              <a:gd name="T2" fmla="*/ 974411 w 974411"/>
              <a:gd name="T3" fmla="*/ 3485435 h 3485435"/>
              <a:gd name="T4" fmla="*/ 0 w 974411"/>
              <a:gd name="T5" fmla="*/ 3485435 h 3485435"/>
              <a:gd name="T6" fmla="*/ 0 w 974411"/>
              <a:gd name="T7" fmla="*/ 514532 h 3485435"/>
              <a:gd name="T8" fmla="*/ 974411 w 974411"/>
              <a:gd name="T9" fmla="*/ 0 h 3485435"/>
            </a:gdLst>
            <a:ahLst/>
            <a:cxnLst>
              <a:cxn ang="0">
                <a:pos x="T0" y="T1"/>
              </a:cxn>
              <a:cxn ang="0">
                <a:pos x="T2" y="T3"/>
              </a:cxn>
              <a:cxn ang="0">
                <a:pos x="T4" y="T5"/>
              </a:cxn>
              <a:cxn ang="0">
                <a:pos x="T6" y="T7"/>
              </a:cxn>
              <a:cxn ang="0">
                <a:pos x="T8" y="T9"/>
              </a:cxn>
            </a:cxnLst>
            <a:rect l="0" t="0" r="r" b="b"/>
            <a:pathLst>
              <a:path w="974411" h="3485435">
                <a:moveTo>
                  <a:pt x="974411" y="0"/>
                </a:moveTo>
                <a:lnTo>
                  <a:pt x="974411" y="3485435"/>
                </a:lnTo>
                <a:lnTo>
                  <a:pt x="0" y="3485435"/>
                </a:lnTo>
                <a:lnTo>
                  <a:pt x="0" y="514532"/>
                </a:lnTo>
                <a:lnTo>
                  <a:pt x="974411" y="0"/>
                </a:lnTo>
                <a:close/>
              </a:path>
            </a:pathLst>
          </a:custGeom>
          <a:noFill/>
          <a:ln w="28575" cap="flat" cmpd="sng">
            <a:solidFill>
              <a:schemeClr val="bg1"/>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a:solidFill>
                <a:srgbClr val="000000"/>
              </a:solidFill>
            </a:endParaRPr>
          </a:p>
        </p:txBody>
      </p:sp>
      <p:grpSp>
        <p:nvGrpSpPr>
          <p:cNvPr id="49225" name="Group 73"/>
          <p:cNvGrpSpPr>
            <a:grpSpLocks/>
          </p:cNvGrpSpPr>
          <p:nvPr/>
        </p:nvGrpSpPr>
        <p:grpSpPr bwMode="auto">
          <a:xfrm>
            <a:off x="5856289" y="2842331"/>
            <a:ext cx="3989386" cy="1054583"/>
            <a:chOff x="0" y="0"/>
            <a:chExt cx="6130558" cy="1828800"/>
          </a:xfrm>
        </p:grpSpPr>
        <p:cxnSp>
          <p:nvCxnSpPr>
            <p:cNvPr id="49226" name="直接连接符 11"/>
            <p:cNvCxnSpPr>
              <a:cxnSpLocks noChangeShapeType="1"/>
            </p:cNvCxnSpPr>
            <p:nvPr/>
          </p:nvCxnSpPr>
          <p:spPr bwMode="auto">
            <a:xfrm>
              <a:off x="81886" y="0"/>
              <a:ext cx="6048672"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7" name="直接连接符 12"/>
            <p:cNvCxnSpPr>
              <a:cxnSpLocks noChangeShapeType="1"/>
            </p:cNvCxnSpPr>
            <p:nvPr/>
          </p:nvCxnSpPr>
          <p:spPr bwMode="auto">
            <a:xfrm>
              <a:off x="54591" y="609600"/>
              <a:ext cx="4923839"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8" name="直接连接符 13"/>
            <p:cNvCxnSpPr>
              <a:cxnSpLocks noChangeShapeType="1"/>
            </p:cNvCxnSpPr>
            <p:nvPr/>
          </p:nvCxnSpPr>
          <p:spPr bwMode="auto">
            <a:xfrm>
              <a:off x="0" y="1219200"/>
              <a:ext cx="3862306"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9" name="直接连接符 14"/>
            <p:cNvCxnSpPr>
              <a:cxnSpLocks noChangeShapeType="1"/>
            </p:cNvCxnSpPr>
            <p:nvPr/>
          </p:nvCxnSpPr>
          <p:spPr bwMode="auto">
            <a:xfrm>
              <a:off x="0" y="1828800"/>
              <a:ext cx="2746182"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9230" name="TextBox 15"/>
          <p:cNvSpPr txBox="1">
            <a:spLocks noChangeArrowheads="1"/>
          </p:cNvSpPr>
          <p:nvPr/>
        </p:nvSpPr>
        <p:spPr bwMode="auto">
          <a:xfrm>
            <a:off x="5888038" y="2584227"/>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1" name="TextBox 16"/>
          <p:cNvSpPr txBox="1">
            <a:spLocks noChangeArrowheads="1"/>
          </p:cNvSpPr>
          <p:nvPr/>
        </p:nvSpPr>
        <p:spPr bwMode="auto">
          <a:xfrm>
            <a:off x="5888038" y="294842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2" name="TextBox 17"/>
          <p:cNvSpPr txBox="1">
            <a:spLocks noChangeArrowheads="1"/>
          </p:cNvSpPr>
          <p:nvPr/>
        </p:nvSpPr>
        <p:spPr bwMode="auto">
          <a:xfrm>
            <a:off x="5888038" y="3326853"/>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3" name="TextBox 19"/>
          <p:cNvSpPr txBox="1">
            <a:spLocks noChangeArrowheads="1"/>
          </p:cNvSpPr>
          <p:nvPr/>
        </p:nvSpPr>
        <p:spPr bwMode="auto">
          <a:xfrm>
            <a:off x="5888038" y="364196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4" name="矩形 50"/>
          <p:cNvSpPr>
            <a:spLocks noChangeArrowheads="1"/>
          </p:cNvSpPr>
          <p:nvPr/>
        </p:nvSpPr>
        <p:spPr bwMode="auto">
          <a:xfrm>
            <a:off x="3557347" y="2324110"/>
            <a:ext cx="2160587" cy="263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0" tIns="37139" rIns="74280" bIns="37139">
            <a:spAutoFit/>
          </a:bodyPr>
          <a:lstStyle/>
          <a:p>
            <a:pPr defTabSz="742950" fontAlgn="base">
              <a:lnSpc>
                <a:spcPct val="130000"/>
              </a:lnSpc>
              <a:spcBef>
                <a:spcPct val="0"/>
              </a:spcBef>
              <a:spcAft>
                <a:spcPct val="0"/>
              </a:spcAft>
              <a:buFont typeface="Arial" pitchFamily="34" charset="0"/>
              <a:buNone/>
            </a:pP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itchFamily="34" charset="-122"/>
                <a:ea typeface="微软雅黑" pitchFamily="34" charset="-122"/>
                <a:cs typeface="方正兰亭纤黑简体"/>
              </a:rPr>
              <a:t>此处</a:t>
            </a: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25492300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9221"/>
                                        </p:tgtEl>
                                        <p:attrNameLst>
                                          <p:attrName>style.visibility</p:attrName>
                                        </p:attrNameLst>
                                      </p:cBhvr>
                                      <p:to>
                                        <p:strVal val="visible"/>
                                      </p:to>
                                    </p:set>
                                    <p:animEffect transition="in" filter="strips(upRight)">
                                      <p:cBhvr>
                                        <p:cTn id="7" dur="500"/>
                                        <p:tgtEl>
                                          <p:spTgt spid="49221"/>
                                        </p:tgtEl>
                                      </p:cBhvr>
                                    </p:animEffect>
                                  </p:childTnLst>
                                </p:cTn>
                              </p:par>
                            </p:childTnLst>
                          </p:cTn>
                        </p:par>
                        <p:par>
                          <p:cTn id="8" fill="hold" nodeType="afterGroup">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9222"/>
                                        </p:tgtEl>
                                        <p:attrNameLst>
                                          <p:attrName>style.visibility</p:attrName>
                                        </p:attrNameLst>
                                      </p:cBhvr>
                                      <p:to>
                                        <p:strVal val="visible"/>
                                      </p:to>
                                    </p:set>
                                    <p:animEffect transition="in" filter="strips(upRight)">
                                      <p:cBhvr>
                                        <p:cTn id="11" dur="500"/>
                                        <p:tgtEl>
                                          <p:spTgt spid="49222"/>
                                        </p:tgtEl>
                                      </p:cBhvr>
                                    </p:animEffect>
                                  </p:childTnLst>
                                </p:cTn>
                              </p:par>
                            </p:childTnLst>
                          </p:cTn>
                        </p:par>
                        <p:par>
                          <p:cTn id="12" fill="hold" nodeType="afterGroup">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49223"/>
                                        </p:tgtEl>
                                        <p:attrNameLst>
                                          <p:attrName>style.visibility</p:attrName>
                                        </p:attrNameLst>
                                      </p:cBhvr>
                                      <p:to>
                                        <p:strVal val="visible"/>
                                      </p:to>
                                    </p:set>
                                    <p:animEffect transition="in" filter="strips(upRight)">
                                      <p:cBhvr>
                                        <p:cTn id="15" dur="500"/>
                                        <p:tgtEl>
                                          <p:spTgt spid="49223"/>
                                        </p:tgtEl>
                                      </p:cBhvr>
                                    </p:animEffect>
                                  </p:childTnLst>
                                </p:cTn>
                              </p:par>
                            </p:childTnLst>
                          </p:cTn>
                        </p:par>
                        <p:par>
                          <p:cTn id="16" fill="hold" nodeType="afterGroup">
                            <p:stCondLst>
                              <p:cond delay="1500"/>
                            </p:stCondLst>
                            <p:childTnLst>
                              <p:par>
                                <p:cTn id="17" presetID="18" presetClass="entr" presetSubtype="3" fill="hold" grpId="0" nodeType="afterEffect">
                                  <p:stCondLst>
                                    <p:cond delay="0"/>
                                  </p:stCondLst>
                                  <p:childTnLst>
                                    <p:set>
                                      <p:cBhvr>
                                        <p:cTn id="18" dur="1" fill="hold">
                                          <p:stCondLst>
                                            <p:cond delay="0"/>
                                          </p:stCondLst>
                                        </p:cTn>
                                        <p:tgtEl>
                                          <p:spTgt spid="49224"/>
                                        </p:tgtEl>
                                        <p:attrNameLst>
                                          <p:attrName>style.visibility</p:attrName>
                                        </p:attrNameLst>
                                      </p:cBhvr>
                                      <p:to>
                                        <p:strVal val="visible"/>
                                      </p:to>
                                    </p:set>
                                    <p:animEffect transition="in" filter="strips(upRight)">
                                      <p:cBhvr>
                                        <p:cTn id="19" dur="500"/>
                                        <p:tgtEl>
                                          <p:spTgt spid="49224"/>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49225"/>
                                        </p:tgtEl>
                                        <p:attrNameLst>
                                          <p:attrName>style.visibility</p:attrName>
                                        </p:attrNameLst>
                                      </p:cBhvr>
                                      <p:to>
                                        <p:strVal val="visible"/>
                                      </p:to>
                                    </p:set>
                                    <p:animEffect transition="in" filter="wipe(right)">
                                      <p:cBhvr>
                                        <p:cTn id="23" dur="500"/>
                                        <p:tgtEl>
                                          <p:spTgt spid="49225"/>
                                        </p:tgtEl>
                                      </p:cBhvr>
                                    </p:animEffect>
                                  </p:childTnLst>
                                </p:cTn>
                              </p:par>
                            </p:childTnLst>
                          </p:cTn>
                        </p:par>
                        <p:par>
                          <p:cTn id="24" fill="hold" nodeType="afterGroup">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49230"/>
                                        </p:tgtEl>
                                        <p:attrNameLst>
                                          <p:attrName>style.visibility</p:attrName>
                                        </p:attrNameLst>
                                      </p:cBhvr>
                                      <p:to>
                                        <p:strVal val="visible"/>
                                      </p:to>
                                    </p:set>
                                    <p:anim calcmode="lin" valueType="num">
                                      <p:cBhvr>
                                        <p:cTn id="27" dur="1000" fill="hold"/>
                                        <p:tgtEl>
                                          <p:spTgt spid="49230"/>
                                        </p:tgtEl>
                                        <p:attrNameLst>
                                          <p:attrName>ppt_w</p:attrName>
                                        </p:attrNameLst>
                                      </p:cBhvr>
                                      <p:tavLst>
                                        <p:tav tm="0">
                                          <p:val>
                                            <p:fltVal val="0"/>
                                          </p:val>
                                        </p:tav>
                                        <p:tav tm="100000">
                                          <p:val>
                                            <p:strVal val="#ppt_w"/>
                                          </p:val>
                                        </p:tav>
                                      </p:tavLst>
                                    </p:anim>
                                    <p:anim calcmode="lin" valueType="num">
                                      <p:cBhvr>
                                        <p:cTn id="28" dur="1000" fill="hold"/>
                                        <p:tgtEl>
                                          <p:spTgt spid="49230"/>
                                        </p:tgtEl>
                                        <p:attrNameLst>
                                          <p:attrName>ppt_h</p:attrName>
                                        </p:attrNameLst>
                                      </p:cBhvr>
                                      <p:tavLst>
                                        <p:tav tm="0">
                                          <p:val>
                                            <p:fltVal val="0"/>
                                          </p:val>
                                        </p:tav>
                                        <p:tav tm="100000">
                                          <p:val>
                                            <p:strVal val="#ppt_h"/>
                                          </p:val>
                                        </p:tav>
                                      </p:tavLst>
                                    </p:anim>
                                    <p:anim calcmode="lin" valueType="num">
                                      <p:cBhvr>
                                        <p:cTn id="29" dur="1000" fill="hold"/>
                                        <p:tgtEl>
                                          <p:spTgt spid="49230"/>
                                        </p:tgtEl>
                                        <p:attrNameLst>
                                          <p:attrName>style.rotation</p:attrName>
                                        </p:attrNameLst>
                                      </p:cBhvr>
                                      <p:tavLst>
                                        <p:tav tm="0">
                                          <p:val>
                                            <p:fltVal val="90"/>
                                          </p:val>
                                        </p:tav>
                                        <p:tav tm="100000">
                                          <p:val>
                                            <p:fltVal val="0"/>
                                          </p:val>
                                        </p:tav>
                                      </p:tavLst>
                                    </p:anim>
                                    <p:animEffect transition="in" filter="fade">
                                      <p:cBhvr>
                                        <p:cTn id="30" dur="1000"/>
                                        <p:tgtEl>
                                          <p:spTgt spid="49230"/>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9231"/>
                                        </p:tgtEl>
                                        <p:attrNameLst>
                                          <p:attrName>style.visibility</p:attrName>
                                        </p:attrNameLst>
                                      </p:cBhvr>
                                      <p:to>
                                        <p:strVal val="visible"/>
                                      </p:to>
                                    </p:set>
                                    <p:anim calcmode="lin" valueType="num">
                                      <p:cBhvr>
                                        <p:cTn id="33" dur="1000" fill="hold"/>
                                        <p:tgtEl>
                                          <p:spTgt spid="49231"/>
                                        </p:tgtEl>
                                        <p:attrNameLst>
                                          <p:attrName>ppt_w</p:attrName>
                                        </p:attrNameLst>
                                      </p:cBhvr>
                                      <p:tavLst>
                                        <p:tav tm="0">
                                          <p:val>
                                            <p:fltVal val="0"/>
                                          </p:val>
                                        </p:tav>
                                        <p:tav tm="100000">
                                          <p:val>
                                            <p:strVal val="#ppt_w"/>
                                          </p:val>
                                        </p:tav>
                                      </p:tavLst>
                                    </p:anim>
                                    <p:anim calcmode="lin" valueType="num">
                                      <p:cBhvr>
                                        <p:cTn id="34" dur="1000" fill="hold"/>
                                        <p:tgtEl>
                                          <p:spTgt spid="49231"/>
                                        </p:tgtEl>
                                        <p:attrNameLst>
                                          <p:attrName>ppt_h</p:attrName>
                                        </p:attrNameLst>
                                      </p:cBhvr>
                                      <p:tavLst>
                                        <p:tav tm="0">
                                          <p:val>
                                            <p:fltVal val="0"/>
                                          </p:val>
                                        </p:tav>
                                        <p:tav tm="100000">
                                          <p:val>
                                            <p:strVal val="#ppt_h"/>
                                          </p:val>
                                        </p:tav>
                                      </p:tavLst>
                                    </p:anim>
                                    <p:anim calcmode="lin" valueType="num">
                                      <p:cBhvr>
                                        <p:cTn id="35" dur="1000" fill="hold"/>
                                        <p:tgtEl>
                                          <p:spTgt spid="49231"/>
                                        </p:tgtEl>
                                        <p:attrNameLst>
                                          <p:attrName>style.rotation</p:attrName>
                                        </p:attrNameLst>
                                      </p:cBhvr>
                                      <p:tavLst>
                                        <p:tav tm="0">
                                          <p:val>
                                            <p:fltVal val="90"/>
                                          </p:val>
                                        </p:tav>
                                        <p:tav tm="100000">
                                          <p:val>
                                            <p:fltVal val="0"/>
                                          </p:val>
                                        </p:tav>
                                      </p:tavLst>
                                    </p:anim>
                                    <p:animEffect transition="in" filter="fade">
                                      <p:cBhvr>
                                        <p:cTn id="36" dur="1000"/>
                                        <p:tgtEl>
                                          <p:spTgt spid="4923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9232"/>
                                        </p:tgtEl>
                                        <p:attrNameLst>
                                          <p:attrName>style.visibility</p:attrName>
                                        </p:attrNameLst>
                                      </p:cBhvr>
                                      <p:to>
                                        <p:strVal val="visible"/>
                                      </p:to>
                                    </p:set>
                                    <p:anim calcmode="lin" valueType="num">
                                      <p:cBhvr>
                                        <p:cTn id="39" dur="1000" fill="hold"/>
                                        <p:tgtEl>
                                          <p:spTgt spid="49232"/>
                                        </p:tgtEl>
                                        <p:attrNameLst>
                                          <p:attrName>ppt_w</p:attrName>
                                        </p:attrNameLst>
                                      </p:cBhvr>
                                      <p:tavLst>
                                        <p:tav tm="0">
                                          <p:val>
                                            <p:fltVal val="0"/>
                                          </p:val>
                                        </p:tav>
                                        <p:tav tm="100000">
                                          <p:val>
                                            <p:strVal val="#ppt_w"/>
                                          </p:val>
                                        </p:tav>
                                      </p:tavLst>
                                    </p:anim>
                                    <p:anim calcmode="lin" valueType="num">
                                      <p:cBhvr>
                                        <p:cTn id="40" dur="1000" fill="hold"/>
                                        <p:tgtEl>
                                          <p:spTgt spid="49232"/>
                                        </p:tgtEl>
                                        <p:attrNameLst>
                                          <p:attrName>ppt_h</p:attrName>
                                        </p:attrNameLst>
                                      </p:cBhvr>
                                      <p:tavLst>
                                        <p:tav tm="0">
                                          <p:val>
                                            <p:fltVal val="0"/>
                                          </p:val>
                                        </p:tav>
                                        <p:tav tm="100000">
                                          <p:val>
                                            <p:strVal val="#ppt_h"/>
                                          </p:val>
                                        </p:tav>
                                      </p:tavLst>
                                    </p:anim>
                                    <p:anim calcmode="lin" valueType="num">
                                      <p:cBhvr>
                                        <p:cTn id="41" dur="1000" fill="hold"/>
                                        <p:tgtEl>
                                          <p:spTgt spid="49232"/>
                                        </p:tgtEl>
                                        <p:attrNameLst>
                                          <p:attrName>style.rotation</p:attrName>
                                        </p:attrNameLst>
                                      </p:cBhvr>
                                      <p:tavLst>
                                        <p:tav tm="0">
                                          <p:val>
                                            <p:fltVal val="90"/>
                                          </p:val>
                                        </p:tav>
                                        <p:tav tm="100000">
                                          <p:val>
                                            <p:fltVal val="0"/>
                                          </p:val>
                                        </p:tav>
                                      </p:tavLst>
                                    </p:anim>
                                    <p:animEffect transition="in" filter="fade">
                                      <p:cBhvr>
                                        <p:cTn id="42" dur="1000"/>
                                        <p:tgtEl>
                                          <p:spTgt spid="4923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9233"/>
                                        </p:tgtEl>
                                        <p:attrNameLst>
                                          <p:attrName>style.visibility</p:attrName>
                                        </p:attrNameLst>
                                      </p:cBhvr>
                                      <p:to>
                                        <p:strVal val="visible"/>
                                      </p:to>
                                    </p:set>
                                    <p:anim calcmode="lin" valueType="num">
                                      <p:cBhvr>
                                        <p:cTn id="45" dur="1000" fill="hold"/>
                                        <p:tgtEl>
                                          <p:spTgt spid="49233"/>
                                        </p:tgtEl>
                                        <p:attrNameLst>
                                          <p:attrName>ppt_w</p:attrName>
                                        </p:attrNameLst>
                                      </p:cBhvr>
                                      <p:tavLst>
                                        <p:tav tm="0">
                                          <p:val>
                                            <p:fltVal val="0"/>
                                          </p:val>
                                        </p:tav>
                                        <p:tav tm="100000">
                                          <p:val>
                                            <p:strVal val="#ppt_w"/>
                                          </p:val>
                                        </p:tav>
                                      </p:tavLst>
                                    </p:anim>
                                    <p:anim calcmode="lin" valueType="num">
                                      <p:cBhvr>
                                        <p:cTn id="46" dur="1000" fill="hold"/>
                                        <p:tgtEl>
                                          <p:spTgt spid="49233"/>
                                        </p:tgtEl>
                                        <p:attrNameLst>
                                          <p:attrName>ppt_h</p:attrName>
                                        </p:attrNameLst>
                                      </p:cBhvr>
                                      <p:tavLst>
                                        <p:tav tm="0">
                                          <p:val>
                                            <p:fltVal val="0"/>
                                          </p:val>
                                        </p:tav>
                                        <p:tav tm="100000">
                                          <p:val>
                                            <p:strVal val="#ppt_h"/>
                                          </p:val>
                                        </p:tav>
                                      </p:tavLst>
                                    </p:anim>
                                    <p:anim calcmode="lin" valueType="num">
                                      <p:cBhvr>
                                        <p:cTn id="47" dur="1000" fill="hold"/>
                                        <p:tgtEl>
                                          <p:spTgt spid="49233"/>
                                        </p:tgtEl>
                                        <p:attrNameLst>
                                          <p:attrName>style.rotation</p:attrName>
                                        </p:attrNameLst>
                                      </p:cBhvr>
                                      <p:tavLst>
                                        <p:tav tm="0">
                                          <p:val>
                                            <p:fltVal val="90"/>
                                          </p:val>
                                        </p:tav>
                                        <p:tav tm="100000">
                                          <p:val>
                                            <p:fltVal val="0"/>
                                          </p:val>
                                        </p:tav>
                                      </p:tavLst>
                                    </p:anim>
                                    <p:animEffect transition="in" filter="fade">
                                      <p:cBhvr>
                                        <p:cTn id="48" dur="1000"/>
                                        <p:tgtEl>
                                          <p:spTgt spid="49233"/>
                                        </p:tgtEl>
                                      </p:cBhvr>
                                    </p:animEffect>
                                  </p:childTnLst>
                                </p:cTn>
                              </p:par>
                            </p:childTnLst>
                          </p:cTn>
                        </p:par>
                        <p:par>
                          <p:cTn id="49" fill="hold" nodeType="afterGroup">
                            <p:stCondLst>
                              <p:cond delay="3500"/>
                            </p:stCondLst>
                            <p:childTnLst>
                              <p:par>
                                <p:cTn id="50" presetID="31" presetClass="entr" presetSubtype="0" fill="hold" grpId="0" nodeType="afterEffect">
                                  <p:stCondLst>
                                    <p:cond delay="0"/>
                                  </p:stCondLst>
                                  <p:childTnLst>
                                    <p:set>
                                      <p:cBhvr>
                                        <p:cTn id="51" dur="1" fill="hold">
                                          <p:stCondLst>
                                            <p:cond delay="0"/>
                                          </p:stCondLst>
                                        </p:cTn>
                                        <p:tgtEl>
                                          <p:spTgt spid="49234"/>
                                        </p:tgtEl>
                                        <p:attrNameLst>
                                          <p:attrName>style.visibility</p:attrName>
                                        </p:attrNameLst>
                                      </p:cBhvr>
                                      <p:to>
                                        <p:strVal val="visible"/>
                                      </p:to>
                                    </p:set>
                                    <p:anim calcmode="lin" valueType="num">
                                      <p:cBhvr>
                                        <p:cTn id="52" dur="500" fill="hold"/>
                                        <p:tgtEl>
                                          <p:spTgt spid="49234"/>
                                        </p:tgtEl>
                                        <p:attrNameLst>
                                          <p:attrName>ppt_w</p:attrName>
                                        </p:attrNameLst>
                                      </p:cBhvr>
                                      <p:tavLst>
                                        <p:tav tm="0">
                                          <p:val>
                                            <p:fltVal val="0"/>
                                          </p:val>
                                        </p:tav>
                                        <p:tav tm="100000">
                                          <p:val>
                                            <p:strVal val="#ppt_w"/>
                                          </p:val>
                                        </p:tav>
                                      </p:tavLst>
                                    </p:anim>
                                    <p:anim calcmode="lin" valueType="num">
                                      <p:cBhvr>
                                        <p:cTn id="53" dur="500" fill="hold"/>
                                        <p:tgtEl>
                                          <p:spTgt spid="49234"/>
                                        </p:tgtEl>
                                        <p:attrNameLst>
                                          <p:attrName>ppt_h</p:attrName>
                                        </p:attrNameLst>
                                      </p:cBhvr>
                                      <p:tavLst>
                                        <p:tav tm="0">
                                          <p:val>
                                            <p:fltVal val="0"/>
                                          </p:val>
                                        </p:tav>
                                        <p:tav tm="100000">
                                          <p:val>
                                            <p:strVal val="#ppt_h"/>
                                          </p:val>
                                        </p:tav>
                                      </p:tavLst>
                                    </p:anim>
                                    <p:anim calcmode="lin" valueType="num">
                                      <p:cBhvr>
                                        <p:cTn id="54" dur="500" fill="hold"/>
                                        <p:tgtEl>
                                          <p:spTgt spid="49234"/>
                                        </p:tgtEl>
                                        <p:attrNameLst>
                                          <p:attrName>style.rotation</p:attrName>
                                        </p:attrNameLst>
                                      </p:cBhvr>
                                      <p:tavLst>
                                        <p:tav tm="0">
                                          <p:val>
                                            <p:fltVal val="90"/>
                                          </p:val>
                                        </p:tav>
                                        <p:tav tm="100000">
                                          <p:val>
                                            <p:fltVal val="0"/>
                                          </p:val>
                                        </p:tav>
                                      </p:tavLst>
                                    </p:anim>
                                    <p:animEffect transition="in" filter="fade">
                                      <p:cBhvr>
                                        <p:cTn id="55" dur="500"/>
                                        <p:tgtEl>
                                          <p:spTgt spid="4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21" grpId="0" animBg="1"/>
      <p:bldP spid="49222" grpId="0" animBg="1"/>
      <p:bldP spid="49223" grpId="0" animBg="1"/>
      <p:bldP spid="49224" grpId="0" animBg="1"/>
      <p:bldP spid="49230" grpId="0" autoUpdateAnimBg="0"/>
      <p:bldP spid="49231" grpId="0" autoUpdateAnimBg="0"/>
      <p:bldP spid="49232" grpId="0" autoUpdateAnimBg="0"/>
      <p:bldP spid="49233" grpId="0" autoUpdateAnimBg="0"/>
      <p:bldP spid="4923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56" name="Rectangle 8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
        <p:nvSpPr>
          <p:cNvPr id="50257" name="矩形 5"/>
          <p:cNvSpPr>
            <a:spLocks noChangeArrowheads="1"/>
          </p:cNvSpPr>
          <p:nvPr/>
        </p:nvSpPr>
        <p:spPr bwMode="auto">
          <a:xfrm>
            <a:off x="4684714" y="2430632"/>
            <a:ext cx="2530476" cy="1288935"/>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58" name="Freeform 16"/>
          <p:cNvSpPr>
            <a:spLocks noEditPoints="1"/>
          </p:cNvSpPr>
          <p:nvPr/>
        </p:nvSpPr>
        <p:spPr bwMode="auto">
          <a:xfrm>
            <a:off x="4738703" y="2457550"/>
            <a:ext cx="465137" cy="446535"/>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59" name="矩形 7"/>
          <p:cNvSpPr>
            <a:spLocks noChangeArrowheads="1"/>
          </p:cNvSpPr>
          <p:nvPr/>
        </p:nvSpPr>
        <p:spPr bwMode="auto">
          <a:xfrm>
            <a:off x="7235825" y="2414797"/>
            <a:ext cx="2532063" cy="1287351"/>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0" name="Freeform 23"/>
          <p:cNvSpPr>
            <a:spLocks noEditPoints="1"/>
          </p:cNvSpPr>
          <p:nvPr/>
        </p:nvSpPr>
        <p:spPr bwMode="auto">
          <a:xfrm>
            <a:off x="9107488" y="2468635"/>
            <a:ext cx="595312" cy="440201"/>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61" name="矩形 9"/>
          <p:cNvSpPr>
            <a:spLocks noChangeArrowheads="1"/>
          </p:cNvSpPr>
          <p:nvPr/>
        </p:nvSpPr>
        <p:spPr bwMode="auto">
          <a:xfrm>
            <a:off x="4664075" y="3733817"/>
            <a:ext cx="2530476" cy="129051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2" name="Freeform 30"/>
          <p:cNvSpPr>
            <a:spLocks noEditPoints="1"/>
          </p:cNvSpPr>
          <p:nvPr/>
        </p:nvSpPr>
        <p:spPr bwMode="auto">
          <a:xfrm>
            <a:off x="4745039" y="4489127"/>
            <a:ext cx="525463" cy="465537"/>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63" name="矩形 11"/>
          <p:cNvSpPr>
            <a:spLocks noChangeArrowheads="1"/>
          </p:cNvSpPr>
          <p:nvPr/>
        </p:nvSpPr>
        <p:spPr bwMode="auto">
          <a:xfrm>
            <a:off x="7235825" y="3733817"/>
            <a:ext cx="2532063" cy="129051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4" name="Freeform 34"/>
          <p:cNvSpPr>
            <a:spLocks noEditPoints="1"/>
          </p:cNvSpPr>
          <p:nvPr/>
        </p:nvSpPr>
        <p:spPr bwMode="auto">
          <a:xfrm>
            <a:off x="9091613" y="4492271"/>
            <a:ext cx="565150" cy="475037"/>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grpSp>
        <p:nvGrpSpPr>
          <p:cNvPr id="50265" name="Group 89"/>
          <p:cNvGrpSpPr>
            <a:grpSpLocks/>
          </p:cNvGrpSpPr>
          <p:nvPr/>
        </p:nvGrpSpPr>
        <p:grpSpPr bwMode="auto">
          <a:xfrm>
            <a:off x="5653087" y="2845487"/>
            <a:ext cx="1636712" cy="796699"/>
            <a:chOff x="0" y="0"/>
            <a:chExt cx="2514497" cy="1381134"/>
          </a:xfrm>
        </p:grpSpPr>
        <p:sp>
          <p:nvSpPr>
            <p:cNvPr id="50266" name="文本框 54"/>
            <p:cNvSpPr txBox="1">
              <a:spLocks noChangeArrowheads="1"/>
            </p:cNvSpPr>
            <p:nvPr/>
          </p:nvSpPr>
          <p:spPr bwMode="auto">
            <a:xfrm>
              <a:off x="0" y="0"/>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dirty="0">
                  <a:solidFill>
                    <a:srgbClr val="F8F8F8"/>
                  </a:solidFill>
                  <a:latin typeface="微软雅黑" pitchFamily="34" charset="-122"/>
                  <a:ea typeface="微软雅黑" pitchFamily="34" charset="-122"/>
                </a:rPr>
                <a:t>请输入您想要的文字</a:t>
              </a:r>
            </a:p>
          </p:txBody>
        </p:sp>
        <p:sp>
          <p:nvSpPr>
            <p:cNvPr id="50267" name="文本框 55"/>
            <p:cNvSpPr txBox="1">
              <a:spLocks noChangeArrowheads="1"/>
            </p:cNvSpPr>
            <p:nvPr/>
          </p:nvSpPr>
          <p:spPr bwMode="auto">
            <a:xfrm>
              <a:off x="0" y="321168"/>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68" name="文本框 56"/>
            <p:cNvSpPr txBox="1">
              <a:spLocks noChangeArrowheads="1"/>
            </p:cNvSpPr>
            <p:nvPr/>
          </p:nvSpPr>
          <p:spPr bwMode="auto">
            <a:xfrm>
              <a:off x="0" y="669789"/>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dirty="0">
                  <a:solidFill>
                    <a:srgbClr val="F8F8F8"/>
                  </a:solidFill>
                  <a:latin typeface="微软雅黑" pitchFamily="34" charset="-122"/>
                  <a:ea typeface="微软雅黑" pitchFamily="34" charset="-122"/>
                </a:rPr>
                <a:t>请输入您想要的文字</a:t>
              </a:r>
            </a:p>
          </p:txBody>
        </p:sp>
        <p:sp>
          <p:nvSpPr>
            <p:cNvPr id="50269" name="文本框 57"/>
            <p:cNvSpPr txBox="1">
              <a:spLocks noChangeArrowheads="1"/>
            </p:cNvSpPr>
            <p:nvPr/>
          </p:nvSpPr>
          <p:spPr bwMode="auto">
            <a:xfrm>
              <a:off x="0" y="988213"/>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70" name="Group 94"/>
          <p:cNvGrpSpPr>
            <a:grpSpLocks/>
          </p:cNvGrpSpPr>
          <p:nvPr/>
        </p:nvGrpSpPr>
        <p:grpSpPr bwMode="auto">
          <a:xfrm>
            <a:off x="5668964" y="3808228"/>
            <a:ext cx="1636712" cy="796698"/>
            <a:chOff x="0" y="0"/>
            <a:chExt cx="2514497" cy="1378370"/>
          </a:xfrm>
        </p:grpSpPr>
        <p:sp>
          <p:nvSpPr>
            <p:cNvPr id="50271"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2"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3"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4"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75" name="Group 99"/>
          <p:cNvGrpSpPr>
            <a:grpSpLocks/>
          </p:cNvGrpSpPr>
          <p:nvPr/>
        </p:nvGrpSpPr>
        <p:grpSpPr bwMode="auto">
          <a:xfrm>
            <a:off x="7272338" y="2862904"/>
            <a:ext cx="1636712" cy="796698"/>
            <a:chOff x="0" y="0"/>
            <a:chExt cx="2514497" cy="1378370"/>
          </a:xfrm>
        </p:grpSpPr>
        <p:sp>
          <p:nvSpPr>
            <p:cNvPr id="50276"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7"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8"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9"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80" name="Group 104"/>
          <p:cNvGrpSpPr>
            <a:grpSpLocks/>
          </p:cNvGrpSpPr>
          <p:nvPr/>
        </p:nvGrpSpPr>
        <p:grpSpPr bwMode="auto">
          <a:xfrm>
            <a:off x="7269164" y="3790810"/>
            <a:ext cx="1636712" cy="796698"/>
            <a:chOff x="0" y="0"/>
            <a:chExt cx="2514497" cy="1378370"/>
          </a:xfrm>
        </p:grpSpPr>
        <p:sp>
          <p:nvSpPr>
            <p:cNvPr id="50281"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2"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3"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4"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spTree>
    <p:extLst>
      <p:ext uri="{BB962C8B-B14F-4D97-AF65-F5344CB8AC3E}">
        <p14:creationId xmlns:p14="http://schemas.microsoft.com/office/powerpoint/2010/main" val="17217737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0258"/>
                                        </p:tgtEl>
                                        <p:attrNameLst>
                                          <p:attrName>style.visibility</p:attrName>
                                        </p:attrNameLst>
                                      </p:cBhvr>
                                      <p:to>
                                        <p:strVal val="visible"/>
                                      </p:to>
                                    </p:set>
                                    <p:anim calcmode="lin" valueType="num">
                                      <p:cBhvr additive="base">
                                        <p:cTn id="7" dur="500" fill="hold"/>
                                        <p:tgtEl>
                                          <p:spTgt spid="50258"/>
                                        </p:tgtEl>
                                        <p:attrNameLst>
                                          <p:attrName>ppt_x</p:attrName>
                                        </p:attrNameLst>
                                      </p:cBhvr>
                                      <p:tavLst>
                                        <p:tav tm="0">
                                          <p:val>
                                            <p:strVal val="0-#ppt_w/2"/>
                                          </p:val>
                                        </p:tav>
                                        <p:tav tm="100000">
                                          <p:val>
                                            <p:strVal val="#ppt_x"/>
                                          </p:val>
                                        </p:tav>
                                      </p:tavLst>
                                    </p:anim>
                                    <p:anim calcmode="lin" valueType="num">
                                      <p:cBhvr additive="base">
                                        <p:cTn id="8" dur="500" fill="hold"/>
                                        <p:tgtEl>
                                          <p:spTgt spid="50258"/>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0257"/>
                                        </p:tgtEl>
                                        <p:attrNameLst>
                                          <p:attrName>style.visibility</p:attrName>
                                        </p:attrNameLst>
                                      </p:cBhvr>
                                      <p:to>
                                        <p:strVal val="visible"/>
                                      </p:to>
                                    </p:set>
                                    <p:anim calcmode="lin" valueType="num">
                                      <p:cBhvr additive="base">
                                        <p:cTn id="11" dur="500" fill="hold"/>
                                        <p:tgtEl>
                                          <p:spTgt spid="50257"/>
                                        </p:tgtEl>
                                        <p:attrNameLst>
                                          <p:attrName>ppt_x</p:attrName>
                                        </p:attrNameLst>
                                      </p:cBhvr>
                                      <p:tavLst>
                                        <p:tav tm="0">
                                          <p:val>
                                            <p:strVal val="0-#ppt_w/2"/>
                                          </p:val>
                                        </p:tav>
                                        <p:tav tm="100000">
                                          <p:val>
                                            <p:strVal val="#ppt_x"/>
                                          </p:val>
                                        </p:tav>
                                      </p:tavLst>
                                    </p:anim>
                                    <p:anim calcmode="lin" valueType="num">
                                      <p:cBhvr additive="base">
                                        <p:cTn id="12" dur="500" fill="hold"/>
                                        <p:tgtEl>
                                          <p:spTgt spid="50257"/>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50264"/>
                                        </p:tgtEl>
                                        <p:attrNameLst>
                                          <p:attrName>style.visibility</p:attrName>
                                        </p:attrNameLst>
                                      </p:cBhvr>
                                      <p:to>
                                        <p:strVal val="visible"/>
                                      </p:to>
                                    </p:set>
                                    <p:anim calcmode="lin" valueType="num">
                                      <p:cBhvr additive="base">
                                        <p:cTn id="15" dur="500" fill="hold"/>
                                        <p:tgtEl>
                                          <p:spTgt spid="50264"/>
                                        </p:tgtEl>
                                        <p:attrNameLst>
                                          <p:attrName>ppt_x</p:attrName>
                                        </p:attrNameLst>
                                      </p:cBhvr>
                                      <p:tavLst>
                                        <p:tav tm="0">
                                          <p:val>
                                            <p:strVal val="1+#ppt_w/2"/>
                                          </p:val>
                                        </p:tav>
                                        <p:tav tm="100000">
                                          <p:val>
                                            <p:strVal val="#ppt_x"/>
                                          </p:val>
                                        </p:tav>
                                      </p:tavLst>
                                    </p:anim>
                                    <p:anim calcmode="lin" valueType="num">
                                      <p:cBhvr additive="base">
                                        <p:cTn id="16" dur="500" fill="hold"/>
                                        <p:tgtEl>
                                          <p:spTgt spid="5026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0263"/>
                                        </p:tgtEl>
                                        <p:attrNameLst>
                                          <p:attrName>style.visibility</p:attrName>
                                        </p:attrNameLst>
                                      </p:cBhvr>
                                      <p:to>
                                        <p:strVal val="visible"/>
                                      </p:to>
                                    </p:set>
                                    <p:anim calcmode="lin" valueType="num">
                                      <p:cBhvr additive="base">
                                        <p:cTn id="19" dur="500" fill="hold"/>
                                        <p:tgtEl>
                                          <p:spTgt spid="50263"/>
                                        </p:tgtEl>
                                        <p:attrNameLst>
                                          <p:attrName>ppt_x</p:attrName>
                                        </p:attrNameLst>
                                      </p:cBhvr>
                                      <p:tavLst>
                                        <p:tav tm="0">
                                          <p:val>
                                            <p:strVal val="1+#ppt_w/2"/>
                                          </p:val>
                                        </p:tav>
                                        <p:tav tm="100000">
                                          <p:val>
                                            <p:strVal val="#ppt_x"/>
                                          </p:val>
                                        </p:tav>
                                      </p:tavLst>
                                    </p:anim>
                                    <p:anim calcmode="lin" valueType="num">
                                      <p:cBhvr additive="base">
                                        <p:cTn id="20" dur="500" fill="hold"/>
                                        <p:tgtEl>
                                          <p:spTgt spid="50263"/>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2" presetClass="entr" presetSubtype="3" fill="hold" grpId="0" nodeType="afterEffect">
                                  <p:stCondLst>
                                    <p:cond delay="0"/>
                                  </p:stCondLst>
                                  <p:childTnLst>
                                    <p:set>
                                      <p:cBhvr>
                                        <p:cTn id="23" dur="1" fill="hold">
                                          <p:stCondLst>
                                            <p:cond delay="0"/>
                                          </p:stCondLst>
                                        </p:cTn>
                                        <p:tgtEl>
                                          <p:spTgt spid="50259"/>
                                        </p:tgtEl>
                                        <p:attrNameLst>
                                          <p:attrName>style.visibility</p:attrName>
                                        </p:attrNameLst>
                                      </p:cBhvr>
                                      <p:to>
                                        <p:strVal val="visible"/>
                                      </p:to>
                                    </p:set>
                                    <p:anim calcmode="lin" valueType="num">
                                      <p:cBhvr additive="base">
                                        <p:cTn id="24" dur="500" fill="hold"/>
                                        <p:tgtEl>
                                          <p:spTgt spid="50259"/>
                                        </p:tgtEl>
                                        <p:attrNameLst>
                                          <p:attrName>ppt_x</p:attrName>
                                        </p:attrNameLst>
                                      </p:cBhvr>
                                      <p:tavLst>
                                        <p:tav tm="0">
                                          <p:val>
                                            <p:strVal val="1+#ppt_w/2"/>
                                          </p:val>
                                        </p:tav>
                                        <p:tav tm="100000">
                                          <p:val>
                                            <p:strVal val="#ppt_x"/>
                                          </p:val>
                                        </p:tav>
                                      </p:tavLst>
                                    </p:anim>
                                    <p:anim calcmode="lin" valueType="num">
                                      <p:cBhvr additive="base">
                                        <p:cTn id="25" dur="500" fill="hold"/>
                                        <p:tgtEl>
                                          <p:spTgt spid="50259"/>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50260"/>
                                        </p:tgtEl>
                                        <p:attrNameLst>
                                          <p:attrName>style.visibility</p:attrName>
                                        </p:attrNameLst>
                                      </p:cBhvr>
                                      <p:to>
                                        <p:strVal val="visible"/>
                                      </p:to>
                                    </p:set>
                                    <p:anim calcmode="lin" valueType="num">
                                      <p:cBhvr additive="base">
                                        <p:cTn id="28" dur="500" fill="hold"/>
                                        <p:tgtEl>
                                          <p:spTgt spid="50260"/>
                                        </p:tgtEl>
                                        <p:attrNameLst>
                                          <p:attrName>ppt_x</p:attrName>
                                        </p:attrNameLst>
                                      </p:cBhvr>
                                      <p:tavLst>
                                        <p:tav tm="0">
                                          <p:val>
                                            <p:strVal val="1+#ppt_w/2"/>
                                          </p:val>
                                        </p:tav>
                                        <p:tav tm="100000">
                                          <p:val>
                                            <p:strVal val="#ppt_x"/>
                                          </p:val>
                                        </p:tav>
                                      </p:tavLst>
                                    </p:anim>
                                    <p:anim calcmode="lin" valueType="num">
                                      <p:cBhvr additive="base">
                                        <p:cTn id="29" dur="500" fill="hold"/>
                                        <p:tgtEl>
                                          <p:spTgt spid="50260"/>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50262"/>
                                        </p:tgtEl>
                                        <p:attrNameLst>
                                          <p:attrName>style.visibility</p:attrName>
                                        </p:attrNameLst>
                                      </p:cBhvr>
                                      <p:to>
                                        <p:strVal val="visible"/>
                                      </p:to>
                                    </p:set>
                                    <p:anim calcmode="lin" valueType="num">
                                      <p:cBhvr additive="base">
                                        <p:cTn id="32" dur="500" fill="hold"/>
                                        <p:tgtEl>
                                          <p:spTgt spid="50262"/>
                                        </p:tgtEl>
                                        <p:attrNameLst>
                                          <p:attrName>ppt_x</p:attrName>
                                        </p:attrNameLst>
                                      </p:cBhvr>
                                      <p:tavLst>
                                        <p:tav tm="0">
                                          <p:val>
                                            <p:strVal val="0-#ppt_w/2"/>
                                          </p:val>
                                        </p:tav>
                                        <p:tav tm="100000">
                                          <p:val>
                                            <p:strVal val="#ppt_x"/>
                                          </p:val>
                                        </p:tav>
                                      </p:tavLst>
                                    </p:anim>
                                    <p:anim calcmode="lin" valueType="num">
                                      <p:cBhvr additive="base">
                                        <p:cTn id="33" dur="500" fill="hold"/>
                                        <p:tgtEl>
                                          <p:spTgt spid="5026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50261"/>
                                        </p:tgtEl>
                                        <p:attrNameLst>
                                          <p:attrName>style.visibility</p:attrName>
                                        </p:attrNameLst>
                                      </p:cBhvr>
                                      <p:to>
                                        <p:strVal val="visible"/>
                                      </p:to>
                                    </p:set>
                                    <p:anim calcmode="lin" valueType="num">
                                      <p:cBhvr additive="base">
                                        <p:cTn id="36" dur="500" fill="hold"/>
                                        <p:tgtEl>
                                          <p:spTgt spid="50261"/>
                                        </p:tgtEl>
                                        <p:attrNameLst>
                                          <p:attrName>ppt_x</p:attrName>
                                        </p:attrNameLst>
                                      </p:cBhvr>
                                      <p:tavLst>
                                        <p:tav tm="0">
                                          <p:val>
                                            <p:strVal val="0-#ppt_w/2"/>
                                          </p:val>
                                        </p:tav>
                                        <p:tav tm="100000">
                                          <p:val>
                                            <p:strVal val="#ppt_x"/>
                                          </p:val>
                                        </p:tav>
                                      </p:tavLst>
                                    </p:anim>
                                    <p:anim calcmode="lin" valueType="num">
                                      <p:cBhvr additive="base">
                                        <p:cTn id="37" dur="500" fill="hold"/>
                                        <p:tgtEl>
                                          <p:spTgt spid="50261"/>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1000"/>
                            </p:stCondLst>
                            <p:childTnLst>
                              <p:par>
                                <p:cTn id="39" presetID="31" presetClass="entr" presetSubtype="0" fill="hold" nodeType="afterEffect">
                                  <p:stCondLst>
                                    <p:cond delay="0"/>
                                  </p:stCondLst>
                                  <p:childTnLst>
                                    <p:set>
                                      <p:cBhvr>
                                        <p:cTn id="40" dur="1" fill="hold">
                                          <p:stCondLst>
                                            <p:cond delay="0"/>
                                          </p:stCondLst>
                                        </p:cTn>
                                        <p:tgtEl>
                                          <p:spTgt spid="50265"/>
                                        </p:tgtEl>
                                        <p:attrNameLst>
                                          <p:attrName>style.visibility</p:attrName>
                                        </p:attrNameLst>
                                      </p:cBhvr>
                                      <p:to>
                                        <p:strVal val="visible"/>
                                      </p:to>
                                    </p:set>
                                    <p:anim calcmode="lin" valueType="num">
                                      <p:cBhvr>
                                        <p:cTn id="41" dur="500" fill="hold"/>
                                        <p:tgtEl>
                                          <p:spTgt spid="50265"/>
                                        </p:tgtEl>
                                        <p:attrNameLst>
                                          <p:attrName>ppt_w</p:attrName>
                                        </p:attrNameLst>
                                      </p:cBhvr>
                                      <p:tavLst>
                                        <p:tav tm="0">
                                          <p:val>
                                            <p:fltVal val="0"/>
                                          </p:val>
                                        </p:tav>
                                        <p:tav tm="100000">
                                          <p:val>
                                            <p:strVal val="#ppt_w"/>
                                          </p:val>
                                        </p:tav>
                                      </p:tavLst>
                                    </p:anim>
                                    <p:anim calcmode="lin" valueType="num">
                                      <p:cBhvr>
                                        <p:cTn id="42" dur="500" fill="hold"/>
                                        <p:tgtEl>
                                          <p:spTgt spid="50265"/>
                                        </p:tgtEl>
                                        <p:attrNameLst>
                                          <p:attrName>ppt_h</p:attrName>
                                        </p:attrNameLst>
                                      </p:cBhvr>
                                      <p:tavLst>
                                        <p:tav tm="0">
                                          <p:val>
                                            <p:fltVal val="0"/>
                                          </p:val>
                                        </p:tav>
                                        <p:tav tm="100000">
                                          <p:val>
                                            <p:strVal val="#ppt_h"/>
                                          </p:val>
                                        </p:tav>
                                      </p:tavLst>
                                    </p:anim>
                                    <p:anim calcmode="lin" valueType="num">
                                      <p:cBhvr>
                                        <p:cTn id="43" dur="500" fill="hold"/>
                                        <p:tgtEl>
                                          <p:spTgt spid="50265"/>
                                        </p:tgtEl>
                                        <p:attrNameLst>
                                          <p:attrName>style.rotation</p:attrName>
                                        </p:attrNameLst>
                                      </p:cBhvr>
                                      <p:tavLst>
                                        <p:tav tm="0">
                                          <p:val>
                                            <p:fltVal val="90"/>
                                          </p:val>
                                        </p:tav>
                                        <p:tav tm="100000">
                                          <p:val>
                                            <p:fltVal val="0"/>
                                          </p:val>
                                        </p:tav>
                                      </p:tavLst>
                                    </p:anim>
                                    <p:animEffect transition="in" filter="fade">
                                      <p:cBhvr>
                                        <p:cTn id="44" dur="500"/>
                                        <p:tgtEl>
                                          <p:spTgt spid="50265"/>
                                        </p:tgtEl>
                                      </p:cBhvr>
                                    </p:animEffect>
                                  </p:childTnLst>
                                </p:cTn>
                              </p:par>
                              <p:par>
                                <p:cTn id="45" presetID="31" presetClass="entr" presetSubtype="0" fill="hold" nodeType="withEffect">
                                  <p:stCondLst>
                                    <p:cond delay="0"/>
                                  </p:stCondLst>
                                  <p:childTnLst>
                                    <p:set>
                                      <p:cBhvr>
                                        <p:cTn id="46" dur="1" fill="hold">
                                          <p:stCondLst>
                                            <p:cond delay="0"/>
                                          </p:stCondLst>
                                        </p:cTn>
                                        <p:tgtEl>
                                          <p:spTgt spid="50280"/>
                                        </p:tgtEl>
                                        <p:attrNameLst>
                                          <p:attrName>style.visibility</p:attrName>
                                        </p:attrNameLst>
                                      </p:cBhvr>
                                      <p:to>
                                        <p:strVal val="visible"/>
                                      </p:to>
                                    </p:set>
                                    <p:anim calcmode="lin" valueType="num">
                                      <p:cBhvr>
                                        <p:cTn id="47" dur="500" fill="hold"/>
                                        <p:tgtEl>
                                          <p:spTgt spid="50280"/>
                                        </p:tgtEl>
                                        <p:attrNameLst>
                                          <p:attrName>ppt_w</p:attrName>
                                        </p:attrNameLst>
                                      </p:cBhvr>
                                      <p:tavLst>
                                        <p:tav tm="0">
                                          <p:val>
                                            <p:fltVal val="0"/>
                                          </p:val>
                                        </p:tav>
                                        <p:tav tm="100000">
                                          <p:val>
                                            <p:strVal val="#ppt_w"/>
                                          </p:val>
                                        </p:tav>
                                      </p:tavLst>
                                    </p:anim>
                                    <p:anim calcmode="lin" valueType="num">
                                      <p:cBhvr>
                                        <p:cTn id="48" dur="500" fill="hold"/>
                                        <p:tgtEl>
                                          <p:spTgt spid="50280"/>
                                        </p:tgtEl>
                                        <p:attrNameLst>
                                          <p:attrName>ppt_h</p:attrName>
                                        </p:attrNameLst>
                                      </p:cBhvr>
                                      <p:tavLst>
                                        <p:tav tm="0">
                                          <p:val>
                                            <p:fltVal val="0"/>
                                          </p:val>
                                        </p:tav>
                                        <p:tav tm="100000">
                                          <p:val>
                                            <p:strVal val="#ppt_h"/>
                                          </p:val>
                                        </p:tav>
                                      </p:tavLst>
                                    </p:anim>
                                    <p:anim calcmode="lin" valueType="num">
                                      <p:cBhvr>
                                        <p:cTn id="49" dur="500" fill="hold"/>
                                        <p:tgtEl>
                                          <p:spTgt spid="50280"/>
                                        </p:tgtEl>
                                        <p:attrNameLst>
                                          <p:attrName>style.rotation</p:attrName>
                                        </p:attrNameLst>
                                      </p:cBhvr>
                                      <p:tavLst>
                                        <p:tav tm="0">
                                          <p:val>
                                            <p:fltVal val="90"/>
                                          </p:val>
                                        </p:tav>
                                        <p:tav tm="100000">
                                          <p:val>
                                            <p:fltVal val="0"/>
                                          </p:val>
                                        </p:tav>
                                      </p:tavLst>
                                    </p:anim>
                                    <p:animEffect transition="in" filter="fade">
                                      <p:cBhvr>
                                        <p:cTn id="50" dur="500"/>
                                        <p:tgtEl>
                                          <p:spTgt spid="50280"/>
                                        </p:tgtEl>
                                      </p:cBhvr>
                                    </p:animEffect>
                                  </p:childTnLst>
                                </p:cTn>
                              </p:par>
                              <p:par>
                                <p:cTn id="51" presetID="31" presetClass="entr" presetSubtype="0" fill="hold" nodeType="withEffect">
                                  <p:stCondLst>
                                    <p:cond delay="0"/>
                                  </p:stCondLst>
                                  <p:childTnLst>
                                    <p:set>
                                      <p:cBhvr>
                                        <p:cTn id="52" dur="1" fill="hold">
                                          <p:stCondLst>
                                            <p:cond delay="0"/>
                                          </p:stCondLst>
                                        </p:cTn>
                                        <p:tgtEl>
                                          <p:spTgt spid="50275"/>
                                        </p:tgtEl>
                                        <p:attrNameLst>
                                          <p:attrName>style.visibility</p:attrName>
                                        </p:attrNameLst>
                                      </p:cBhvr>
                                      <p:to>
                                        <p:strVal val="visible"/>
                                      </p:to>
                                    </p:set>
                                    <p:anim calcmode="lin" valueType="num">
                                      <p:cBhvr>
                                        <p:cTn id="53" dur="500" fill="hold"/>
                                        <p:tgtEl>
                                          <p:spTgt spid="50275"/>
                                        </p:tgtEl>
                                        <p:attrNameLst>
                                          <p:attrName>ppt_w</p:attrName>
                                        </p:attrNameLst>
                                      </p:cBhvr>
                                      <p:tavLst>
                                        <p:tav tm="0">
                                          <p:val>
                                            <p:fltVal val="0"/>
                                          </p:val>
                                        </p:tav>
                                        <p:tav tm="100000">
                                          <p:val>
                                            <p:strVal val="#ppt_w"/>
                                          </p:val>
                                        </p:tav>
                                      </p:tavLst>
                                    </p:anim>
                                    <p:anim calcmode="lin" valueType="num">
                                      <p:cBhvr>
                                        <p:cTn id="54" dur="500" fill="hold"/>
                                        <p:tgtEl>
                                          <p:spTgt spid="50275"/>
                                        </p:tgtEl>
                                        <p:attrNameLst>
                                          <p:attrName>ppt_h</p:attrName>
                                        </p:attrNameLst>
                                      </p:cBhvr>
                                      <p:tavLst>
                                        <p:tav tm="0">
                                          <p:val>
                                            <p:fltVal val="0"/>
                                          </p:val>
                                        </p:tav>
                                        <p:tav tm="100000">
                                          <p:val>
                                            <p:strVal val="#ppt_h"/>
                                          </p:val>
                                        </p:tav>
                                      </p:tavLst>
                                    </p:anim>
                                    <p:anim calcmode="lin" valueType="num">
                                      <p:cBhvr>
                                        <p:cTn id="55" dur="500" fill="hold"/>
                                        <p:tgtEl>
                                          <p:spTgt spid="50275"/>
                                        </p:tgtEl>
                                        <p:attrNameLst>
                                          <p:attrName>style.rotation</p:attrName>
                                        </p:attrNameLst>
                                      </p:cBhvr>
                                      <p:tavLst>
                                        <p:tav tm="0">
                                          <p:val>
                                            <p:fltVal val="90"/>
                                          </p:val>
                                        </p:tav>
                                        <p:tav tm="100000">
                                          <p:val>
                                            <p:fltVal val="0"/>
                                          </p:val>
                                        </p:tav>
                                      </p:tavLst>
                                    </p:anim>
                                    <p:animEffect transition="in" filter="fade">
                                      <p:cBhvr>
                                        <p:cTn id="56" dur="500"/>
                                        <p:tgtEl>
                                          <p:spTgt spid="50275"/>
                                        </p:tgtEl>
                                      </p:cBhvr>
                                    </p:animEffect>
                                  </p:childTnLst>
                                </p:cTn>
                              </p:par>
                              <p:par>
                                <p:cTn id="57" presetID="31" presetClass="entr" presetSubtype="0" fill="hold" nodeType="withEffect">
                                  <p:stCondLst>
                                    <p:cond delay="0"/>
                                  </p:stCondLst>
                                  <p:childTnLst>
                                    <p:set>
                                      <p:cBhvr>
                                        <p:cTn id="58" dur="1" fill="hold">
                                          <p:stCondLst>
                                            <p:cond delay="0"/>
                                          </p:stCondLst>
                                        </p:cTn>
                                        <p:tgtEl>
                                          <p:spTgt spid="50270"/>
                                        </p:tgtEl>
                                        <p:attrNameLst>
                                          <p:attrName>style.visibility</p:attrName>
                                        </p:attrNameLst>
                                      </p:cBhvr>
                                      <p:to>
                                        <p:strVal val="visible"/>
                                      </p:to>
                                    </p:set>
                                    <p:anim calcmode="lin" valueType="num">
                                      <p:cBhvr>
                                        <p:cTn id="59" dur="500" fill="hold"/>
                                        <p:tgtEl>
                                          <p:spTgt spid="50270"/>
                                        </p:tgtEl>
                                        <p:attrNameLst>
                                          <p:attrName>ppt_w</p:attrName>
                                        </p:attrNameLst>
                                      </p:cBhvr>
                                      <p:tavLst>
                                        <p:tav tm="0">
                                          <p:val>
                                            <p:fltVal val="0"/>
                                          </p:val>
                                        </p:tav>
                                        <p:tav tm="100000">
                                          <p:val>
                                            <p:strVal val="#ppt_w"/>
                                          </p:val>
                                        </p:tav>
                                      </p:tavLst>
                                    </p:anim>
                                    <p:anim calcmode="lin" valueType="num">
                                      <p:cBhvr>
                                        <p:cTn id="60" dur="500" fill="hold"/>
                                        <p:tgtEl>
                                          <p:spTgt spid="50270"/>
                                        </p:tgtEl>
                                        <p:attrNameLst>
                                          <p:attrName>ppt_h</p:attrName>
                                        </p:attrNameLst>
                                      </p:cBhvr>
                                      <p:tavLst>
                                        <p:tav tm="0">
                                          <p:val>
                                            <p:fltVal val="0"/>
                                          </p:val>
                                        </p:tav>
                                        <p:tav tm="100000">
                                          <p:val>
                                            <p:strVal val="#ppt_h"/>
                                          </p:val>
                                        </p:tav>
                                      </p:tavLst>
                                    </p:anim>
                                    <p:anim calcmode="lin" valueType="num">
                                      <p:cBhvr>
                                        <p:cTn id="61" dur="500" fill="hold"/>
                                        <p:tgtEl>
                                          <p:spTgt spid="50270"/>
                                        </p:tgtEl>
                                        <p:attrNameLst>
                                          <p:attrName>style.rotation</p:attrName>
                                        </p:attrNameLst>
                                      </p:cBhvr>
                                      <p:tavLst>
                                        <p:tav tm="0">
                                          <p:val>
                                            <p:fltVal val="90"/>
                                          </p:val>
                                        </p:tav>
                                        <p:tav tm="100000">
                                          <p:val>
                                            <p:fltVal val="0"/>
                                          </p:val>
                                        </p:tav>
                                      </p:tavLst>
                                    </p:anim>
                                    <p:animEffect transition="in" filter="fade">
                                      <p:cBhvr>
                                        <p:cTn id="62" dur="500"/>
                                        <p:tgtEl>
                                          <p:spTgt spid="50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57" grpId="0" animBg="1"/>
      <p:bldP spid="50258" grpId="0" animBg="1"/>
      <p:bldP spid="50259" grpId="0" animBg="1"/>
      <p:bldP spid="50260" grpId="0" animBg="1"/>
      <p:bldP spid="50261" grpId="0" animBg="1"/>
      <p:bldP spid="50262" grpId="0" animBg="1"/>
      <p:bldP spid="50263" grpId="0" animBg="1"/>
      <p:bldP spid="5026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62" name="Group 2"/>
          <p:cNvGrpSpPr>
            <a:grpSpLocks/>
          </p:cNvGrpSpPr>
          <p:nvPr/>
        </p:nvGrpSpPr>
        <p:grpSpPr bwMode="auto">
          <a:xfrm>
            <a:off x="3775078" y="2747300"/>
            <a:ext cx="4129088" cy="1879564"/>
            <a:chOff x="0" y="0"/>
            <a:chExt cx="6095118" cy="3129351"/>
          </a:xfrm>
        </p:grpSpPr>
        <p:sp>
          <p:nvSpPr>
            <p:cNvPr id="296963" name="Freeform 5"/>
            <p:cNvSpPr>
              <a:spLocks noChangeArrowheads="1"/>
            </p:cNvSpPr>
            <p:nvPr/>
          </p:nvSpPr>
          <p:spPr bwMode="auto">
            <a:xfrm>
              <a:off x="643642" y="2276863"/>
              <a:ext cx="3197225" cy="852488"/>
            </a:xfrm>
            <a:custGeom>
              <a:avLst/>
              <a:gdLst>
                <a:gd name="T0" fmla="*/ 0 w 251"/>
                <a:gd name="T1" fmla="*/ 67 h 67"/>
                <a:gd name="T2" fmla="*/ 0 w 251"/>
                <a:gd name="T3" fmla="*/ 67 h 67"/>
                <a:gd name="T4" fmla="*/ 251 w 251"/>
                <a:gd name="T5" fmla="*/ 67 h 67"/>
                <a:gd name="T6" fmla="*/ 251 w 251"/>
                <a:gd name="T7" fmla="*/ 0 h 67"/>
                <a:gd name="T8" fmla="*/ 0 w 251"/>
                <a:gd name="T9" fmla="*/ 67 h 67"/>
                <a:gd name="T10" fmla="*/ 0 60000 65536"/>
                <a:gd name="T11" fmla="*/ 0 60000 65536"/>
                <a:gd name="T12" fmla="*/ 0 60000 65536"/>
                <a:gd name="T13" fmla="*/ 0 60000 65536"/>
                <a:gd name="T14" fmla="*/ 0 60000 65536"/>
                <a:gd name="T15" fmla="*/ 0 w 251"/>
                <a:gd name="T16" fmla="*/ 0 h 67"/>
                <a:gd name="T17" fmla="*/ 251 w 251"/>
                <a:gd name="T18" fmla="*/ 67 h 67"/>
              </a:gdLst>
              <a:ahLst/>
              <a:cxnLst>
                <a:cxn ang="T10">
                  <a:pos x="T0" y="T1"/>
                </a:cxn>
                <a:cxn ang="T11">
                  <a:pos x="T2" y="T3"/>
                </a:cxn>
                <a:cxn ang="T12">
                  <a:pos x="T4" y="T5"/>
                </a:cxn>
                <a:cxn ang="T13">
                  <a:pos x="T6" y="T7"/>
                </a:cxn>
                <a:cxn ang="T14">
                  <a:pos x="T8" y="T9"/>
                </a:cxn>
              </a:cxnLst>
              <a:rect l="T15" t="T16" r="T17" b="T18"/>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noFill/>
            <a:ln w="9525">
              <a:solidFill>
                <a:schemeClr val="bg1"/>
              </a:solidFill>
              <a:bevel/>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4" name="Freeform 6"/>
            <p:cNvSpPr>
              <a:spLocks noChangeArrowheads="1"/>
            </p:cNvSpPr>
            <p:nvPr/>
          </p:nvSpPr>
          <p:spPr bwMode="auto">
            <a:xfrm>
              <a:off x="3891667" y="1818075"/>
              <a:ext cx="750888" cy="1311275"/>
            </a:xfrm>
            <a:custGeom>
              <a:avLst/>
              <a:gdLst>
                <a:gd name="T0" fmla="*/ 0 w 59"/>
                <a:gd name="T1" fmla="*/ 36 h 103"/>
                <a:gd name="T2" fmla="*/ 0 w 59"/>
                <a:gd name="T3" fmla="*/ 103 h 103"/>
                <a:gd name="T4" fmla="*/ 59 w 59"/>
                <a:gd name="T5" fmla="*/ 103 h 103"/>
                <a:gd name="T6" fmla="*/ 59 w 59"/>
                <a:gd name="T7" fmla="*/ 0 h 103"/>
                <a:gd name="T8" fmla="*/ 0 w 59"/>
                <a:gd name="T9" fmla="*/ 36 h 103"/>
                <a:gd name="T10" fmla="*/ 0 60000 65536"/>
                <a:gd name="T11" fmla="*/ 0 60000 65536"/>
                <a:gd name="T12" fmla="*/ 0 60000 65536"/>
                <a:gd name="T13" fmla="*/ 0 60000 65536"/>
                <a:gd name="T14" fmla="*/ 0 60000 65536"/>
                <a:gd name="T15" fmla="*/ 0 w 59"/>
                <a:gd name="T16" fmla="*/ 0 h 103"/>
                <a:gd name="T17" fmla="*/ 59 w 59"/>
                <a:gd name="T18" fmla="*/ 103 h 103"/>
              </a:gdLst>
              <a:ahLst/>
              <a:cxnLst>
                <a:cxn ang="T10">
                  <a:pos x="T0" y="T1"/>
                </a:cxn>
                <a:cxn ang="T11">
                  <a:pos x="T2" y="T3"/>
                </a:cxn>
                <a:cxn ang="T12">
                  <a:pos x="T4" y="T5"/>
                </a:cxn>
                <a:cxn ang="T13">
                  <a:pos x="T6" y="T7"/>
                </a:cxn>
                <a:cxn ang="T14">
                  <a:pos x="T8" y="T9"/>
                </a:cxn>
              </a:cxnLst>
              <a:rect l="T15" t="T16" r="T17" b="T18"/>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5" name="Freeform 7"/>
            <p:cNvSpPr>
              <a:spLocks noChangeArrowheads="1"/>
            </p:cNvSpPr>
            <p:nvPr/>
          </p:nvSpPr>
          <p:spPr bwMode="auto">
            <a:xfrm>
              <a:off x="5699830" y="519500"/>
              <a:ext cx="395288" cy="2609850"/>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 name="T12" fmla="*/ 0 60000 65536"/>
                <a:gd name="T13" fmla="*/ 0 60000 65536"/>
                <a:gd name="T14" fmla="*/ 0 60000 65536"/>
                <a:gd name="T15" fmla="*/ 0 60000 65536"/>
                <a:gd name="T16" fmla="*/ 0 60000 65536"/>
                <a:gd name="T17" fmla="*/ 0 60000 65536"/>
                <a:gd name="T18" fmla="*/ 0 w 31"/>
                <a:gd name="T19" fmla="*/ 0 h 205"/>
                <a:gd name="T20" fmla="*/ 31 w 31"/>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6" name="Freeform 8"/>
            <p:cNvSpPr>
              <a:spLocks noChangeArrowheads="1"/>
            </p:cNvSpPr>
            <p:nvPr/>
          </p:nvSpPr>
          <p:spPr bwMode="auto">
            <a:xfrm>
              <a:off x="4707642" y="978288"/>
              <a:ext cx="941388" cy="2151063"/>
            </a:xfrm>
            <a:custGeom>
              <a:avLst/>
              <a:gdLst>
                <a:gd name="T0" fmla="*/ 0 w 74"/>
                <a:gd name="T1" fmla="*/ 66 h 169"/>
                <a:gd name="T2" fmla="*/ 0 w 74"/>
                <a:gd name="T3" fmla="*/ 169 h 169"/>
                <a:gd name="T4" fmla="*/ 74 w 74"/>
                <a:gd name="T5" fmla="*/ 169 h 169"/>
                <a:gd name="T6" fmla="*/ 74 w 74"/>
                <a:gd name="T7" fmla="*/ 0 h 169"/>
                <a:gd name="T8" fmla="*/ 0 w 74"/>
                <a:gd name="T9" fmla="*/ 66 h 169"/>
                <a:gd name="T10" fmla="*/ 0 60000 65536"/>
                <a:gd name="T11" fmla="*/ 0 60000 65536"/>
                <a:gd name="T12" fmla="*/ 0 60000 65536"/>
                <a:gd name="T13" fmla="*/ 0 60000 65536"/>
                <a:gd name="T14" fmla="*/ 0 60000 65536"/>
                <a:gd name="T15" fmla="*/ 0 w 74"/>
                <a:gd name="T16" fmla="*/ 0 h 169"/>
                <a:gd name="T17" fmla="*/ 74 w 74"/>
                <a:gd name="T18" fmla="*/ 169 h 169"/>
              </a:gdLst>
              <a:ahLst/>
              <a:cxnLst>
                <a:cxn ang="T10">
                  <a:pos x="T0" y="T1"/>
                </a:cxn>
                <a:cxn ang="T11">
                  <a:pos x="T2" y="T3"/>
                </a:cxn>
                <a:cxn ang="T12">
                  <a:pos x="T4" y="T5"/>
                </a:cxn>
                <a:cxn ang="T13">
                  <a:pos x="T6" y="T7"/>
                </a:cxn>
                <a:cxn ang="T14">
                  <a:pos x="T8" y="T9"/>
                </a:cxn>
              </a:cxnLst>
              <a:rect l="T15" t="T16" r="T17" b="T18"/>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7" name="Freeform 9"/>
            <p:cNvSpPr>
              <a:spLocks noChangeArrowheads="1"/>
            </p:cNvSpPr>
            <p:nvPr/>
          </p:nvSpPr>
          <p:spPr bwMode="auto">
            <a:xfrm>
              <a:off x="1357224" y="2136091"/>
              <a:ext cx="1566863" cy="700088"/>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1" y="441"/>
                  </a:moveTo>
                  <a:lnTo>
                    <a:pt x="554" y="24"/>
                  </a:lnTo>
                  <a:lnTo>
                    <a:pt x="0" y="24"/>
                  </a:lnTo>
                  <a:lnTo>
                    <a:pt x="0" y="0"/>
                  </a:lnTo>
                  <a:lnTo>
                    <a:pt x="562" y="0"/>
                  </a:lnTo>
                  <a:lnTo>
                    <a:pt x="987" y="433"/>
                  </a:lnTo>
                  <a:lnTo>
                    <a:pt x="971" y="441"/>
                  </a:lnTo>
                  <a:close/>
                </a:path>
              </a:pathLst>
            </a:custGeom>
            <a:noFill/>
            <a:ln w="9525">
              <a:solidFill>
                <a:schemeClr val="bg1"/>
              </a:solidFill>
              <a:miter lim="800000"/>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8" name="Freeform 10"/>
            <p:cNvSpPr>
              <a:spLocks noChangeArrowheads="1"/>
            </p:cNvSpPr>
            <p:nvPr/>
          </p:nvSpPr>
          <p:spPr bwMode="auto">
            <a:xfrm>
              <a:off x="2669292" y="1487875"/>
              <a:ext cx="1566863" cy="698500"/>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 name="T14" fmla="*/ 0 60000 65536"/>
                <a:gd name="T15" fmla="*/ 0 60000 65536"/>
                <a:gd name="T16" fmla="*/ 0 60000 65536"/>
                <a:gd name="T17" fmla="*/ 0 60000 65536"/>
                <a:gd name="T18" fmla="*/ 0 60000 65536"/>
                <a:gd name="T19" fmla="*/ 0 60000 65536"/>
                <a:gd name="T20" fmla="*/ 0 60000 65536"/>
                <a:gd name="T21" fmla="*/ 0 w 987"/>
                <a:gd name="T22" fmla="*/ 0 h 440"/>
                <a:gd name="T23" fmla="*/ 987 w 987"/>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0">
                  <a:moveTo>
                    <a:pt x="971" y="440"/>
                  </a:moveTo>
                  <a:lnTo>
                    <a:pt x="553" y="24"/>
                  </a:lnTo>
                  <a:lnTo>
                    <a:pt x="0" y="24"/>
                  </a:lnTo>
                  <a:lnTo>
                    <a:pt x="0" y="0"/>
                  </a:lnTo>
                  <a:lnTo>
                    <a:pt x="561" y="0"/>
                  </a:lnTo>
                  <a:lnTo>
                    <a:pt x="987" y="432"/>
                  </a:lnTo>
                  <a:lnTo>
                    <a:pt x="971" y="440"/>
                  </a:lnTo>
                  <a:close/>
                </a:path>
              </a:pathLst>
            </a:cu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9" name="Freeform 11"/>
            <p:cNvSpPr>
              <a:spLocks noChangeArrowheads="1"/>
            </p:cNvSpPr>
            <p:nvPr/>
          </p:nvSpPr>
          <p:spPr bwMode="auto">
            <a:xfrm>
              <a:off x="3572580" y="914788"/>
              <a:ext cx="1579563" cy="700088"/>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 name="T14" fmla="*/ 0 60000 65536"/>
                <a:gd name="T15" fmla="*/ 0 60000 65536"/>
                <a:gd name="T16" fmla="*/ 0 60000 65536"/>
                <a:gd name="T17" fmla="*/ 0 60000 65536"/>
                <a:gd name="T18" fmla="*/ 0 60000 65536"/>
                <a:gd name="T19" fmla="*/ 0 60000 65536"/>
                <a:gd name="T20" fmla="*/ 0 60000 65536"/>
                <a:gd name="T21" fmla="*/ 0 w 995"/>
                <a:gd name="T22" fmla="*/ 0 h 441"/>
                <a:gd name="T23" fmla="*/ 995 w 995"/>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5" h="441">
                  <a:moveTo>
                    <a:pt x="979" y="441"/>
                  </a:moveTo>
                  <a:lnTo>
                    <a:pt x="554" y="16"/>
                  </a:lnTo>
                  <a:lnTo>
                    <a:pt x="0" y="16"/>
                  </a:lnTo>
                  <a:lnTo>
                    <a:pt x="0" y="0"/>
                  </a:lnTo>
                  <a:lnTo>
                    <a:pt x="562" y="0"/>
                  </a:lnTo>
                  <a:lnTo>
                    <a:pt x="995" y="425"/>
                  </a:lnTo>
                  <a:lnTo>
                    <a:pt x="979" y="441"/>
                  </a:lnTo>
                  <a:close/>
                </a:path>
              </a:pathLst>
            </a:cu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0" name="Freeform 12"/>
            <p:cNvSpPr>
              <a:spLocks noChangeArrowheads="1"/>
            </p:cNvSpPr>
            <p:nvPr/>
          </p:nvSpPr>
          <p:spPr bwMode="auto">
            <a:xfrm>
              <a:off x="4274255" y="176600"/>
              <a:ext cx="1566863" cy="700088"/>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9" y="441"/>
                  </a:moveTo>
                  <a:lnTo>
                    <a:pt x="553" y="16"/>
                  </a:lnTo>
                  <a:lnTo>
                    <a:pt x="0" y="16"/>
                  </a:lnTo>
                  <a:lnTo>
                    <a:pt x="0" y="0"/>
                  </a:lnTo>
                  <a:lnTo>
                    <a:pt x="561" y="0"/>
                  </a:lnTo>
                  <a:lnTo>
                    <a:pt x="987" y="425"/>
                  </a:lnTo>
                  <a:lnTo>
                    <a:pt x="979" y="441"/>
                  </a:lnTo>
                  <a:close/>
                </a:path>
              </a:pathLst>
            </a:cu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1" name="Oval 13"/>
            <p:cNvSpPr>
              <a:spLocks noChangeArrowheads="1"/>
            </p:cNvSpPr>
            <p:nvPr/>
          </p:nvSpPr>
          <p:spPr bwMode="auto">
            <a:xfrm>
              <a:off x="1242130" y="2097475"/>
              <a:ext cx="127000" cy="128588"/>
            </a:xfrm>
            <a:prstGeom prst="ellipse">
              <a:avLst/>
            </a:prstGeom>
            <a:noFill/>
            <a:ln w="9525">
              <a:solidFill>
                <a:schemeClr val="bg1"/>
              </a:solidFill>
              <a:round/>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2" name="Oval 14"/>
            <p:cNvSpPr>
              <a:spLocks noChangeArrowheads="1"/>
            </p:cNvSpPr>
            <p:nvPr/>
          </p:nvSpPr>
          <p:spPr bwMode="auto">
            <a:xfrm>
              <a:off x="3521780" y="863988"/>
              <a:ext cx="128588" cy="139700"/>
            </a:xfrm>
            <a:prstGeom prst="ellipse">
              <a:avLst/>
            </a:pr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3" name="Oval 15"/>
            <p:cNvSpPr>
              <a:spLocks noChangeArrowheads="1"/>
            </p:cNvSpPr>
            <p:nvPr/>
          </p:nvSpPr>
          <p:spPr bwMode="auto">
            <a:xfrm>
              <a:off x="2669292" y="1448188"/>
              <a:ext cx="127000" cy="128588"/>
            </a:xfrm>
            <a:prstGeom prst="ellipse">
              <a:avLst/>
            </a:pr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4" name="Oval 16"/>
            <p:cNvSpPr>
              <a:spLocks noChangeArrowheads="1"/>
            </p:cNvSpPr>
            <p:nvPr/>
          </p:nvSpPr>
          <p:spPr bwMode="auto">
            <a:xfrm>
              <a:off x="4210755" y="125800"/>
              <a:ext cx="127000" cy="139700"/>
            </a:xfrm>
            <a:prstGeom prst="ellipse">
              <a:avLst/>
            </a:pr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5" name="TextBox 692"/>
            <p:cNvSpPr>
              <a:spLocks noChangeArrowheads="1"/>
            </p:cNvSpPr>
            <p:nvPr/>
          </p:nvSpPr>
          <p:spPr bwMode="auto">
            <a:xfrm>
              <a:off x="2994833" y="0"/>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6" name="TextBox 692"/>
            <p:cNvSpPr>
              <a:spLocks noChangeArrowheads="1"/>
            </p:cNvSpPr>
            <p:nvPr/>
          </p:nvSpPr>
          <p:spPr bwMode="auto">
            <a:xfrm>
              <a:off x="1944998" y="756633"/>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7" name="TextBox 692"/>
            <p:cNvSpPr>
              <a:spLocks noChangeArrowheads="1"/>
            </p:cNvSpPr>
            <p:nvPr/>
          </p:nvSpPr>
          <p:spPr bwMode="auto">
            <a:xfrm>
              <a:off x="1089667" y="1326087"/>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8" name="TextBox 692"/>
            <p:cNvSpPr>
              <a:spLocks noChangeArrowheads="1"/>
            </p:cNvSpPr>
            <p:nvPr/>
          </p:nvSpPr>
          <p:spPr bwMode="auto">
            <a:xfrm>
              <a:off x="0" y="1977265"/>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grpSp>
      <p:sp>
        <p:nvSpPr>
          <p:cNvPr id="296979" name="文本框 27"/>
          <p:cNvSpPr>
            <a:spLocks noChangeArrowheads="1"/>
          </p:cNvSpPr>
          <p:nvPr/>
        </p:nvSpPr>
        <p:spPr bwMode="auto">
          <a:xfrm>
            <a:off x="8034684" y="3067974"/>
            <a:ext cx="2448926" cy="156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6835" tIns="28418" rIns="56835" bIns="28418">
            <a:spAutoFit/>
          </a:bodyPr>
          <a:lstStyle/>
          <a:p>
            <a:pPr defTabSz="568325"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sym typeface="微软雅黑" pitchFamily="34" charset="-122"/>
              </a:rPr>
              <a:t>输入您的标题</a:t>
            </a:r>
            <a:endParaRPr lang="en-US" sz="1400" b="1" dirty="0">
              <a:solidFill>
                <a:srgbClr val="FFFFFF"/>
              </a:solidFill>
              <a:latin typeface="微软雅黑" pitchFamily="34" charset="-122"/>
              <a:ea typeface="微软雅黑" pitchFamily="34" charset="-122"/>
              <a:sym typeface="微软雅黑" pitchFamily="34" charset="-122"/>
            </a:endParaRPr>
          </a:p>
          <a:p>
            <a:pP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700" dirty="0">
              <a:solidFill>
                <a:srgbClr val="FFFFFF"/>
              </a:solidFill>
              <a:latin typeface="微软雅黑" pitchFamily="34" charset="-122"/>
              <a:ea typeface="微软雅黑" pitchFamily="34" charset="-122"/>
              <a:sym typeface="微软雅黑" pitchFamily="34" charset="-122"/>
            </a:endParaRPr>
          </a:p>
        </p:txBody>
      </p:sp>
      <p:sp>
        <p:nvSpPr>
          <p:cNvPr id="296980" name="Rectangle 2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Tree>
    <p:extLst>
      <p:ext uri="{BB962C8B-B14F-4D97-AF65-F5344CB8AC3E}">
        <p14:creationId xmlns:p14="http://schemas.microsoft.com/office/powerpoint/2010/main" val="160736580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96962"/>
                                        </p:tgtEl>
                                        <p:attrNameLst>
                                          <p:attrName>style.visibility</p:attrName>
                                        </p:attrNameLst>
                                      </p:cBhvr>
                                      <p:to>
                                        <p:strVal val="visible"/>
                                      </p:to>
                                    </p:set>
                                    <p:animEffect transition="in" filter="wipe(left)">
                                      <p:cBhvr>
                                        <p:cTn id="7" dur="500"/>
                                        <p:tgtEl>
                                          <p:spTgt spid="29696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96979"/>
                                        </p:tgtEl>
                                        <p:attrNameLst>
                                          <p:attrName>style.visibility</p:attrName>
                                        </p:attrNameLst>
                                      </p:cBhvr>
                                      <p:to>
                                        <p:strVal val="visible"/>
                                      </p:to>
                                    </p:set>
                                    <p:animEffect transition="in" filter="dissolve">
                                      <p:cBhvr>
                                        <p:cTn id="11" dur="500"/>
                                        <p:tgtEl>
                                          <p:spTgt spid="29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9" name="Rectangle 1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5</a:t>
            </a:r>
            <a:r>
              <a:rPr lang="zh-CN" altLang="en-US" sz="2000" b="1" dirty="0">
                <a:solidFill>
                  <a:srgbClr val="FFFFCC"/>
                </a:solidFill>
                <a:latin typeface="微软雅黑" pitchFamily="34" charset="-122"/>
                <a:ea typeface="微软雅黑" pitchFamily="34" charset="-122"/>
              </a:rPr>
              <a:t>、课堂小结</a:t>
            </a:r>
          </a:p>
        </p:txBody>
      </p:sp>
      <p:sp>
        <p:nvSpPr>
          <p:cNvPr id="51220" name="AutoShape 2"/>
          <p:cNvSpPr>
            <a:spLocks noChangeArrowheads="1"/>
          </p:cNvSpPr>
          <p:nvPr/>
        </p:nvSpPr>
        <p:spPr bwMode="auto">
          <a:xfrm>
            <a:off x="7380290" y="2486032"/>
            <a:ext cx="2584450" cy="2151920"/>
          </a:xfrm>
          <a:prstGeom prst="roundRect">
            <a:avLst>
              <a:gd name="adj" fmla="val 2259"/>
            </a:avLst>
          </a:prstGeom>
          <a:noFill/>
          <a:ln w="317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111853" tIns="28411" rIns="56821" bIns="28411" anchor="ctr"/>
          <a:lstStyle/>
          <a:p>
            <a:pPr defTabSz="568325"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100" dirty="0">
              <a:solidFill>
                <a:srgbClr val="FFFFFF"/>
              </a:solidFill>
              <a:latin typeface="微软雅黑" pitchFamily="34" charset="-122"/>
              <a:ea typeface="微软雅黑" pitchFamily="34" charset="-122"/>
            </a:endParaRPr>
          </a:p>
        </p:txBody>
      </p:sp>
      <p:sp>
        <p:nvSpPr>
          <p:cNvPr id="51221" name="Oval 4"/>
          <p:cNvSpPr>
            <a:spLocks noChangeArrowheads="1"/>
          </p:cNvSpPr>
          <p:nvPr/>
        </p:nvSpPr>
        <p:spPr bwMode="auto">
          <a:xfrm>
            <a:off x="4603750" y="2433775"/>
            <a:ext cx="2182813" cy="1936568"/>
          </a:xfrm>
          <a:prstGeom prst="ellipse">
            <a:avLst/>
          </a:prstGeom>
          <a:noFill/>
          <a:ln w="12700">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wrap="none" lIns="56821" tIns="28411" rIns="56821" bIns="28411" anchor="ctr"/>
          <a:lstStyle/>
          <a:p>
            <a:pPr defTabSz="568325" fontAlgn="base">
              <a:spcBef>
                <a:spcPct val="0"/>
              </a:spcBef>
              <a:spcAft>
                <a:spcPct val="0"/>
              </a:spcAft>
              <a:buFont typeface="Arial" pitchFamily="34" charset="0"/>
              <a:buNone/>
            </a:pPr>
            <a:endParaRPr lang="zh-CN" altLang="zh-CN" sz="1100">
              <a:solidFill>
                <a:srgbClr val="FFFFFF"/>
              </a:solidFill>
              <a:latin typeface="Impact" pitchFamily="34" charset="0"/>
              <a:ea typeface="微软雅黑" pitchFamily="34" charset="-122"/>
            </a:endParaRPr>
          </a:p>
        </p:txBody>
      </p:sp>
      <p:sp>
        <p:nvSpPr>
          <p:cNvPr id="51222" name="Oval 5"/>
          <p:cNvSpPr>
            <a:spLocks noChangeArrowheads="1"/>
          </p:cNvSpPr>
          <p:nvPr/>
        </p:nvSpPr>
        <p:spPr bwMode="auto">
          <a:xfrm>
            <a:off x="4370403" y="2576310"/>
            <a:ext cx="744537" cy="660301"/>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3</a:t>
            </a:r>
            <a:endParaRPr lang="en-US" altLang="zh-CN" sz="1100">
              <a:solidFill>
                <a:srgbClr val="FFFFFF"/>
              </a:solidFill>
              <a:latin typeface="微软雅黑" pitchFamily="34" charset="-122"/>
              <a:ea typeface="微软雅黑" pitchFamily="34" charset="-122"/>
            </a:endParaRPr>
          </a:p>
        </p:txBody>
      </p:sp>
      <p:sp>
        <p:nvSpPr>
          <p:cNvPr id="51223" name="Oval 6"/>
          <p:cNvSpPr>
            <a:spLocks noChangeArrowheads="1"/>
          </p:cNvSpPr>
          <p:nvPr/>
        </p:nvSpPr>
        <p:spPr bwMode="auto">
          <a:xfrm>
            <a:off x="6157928" y="2568369"/>
            <a:ext cx="744537" cy="660302"/>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1</a:t>
            </a:r>
            <a:endParaRPr lang="en-US" altLang="zh-CN" sz="1100">
              <a:solidFill>
                <a:srgbClr val="FFFFFF"/>
              </a:solidFill>
              <a:latin typeface="微软雅黑" pitchFamily="34" charset="-122"/>
              <a:ea typeface="微软雅黑" pitchFamily="34" charset="-122"/>
            </a:endParaRPr>
          </a:p>
        </p:txBody>
      </p:sp>
      <p:sp>
        <p:nvSpPr>
          <p:cNvPr id="51224" name="Oval 7"/>
          <p:cNvSpPr>
            <a:spLocks noChangeArrowheads="1"/>
          </p:cNvSpPr>
          <p:nvPr/>
        </p:nvSpPr>
        <p:spPr bwMode="auto">
          <a:xfrm>
            <a:off x="5318125" y="3993481"/>
            <a:ext cx="744538" cy="660302"/>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2</a:t>
            </a:r>
            <a:endParaRPr lang="en-US" altLang="zh-CN" sz="1100">
              <a:solidFill>
                <a:srgbClr val="FFFFFF"/>
              </a:solidFill>
              <a:latin typeface="微软雅黑" pitchFamily="34" charset="-122"/>
              <a:ea typeface="微软雅黑" pitchFamily="34" charset="-122"/>
            </a:endParaRPr>
          </a:p>
        </p:txBody>
      </p:sp>
      <p:sp>
        <p:nvSpPr>
          <p:cNvPr id="51225" name="Oval 8"/>
          <p:cNvSpPr>
            <a:spLocks noChangeArrowheads="1"/>
          </p:cNvSpPr>
          <p:nvPr/>
        </p:nvSpPr>
        <p:spPr bwMode="auto">
          <a:xfrm>
            <a:off x="5421314" y="2207340"/>
            <a:ext cx="506412"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1</a:t>
            </a:r>
            <a:endParaRPr lang="en-US" altLang="zh-CN" sz="1000">
              <a:solidFill>
                <a:srgbClr val="FFFFFF"/>
              </a:solidFill>
              <a:latin typeface="微软雅黑" pitchFamily="34" charset="-122"/>
              <a:ea typeface="微软雅黑" pitchFamily="34" charset="-122"/>
            </a:endParaRPr>
          </a:p>
        </p:txBody>
      </p:sp>
      <p:sp>
        <p:nvSpPr>
          <p:cNvPr id="51226" name="Oval 9"/>
          <p:cNvSpPr>
            <a:spLocks noChangeArrowheads="1"/>
          </p:cNvSpPr>
          <p:nvPr/>
        </p:nvSpPr>
        <p:spPr bwMode="auto">
          <a:xfrm>
            <a:off x="6340490" y="3570698"/>
            <a:ext cx="506413"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2</a:t>
            </a:r>
            <a:endParaRPr lang="en-US" altLang="zh-CN" sz="1000">
              <a:solidFill>
                <a:srgbClr val="FFFFFF"/>
              </a:solidFill>
              <a:latin typeface="微软雅黑" pitchFamily="34" charset="-122"/>
              <a:ea typeface="微软雅黑" pitchFamily="34" charset="-122"/>
            </a:endParaRPr>
          </a:p>
        </p:txBody>
      </p:sp>
      <p:sp>
        <p:nvSpPr>
          <p:cNvPr id="51227" name="Oval 10"/>
          <p:cNvSpPr>
            <a:spLocks noChangeArrowheads="1"/>
          </p:cNvSpPr>
          <p:nvPr/>
        </p:nvSpPr>
        <p:spPr bwMode="auto">
          <a:xfrm>
            <a:off x="4467241" y="3594449"/>
            <a:ext cx="506413"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3</a:t>
            </a:r>
            <a:endParaRPr lang="en-US" altLang="zh-CN" sz="1000">
              <a:solidFill>
                <a:srgbClr val="FFFFFF"/>
              </a:solidFill>
              <a:latin typeface="微软雅黑" pitchFamily="34" charset="-122"/>
              <a:ea typeface="微软雅黑" pitchFamily="34" charset="-122"/>
            </a:endParaRPr>
          </a:p>
        </p:txBody>
      </p:sp>
      <p:sp>
        <p:nvSpPr>
          <p:cNvPr id="51228" name="AutoShape 22"/>
          <p:cNvSpPr>
            <a:spLocks noChangeArrowheads="1"/>
          </p:cNvSpPr>
          <p:nvPr/>
        </p:nvSpPr>
        <p:spPr bwMode="auto">
          <a:xfrm>
            <a:off x="7494591" y="2144026"/>
            <a:ext cx="2398712" cy="289773"/>
          </a:xfrm>
          <a:prstGeom prst="roundRect">
            <a:avLst>
              <a:gd name="adj" fmla="val 0"/>
            </a:avLst>
          </a:prstGeom>
          <a:noFill/>
          <a:ln w="317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lnSpc>
                <a:spcPct val="120000"/>
              </a:lnSpc>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单击此处添加文本</a:t>
            </a:r>
          </a:p>
        </p:txBody>
      </p:sp>
      <p:sp>
        <p:nvSpPr>
          <p:cNvPr id="51229" name="Oval 16"/>
          <p:cNvSpPr>
            <a:spLocks noChangeArrowheads="1"/>
          </p:cNvSpPr>
          <p:nvPr/>
        </p:nvSpPr>
        <p:spPr bwMode="auto">
          <a:xfrm>
            <a:off x="5194303" y="2908836"/>
            <a:ext cx="958850" cy="831315"/>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500" b="1">
                <a:solidFill>
                  <a:srgbClr val="FFFFFF"/>
                </a:solidFill>
                <a:latin typeface="Impact" pitchFamily="34" charset="0"/>
                <a:ea typeface="微软雅黑" pitchFamily="34" charset="-122"/>
              </a:rPr>
              <a:t>标题</a:t>
            </a:r>
            <a:endParaRPr lang="zh-CN" altLang="en-US" sz="1100" b="1">
              <a:solidFill>
                <a:srgbClr val="FFFFFF"/>
              </a:solidFill>
              <a:latin typeface="Impact" pitchFamily="34" charset="0"/>
              <a:ea typeface="微软雅黑" pitchFamily="34" charset="-122"/>
            </a:endParaRPr>
          </a:p>
        </p:txBody>
      </p:sp>
    </p:spTree>
    <p:extLst>
      <p:ext uri="{BB962C8B-B14F-4D97-AF65-F5344CB8AC3E}">
        <p14:creationId xmlns:p14="http://schemas.microsoft.com/office/powerpoint/2010/main" val="20775535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219"/>
                                        </p:tgtEl>
                                        <p:attrNameLst>
                                          <p:attrName>style.visibility</p:attrName>
                                        </p:attrNameLst>
                                      </p:cBhvr>
                                      <p:to>
                                        <p:strVal val="visible"/>
                                      </p:to>
                                    </p:set>
                                    <p:animEffect transition="in" filter="fade">
                                      <p:cBhvr>
                                        <p:cTn id="7" dur="500"/>
                                        <p:tgtEl>
                                          <p:spTgt spid="51219"/>
                                        </p:tgtEl>
                                      </p:cBhvr>
                                    </p:animEffect>
                                    <p:anim calcmode="lin" valueType="num">
                                      <p:cBhvr>
                                        <p:cTn id="8" dur="500" fill="hold"/>
                                        <p:tgtEl>
                                          <p:spTgt spid="51219"/>
                                        </p:tgtEl>
                                        <p:attrNameLst>
                                          <p:attrName>ppt_x</p:attrName>
                                        </p:attrNameLst>
                                      </p:cBhvr>
                                      <p:tavLst>
                                        <p:tav tm="0">
                                          <p:val>
                                            <p:strVal val="#ppt_x"/>
                                          </p:val>
                                        </p:tav>
                                        <p:tav tm="100000">
                                          <p:val>
                                            <p:strVal val="#ppt_x"/>
                                          </p:val>
                                        </p:tav>
                                      </p:tavLst>
                                    </p:anim>
                                    <p:anim calcmode="lin" valueType="num">
                                      <p:cBhvr>
                                        <p:cTn id="9" dur="500" fill="hold"/>
                                        <p:tgtEl>
                                          <p:spTgt spid="5121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1229"/>
                                        </p:tgtEl>
                                        <p:attrNameLst>
                                          <p:attrName>style.visibility</p:attrName>
                                        </p:attrNameLst>
                                      </p:cBhvr>
                                      <p:to>
                                        <p:strVal val="visible"/>
                                      </p:to>
                                    </p:set>
                                    <p:animEffect transition="in" filter="wheel(1)">
                                      <p:cBhvr>
                                        <p:cTn id="13" dur="1000"/>
                                        <p:tgtEl>
                                          <p:spTgt spid="51229"/>
                                        </p:tgtEl>
                                      </p:cBhvr>
                                    </p:animEffect>
                                  </p:childTnLst>
                                </p:cTn>
                              </p:par>
                            </p:childTnLst>
                          </p:cTn>
                        </p:par>
                        <p:par>
                          <p:cTn id="14" fill="hold" nodeType="afterGroup">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1222"/>
                                        </p:tgtEl>
                                        <p:attrNameLst>
                                          <p:attrName>style.visibility</p:attrName>
                                        </p:attrNameLst>
                                      </p:cBhvr>
                                      <p:to>
                                        <p:strVal val="visible"/>
                                      </p:to>
                                    </p:set>
                                    <p:animEffect transition="in" filter="wheel(1)">
                                      <p:cBhvr>
                                        <p:cTn id="17" dur="1000"/>
                                        <p:tgtEl>
                                          <p:spTgt spid="51222"/>
                                        </p:tgtEl>
                                      </p:cBhvr>
                                    </p:animEffect>
                                  </p:childTnLst>
                                </p:cTn>
                              </p:par>
                            </p:childTnLst>
                          </p:cTn>
                        </p:par>
                        <p:par>
                          <p:cTn id="18" fill="hold" nodeType="afterGroup">
                            <p:stCondLst>
                              <p:cond delay="2500"/>
                            </p:stCondLst>
                            <p:childTnLst>
                              <p:par>
                                <p:cTn id="19" presetID="21" presetClass="entr" presetSubtype="1" fill="hold" grpId="0" nodeType="afterEffect">
                                  <p:stCondLst>
                                    <p:cond delay="0"/>
                                  </p:stCondLst>
                                  <p:childTnLst>
                                    <p:set>
                                      <p:cBhvr>
                                        <p:cTn id="20" dur="1" fill="hold">
                                          <p:stCondLst>
                                            <p:cond delay="0"/>
                                          </p:stCondLst>
                                        </p:cTn>
                                        <p:tgtEl>
                                          <p:spTgt spid="51223"/>
                                        </p:tgtEl>
                                        <p:attrNameLst>
                                          <p:attrName>style.visibility</p:attrName>
                                        </p:attrNameLst>
                                      </p:cBhvr>
                                      <p:to>
                                        <p:strVal val="visible"/>
                                      </p:to>
                                    </p:set>
                                    <p:animEffect transition="in" filter="wheel(1)">
                                      <p:cBhvr>
                                        <p:cTn id="21" dur="1000"/>
                                        <p:tgtEl>
                                          <p:spTgt spid="51223"/>
                                        </p:tgtEl>
                                      </p:cBhvr>
                                    </p:animEffect>
                                  </p:childTnLst>
                                </p:cTn>
                              </p:par>
                            </p:childTnLst>
                          </p:cTn>
                        </p:par>
                        <p:par>
                          <p:cTn id="22" fill="hold" nodeType="afterGroup">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51224"/>
                                        </p:tgtEl>
                                        <p:attrNameLst>
                                          <p:attrName>style.visibility</p:attrName>
                                        </p:attrNameLst>
                                      </p:cBhvr>
                                      <p:to>
                                        <p:strVal val="visible"/>
                                      </p:to>
                                    </p:set>
                                    <p:animEffect transition="in" filter="wheel(1)">
                                      <p:cBhvr>
                                        <p:cTn id="25" dur="1000"/>
                                        <p:tgtEl>
                                          <p:spTgt spid="51224"/>
                                        </p:tgtEl>
                                      </p:cBhvr>
                                    </p:animEffect>
                                  </p:childTnLst>
                                </p:cTn>
                              </p:par>
                            </p:childTnLst>
                          </p:cTn>
                        </p:par>
                        <p:par>
                          <p:cTn id="26" fill="hold" nodeType="afterGroup">
                            <p:stCondLst>
                              <p:cond delay="4500"/>
                            </p:stCondLst>
                            <p:childTnLst>
                              <p:par>
                                <p:cTn id="27" presetID="21" presetClass="entr" presetSubtype="1" fill="hold" grpId="0" nodeType="afterEffect">
                                  <p:stCondLst>
                                    <p:cond delay="0"/>
                                  </p:stCondLst>
                                  <p:childTnLst>
                                    <p:set>
                                      <p:cBhvr>
                                        <p:cTn id="28" dur="1" fill="hold">
                                          <p:stCondLst>
                                            <p:cond delay="0"/>
                                          </p:stCondLst>
                                        </p:cTn>
                                        <p:tgtEl>
                                          <p:spTgt spid="51221"/>
                                        </p:tgtEl>
                                        <p:attrNameLst>
                                          <p:attrName>style.visibility</p:attrName>
                                        </p:attrNameLst>
                                      </p:cBhvr>
                                      <p:to>
                                        <p:strVal val="visible"/>
                                      </p:to>
                                    </p:set>
                                    <p:animEffect transition="in" filter="wheel(1)">
                                      <p:cBhvr>
                                        <p:cTn id="29" dur="2000"/>
                                        <p:tgtEl>
                                          <p:spTgt spid="51221"/>
                                        </p:tgtEl>
                                      </p:cBhvr>
                                    </p:animEffect>
                                  </p:childTnLst>
                                </p:cTn>
                              </p:par>
                            </p:childTnLst>
                          </p:cTn>
                        </p:par>
                        <p:par>
                          <p:cTn id="30" fill="hold" nodeType="afterGroup">
                            <p:stCondLst>
                              <p:cond delay="6500"/>
                            </p:stCondLst>
                            <p:childTnLst>
                              <p:par>
                                <p:cTn id="31" presetID="2" presetClass="entr" presetSubtype="1" fill="hold" grpId="0" nodeType="afterEffect">
                                  <p:stCondLst>
                                    <p:cond delay="0"/>
                                  </p:stCondLst>
                                  <p:childTnLst>
                                    <p:set>
                                      <p:cBhvr>
                                        <p:cTn id="32" dur="1" fill="hold">
                                          <p:stCondLst>
                                            <p:cond delay="0"/>
                                          </p:stCondLst>
                                        </p:cTn>
                                        <p:tgtEl>
                                          <p:spTgt spid="51225"/>
                                        </p:tgtEl>
                                        <p:attrNameLst>
                                          <p:attrName>style.visibility</p:attrName>
                                        </p:attrNameLst>
                                      </p:cBhvr>
                                      <p:to>
                                        <p:strVal val="visible"/>
                                      </p:to>
                                    </p:set>
                                    <p:anim calcmode="lin" valueType="num">
                                      <p:cBhvr additive="base">
                                        <p:cTn id="33" dur="500" fill="hold"/>
                                        <p:tgtEl>
                                          <p:spTgt spid="51225"/>
                                        </p:tgtEl>
                                        <p:attrNameLst>
                                          <p:attrName>ppt_x</p:attrName>
                                        </p:attrNameLst>
                                      </p:cBhvr>
                                      <p:tavLst>
                                        <p:tav tm="0">
                                          <p:val>
                                            <p:strVal val="#ppt_x"/>
                                          </p:val>
                                        </p:tav>
                                        <p:tav tm="100000">
                                          <p:val>
                                            <p:strVal val="#ppt_x"/>
                                          </p:val>
                                        </p:tav>
                                      </p:tavLst>
                                    </p:anim>
                                    <p:anim calcmode="lin" valueType="num">
                                      <p:cBhvr additive="base">
                                        <p:cTn id="34" dur="500" fill="hold"/>
                                        <p:tgtEl>
                                          <p:spTgt spid="51225"/>
                                        </p:tgtEl>
                                        <p:attrNameLst>
                                          <p:attrName>ppt_y</p:attrName>
                                        </p:attrNameLst>
                                      </p:cBhvr>
                                      <p:tavLst>
                                        <p:tav tm="0">
                                          <p:val>
                                            <p:strVal val="0-#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51226"/>
                                        </p:tgtEl>
                                        <p:attrNameLst>
                                          <p:attrName>style.visibility</p:attrName>
                                        </p:attrNameLst>
                                      </p:cBhvr>
                                      <p:to>
                                        <p:strVal val="visible"/>
                                      </p:to>
                                    </p:set>
                                    <p:anim calcmode="lin" valueType="num">
                                      <p:cBhvr additive="base">
                                        <p:cTn id="37" dur="500" fill="hold"/>
                                        <p:tgtEl>
                                          <p:spTgt spid="51226"/>
                                        </p:tgtEl>
                                        <p:attrNameLst>
                                          <p:attrName>ppt_x</p:attrName>
                                        </p:attrNameLst>
                                      </p:cBhvr>
                                      <p:tavLst>
                                        <p:tav tm="0">
                                          <p:val>
                                            <p:strVal val="1+#ppt_w/2"/>
                                          </p:val>
                                        </p:tav>
                                        <p:tav tm="100000">
                                          <p:val>
                                            <p:strVal val="#ppt_x"/>
                                          </p:val>
                                        </p:tav>
                                      </p:tavLst>
                                    </p:anim>
                                    <p:anim calcmode="lin" valueType="num">
                                      <p:cBhvr additive="base">
                                        <p:cTn id="38" dur="500" fill="hold"/>
                                        <p:tgtEl>
                                          <p:spTgt spid="51226"/>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51227"/>
                                        </p:tgtEl>
                                        <p:attrNameLst>
                                          <p:attrName>style.visibility</p:attrName>
                                        </p:attrNameLst>
                                      </p:cBhvr>
                                      <p:to>
                                        <p:strVal val="visible"/>
                                      </p:to>
                                    </p:set>
                                    <p:anim calcmode="lin" valueType="num">
                                      <p:cBhvr additive="base">
                                        <p:cTn id="41" dur="500" fill="hold"/>
                                        <p:tgtEl>
                                          <p:spTgt spid="51227"/>
                                        </p:tgtEl>
                                        <p:attrNameLst>
                                          <p:attrName>ppt_x</p:attrName>
                                        </p:attrNameLst>
                                      </p:cBhvr>
                                      <p:tavLst>
                                        <p:tav tm="0">
                                          <p:val>
                                            <p:strVal val="0-#ppt_w/2"/>
                                          </p:val>
                                        </p:tav>
                                        <p:tav tm="100000">
                                          <p:val>
                                            <p:strVal val="#ppt_x"/>
                                          </p:val>
                                        </p:tav>
                                      </p:tavLst>
                                    </p:anim>
                                    <p:anim calcmode="lin" valueType="num">
                                      <p:cBhvr additive="base">
                                        <p:cTn id="42" dur="500" fill="hold"/>
                                        <p:tgtEl>
                                          <p:spTgt spid="51227"/>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7000"/>
                            </p:stCondLst>
                            <p:childTnLst>
                              <p:par>
                                <p:cTn id="44" presetID="22" presetClass="entr" presetSubtype="4" fill="hold" grpId="0" nodeType="afterEffect">
                                  <p:stCondLst>
                                    <p:cond delay="0"/>
                                  </p:stCondLst>
                                  <p:childTnLst>
                                    <p:set>
                                      <p:cBhvr>
                                        <p:cTn id="45" dur="1" fill="hold">
                                          <p:stCondLst>
                                            <p:cond delay="0"/>
                                          </p:stCondLst>
                                        </p:cTn>
                                        <p:tgtEl>
                                          <p:spTgt spid="51228"/>
                                        </p:tgtEl>
                                        <p:attrNameLst>
                                          <p:attrName>style.visibility</p:attrName>
                                        </p:attrNameLst>
                                      </p:cBhvr>
                                      <p:to>
                                        <p:strVal val="visible"/>
                                      </p:to>
                                    </p:set>
                                    <p:animEffect transition="in" filter="wipe(down)">
                                      <p:cBhvr>
                                        <p:cTn id="46" dur="500"/>
                                        <p:tgtEl>
                                          <p:spTgt spid="51228"/>
                                        </p:tgtEl>
                                      </p:cBhvr>
                                    </p:animEffect>
                                  </p:childTnLst>
                                </p:cTn>
                              </p:par>
                            </p:childTnLst>
                          </p:cTn>
                        </p:par>
                        <p:par>
                          <p:cTn id="47" fill="hold" nodeType="afterGroup">
                            <p:stCondLst>
                              <p:cond delay="7500"/>
                            </p:stCondLst>
                            <p:childTnLst>
                              <p:par>
                                <p:cTn id="48" presetID="22" presetClass="entr" presetSubtype="1" fill="hold" grpId="0" nodeType="afterEffect">
                                  <p:stCondLst>
                                    <p:cond delay="0"/>
                                  </p:stCondLst>
                                  <p:childTnLst>
                                    <p:set>
                                      <p:cBhvr>
                                        <p:cTn id="49" dur="1" fill="hold">
                                          <p:stCondLst>
                                            <p:cond delay="0"/>
                                          </p:stCondLst>
                                        </p:cTn>
                                        <p:tgtEl>
                                          <p:spTgt spid="51220"/>
                                        </p:tgtEl>
                                        <p:attrNameLst>
                                          <p:attrName>style.visibility</p:attrName>
                                        </p:attrNameLst>
                                      </p:cBhvr>
                                      <p:to>
                                        <p:strVal val="visible"/>
                                      </p:to>
                                    </p:set>
                                    <p:animEffect transition="in" filter="wipe(up)">
                                      <p:cBhvr>
                                        <p:cTn id="50" dur="500"/>
                                        <p:tgtEl>
                                          <p:spTgt spid="51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9" grpId="0"/>
      <p:bldP spid="51220" grpId="0" animBg="1" autoUpdateAnimBg="0"/>
      <p:bldP spid="51221" grpId="0" animBg="1" autoUpdateAnimBg="0"/>
      <p:bldP spid="51222" grpId="0" animBg="1" autoUpdateAnimBg="0"/>
      <p:bldP spid="51223" grpId="0" animBg="1" autoUpdateAnimBg="0"/>
      <p:bldP spid="51224" grpId="0" animBg="1" autoUpdateAnimBg="0"/>
      <p:bldP spid="51225" grpId="0" animBg="1"/>
      <p:bldP spid="51226" grpId="0" animBg="1"/>
      <p:bldP spid="51227" grpId="0" animBg="1"/>
      <p:bldP spid="51228" grpId="0" animBg="1" autoUpdateAnimBg="0"/>
      <p:bldP spid="512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1" name="Text Box 41"/>
          <p:cNvSpPr txBox="1">
            <a:spLocks noChangeArrowheads="1"/>
          </p:cNvSpPr>
          <p:nvPr/>
        </p:nvSpPr>
        <p:spPr bwMode="auto">
          <a:xfrm>
            <a:off x="3961676" y="2395024"/>
            <a:ext cx="2100208" cy="82681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6821" tIns="28411" rIns="56821" bIns="28411">
            <a:spAutoFit/>
          </a:bodyPr>
          <a:lstStyle>
            <a:lvl1pPr marL="212725" indent="-212725" defTabSz="566738">
              <a:tabLst>
                <a:tab pos="85725" algn="l"/>
              </a:tabLst>
              <a:defRPr>
                <a:solidFill>
                  <a:schemeClr val="tx1"/>
                </a:solidFill>
                <a:latin typeface="Arial" pitchFamily="34" charset="0"/>
                <a:ea typeface="宋体" pitchFamily="2" charset="-122"/>
              </a:defRPr>
            </a:lvl1pPr>
            <a:lvl2pPr marL="461963" indent="-177800" defTabSz="566738">
              <a:tabLst>
                <a:tab pos="85725" algn="l"/>
              </a:tabLst>
              <a:defRPr>
                <a:solidFill>
                  <a:schemeClr val="tx1"/>
                </a:solidFill>
                <a:latin typeface="Arial" pitchFamily="34" charset="0"/>
                <a:ea typeface="宋体" pitchFamily="2" charset="-122"/>
              </a:defRPr>
            </a:lvl2pPr>
            <a:lvl3pPr defTabSz="566738">
              <a:tabLst>
                <a:tab pos="85725" algn="l"/>
              </a:tabLst>
              <a:defRPr>
                <a:solidFill>
                  <a:schemeClr val="tx1"/>
                </a:solidFill>
                <a:latin typeface="Arial" pitchFamily="34" charset="0"/>
                <a:ea typeface="宋体" pitchFamily="2" charset="-122"/>
              </a:defRPr>
            </a:lvl3pPr>
            <a:lvl4pPr marL="993775" indent="-141288" defTabSz="566738">
              <a:tabLst>
                <a:tab pos="85725" algn="l"/>
              </a:tabLst>
              <a:defRPr>
                <a:solidFill>
                  <a:schemeClr val="tx1"/>
                </a:solidFill>
                <a:latin typeface="Arial" pitchFamily="34" charset="0"/>
                <a:ea typeface="宋体" pitchFamily="2" charset="-122"/>
              </a:defRPr>
            </a:lvl4pPr>
            <a:lvl5pPr marL="1277938" indent="-141288" defTabSz="566738">
              <a:tabLst>
                <a:tab pos="85725" algn="l"/>
              </a:tabLst>
              <a:defRPr>
                <a:solidFill>
                  <a:schemeClr val="tx1"/>
                </a:solidFill>
                <a:latin typeface="Arial" pitchFamily="34" charset="0"/>
                <a:ea typeface="宋体" pitchFamily="2" charset="-122"/>
              </a:defRPr>
            </a:lvl5pPr>
            <a:lvl6pPr marL="17351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6pPr>
            <a:lvl7pPr marL="21923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7pPr>
            <a:lvl8pPr marL="26495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8pPr>
            <a:lvl9pPr marL="31067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9pPr>
          </a:lstStyle>
          <a:p>
            <a:pPr marL="0" lvl="2" algn="ctr" eaLnBrk="0" fontAlgn="base" hangingPunct="0">
              <a:spcBef>
                <a:spcPct val="0"/>
              </a:spcBef>
              <a:spcAft>
                <a:spcPct val="0"/>
              </a:spcAft>
              <a:buClr>
                <a:srgbClr val="0070C0"/>
              </a:buClr>
              <a:buSzPct val="80000"/>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en-US" sz="1000" dirty="0">
              <a:solidFill>
                <a:srgbClr val="FFFFFF"/>
              </a:solidFill>
              <a:latin typeface="微软雅黑" pitchFamily="34" charset="-122"/>
              <a:ea typeface="微软雅黑" pitchFamily="34" charset="-122"/>
            </a:endParaRPr>
          </a:p>
        </p:txBody>
      </p:sp>
      <p:sp>
        <p:nvSpPr>
          <p:cNvPr id="273412" name="Text Box 45"/>
          <p:cNvSpPr txBox="1">
            <a:spLocks noChangeArrowheads="1"/>
          </p:cNvSpPr>
          <p:nvPr/>
        </p:nvSpPr>
        <p:spPr bwMode="auto">
          <a:xfrm>
            <a:off x="8027990" y="3850970"/>
            <a:ext cx="2438400" cy="11345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400" dirty="0">
                <a:solidFill>
                  <a:srgbClr val="FFFFFF"/>
                </a:solidFill>
                <a:latin typeface="微软雅黑" pitchFamily="34" charset="-122"/>
                <a:ea typeface="微软雅黑" pitchFamily="34" charset="-122"/>
              </a:rPr>
              <a:t>点击添加文本点击添加文本</a:t>
            </a:r>
            <a:endParaRPr lang="en-US" sz="14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endParaRPr lang="en-US" sz="1400" dirty="0">
              <a:solidFill>
                <a:srgbClr val="FFFFFF"/>
              </a:solidFill>
            </a:endParaRPr>
          </a:p>
          <a:p>
            <a:pPr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400" dirty="0">
                <a:solidFill>
                  <a:srgbClr val="FFFFFF"/>
                </a:solidFill>
                <a:latin typeface="微软雅黑" pitchFamily="34" charset="-122"/>
                <a:ea typeface="微软雅黑" pitchFamily="34" charset="-122"/>
              </a:rPr>
              <a:t>点击添加文本点击添加文本</a:t>
            </a:r>
            <a:endParaRPr lang="en-US" sz="1400" dirty="0">
              <a:solidFill>
                <a:srgbClr val="FFFFFF"/>
              </a:solidFill>
              <a:latin typeface="微软雅黑" pitchFamily="34" charset="-122"/>
              <a:ea typeface="微软雅黑" pitchFamily="34" charset="-122"/>
            </a:endParaRPr>
          </a:p>
        </p:txBody>
      </p:sp>
      <p:grpSp>
        <p:nvGrpSpPr>
          <p:cNvPr id="273413" name="Group 5"/>
          <p:cNvGrpSpPr>
            <a:grpSpLocks/>
          </p:cNvGrpSpPr>
          <p:nvPr/>
        </p:nvGrpSpPr>
        <p:grpSpPr bwMode="auto">
          <a:xfrm>
            <a:off x="4545013" y="3010154"/>
            <a:ext cx="5110162" cy="2039494"/>
            <a:chOff x="0" y="0"/>
            <a:chExt cx="3629" cy="1633"/>
          </a:xfrm>
        </p:grpSpPr>
        <p:sp>
          <p:nvSpPr>
            <p:cNvPr id="273414" name="Freeform 30"/>
            <p:cNvSpPr>
              <a:spLocks/>
            </p:cNvSpPr>
            <p:nvPr/>
          </p:nvSpPr>
          <p:spPr bwMode="auto">
            <a:xfrm>
              <a:off x="726" y="1225"/>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5" name="Freeform 31"/>
            <p:cNvSpPr>
              <a:spLocks/>
            </p:cNvSpPr>
            <p:nvPr/>
          </p:nvSpPr>
          <p:spPr bwMode="auto">
            <a:xfrm>
              <a:off x="1451" y="81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6" name="Freeform 32"/>
            <p:cNvSpPr>
              <a:spLocks/>
            </p:cNvSpPr>
            <p:nvPr/>
          </p:nvSpPr>
          <p:spPr bwMode="auto">
            <a:xfrm>
              <a:off x="2177" y="408"/>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7" name="Freeform 33"/>
            <p:cNvSpPr>
              <a:spLocks/>
            </p:cNvSpPr>
            <p:nvPr/>
          </p:nvSpPr>
          <p:spPr bwMode="auto">
            <a:xfrm>
              <a:off x="2903" y="0"/>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8" name="Line 34"/>
            <p:cNvSpPr>
              <a:spLocks noChangeShapeType="1"/>
            </p:cNvSpPr>
            <p:nvPr/>
          </p:nvSpPr>
          <p:spPr bwMode="auto">
            <a:xfrm flipH="1">
              <a:off x="0" y="1633"/>
              <a:ext cx="72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sp>
        <p:nvSpPr>
          <p:cNvPr id="273419" name="AutoShape 42"/>
          <p:cNvSpPr>
            <a:spLocks/>
          </p:cNvSpPr>
          <p:nvPr/>
        </p:nvSpPr>
        <p:spPr bwMode="auto">
          <a:xfrm rot="17429802">
            <a:off x="5901677" y="3189612"/>
            <a:ext cx="736308"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0" name="AutoShape 43"/>
          <p:cNvSpPr>
            <a:spLocks/>
          </p:cNvSpPr>
          <p:nvPr/>
        </p:nvSpPr>
        <p:spPr bwMode="auto">
          <a:xfrm rot="17429802">
            <a:off x="6954190" y="2679749"/>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1" name="AutoShape 44"/>
          <p:cNvSpPr>
            <a:spLocks/>
          </p:cNvSpPr>
          <p:nvPr/>
        </p:nvSpPr>
        <p:spPr bwMode="auto">
          <a:xfrm rot="17429802">
            <a:off x="7944790" y="2198378"/>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2" name="Oval 10"/>
          <p:cNvSpPr>
            <a:spLocks noChangeArrowheads="1"/>
          </p:cNvSpPr>
          <p:nvPr/>
        </p:nvSpPr>
        <p:spPr bwMode="auto">
          <a:xfrm>
            <a:off x="5630878" y="3744878"/>
            <a:ext cx="862013" cy="764810"/>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3" name="Text Box 46"/>
          <p:cNvSpPr txBox="1">
            <a:spLocks noChangeArrowheads="1"/>
          </p:cNvSpPr>
          <p:nvPr/>
        </p:nvSpPr>
        <p:spPr bwMode="auto">
          <a:xfrm>
            <a:off x="5857890" y="3960235"/>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4" name="Oval 5"/>
          <p:cNvSpPr>
            <a:spLocks noChangeArrowheads="1"/>
          </p:cNvSpPr>
          <p:nvPr/>
        </p:nvSpPr>
        <p:spPr bwMode="auto">
          <a:xfrm>
            <a:off x="4610103" y="4254752"/>
            <a:ext cx="863600" cy="766394"/>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FFFFF"/>
              </a:solidFill>
              <a:ea typeface="微软雅黑" pitchFamily="34" charset="-122"/>
            </a:endParaRPr>
          </a:p>
        </p:txBody>
      </p:sp>
      <p:sp>
        <p:nvSpPr>
          <p:cNvPr id="273425" name="Text Box 47"/>
          <p:cNvSpPr txBox="1">
            <a:spLocks noChangeArrowheads="1"/>
          </p:cNvSpPr>
          <p:nvPr/>
        </p:nvSpPr>
        <p:spPr bwMode="auto">
          <a:xfrm>
            <a:off x="4819665" y="4470126"/>
            <a:ext cx="436563" cy="36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6" name="Oval 20"/>
          <p:cNvSpPr>
            <a:spLocks noChangeArrowheads="1"/>
          </p:cNvSpPr>
          <p:nvPr/>
        </p:nvSpPr>
        <p:spPr bwMode="auto">
          <a:xfrm>
            <a:off x="7673976" y="2726714"/>
            <a:ext cx="863600" cy="766394"/>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7" name="Text Box 48"/>
          <p:cNvSpPr txBox="1">
            <a:spLocks noChangeArrowheads="1"/>
          </p:cNvSpPr>
          <p:nvPr/>
        </p:nvSpPr>
        <p:spPr bwMode="auto">
          <a:xfrm>
            <a:off x="7891477" y="2942065"/>
            <a:ext cx="438151" cy="3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8" name="Oval 15"/>
          <p:cNvSpPr>
            <a:spLocks noChangeArrowheads="1"/>
          </p:cNvSpPr>
          <p:nvPr/>
        </p:nvSpPr>
        <p:spPr bwMode="auto">
          <a:xfrm>
            <a:off x="6650038" y="3235005"/>
            <a:ext cx="865187" cy="764810"/>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9" name="Text Box 49"/>
          <p:cNvSpPr txBox="1">
            <a:spLocks noChangeArrowheads="1"/>
          </p:cNvSpPr>
          <p:nvPr/>
        </p:nvSpPr>
        <p:spPr bwMode="auto">
          <a:xfrm>
            <a:off x="6864364" y="3450359"/>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30" name="Oval 25"/>
          <p:cNvSpPr>
            <a:spLocks noChangeArrowheads="1"/>
          </p:cNvSpPr>
          <p:nvPr/>
        </p:nvSpPr>
        <p:spPr bwMode="auto">
          <a:xfrm>
            <a:off x="8696341" y="2216864"/>
            <a:ext cx="862013" cy="764811"/>
          </a:xfrm>
          <a:prstGeom prst="ellipse">
            <a:avLst/>
          </a:prstGeom>
          <a:noFill/>
          <a:ln w="9525">
            <a:solidFill>
              <a:schemeClr val="bg1"/>
            </a:solidFill>
            <a:round/>
            <a:headEnd/>
            <a:tailEnd/>
          </a:ln>
          <a:extLst>
            <a:ext uri="{909E8E84-426E-40DD-AFC4-6F175D3DCCD1}">
              <a14:hiddenFill xmlns:a14="http://schemas.microsoft.com/office/drawing/2010/main">
                <a:solidFill>
                  <a:srgbClr val="B6282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8F8F8"/>
              </a:solidFill>
              <a:ea typeface="微软雅黑" pitchFamily="34" charset="-122"/>
            </a:endParaRPr>
          </a:p>
        </p:txBody>
      </p:sp>
      <p:sp>
        <p:nvSpPr>
          <p:cNvPr id="273431" name="Text Box 50"/>
          <p:cNvSpPr txBox="1">
            <a:spLocks noChangeArrowheads="1"/>
          </p:cNvSpPr>
          <p:nvPr/>
        </p:nvSpPr>
        <p:spPr bwMode="auto">
          <a:xfrm>
            <a:off x="8901113" y="2432215"/>
            <a:ext cx="420687" cy="3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32" name="AutoShape 42"/>
          <p:cNvSpPr>
            <a:spLocks/>
          </p:cNvSpPr>
          <p:nvPr/>
        </p:nvSpPr>
        <p:spPr bwMode="auto">
          <a:xfrm rot="17429802">
            <a:off x="4967452" y="3733534"/>
            <a:ext cx="737891"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196088809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73413"/>
                                        </p:tgtEl>
                                        <p:attrNameLst>
                                          <p:attrName>style.visibility</p:attrName>
                                        </p:attrNameLst>
                                      </p:cBhvr>
                                      <p:to>
                                        <p:strVal val="visible"/>
                                      </p:to>
                                    </p:set>
                                    <p:animEffect transition="in" filter="wipe(down)">
                                      <p:cBhvr>
                                        <p:cTn id="7" dur="1000"/>
                                        <p:tgtEl>
                                          <p:spTgt spid="273413"/>
                                        </p:tgtEl>
                                      </p:cBhvr>
                                    </p:animEffect>
                                  </p:childTnLst>
                                </p:cTn>
                              </p:par>
                            </p:childTnLst>
                          </p:cTn>
                        </p:par>
                        <p:par>
                          <p:cTn id="8" fill="hold" nodeType="afterGroup">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273424"/>
                                        </p:tgtEl>
                                        <p:attrNameLst>
                                          <p:attrName>style.visibility</p:attrName>
                                        </p:attrNameLst>
                                      </p:cBhvr>
                                      <p:to>
                                        <p:strVal val="visible"/>
                                      </p:to>
                                    </p:set>
                                    <p:animEffect transition="in" filter="wipe(down)">
                                      <p:cBhvr>
                                        <p:cTn id="11" dur="145">
                                          <p:stCondLst>
                                            <p:cond delay="0"/>
                                          </p:stCondLst>
                                        </p:cTn>
                                        <p:tgtEl>
                                          <p:spTgt spid="273424"/>
                                        </p:tgtEl>
                                      </p:cBhvr>
                                    </p:animEffect>
                                    <p:anim calcmode="lin" valueType="num">
                                      <p:cBhvr>
                                        <p:cTn id="12" dur="456" tmFilter="0,0; 0.14,0.36; 0.43,0.73; 0.71,0.91; 1.0,1.0">
                                          <p:stCondLst>
                                            <p:cond delay="0"/>
                                          </p:stCondLst>
                                        </p:cTn>
                                        <p:tgtEl>
                                          <p:spTgt spid="27342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27342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27342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27342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273424"/>
                                        </p:tgtEl>
                                        <p:attrNameLst>
                                          <p:attrName>ppt_y</p:attrName>
                                        </p:attrNameLst>
                                      </p:cBhvr>
                                      <p:tavLst>
                                        <p:tav tm="0" fmla="#ppt_y-sin(pi*$)/81">
                                          <p:val>
                                            <p:fltVal val="0"/>
                                          </p:val>
                                        </p:tav>
                                        <p:tav tm="100000">
                                          <p:val>
                                            <p:fltVal val="1"/>
                                          </p:val>
                                        </p:tav>
                                      </p:tavLst>
                                    </p:anim>
                                    <p:animScale>
                                      <p:cBhvr>
                                        <p:cTn id="17" dur="7">
                                          <p:stCondLst>
                                            <p:cond delay="163"/>
                                          </p:stCondLst>
                                        </p:cTn>
                                        <p:tgtEl>
                                          <p:spTgt spid="273424"/>
                                        </p:tgtEl>
                                      </p:cBhvr>
                                      <p:to x="100000" y="60000"/>
                                    </p:animScale>
                                    <p:animScale>
                                      <p:cBhvr>
                                        <p:cTn id="18" dur="42" decel="50000">
                                          <p:stCondLst>
                                            <p:cond delay="169"/>
                                          </p:stCondLst>
                                        </p:cTn>
                                        <p:tgtEl>
                                          <p:spTgt spid="273424"/>
                                        </p:tgtEl>
                                      </p:cBhvr>
                                      <p:to x="100000" y="100000"/>
                                    </p:animScale>
                                    <p:animScale>
                                      <p:cBhvr>
                                        <p:cTn id="19" dur="7">
                                          <p:stCondLst>
                                            <p:cond delay="328"/>
                                          </p:stCondLst>
                                        </p:cTn>
                                        <p:tgtEl>
                                          <p:spTgt spid="273424"/>
                                        </p:tgtEl>
                                      </p:cBhvr>
                                      <p:to x="100000" y="80000"/>
                                    </p:animScale>
                                    <p:animScale>
                                      <p:cBhvr>
                                        <p:cTn id="20" dur="42" decel="50000">
                                          <p:stCondLst>
                                            <p:cond delay="335"/>
                                          </p:stCondLst>
                                        </p:cTn>
                                        <p:tgtEl>
                                          <p:spTgt spid="273424"/>
                                        </p:tgtEl>
                                      </p:cBhvr>
                                      <p:to x="100000" y="100000"/>
                                    </p:animScale>
                                    <p:animScale>
                                      <p:cBhvr>
                                        <p:cTn id="21" dur="7">
                                          <p:stCondLst>
                                            <p:cond delay="411"/>
                                          </p:stCondLst>
                                        </p:cTn>
                                        <p:tgtEl>
                                          <p:spTgt spid="273424"/>
                                        </p:tgtEl>
                                      </p:cBhvr>
                                      <p:to x="100000" y="90000"/>
                                    </p:animScale>
                                    <p:animScale>
                                      <p:cBhvr>
                                        <p:cTn id="22" dur="42" decel="50000">
                                          <p:stCondLst>
                                            <p:cond delay="417"/>
                                          </p:stCondLst>
                                        </p:cTn>
                                        <p:tgtEl>
                                          <p:spTgt spid="273424"/>
                                        </p:tgtEl>
                                      </p:cBhvr>
                                      <p:to x="100000" y="100000"/>
                                    </p:animScale>
                                    <p:animScale>
                                      <p:cBhvr>
                                        <p:cTn id="23" dur="7">
                                          <p:stCondLst>
                                            <p:cond delay="452"/>
                                          </p:stCondLst>
                                        </p:cTn>
                                        <p:tgtEl>
                                          <p:spTgt spid="273424"/>
                                        </p:tgtEl>
                                      </p:cBhvr>
                                      <p:to x="100000" y="95000"/>
                                    </p:animScale>
                                    <p:animScale>
                                      <p:cBhvr>
                                        <p:cTn id="24" dur="42" decel="50000">
                                          <p:stCondLst>
                                            <p:cond delay="459"/>
                                          </p:stCondLst>
                                        </p:cTn>
                                        <p:tgtEl>
                                          <p:spTgt spid="273424"/>
                                        </p:tgtEl>
                                      </p:cBhvr>
                                      <p:to x="100000" y="100000"/>
                                    </p:animScale>
                                  </p:childTnLst>
                                </p:cTn>
                              </p:par>
                            </p:childTnLst>
                          </p:cTn>
                        </p:par>
                        <p:par>
                          <p:cTn id="25" fill="hold" nodeType="afterGroup">
                            <p:stCondLst>
                              <p:cond delay="1501"/>
                            </p:stCondLst>
                            <p:childTnLst>
                              <p:par>
                                <p:cTn id="26" presetID="31" presetClass="entr" presetSubtype="0" fill="hold" grpId="0" nodeType="afterEffect">
                                  <p:stCondLst>
                                    <p:cond delay="0"/>
                                  </p:stCondLst>
                                  <p:childTnLst>
                                    <p:set>
                                      <p:cBhvr>
                                        <p:cTn id="27" dur="1" fill="hold">
                                          <p:stCondLst>
                                            <p:cond delay="0"/>
                                          </p:stCondLst>
                                        </p:cTn>
                                        <p:tgtEl>
                                          <p:spTgt spid="273425"/>
                                        </p:tgtEl>
                                        <p:attrNameLst>
                                          <p:attrName>style.visibility</p:attrName>
                                        </p:attrNameLst>
                                      </p:cBhvr>
                                      <p:to>
                                        <p:strVal val="visible"/>
                                      </p:to>
                                    </p:set>
                                    <p:anim calcmode="lin" valueType="num">
                                      <p:cBhvr>
                                        <p:cTn id="28" dur="500" fill="hold"/>
                                        <p:tgtEl>
                                          <p:spTgt spid="273425"/>
                                        </p:tgtEl>
                                        <p:attrNameLst>
                                          <p:attrName>ppt_w</p:attrName>
                                        </p:attrNameLst>
                                      </p:cBhvr>
                                      <p:tavLst>
                                        <p:tav tm="0">
                                          <p:val>
                                            <p:fltVal val="0"/>
                                          </p:val>
                                        </p:tav>
                                        <p:tav tm="100000">
                                          <p:val>
                                            <p:strVal val="#ppt_w"/>
                                          </p:val>
                                        </p:tav>
                                      </p:tavLst>
                                    </p:anim>
                                    <p:anim calcmode="lin" valueType="num">
                                      <p:cBhvr>
                                        <p:cTn id="29" dur="500" fill="hold"/>
                                        <p:tgtEl>
                                          <p:spTgt spid="273425"/>
                                        </p:tgtEl>
                                        <p:attrNameLst>
                                          <p:attrName>ppt_h</p:attrName>
                                        </p:attrNameLst>
                                      </p:cBhvr>
                                      <p:tavLst>
                                        <p:tav tm="0">
                                          <p:val>
                                            <p:fltVal val="0"/>
                                          </p:val>
                                        </p:tav>
                                        <p:tav tm="100000">
                                          <p:val>
                                            <p:strVal val="#ppt_h"/>
                                          </p:val>
                                        </p:tav>
                                      </p:tavLst>
                                    </p:anim>
                                    <p:anim calcmode="lin" valueType="num">
                                      <p:cBhvr>
                                        <p:cTn id="30" dur="500" fill="hold"/>
                                        <p:tgtEl>
                                          <p:spTgt spid="273425"/>
                                        </p:tgtEl>
                                        <p:attrNameLst>
                                          <p:attrName>style.rotation</p:attrName>
                                        </p:attrNameLst>
                                      </p:cBhvr>
                                      <p:tavLst>
                                        <p:tav tm="0">
                                          <p:val>
                                            <p:fltVal val="90"/>
                                          </p:val>
                                        </p:tav>
                                        <p:tav tm="100000">
                                          <p:val>
                                            <p:fltVal val="0"/>
                                          </p:val>
                                        </p:tav>
                                      </p:tavLst>
                                    </p:anim>
                                    <p:animEffect transition="in" filter="fade">
                                      <p:cBhvr>
                                        <p:cTn id="31" dur="500"/>
                                        <p:tgtEl>
                                          <p:spTgt spid="273425"/>
                                        </p:tgtEl>
                                      </p:cBhvr>
                                    </p:animEffect>
                                  </p:childTnLst>
                                </p:cTn>
                              </p:par>
                            </p:childTnLst>
                          </p:cTn>
                        </p:par>
                        <p:par>
                          <p:cTn id="32" fill="hold" nodeType="afterGroup">
                            <p:stCondLst>
                              <p:cond delay="2001"/>
                            </p:stCondLst>
                            <p:childTnLst>
                              <p:par>
                                <p:cTn id="33" presetID="22" presetClass="entr" presetSubtype="8" fill="hold" grpId="0" nodeType="afterEffect">
                                  <p:stCondLst>
                                    <p:cond delay="0"/>
                                  </p:stCondLst>
                                  <p:childTnLst>
                                    <p:set>
                                      <p:cBhvr>
                                        <p:cTn id="34" dur="1" fill="hold">
                                          <p:stCondLst>
                                            <p:cond delay="0"/>
                                          </p:stCondLst>
                                        </p:cTn>
                                        <p:tgtEl>
                                          <p:spTgt spid="273432"/>
                                        </p:tgtEl>
                                        <p:attrNameLst>
                                          <p:attrName>style.visibility</p:attrName>
                                        </p:attrNameLst>
                                      </p:cBhvr>
                                      <p:to>
                                        <p:strVal val="visible"/>
                                      </p:to>
                                    </p:set>
                                    <p:animEffect transition="in" filter="wipe(left)">
                                      <p:cBhvr>
                                        <p:cTn id="35" dur="300"/>
                                        <p:tgtEl>
                                          <p:spTgt spid="273432"/>
                                        </p:tgtEl>
                                      </p:cBhvr>
                                    </p:animEffect>
                                  </p:childTnLst>
                                </p:cTn>
                              </p:par>
                            </p:childTnLst>
                          </p:cTn>
                        </p:par>
                        <p:par>
                          <p:cTn id="36" fill="hold" nodeType="afterGroup">
                            <p:stCondLst>
                              <p:cond delay="2301"/>
                            </p:stCondLst>
                            <p:childTnLst>
                              <p:par>
                                <p:cTn id="37" presetID="26" presetClass="entr" presetSubtype="0" fill="hold" grpId="0" nodeType="afterEffect">
                                  <p:stCondLst>
                                    <p:cond delay="0"/>
                                  </p:stCondLst>
                                  <p:childTnLst>
                                    <p:set>
                                      <p:cBhvr>
                                        <p:cTn id="38" dur="1" fill="hold">
                                          <p:stCondLst>
                                            <p:cond delay="0"/>
                                          </p:stCondLst>
                                        </p:cTn>
                                        <p:tgtEl>
                                          <p:spTgt spid="273422"/>
                                        </p:tgtEl>
                                        <p:attrNameLst>
                                          <p:attrName>style.visibility</p:attrName>
                                        </p:attrNameLst>
                                      </p:cBhvr>
                                      <p:to>
                                        <p:strVal val="visible"/>
                                      </p:to>
                                    </p:set>
                                    <p:animEffect transition="in" filter="wipe(down)">
                                      <p:cBhvr>
                                        <p:cTn id="39" dur="145">
                                          <p:stCondLst>
                                            <p:cond delay="0"/>
                                          </p:stCondLst>
                                        </p:cTn>
                                        <p:tgtEl>
                                          <p:spTgt spid="273422"/>
                                        </p:tgtEl>
                                      </p:cBhvr>
                                    </p:animEffect>
                                    <p:anim calcmode="lin" valueType="num">
                                      <p:cBhvr>
                                        <p:cTn id="40" dur="456" tmFilter="0,0; 0.14,0.36; 0.43,0.73; 0.71,0.91; 1.0,1.0">
                                          <p:stCondLst>
                                            <p:cond delay="0"/>
                                          </p:stCondLst>
                                        </p:cTn>
                                        <p:tgtEl>
                                          <p:spTgt spid="27342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27342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27342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27342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273422"/>
                                        </p:tgtEl>
                                        <p:attrNameLst>
                                          <p:attrName>ppt_y</p:attrName>
                                        </p:attrNameLst>
                                      </p:cBhvr>
                                      <p:tavLst>
                                        <p:tav tm="0" fmla="#ppt_y-sin(pi*$)/81">
                                          <p:val>
                                            <p:fltVal val="0"/>
                                          </p:val>
                                        </p:tav>
                                        <p:tav tm="100000">
                                          <p:val>
                                            <p:fltVal val="1"/>
                                          </p:val>
                                        </p:tav>
                                      </p:tavLst>
                                    </p:anim>
                                    <p:animScale>
                                      <p:cBhvr>
                                        <p:cTn id="45" dur="7">
                                          <p:stCondLst>
                                            <p:cond delay="163"/>
                                          </p:stCondLst>
                                        </p:cTn>
                                        <p:tgtEl>
                                          <p:spTgt spid="273422"/>
                                        </p:tgtEl>
                                      </p:cBhvr>
                                      <p:to x="100000" y="60000"/>
                                    </p:animScale>
                                    <p:animScale>
                                      <p:cBhvr>
                                        <p:cTn id="46" dur="42" decel="50000">
                                          <p:stCondLst>
                                            <p:cond delay="169"/>
                                          </p:stCondLst>
                                        </p:cTn>
                                        <p:tgtEl>
                                          <p:spTgt spid="273422"/>
                                        </p:tgtEl>
                                      </p:cBhvr>
                                      <p:to x="100000" y="100000"/>
                                    </p:animScale>
                                    <p:animScale>
                                      <p:cBhvr>
                                        <p:cTn id="47" dur="7">
                                          <p:stCondLst>
                                            <p:cond delay="328"/>
                                          </p:stCondLst>
                                        </p:cTn>
                                        <p:tgtEl>
                                          <p:spTgt spid="273422"/>
                                        </p:tgtEl>
                                      </p:cBhvr>
                                      <p:to x="100000" y="80000"/>
                                    </p:animScale>
                                    <p:animScale>
                                      <p:cBhvr>
                                        <p:cTn id="48" dur="42" decel="50000">
                                          <p:stCondLst>
                                            <p:cond delay="335"/>
                                          </p:stCondLst>
                                        </p:cTn>
                                        <p:tgtEl>
                                          <p:spTgt spid="273422"/>
                                        </p:tgtEl>
                                      </p:cBhvr>
                                      <p:to x="100000" y="100000"/>
                                    </p:animScale>
                                    <p:animScale>
                                      <p:cBhvr>
                                        <p:cTn id="49" dur="7">
                                          <p:stCondLst>
                                            <p:cond delay="411"/>
                                          </p:stCondLst>
                                        </p:cTn>
                                        <p:tgtEl>
                                          <p:spTgt spid="273422"/>
                                        </p:tgtEl>
                                      </p:cBhvr>
                                      <p:to x="100000" y="90000"/>
                                    </p:animScale>
                                    <p:animScale>
                                      <p:cBhvr>
                                        <p:cTn id="50" dur="42" decel="50000">
                                          <p:stCondLst>
                                            <p:cond delay="417"/>
                                          </p:stCondLst>
                                        </p:cTn>
                                        <p:tgtEl>
                                          <p:spTgt spid="273422"/>
                                        </p:tgtEl>
                                      </p:cBhvr>
                                      <p:to x="100000" y="100000"/>
                                    </p:animScale>
                                    <p:animScale>
                                      <p:cBhvr>
                                        <p:cTn id="51" dur="7">
                                          <p:stCondLst>
                                            <p:cond delay="452"/>
                                          </p:stCondLst>
                                        </p:cTn>
                                        <p:tgtEl>
                                          <p:spTgt spid="273422"/>
                                        </p:tgtEl>
                                      </p:cBhvr>
                                      <p:to x="100000" y="95000"/>
                                    </p:animScale>
                                    <p:animScale>
                                      <p:cBhvr>
                                        <p:cTn id="52" dur="42" decel="50000">
                                          <p:stCondLst>
                                            <p:cond delay="459"/>
                                          </p:stCondLst>
                                        </p:cTn>
                                        <p:tgtEl>
                                          <p:spTgt spid="273422"/>
                                        </p:tgtEl>
                                      </p:cBhvr>
                                      <p:to x="100000" y="100000"/>
                                    </p:animScale>
                                  </p:childTnLst>
                                </p:cTn>
                              </p:par>
                            </p:childTnLst>
                          </p:cTn>
                        </p:par>
                        <p:par>
                          <p:cTn id="53" fill="hold" nodeType="afterGroup">
                            <p:stCondLst>
                              <p:cond delay="2802"/>
                            </p:stCondLst>
                            <p:childTnLst>
                              <p:par>
                                <p:cTn id="54" presetID="31" presetClass="entr" presetSubtype="0" fill="hold" grpId="0" nodeType="afterEffect">
                                  <p:stCondLst>
                                    <p:cond delay="0"/>
                                  </p:stCondLst>
                                  <p:childTnLst>
                                    <p:set>
                                      <p:cBhvr>
                                        <p:cTn id="55" dur="1" fill="hold">
                                          <p:stCondLst>
                                            <p:cond delay="0"/>
                                          </p:stCondLst>
                                        </p:cTn>
                                        <p:tgtEl>
                                          <p:spTgt spid="273423"/>
                                        </p:tgtEl>
                                        <p:attrNameLst>
                                          <p:attrName>style.visibility</p:attrName>
                                        </p:attrNameLst>
                                      </p:cBhvr>
                                      <p:to>
                                        <p:strVal val="visible"/>
                                      </p:to>
                                    </p:set>
                                    <p:anim calcmode="lin" valueType="num">
                                      <p:cBhvr>
                                        <p:cTn id="56" dur="500" fill="hold"/>
                                        <p:tgtEl>
                                          <p:spTgt spid="273423"/>
                                        </p:tgtEl>
                                        <p:attrNameLst>
                                          <p:attrName>ppt_w</p:attrName>
                                        </p:attrNameLst>
                                      </p:cBhvr>
                                      <p:tavLst>
                                        <p:tav tm="0">
                                          <p:val>
                                            <p:fltVal val="0"/>
                                          </p:val>
                                        </p:tav>
                                        <p:tav tm="100000">
                                          <p:val>
                                            <p:strVal val="#ppt_w"/>
                                          </p:val>
                                        </p:tav>
                                      </p:tavLst>
                                    </p:anim>
                                    <p:anim calcmode="lin" valueType="num">
                                      <p:cBhvr>
                                        <p:cTn id="57" dur="500" fill="hold"/>
                                        <p:tgtEl>
                                          <p:spTgt spid="273423"/>
                                        </p:tgtEl>
                                        <p:attrNameLst>
                                          <p:attrName>ppt_h</p:attrName>
                                        </p:attrNameLst>
                                      </p:cBhvr>
                                      <p:tavLst>
                                        <p:tav tm="0">
                                          <p:val>
                                            <p:fltVal val="0"/>
                                          </p:val>
                                        </p:tav>
                                        <p:tav tm="100000">
                                          <p:val>
                                            <p:strVal val="#ppt_h"/>
                                          </p:val>
                                        </p:tav>
                                      </p:tavLst>
                                    </p:anim>
                                    <p:anim calcmode="lin" valueType="num">
                                      <p:cBhvr>
                                        <p:cTn id="58" dur="500" fill="hold"/>
                                        <p:tgtEl>
                                          <p:spTgt spid="273423"/>
                                        </p:tgtEl>
                                        <p:attrNameLst>
                                          <p:attrName>style.rotation</p:attrName>
                                        </p:attrNameLst>
                                      </p:cBhvr>
                                      <p:tavLst>
                                        <p:tav tm="0">
                                          <p:val>
                                            <p:fltVal val="90"/>
                                          </p:val>
                                        </p:tav>
                                        <p:tav tm="100000">
                                          <p:val>
                                            <p:fltVal val="0"/>
                                          </p:val>
                                        </p:tav>
                                      </p:tavLst>
                                    </p:anim>
                                    <p:animEffect transition="in" filter="fade">
                                      <p:cBhvr>
                                        <p:cTn id="59" dur="500"/>
                                        <p:tgtEl>
                                          <p:spTgt spid="273423"/>
                                        </p:tgtEl>
                                      </p:cBhvr>
                                    </p:animEffect>
                                  </p:childTnLst>
                                </p:cTn>
                              </p:par>
                            </p:childTnLst>
                          </p:cTn>
                        </p:par>
                        <p:par>
                          <p:cTn id="60" fill="hold" nodeType="afterGroup">
                            <p:stCondLst>
                              <p:cond delay="3302"/>
                            </p:stCondLst>
                            <p:childTnLst>
                              <p:par>
                                <p:cTn id="61" presetID="22" presetClass="entr" presetSubtype="8" fill="hold" grpId="0" nodeType="afterEffect">
                                  <p:stCondLst>
                                    <p:cond delay="0"/>
                                  </p:stCondLst>
                                  <p:childTnLst>
                                    <p:set>
                                      <p:cBhvr>
                                        <p:cTn id="62" dur="1" fill="hold">
                                          <p:stCondLst>
                                            <p:cond delay="0"/>
                                          </p:stCondLst>
                                        </p:cTn>
                                        <p:tgtEl>
                                          <p:spTgt spid="273419"/>
                                        </p:tgtEl>
                                        <p:attrNameLst>
                                          <p:attrName>style.visibility</p:attrName>
                                        </p:attrNameLst>
                                      </p:cBhvr>
                                      <p:to>
                                        <p:strVal val="visible"/>
                                      </p:to>
                                    </p:set>
                                    <p:animEffect transition="in" filter="wipe(left)">
                                      <p:cBhvr>
                                        <p:cTn id="63" dur="300"/>
                                        <p:tgtEl>
                                          <p:spTgt spid="273419"/>
                                        </p:tgtEl>
                                      </p:cBhvr>
                                    </p:animEffect>
                                  </p:childTnLst>
                                </p:cTn>
                              </p:par>
                            </p:childTnLst>
                          </p:cTn>
                        </p:par>
                        <p:par>
                          <p:cTn id="64" fill="hold" nodeType="afterGroup">
                            <p:stCondLst>
                              <p:cond delay="3602"/>
                            </p:stCondLst>
                            <p:childTnLst>
                              <p:par>
                                <p:cTn id="65" presetID="26" presetClass="entr" presetSubtype="0" fill="hold" grpId="0" nodeType="afterEffect">
                                  <p:stCondLst>
                                    <p:cond delay="0"/>
                                  </p:stCondLst>
                                  <p:childTnLst>
                                    <p:set>
                                      <p:cBhvr>
                                        <p:cTn id="66" dur="1" fill="hold">
                                          <p:stCondLst>
                                            <p:cond delay="0"/>
                                          </p:stCondLst>
                                        </p:cTn>
                                        <p:tgtEl>
                                          <p:spTgt spid="273428"/>
                                        </p:tgtEl>
                                        <p:attrNameLst>
                                          <p:attrName>style.visibility</p:attrName>
                                        </p:attrNameLst>
                                      </p:cBhvr>
                                      <p:to>
                                        <p:strVal val="visible"/>
                                      </p:to>
                                    </p:set>
                                    <p:animEffect transition="in" filter="wipe(down)">
                                      <p:cBhvr>
                                        <p:cTn id="67" dur="145">
                                          <p:stCondLst>
                                            <p:cond delay="0"/>
                                          </p:stCondLst>
                                        </p:cTn>
                                        <p:tgtEl>
                                          <p:spTgt spid="273428"/>
                                        </p:tgtEl>
                                      </p:cBhvr>
                                    </p:animEffect>
                                    <p:anim calcmode="lin" valueType="num">
                                      <p:cBhvr>
                                        <p:cTn id="68" dur="456" tmFilter="0,0; 0.14,0.36; 0.43,0.73; 0.71,0.91; 1.0,1.0">
                                          <p:stCondLst>
                                            <p:cond delay="0"/>
                                          </p:stCondLst>
                                        </p:cTn>
                                        <p:tgtEl>
                                          <p:spTgt spid="273428"/>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273428"/>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273428"/>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273428"/>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273428"/>
                                        </p:tgtEl>
                                        <p:attrNameLst>
                                          <p:attrName>ppt_y</p:attrName>
                                        </p:attrNameLst>
                                      </p:cBhvr>
                                      <p:tavLst>
                                        <p:tav tm="0" fmla="#ppt_y-sin(pi*$)/81">
                                          <p:val>
                                            <p:fltVal val="0"/>
                                          </p:val>
                                        </p:tav>
                                        <p:tav tm="100000">
                                          <p:val>
                                            <p:fltVal val="1"/>
                                          </p:val>
                                        </p:tav>
                                      </p:tavLst>
                                    </p:anim>
                                    <p:animScale>
                                      <p:cBhvr>
                                        <p:cTn id="73" dur="7">
                                          <p:stCondLst>
                                            <p:cond delay="163"/>
                                          </p:stCondLst>
                                        </p:cTn>
                                        <p:tgtEl>
                                          <p:spTgt spid="273428"/>
                                        </p:tgtEl>
                                      </p:cBhvr>
                                      <p:to x="100000" y="60000"/>
                                    </p:animScale>
                                    <p:animScale>
                                      <p:cBhvr>
                                        <p:cTn id="74" dur="42" decel="50000">
                                          <p:stCondLst>
                                            <p:cond delay="169"/>
                                          </p:stCondLst>
                                        </p:cTn>
                                        <p:tgtEl>
                                          <p:spTgt spid="273428"/>
                                        </p:tgtEl>
                                      </p:cBhvr>
                                      <p:to x="100000" y="100000"/>
                                    </p:animScale>
                                    <p:animScale>
                                      <p:cBhvr>
                                        <p:cTn id="75" dur="7">
                                          <p:stCondLst>
                                            <p:cond delay="328"/>
                                          </p:stCondLst>
                                        </p:cTn>
                                        <p:tgtEl>
                                          <p:spTgt spid="273428"/>
                                        </p:tgtEl>
                                      </p:cBhvr>
                                      <p:to x="100000" y="80000"/>
                                    </p:animScale>
                                    <p:animScale>
                                      <p:cBhvr>
                                        <p:cTn id="76" dur="42" decel="50000">
                                          <p:stCondLst>
                                            <p:cond delay="335"/>
                                          </p:stCondLst>
                                        </p:cTn>
                                        <p:tgtEl>
                                          <p:spTgt spid="273428"/>
                                        </p:tgtEl>
                                      </p:cBhvr>
                                      <p:to x="100000" y="100000"/>
                                    </p:animScale>
                                    <p:animScale>
                                      <p:cBhvr>
                                        <p:cTn id="77" dur="7">
                                          <p:stCondLst>
                                            <p:cond delay="411"/>
                                          </p:stCondLst>
                                        </p:cTn>
                                        <p:tgtEl>
                                          <p:spTgt spid="273428"/>
                                        </p:tgtEl>
                                      </p:cBhvr>
                                      <p:to x="100000" y="90000"/>
                                    </p:animScale>
                                    <p:animScale>
                                      <p:cBhvr>
                                        <p:cTn id="78" dur="42" decel="50000">
                                          <p:stCondLst>
                                            <p:cond delay="417"/>
                                          </p:stCondLst>
                                        </p:cTn>
                                        <p:tgtEl>
                                          <p:spTgt spid="273428"/>
                                        </p:tgtEl>
                                      </p:cBhvr>
                                      <p:to x="100000" y="100000"/>
                                    </p:animScale>
                                    <p:animScale>
                                      <p:cBhvr>
                                        <p:cTn id="79" dur="7">
                                          <p:stCondLst>
                                            <p:cond delay="452"/>
                                          </p:stCondLst>
                                        </p:cTn>
                                        <p:tgtEl>
                                          <p:spTgt spid="273428"/>
                                        </p:tgtEl>
                                      </p:cBhvr>
                                      <p:to x="100000" y="95000"/>
                                    </p:animScale>
                                    <p:animScale>
                                      <p:cBhvr>
                                        <p:cTn id="80" dur="42" decel="50000">
                                          <p:stCondLst>
                                            <p:cond delay="459"/>
                                          </p:stCondLst>
                                        </p:cTn>
                                        <p:tgtEl>
                                          <p:spTgt spid="273428"/>
                                        </p:tgtEl>
                                      </p:cBhvr>
                                      <p:to x="100000" y="100000"/>
                                    </p:animScale>
                                  </p:childTnLst>
                                </p:cTn>
                              </p:par>
                            </p:childTnLst>
                          </p:cTn>
                        </p:par>
                        <p:par>
                          <p:cTn id="81" fill="hold" nodeType="afterGroup">
                            <p:stCondLst>
                              <p:cond delay="4103"/>
                            </p:stCondLst>
                            <p:childTnLst>
                              <p:par>
                                <p:cTn id="82" presetID="31" presetClass="entr" presetSubtype="0" fill="hold" grpId="0" nodeType="afterEffect">
                                  <p:stCondLst>
                                    <p:cond delay="0"/>
                                  </p:stCondLst>
                                  <p:childTnLst>
                                    <p:set>
                                      <p:cBhvr>
                                        <p:cTn id="83" dur="1" fill="hold">
                                          <p:stCondLst>
                                            <p:cond delay="0"/>
                                          </p:stCondLst>
                                        </p:cTn>
                                        <p:tgtEl>
                                          <p:spTgt spid="273429"/>
                                        </p:tgtEl>
                                        <p:attrNameLst>
                                          <p:attrName>style.visibility</p:attrName>
                                        </p:attrNameLst>
                                      </p:cBhvr>
                                      <p:to>
                                        <p:strVal val="visible"/>
                                      </p:to>
                                    </p:set>
                                    <p:anim calcmode="lin" valueType="num">
                                      <p:cBhvr>
                                        <p:cTn id="84" dur="500" fill="hold"/>
                                        <p:tgtEl>
                                          <p:spTgt spid="273429"/>
                                        </p:tgtEl>
                                        <p:attrNameLst>
                                          <p:attrName>ppt_w</p:attrName>
                                        </p:attrNameLst>
                                      </p:cBhvr>
                                      <p:tavLst>
                                        <p:tav tm="0">
                                          <p:val>
                                            <p:fltVal val="0"/>
                                          </p:val>
                                        </p:tav>
                                        <p:tav tm="100000">
                                          <p:val>
                                            <p:strVal val="#ppt_w"/>
                                          </p:val>
                                        </p:tav>
                                      </p:tavLst>
                                    </p:anim>
                                    <p:anim calcmode="lin" valueType="num">
                                      <p:cBhvr>
                                        <p:cTn id="85" dur="500" fill="hold"/>
                                        <p:tgtEl>
                                          <p:spTgt spid="273429"/>
                                        </p:tgtEl>
                                        <p:attrNameLst>
                                          <p:attrName>ppt_h</p:attrName>
                                        </p:attrNameLst>
                                      </p:cBhvr>
                                      <p:tavLst>
                                        <p:tav tm="0">
                                          <p:val>
                                            <p:fltVal val="0"/>
                                          </p:val>
                                        </p:tav>
                                        <p:tav tm="100000">
                                          <p:val>
                                            <p:strVal val="#ppt_h"/>
                                          </p:val>
                                        </p:tav>
                                      </p:tavLst>
                                    </p:anim>
                                    <p:anim calcmode="lin" valueType="num">
                                      <p:cBhvr>
                                        <p:cTn id="86" dur="500" fill="hold"/>
                                        <p:tgtEl>
                                          <p:spTgt spid="273429"/>
                                        </p:tgtEl>
                                        <p:attrNameLst>
                                          <p:attrName>style.rotation</p:attrName>
                                        </p:attrNameLst>
                                      </p:cBhvr>
                                      <p:tavLst>
                                        <p:tav tm="0">
                                          <p:val>
                                            <p:fltVal val="90"/>
                                          </p:val>
                                        </p:tav>
                                        <p:tav tm="100000">
                                          <p:val>
                                            <p:fltVal val="0"/>
                                          </p:val>
                                        </p:tav>
                                      </p:tavLst>
                                    </p:anim>
                                    <p:animEffect transition="in" filter="fade">
                                      <p:cBhvr>
                                        <p:cTn id="87" dur="500"/>
                                        <p:tgtEl>
                                          <p:spTgt spid="273429"/>
                                        </p:tgtEl>
                                      </p:cBhvr>
                                    </p:animEffect>
                                  </p:childTnLst>
                                </p:cTn>
                              </p:par>
                            </p:childTnLst>
                          </p:cTn>
                        </p:par>
                        <p:par>
                          <p:cTn id="88" fill="hold" nodeType="afterGroup">
                            <p:stCondLst>
                              <p:cond delay="4603"/>
                            </p:stCondLst>
                            <p:childTnLst>
                              <p:par>
                                <p:cTn id="89" presetID="22" presetClass="entr" presetSubtype="8" fill="hold" grpId="0" nodeType="afterEffect">
                                  <p:stCondLst>
                                    <p:cond delay="0"/>
                                  </p:stCondLst>
                                  <p:childTnLst>
                                    <p:set>
                                      <p:cBhvr>
                                        <p:cTn id="90" dur="1" fill="hold">
                                          <p:stCondLst>
                                            <p:cond delay="0"/>
                                          </p:stCondLst>
                                        </p:cTn>
                                        <p:tgtEl>
                                          <p:spTgt spid="273420"/>
                                        </p:tgtEl>
                                        <p:attrNameLst>
                                          <p:attrName>style.visibility</p:attrName>
                                        </p:attrNameLst>
                                      </p:cBhvr>
                                      <p:to>
                                        <p:strVal val="visible"/>
                                      </p:to>
                                    </p:set>
                                    <p:animEffect transition="in" filter="wipe(left)">
                                      <p:cBhvr>
                                        <p:cTn id="91" dur="300"/>
                                        <p:tgtEl>
                                          <p:spTgt spid="273420"/>
                                        </p:tgtEl>
                                      </p:cBhvr>
                                    </p:animEffect>
                                  </p:childTnLst>
                                </p:cTn>
                              </p:par>
                            </p:childTnLst>
                          </p:cTn>
                        </p:par>
                        <p:par>
                          <p:cTn id="92" fill="hold" nodeType="afterGroup">
                            <p:stCondLst>
                              <p:cond delay="4903"/>
                            </p:stCondLst>
                            <p:childTnLst>
                              <p:par>
                                <p:cTn id="93" presetID="26" presetClass="entr" presetSubtype="0" fill="hold" grpId="0" nodeType="afterEffect">
                                  <p:stCondLst>
                                    <p:cond delay="0"/>
                                  </p:stCondLst>
                                  <p:childTnLst>
                                    <p:set>
                                      <p:cBhvr>
                                        <p:cTn id="94" dur="1" fill="hold">
                                          <p:stCondLst>
                                            <p:cond delay="0"/>
                                          </p:stCondLst>
                                        </p:cTn>
                                        <p:tgtEl>
                                          <p:spTgt spid="273426"/>
                                        </p:tgtEl>
                                        <p:attrNameLst>
                                          <p:attrName>style.visibility</p:attrName>
                                        </p:attrNameLst>
                                      </p:cBhvr>
                                      <p:to>
                                        <p:strVal val="visible"/>
                                      </p:to>
                                    </p:set>
                                    <p:animEffect transition="in" filter="wipe(down)">
                                      <p:cBhvr>
                                        <p:cTn id="95" dur="145">
                                          <p:stCondLst>
                                            <p:cond delay="0"/>
                                          </p:stCondLst>
                                        </p:cTn>
                                        <p:tgtEl>
                                          <p:spTgt spid="273426"/>
                                        </p:tgtEl>
                                      </p:cBhvr>
                                    </p:animEffect>
                                    <p:anim calcmode="lin" valueType="num">
                                      <p:cBhvr>
                                        <p:cTn id="96" dur="456" tmFilter="0,0; 0.14,0.36; 0.43,0.73; 0.71,0.91; 1.0,1.0">
                                          <p:stCondLst>
                                            <p:cond delay="0"/>
                                          </p:stCondLst>
                                        </p:cTn>
                                        <p:tgtEl>
                                          <p:spTgt spid="273426"/>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273426"/>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273426"/>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273426"/>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273426"/>
                                        </p:tgtEl>
                                        <p:attrNameLst>
                                          <p:attrName>ppt_y</p:attrName>
                                        </p:attrNameLst>
                                      </p:cBhvr>
                                      <p:tavLst>
                                        <p:tav tm="0" fmla="#ppt_y-sin(pi*$)/81">
                                          <p:val>
                                            <p:fltVal val="0"/>
                                          </p:val>
                                        </p:tav>
                                        <p:tav tm="100000">
                                          <p:val>
                                            <p:fltVal val="1"/>
                                          </p:val>
                                        </p:tav>
                                      </p:tavLst>
                                    </p:anim>
                                    <p:animScale>
                                      <p:cBhvr>
                                        <p:cTn id="101" dur="7">
                                          <p:stCondLst>
                                            <p:cond delay="163"/>
                                          </p:stCondLst>
                                        </p:cTn>
                                        <p:tgtEl>
                                          <p:spTgt spid="273426"/>
                                        </p:tgtEl>
                                      </p:cBhvr>
                                      <p:to x="100000" y="60000"/>
                                    </p:animScale>
                                    <p:animScale>
                                      <p:cBhvr>
                                        <p:cTn id="102" dur="42" decel="50000">
                                          <p:stCondLst>
                                            <p:cond delay="169"/>
                                          </p:stCondLst>
                                        </p:cTn>
                                        <p:tgtEl>
                                          <p:spTgt spid="273426"/>
                                        </p:tgtEl>
                                      </p:cBhvr>
                                      <p:to x="100000" y="100000"/>
                                    </p:animScale>
                                    <p:animScale>
                                      <p:cBhvr>
                                        <p:cTn id="103" dur="7">
                                          <p:stCondLst>
                                            <p:cond delay="328"/>
                                          </p:stCondLst>
                                        </p:cTn>
                                        <p:tgtEl>
                                          <p:spTgt spid="273426"/>
                                        </p:tgtEl>
                                      </p:cBhvr>
                                      <p:to x="100000" y="80000"/>
                                    </p:animScale>
                                    <p:animScale>
                                      <p:cBhvr>
                                        <p:cTn id="104" dur="42" decel="50000">
                                          <p:stCondLst>
                                            <p:cond delay="335"/>
                                          </p:stCondLst>
                                        </p:cTn>
                                        <p:tgtEl>
                                          <p:spTgt spid="273426"/>
                                        </p:tgtEl>
                                      </p:cBhvr>
                                      <p:to x="100000" y="100000"/>
                                    </p:animScale>
                                    <p:animScale>
                                      <p:cBhvr>
                                        <p:cTn id="105" dur="7">
                                          <p:stCondLst>
                                            <p:cond delay="411"/>
                                          </p:stCondLst>
                                        </p:cTn>
                                        <p:tgtEl>
                                          <p:spTgt spid="273426"/>
                                        </p:tgtEl>
                                      </p:cBhvr>
                                      <p:to x="100000" y="90000"/>
                                    </p:animScale>
                                    <p:animScale>
                                      <p:cBhvr>
                                        <p:cTn id="106" dur="42" decel="50000">
                                          <p:stCondLst>
                                            <p:cond delay="417"/>
                                          </p:stCondLst>
                                        </p:cTn>
                                        <p:tgtEl>
                                          <p:spTgt spid="273426"/>
                                        </p:tgtEl>
                                      </p:cBhvr>
                                      <p:to x="100000" y="100000"/>
                                    </p:animScale>
                                    <p:animScale>
                                      <p:cBhvr>
                                        <p:cTn id="107" dur="7">
                                          <p:stCondLst>
                                            <p:cond delay="452"/>
                                          </p:stCondLst>
                                        </p:cTn>
                                        <p:tgtEl>
                                          <p:spTgt spid="273426"/>
                                        </p:tgtEl>
                                      </p:cBhvr>
                                      <p:to x="100000" y="95000"/>
                                    </p:animScale>
                                    <p:animScale>
                                      <p:cBhvr>
                                        <p:cTn id="108" dur="42" decel="50000">
                                          <p:stCondLst>
                                            <p:cond delay="459"/>
                                          </p:stCondLst>
                                        </p:cTn>
                                        <p:tgtEl>
                                          <p:spTgt spid="273426"/>
                                        </p:tgtEl>
                                      </p:cBhvr>
                                      <p:to x="100000" y="100000"/>
                                    </p:animScale>
                                  </p:childTnLst>
                                </p:cTn>
                              </p:par>
                            </p:childTnLst>
                          </p:cTn>
                        </p:par>
                        <p:par>
                          <p:cTn id="109" fill="hold" nodeType="afterGroup">
                            <p:stCondLst>
                              <p:cond delay="5404"/>
                            </p:stCondLst>
                            <p:childTnLst>
                              <p:par>
                                <p:cTn id="110" presetID="31" presetClass="entr" presetSubtype="0" fill="hold" grpId="0" nodeType="afterEffect">
                                  <p:stCondLst>
                                    <p:cond delay="0"/>
                                  </p:stCondLst>
                                  <p:childTnLst>
                                    <p:set>
                                      <p:cBhvr>
                                        <p:cTn id="111" dur="1" fill="hold">
                                          <p:stCondLst>
                                            <p:cond delay="0"/>
                                          </p:stCondLst>
                                        </p:cTn>
                                        <p:tgtEl>
                                          <p:spTgt spid="273427"/>
                                        </p:tgtEl>
                                        <p:attrNameLst>
                                          <p:attrName>style.visibility</p:attrName>
                                        </p:attrNameLst>
                                      </p:cBhvr>
                                      <p:to>
                                        <p:strVal val="visible"/>
                                      </p:to>
                                    </p:set>
                                    <p:anim calcmode="lin" valueType="num">
                                      <p:cBhvr>
                                        <p:cTn id="112" dur="500" fill="hold"/>
                                        <p:tgtEl>
                                          <p:spTgt spid="273427"/>
                                        </p:tgtEl>
                                        <p:attrNameLst>
                                          <p:attrName>ppt_w</p:attrName>
                                        </p:attrNameLst>
                                      </p:cBhvr>
                                      <p:tavLst>
                                        <p:tav tm="0">
                                          <p:val>
                                            <p:fltVal val="0"/>
                                          </p:val>
                                        </p:tav>
                                        <p:tav tm="100000">
                                          <p:val>
                                            <p:strVal val="#ppt_w"/>
                                          </p:val>
                                        </p:tav>
                                      </p:tavLst>
                                    </p:anim>
                                    <p:anim calcmode="lin" valueType="num">
                                      <p:cBhvr>
                                        <p:cTn id="113" dur="500" fill="hold"/>
                                        <p:tgtEl>
                                          <p:spTgt spid="273427"/>
                                        </p:tgtEl>
                                        <p:attrNameLst>
                                          <p:attrName>ppt_h</p:attrName>
                                        </p:attrNameLst>
                                      </p:cBhvr>
                                      <p:tavLst>
                                        <p:tav tm="0">
                                          <p:val>
                                            <p:fltVal val="0"/>
                                          </p:val>
                                        </p:tav>
                                        <p:tav tm="100000">
                                          <p:val>
                                            <p:strVal val="#ppt_h"/>
                                          </p:val>
                                        </p:tav>
                                      </p:tavLst>
                                    </p:anim>
                                    <p:anim calcmode="lin" valueType="num">
                                      <p:cBhvr>
                                        <p:cTn id="114" dur="500" fill="hold"/>
                                        <p:tgtEl>
                                          <p:spTgt spid="273427"/>
                                        </p:tgtEl>
                                        <p:attrNameLst>
                                          <p:attrName>style.rotation</p:attrName>
                                        </p:attrNameLst>
                                      </p:cBhvr>
                                      <p:tavLst>
                                        <p:tav tm="0">
                                          <p:val>
                                            <p:fltVal val="90"/>
                                          </p:val>
                                        </p:tav>
                                        <p:tav tm="100000">
                                          <p:val>
                                            <p:fltVal val="0"/>
                                          </p:val>
                                        </p:tav>
                                      </p:tavLst>
                                    </p:anim>
                                    <p:animEffect transition="in" filter="fade">
                                      <p:cBhvr>
                                        <p:cTn id="115" dur="500"/>
                                        <p:tgtEl>
                                          <p:spTgt spid="273427"/>
                                        </p:tgtEl>
                                      </p:cBhvr>
                                    </p:animEffect>
                                  </p:childTnLst>
                                </p:cTn>
                              </p:par>
                            </p:childTnLst>
                          </p:cTn>
                        </p:par>
                        <p:par>
                          <p:cTn id="116" fill="hold" nodeType="afterGroup">
                            <p:stCondLst>
                              <p:cond delay="5904"/>
                            </p:stCondLst>
                            <p:childTnLst>
                              <p:par>
                                <p:cTn id="117" presetID="22" presetClass="entr" presetSubtype="8" fill="hold" grpId="0" nodeType="afterEffect">
                                  <p:stCondLst>
                                    <p:cond delay="0"/>
                                  </p:stCondLst>
                                  <p:childTnLst>
                                    <p:set>
                                      <p:cBhvr>
                                        <p:cTn id="118" dur="1" fill="hold">
                                          <p:stCondLst>
                                            <p:cond delay="0"/>
                                          </p:stCondLst>
                                        </p:cTn>
                                        <p:tgtEl>
                                          <p:spTgt spid="273421"/>
                                        </p:tgtEl>
                                        <p:attrNameLst>
                                          <p:attrName>style.visibility</p:attrName>
                                        </p:attrNameLst>
                                      </p:cBhvr>
                                      <p:to>
                                        <p:strVal val="visible"/>
                                      </p:to>
                                    </p:set>
                                    <p:animEffect transition="in" filter="wipe(left)">
                                      <p:cBhvr>
                                        <p:cTn id="119" dur="300"/>
                                        <p:tgtEl>
                                          <p:spTgt spid="273421"/>
                                        </p:tgtEl>
                                      </p:cBhvr>
                                    </p:animEffect>
                                  </p:childTnLst>
                                </p:cTn>
                              </p:par>
                            </p:childTnLst>
                          </p:cTn>
                        </p:par>
                        <p:par>
                          <p:cTn id="120" fill="hold" nodeType="afterGroup">
                            <p:stCondLst>
                              <p:cond delay="6204"/>
                            </p:stCondLst>
                            <p:childTnLst>
                              <p:par>
                                <p:cTn id="121" presetID="26" presetClass="entr" presetSubtype="0" fill="hold" grpId="0" nodeType="afterEffect">
                                  <p:stCondLst>
                                    <p:cond delay="0"/>
                                  </p:stCondLst>
                                  <p:childTnLst>
                                    <p:set>
                                      <p:cBhvr>
                                        <p:cTn id="122" dur="1" fill="hold">
                                          <p:stCondLst>
                                            <p:cond delay="0"/>
                                          </p:stCondLst>
                                        </p:cTn>
                                        <p:tgtEl>
                                          <p:spTgt spid="273430"/>
                                        </p:tgtEl>
                                        <p:attrNameLst>
                                          <p:attrName>style.visibility</p:attrName>
                                        </p:attrNameLst>
                                      </p:cBhvr>
                                      <p:to>
                                        <p:strVal val="visible"/>
                                      </p:to>
                                    </p:set>
                                    <p:animEffect transition="in" filter="wipe(down)">
                                      <p:cBhvr>
                                        <p:cTn id="123" dur="290">
                                          <p:stCondLst>
                                            <p:cond delay="0"/>
                                          </p:stCondLst>
                                        </p:cTn>
                                        <p:tgtEl>
                                          <p:spTgt spid="273430"/>
                                        </p:tgtEl>
                                      </p:cBhvr>
                                    </p:animEffect>
                                    <p:anim calcmode="lin" valueType="num">
                                      <p:cBhvr>
                                        <p:cTn id="124" dur="911" tmFilter="0,0; 0.14,0.36; 0.43,0.73; 0.71,0.91; 1.0,1.0">
                                          <p:stCondLst>
                                            <p:cond delay="0"/>
                                          </p:stCondLst>
                                        </p:cTn>
                                        <p:tgtEl>
                                          <p:spTgt spid="273430"/>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73430"/>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73430"/>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73430"/>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73430"/>
                                        </p:tgtEl>
                                        <p:attrNameLst>
                                          <p:attrName>ppt_y</p:attrName>
                                        </p:attrNameLst>
                                      </p:cBhvr>
                                      <p:tavLst>
                                        <p:tav tm="0" fmla="#ppt_y-sin(pi*$)/81">
                                          <p:val>
                                            <p:fltVal val="0"/>
                                          </p:val>
                                        </p:tav>
                                        <p:tav tm="100000">
                                          <p:val>
                                            <p:fltVal val="1"/>
                                          </p:val>
                                        </p:tav>
                                      </p:tavLst>
                                    </p:anim>
                                    <p:animScale>
                                      <p:cBhvr>
                                        <p:cTn id="129" dur="13">
                                          <p:stCondLst>
                                            <p:cond delay="325"/>
                                          </p:stCondLst>
                                        </p:cTn>
                                        <p:tgtEl>
                                          <p:spTgt spid="273430"/>
                                        </p:tgtEl>
                                      </p:cBhvr>
                                      <p:to x="100000" y="60000"/>
                                    </p:animScale>
                                    <p:animScale>
                                      <p:cBhvr>
                                        <p:cTn id="130" dur="83" decel="50000">
                                          <p:stCondLst>
                                            <p:cond delay="338"/>
                                          </p:stCondLst>
                                        </p:cTn>
                                        <p:tgtEl>
                                          <p:spTgt spid="273430"/>
                                        </p:tgtEl>
                                      </p:cBhvr>
                                      <p:to x="100000" y="100000"/>
                                    </p:animScale>
                                    <p:animScale>
                                      <p:cBhvr>
                                        <p:cTn id="131" dur="13">
                                          <p:stCondLst>
                                            <p:cond delay="656"/>
                                          </p:stCondLst>
                                        </p:cTn>
                                        <p:tgtEl>
                                          <p:spTgt spid="273430"/>
                                        </p:tgtEl>
                                      </p:cBhvr>
                                      <p:to x="100000" y="80000"/>
                                    </p:animScale>
                                    <p:animScale>
                                      <p:cBhvr>
                                        <p:cTn id="132" dur="83" decel="50000">
                                          <p:stCondLst>
                                            <p:cond delay="669"/>
                                          </p:stCondLst>
                                        </p:cTn>
                                        <p:tgtEl>
                                          <p:spTgt spid="273430"/>
                                        </p:tgtEl>
                                      </p:cBhvr>
                                      <p:to x="100000" y="100000"/>
                                    </p:animScale>
                                    <p:animScale>
                                      <p:cBhvr>
                                        <p:cTn id="133" dur="13">
                                          <p:stCondLst>
                                            <p:cond delay="821"/>
                                          </p:stCondLst>
                                        </p:cTn>
                                        <p:tgtEl>
                                          <p:spTgt spid="273430"/>
                                        </p:tgtEl>
                                      </p:cBhvr>
                                      <p:to x="100000" y="90000"/>
                                    </p:animScale>
                                    <p:animScale>
                                      <p:cBhvr>
                                        <p:cTn id="134" dur="83" decel="50000">
                                          <p:stCondLst>
                                            <p:cond delay="834"/>
                                          </p:stCondLst>
                                        </p:cTn>
                                        <p:tgtEl>
                                          <p:spTgt spid="273430"/>
                                        </p:tgtEl>
                                      </p:cBhvr>
                                      <p:to x="100000" y="100000"/>
                                    </p:animScale>
                                    <p:animScale>
                                      <p:cBhvr>
                                        <p:cTn id="135" dur="13">
                                          <p:stCondLst>
                                            <p:cond delay="904"/>
                                          </p:stCondLst>
                                        </p:cTn>
                                        <p:tgtEl>
                                          <p:spTgt spid="273430"/>
                                        </p:tgtEl>
                                      </p:cBhvr>
                                      <p:to x="100000" y="95000"/>
                                    </p:animScale>
                                    <p:animScale>
                                      <p:cBhvr>
                                        <p:cTn id="136" dur="83" decel="50000">
                                          <p:stCondLst>
                                            <p:cond delay="917"/>
                                          </p:stCondLst>
                                        </p:cTn>
                                        <p:tgtEl>
                                          <p:spTgt spid="273430"/>
                                        </p:tgtEl>
                                      </p:cBhvr>
                                      <p:to x="100000" y="100000"/>
                                    </p:animScale>
                                  </p:childTnLst>
                                </p:cTn>
                              </p:par>
                            </p:childTnLst>
                          </p:cTn>
                        </p:par>
                        <p:par>
                          <p:cTn id="137" fill="hold" nodeType="afterGroup">
                            <p:stCondLst>
                              <p:cond delay="7204"/>
                            </p:stCondLst>
                            <p:childTnLst>
                              <p:par>
                                <p:cTn id="138" presetID="31" presetClass="entr" presetSubtype="0" fill="hold" grpId="0" nodeType="afterEffect">
                                  <p:stCondLst>
                                    <p:cond delay="0"/>
                                  </p:stCondLst>
                                  <p:childTnLst>
                                    <p:set>
                                      <p:cBhvr>
                                        <p:cTn id="139" dur="1" fill="hold">
                                          <p:stCondLst>
                                            <p:cond delay="0"/>
                                          </p:stCondLst>
                                        </p:cTn>
                                        <p:tgtEl>
                                          <p:spTgt spid="273431"/>
                                        </p:tgtEl>
                                        <p:attrNameLst>
                                          <p:attrName>style.visibility</p:attrName>
                                        </p:attrNameLst>
                                      </p:cBhvr>
                                      <p:to>
                                        <p:strVal val="visible"/>
                                      </p:to>
                                    </p:set>
                                    <p:anim calcmode="lin" valueType="num">
                                      <p:cBhvr>
                                        <p:cTn id="140" dur="500" fill="hold"/>
                                        <p:tgtEl>
                                          <p:spTgt spid="273431"/>
                                        </p:tgtEl>
                                        <p:attrNameLst>
                                          <p:attrName>ppt_w</p:attrName>
                                        </p:attrNameLst>
                                      </p:cBhvr>
                                      <p:tavLst>
                                        <p:tav tm="0">
                                          <p:val>
                                            <p:fltVal val="0"/>
                                          </p:val>
                                        </p:tav>
                                        <p:tav tm="100000">
                                          <p:val>
                                            <p:strVal val="#ppt_w"/>
                                          </p:val>
                                        </p:tav>
                                      </p:tavLst>
                                    </p:anim>
                                    <p:anim calcmode="lin" valueType="num">
                                      <p:cBhvr>
                                        <p:cTn id="141" dur="500" fill="hold"/>
                                        <p:tgtEl>
                                          <p:spTgt spid="273431"/>
                                        </p:tgtEl>
                                        <p:attrNameLst>
                                          <p:attrName>ppt_h</p:attrName>
                                        </p:attrNameLst>
                                      </p:cBhvr>
                                      <p:tavLst>
                                        <p:tav tm="0">
                                          <p:val>
                                            <p:fltVal val="0"/>
                                          </p:val>
                                        </p:tav>
                                        <p:tav tm="100000">
                                          <p:val>
                                            <p:strVal val="#ppt_h"/>
                                          </p:val>
                                        </p:tav>
                                      </p:tavLst>
                                    </p:anim>
                                    <p:anim calcmode="lin" valueType="num">
                                      <p:cBhvr>
                                        <p:cTn id="142" dur="500" fill="hold"/>
                                        <p:tgtEl>
                                          <p:spTgt spid="273431"/>
                                        </p:tgtEl>
                                        <p:attrNameLst>
                                          <p:attrName>style.rotation</p:attrName>
                                        </p:attrNameLst>
                                      </p:cBhvr>
                                      <p:tavLst>
                                        <p:tav tm="0">
                                          <p:val>
                                            <p:fltVal val="90"/>
                                          </p:val>
                                        </p:tav>
                                        <p:tav tm="100000">
                                          <p:val>
                                            <p:fltVal val="0"/>
                                          </p:val>
                                        </p:tav>
                                      </p:tavLst>
                                    </p:anim>
                                    <p:animEffect transition="in" filter="fade">
                                      <p:cBhvr>
                                        <p:cTn id="143" dur="500"/>
                                        <p:tgtEl>
                                          <p:spTgt spid="273431"/>
                                        </p:tgtEl>
                                      </p:cBhvr>
                                    </p:animEffect>
                                  </p:childTnLst>
                                </p:cTn>
                              </p:par>
                            </p:childTnLst>
                          </p:cTn>
                        </p:par>
                        <p:par>
                          <p:cTn id="144" fill="hold" nodeType="afterGroup">
                            <p:stCondLst>
                              <p:cond delay="7704"/>
                            </p:stCondLst>
                            <p:childTnLst>
                              <p:par>
                                <p:cTn id="145" presetID="22" presetClass="entr" presetSubtype="2" fill="hold" grpId="0" nodeType="afterEffect">
                                  <p:stCondLst>
                                    <p:cond delay="0"/>
                                  </p:stCondLst>
                                  <p:childTnLst>
                                    <p:set>
                                      <p:cBhvr>
                                        <p:cTn id="146" dur="1" fill="hold">
                                          <p:stCondLst>
                                            <p:cond delay="0"/>
                                          </p:stCondLst>
                                        </p:cTn>
                                        <p:tgtEl>
                                          <p:spTgt spid="273411"/>
                                        </p:tgtEl>
                                        <p:attrNameLst>
                                          <p:attrName>style.visibility</p:attrName>
                                        </p:attrNameLst>
                                      </p:cBhvr>
                                      <p:to>
                                        <p:strVal val="visible"/>
                                      </p:to>
                                    </p:set>
                                    <p:animEffect transition="in" filter="wipe(right)">
                                      <p:cBhvr>
                                        <p:cTn id="147" dur="500"/>
                                        <p:tgtEl>
                                          <p:spTgt spid="273411"/>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273412"/>
                                        </p:tgtEl>
                                        <p:attrNameLst>
                                          <p:attrName>style.visibility</p:attrName>
                                        </p:attrNameLst>
                                      </p:cBhvr>
                                      <p:to>
                                        <p:strVal val="visible"/>
                                      </p:to>
                                    </p:set>
                                    <p:animEffect transition="in" filter="wipe(left)">
                                      <p:cBhvr>
                                        <p:cTn id="150" dur="500"/>
                                        <p:tgtEl>
                                          <p:spTgt spid="273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autoUpdateAnimBg="0"/>
      <p:bldP spid="273412" grpId="0" autoUpdateAnimBg="0"/>
      <p:bldP spid="273419" grpId="0" animBg="1"/>
      <p:bldP spid="273420" grpId="0" animBg="1"/>
      <p:bldP spid="273421" grpId="0" animBg="1"/>
      <p:bldP spid="273422" grpId="0" animBg="1"/>
      <p:bldP spid="273423" grpId="0" autoUpdateAnimBg="0"/>
      <p:bldP spid="273424" grpId="0" animBg="1"/>
      <p:bldP spid="273425" grpId="0" autoUpdateAnimBg="0"/>
      <p:bldP spid="273426" grpId="0" animBg="1"/>
      <p:bldP spid="273427" grpId="0" autoUpdateAnimBg="0"/>
      <p:bldP spid="273428" grpId="0" animBg="1"/>
      <p:bldP spid="273429" grpId="0" autoUpdateAnimBg="0"/>
      <p:bldP spid="273430" grpId="0" animBg="1"/>
      <p:bldP spid="273431" grpId="0" autoUpdateAnimBg="0"/>
      <p:bldP spid="2734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AutoShape 2"/>
          <p:cNvSpPr>
            <a:spLocks noChangeArrowheads="1"/>
          </p:cNvSpPr>
          <p:nvPr/>
        </p:nvSpPr>
        <p:spPr bwMode="auto">
          <a:xfrm>
            <a:off x="8135953" y="3901685"/>
            <a:ext cx="1141413" cy="886736"/>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itchFamily="34" charset="0"/>
              <a:buNone/>
            </a:pPr>
            <a:endParaRPr lang="en-US" altLang="zh-CN" sz="1000" dirty="0">
              <a:solidFill>
                <a:srgbClr val="FFFFFF"/>
              </a:solidFill>
              <a:latin typeface="微软雅黑" pitchFamily="34" charset="-122"/>
              <a:ea typeface="微软雅黑" pitchFamily="34" charset="-122"/>
            </a:endParaRPr>
          </a:p>
        </p:txBody>
      </p:sp>
      <p:sp>
        <p:nvSpPr>
          <p:cNvPr id="275459" name="AutoShape 3"/>
          <p:cNvSpPr>
            <a:spLocks noChangeArrowheads="1"/>
          </p:cNvSpPr>
          <p:nvPr/>
        </p:nvSpPr>
        <p:spPr bwMode="auto">
          <a:xfrm>
            <a:off x="5658557" y="3898518"/>
            <a:ext cx="1141413" cy="889903"/>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itchFamily="34" charset="0"/>
              <a:buNone/>
            </a:pPr>
            <a:endParaRPr lang="en-US" altLang="zh-CN" sz="1000" dirty="0">
              <a:solidFill>
                <a:srgbClr val="FFFFFF"/>
              </a:solidFill>
              <a:latin typeface="微软雅黑" pitchFamily="34" charset="-122"/>
              <a:ea typeface="微软雅黑" pitchFamily="34" charset="-122"/>
            </a:endParaRPr>
          </a:p>
        </p:txBody>
      </p:sp>
      <p:sp>
        <p:nvSpPr>
          <p:cNvPr id="275460" name="AutoShape 4"/>
          <p:cNvSpPr>
            <a:spLocks noChangeArrowheads="1"/>
          </p:cNvSpPr>
          <p:nvPr/>
        </p:nvSpPr>
        <p:spPr bwMode="auto">
          <a:xfrm>
            <a:off x="6907214" y="2251701"/>
            <a:ext cx="1135062" cy="883569"/>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单击添加段落文字单击添加段落文字单击添加段落文字</a:t>
            </a:r>
          </a:p>
        </p:txBody>
      </p:sp>
      <p:sp>
        <p:nvSpPr>
          <p:cNvPr id="275461" name="AutoShape 6"/>
          <p:cNvSpPr>
            <a:spLocks noChangeArrowheads="1"/>
          </p:cNvSpPr>
          <p:nvPr/>
        </p:nvSpPr>
        <p:spPr bwMode="auto">
          <a:xfrm>
            <a:off x="4367213" y="2251701"/>
            <a:ext cx="1109662" cy="883569"/>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itchFamily="34" charset="0"/>
              <a:buNone/>
            </a:pPr>
            <a:r>
              <a:rPr lang="zh-CN" altLang="en-US" sz="1000" dirty="0" smtClean="0">
                <a:solidFill>
                  <a:srgbClr val="FFFFFF"/>
                </a:solidFill>
                <a:latin typeface="微软雅黑" pitchFamily="34" charset="-122"/>
                <a:ea typeface="微软雅黑" pitchFamily="34" charset="-122"/>
              </a:rPr>
              <a:t>单击添加段落文字单击添加段落文字单击添加段落文字</a:t>
            </a:r>
            <a:endParaRPr lang="zh-CN" altLang="en-US" sz="1000" dirty="0">
              <a:solidFill>
                <a:srgbClr val="FFFFFF"/>
              </a:solidFill>
              <a:latin typeface="微软雅黑" pitchFamily="34" charset="-122"/>
              <a:ea typeface="微软雅黑" pitchFamily="34" charset="-122"/>
            </a:endParaRPr>
          </a:p>
        </p:txBody>
      </p:sp>
      <p:sp>
        <p:nvSpPr>
          <p:cNvPr id="275462" name="AutoShape 9"/>
          <p:cNvSpPr>
            <a:spLocks noChangeArrowheads="1"/>
          </p:cNvSpPr>
          <p:nvPr/>
        </p:nvSpPr>
        <p:spPr bwMode="auto">
          <a:xfrm>
            <a:off x="5640404" y="3133671"/>
            <a:ext cx="1347787"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787878"/>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NO.2</a:t>
            </a:r>
          </a:p>
        </p:txBody>
      </p:sp>
      <p:sp>
        <p:nvSpPr>
          <p:cNvPr id="275463" name="AutoShape 10"/>
          <p:cNvSpPr>
            <a:spLocks noChangeArrowheads="1"/>
          </p:cNvSpPr>
          <p:nvPr/>
        </p:nvSpPr>
        <p:spPr bwMode="auto">
          <a:xfrm>
            <a:off x="4376754" y="3133671"/>
            <a:ext cx="1347787" cy="685637"/>
          </a:xfrm>
          <a:prstGeom prst="homePlate">
            <a:avLst>
              <a:gd name="adj" fmla="val 34367"/>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NO.1</a:t>
            </a:r>
          </a:p>
        </p:txBody>
      </p:sp>
      <p:sp>
        <p:nvSpPr>
          <p:cNvPr id="275464" name="AutoShape 11"/>
          <p:cNvSpPr>
            <a:spLocks noChangeArrowheads="1"/>
          </p:cNvSpPr>
          <p:nvPr/>
        </p:nvSpPr>
        <p:spPr bwMode="auto">
          <a:xfrm>
            <a:off x="6924675" y="3133671"/>
            <a:ext cx="1347788"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949494"/>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NO.3</a:t>
            </a:r>
          </a:p>
        </p:txBody>
      </p:sp>
      <p:sp>
        <p:nvSpPr>
          <p:cNvPr id="275465" name="AutoShape 12"/>
          <p:cNvSpPr>
            <a:spLocks noChangeArrowheads="1"/>
          </p:cNvSpPr>
          <p:nvPr/>
        </p:nvSpPr>
        <p:spPr bwMode="auto">
          <a:xfrm>
            <a:off x="8172450" y="3133671"/>
            <a:ext cx="1347788"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B1B1B1"/>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NO.4</a:t>
            </a:r>
          </a:p>
        </p:txBody>
      </p:sp>
      <p:sp>
        <p:nvSpPr>
          <p:cNvPr id="275466"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52022399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5463"/>
                                        </p:tgtEl>
                                        <p:attrNameLst>
                                          <p:attrName>style.visibility</p:attrName>
                                        </p:attrNameLst>
                                      </p:cBhvr>
                                      <p:to>
                                        <p:strVal val="visible"/>
                                      </p:to>
                                    </p:set>
                                    <p:anim calcmode="lin" valueType="num">
                                      <p:cBhvr additive="base">
                                        <p:cTn id="7" dur="300" fill="hold"/>
                                        <p:tgtEl>
                                          <p:spTgt spid="275463"/>
                                        </p:tgtEl>
                                        <p:attrNameLst>
                                          <p:attrName>ppt_x</p:attrName>
                                        </p:attrNameLst>
                                      </p:cBhvr>
                                      <p:tavLst>
                                        <p:tav tm="0">
                                          <p:val>
                                            <p:strVal val="0-#ppt_w/2"/>
                                          </p:val>
                                        </p:tav>
                                        <p:tav tm="100000">
                                          <p:val>
                                            <p:strVal val="#ppt_x"/>
                                          </p:val>
                                        </p:tav>
                                      </p:tavLst>
                                    </p:anim>
                                    <p:anim calcmode="lin" valueType="num">
                                      <p:cBhvr additive="base">
                                        <p:cTn id="8" dur="300" fill="hold"/>
                                        <p:tgtEl>
                                          <p:spTgt spid="2754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4" fill="hold" grpId="0" nodeType="afterEffect">
                                  <p:stCondLst>
                                    <p:cond delay="0"/>
                                  </p:stCondLst>
                                  <p:childTnLst>
                                    <p:set>
                                      <p:cBhvr>
                                        <p:cTn id="11" dur="1" fill="hold">
                                          <p:stCondLst>
                                            <p:cond delay="0"/>
                                          </p:stCondLst>
                                        </p:cTn>
                                        <p:tgtEl>
                                          <p:spTgt spid="275461"/>
                                        </p:tgtEl>
                                        <p:attrNameLst>
                                          <p:attrName>style.visibility</p:attrName>
                                        </p:attrNameLst>
                                      </p:cBhvr>
                                      <p:to>
                                        <p:strVal val="visible"/>
                                      </p:to>
                                    </p:set>
                                    <p:animEffect transition="in" filter="wipe(down)">
                                      <p:cBhvr>
                                        <p:cTn id="12" dur="500"/>
                                        <p:tgtEl>
                                          <p:spTgt spid="275461"/>
                                        </p:tgtEl>
                                      </p:cBhvr>
                                    </p:animEffect>
                                  </p:childTnLst>
                                </p:cTn>
                              </p:par>
                            </p:childTnLst>
                          </p:cTn>
                        </p:par>
                        <p:par>
                          <p:cTn id="13" fill="hold" nodeType="afterGroup">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275462"/>
                                        </p:tgtEl>
                                        <p:attrNameLst>
                                          <p:attrName>style.visibility</p:attrName>
                                        </p:attrNameLst>
                                      </p:cBhvr>
                                      <p:to>
                                        <p:strVal val="visible"/>
                                      </p:to>
                                    </p:set>
                                    <p:anim calcmode="lin" valueType="num">
                                      <p:cBhvr additive="base">
                                        <p:cTn id="16" dur="300" fill="hold"/>
                                        <p:tgtEl>
                                          <p:spTgt spid="275462"/>
                                        </p:tgtEl>
                                        <p:attrNameLst>
                                          <p:attrName>ppt_x</p:attrName>
                                        </p:attrNameLst>
                                      </p:cBhvr>
                                      <p:tavLst>
                                        <p:tav tm="0">
                                          <p:val>
                                            <p:strVal val="0-#ppt_w/2"/>
                                          </p:val>
                                        </p:tav>
                                        <p:tav tm="100000">
                                          <p:val>
                                            <p:strVal val="#ppt_x"/>
                                          </p:val>
                                        </p:tav>
                                      </p:tavLst>
                                    </p:anim>
                                    <p:anim calcmode="lin" valueType="num">
                                      <p:cBhvr additive="base">
                                        <p:cTn id="17" dur="300" fill="hold"/>
                                        <p:tgtEl>
                                          <p:spTgt spid="27546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100"/>
                            </p:stCondLst>
                            <p:childTnLst>
                              <p:par>
                                <p:cTn id="19" presetID="22" presetClass="entr" presetSubtype="1" fill="hold" grpId="0" nodeType="afterEffect">
                                  <p:stCondLst>
                                    <p:cond delay="0"/>
                                  </p:stCondLst>
                                  <p:childTnLst>
                                    <p:set>
                                      <p:cBhvr>
                                        <p:cTn id="20" dur="1" fill="hold">
                                          <p:stCondLst>
                                            <p:cond delay="0"/>
                                          </p:stCondLst>
                                        </p:cTn>
                                        <p:tgtEl>
                                          <p:spTgt spid="275459"/>
                                        </p:tgtEl>
                                        <p:attrNameLst>
                                          <p:attrName>style.visibility</p:attrName>
                                        </p:attrNameLst>
                                      </p:cBhvr>
                                      <p:to>
                                        <p:strVal val="visible"/>
                                      </p:to>
                                    </p:set>
                                    <p:animEffect transition="in" filter="wipe(up)">
                                      <p:cBhvr>
                                        <p:cTn id="21" dur="500"/>
                                        <p:tgtEl>
                                          <p:spTgt spid="275459"/>
                                        </p:tgtEl>
                                      </p:cBhvr>
                                    </p:animEffect>
                                  </p:childTnLst>
                                </p:cTn>
                              </p:par>
                            </p:childTnLst>
                          </p:cTn>
                        </p:par>
                        <p:par>
                          <p:cTn id="22" fill="hold" nodeType="afterGroup">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275464"/>
                                        </p:tgtEl>
                                        <p:attrNameLst>
                                          <p:attrName>style.visibility</p:attrName>
                                        </p:attrNameLst>
                                      </p:cBhvr>
                                      <p:to>
                                        <p:strVal val="visible"/>
                                      </p:to>
                                    </p:set>
                                    <p:anim calcmode="lin" valueType="num">
                                      <p:cBhvr additive="base">
                                        <p:cTn id="25" dur="300" fill="hold"/>
                                        <p:tgtEl>
                                          <p:spTgt spid="275464"/>
                                        </p:tgtEl>
                                        <p:attrNameLst>
                                          <p:attrName>ppt_x</p:attrName>
                                        </p:attrNameLst>
                                      </p:cBhvr>
                                      <p:tavLst>
                                        <p:tav tm="0">
                                          <p:val>
                                            <p:strVal val="0-#ppt_w/2"/>
                                          </p:val>
                                        </p:tav>
                                        <p:tav tm="100000">
                                          <p:val>
                                            <p:strVal val="#ppt_x"/>
                                          </p:val>
                                        </p:tav>
                                      </p:tavLst>
                                    </p:anim>
                                    <p:anim calcmode="lin" valueType="num">
                                      <p:cBhvr additive="base">
                                        <p:cTn id="26" dur="300" fill="hold"/>
                                        <p:tgtEl>
                                          <p:spTgt spid="275464"/>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900"/>
                            </p:stCondLst>
                            <p:childTnLst>
                              <p:par>
                                <p:cTn id="28" presetID="22" presetClass="entr" presetSubtype="4" fill="hold" grpId="0" nodeType="afterEffect">
                                  <p:stCondLst>
                                    <p:cond delay="0"/>
                                  </p:stCondLst>
                                  <p:childTnLst>
                                    <p:set>
                                      <p:cBhvr>
                                        <p:cTn id="29" dur="1" fill="hold">
                                          <p:stCondLst>
                                            <p:cond delay="0"/>
                                          </p:stCondLst>
                                        </p:cTn>
                                        <p:tgtEl>
                                          <p:spTgt spid="275460"/>
                                        </p:tgtEl>
                                        <p:attrNameLst>
                                          <p:attrName>style.visibility</p:attrName>
                                        </p:attrNameLst>
                                      </p:cBhvr>
                                      <p:to>
                                        <p:strVal val="visible"/>
                                      </p:to>
                                    </p:set>
                                    <p:animEffect transition="in" filter="wipe(down)">
                                      <p:cBhvr>
                                        <p:cTn id="30" dur="500"/>
                                        <p:tgtEl>
                                          <p:spTgt spid="275460"/>
                                        </p:tgtEl>
                                      </p:cBhvr>
                                    </p:animEffect>
                                  </p:childTnLst>
                                </p:cTn>
                              </p:par>
                            </p:childTnLst>
                          </p:cTn>
                        </p:par>
                        <p:par>
                          <p:cTn id="31" fill="hold" nodeType="afterGroup">
                            <p:stCondLst>
                              <p:cond delay="2400"/>
                            </p:stCondLst>
                            <p:childTnLst>
                              <p:par>
                                <p:cTn id="32" presetID="2" presetClass="entr" presetSubtype="8" fill="hold" grpId="0" nodeType="afterEffect">
                                  <p:stCondLst>
                                    <p:cond delay="0"/>
                                  </p:stCondLst>
                                  <p:childTnLst>
                                    <p:set>
                                      <p:cBhvr>
                                        <p:cTn id="33" dur="1" fill="hold">
                                          <p:stCondLst>
                                            <p:cond delay="0"/>
                                          </p:stCondLst>
                                        </p:cTn>
                                        <p:tgtEl>
                                          <p:spTgt spid="275465"/>
                                        </p:tgtEl>
                                        <p:attrNameLst>
                                          <p:attrName>style.visibility</p:attrName>
                                        </p:attrNameLst>
                                      </p:cBhvr>
                                      <p:to>
                                        <p:strVal val="visible"/>
                                      </p:to>
                                    </p:set>
                                    <p:anim calcmode="lin" valueType="num">
                                      <p:cBhvr additive="base">
                                        <p:cTn id="34" dur="300" fill="hold"/>
                                        <p:tgtEl>
                                          <p:spTgt spid="275465"/>
                                        </p:tgtEl>
                                        <p:attrNameLst>
                                          <p:attrName>ppt_x</p:attrName>
                                        </p:attrNameLst>
                                      </p:cBhvr>
                                      <p:tavLst>
                                        <p:tav tm="0">
                                          <p:val>
                                            <p:strVal val="0-#ppt_w/2"/>
                                          </p:val>
                                        </p:tav>
                                        <p:tav tm="100000">
                                          <p:val>
                                            <p:strVal val="#ppt_x"/>
                                          </p:val>
                                        </p:tav>
                                      </p:tavLst>
                                    </p:anim>
                                    <p:anim calcmode="lin" valueType="num">
                                      <p:cBhvr additive="base">
                                        <p:cTn id="35" dur="300" fill="hold"/>
                                        <p:tgtEl>
                                          <p:spTgt spid="275465"/>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275458"/>
                                        </p:tgtEl>
                                        <p:attrNameLst>
                                          <p:attrName>style.visibility</p:attrName>
                                        </p:attrNameLst>
                                      </p:cBhvr>
                                      <p:to>
                                        <p:strVal val="visible"/>
                                      </p:to>
                                    </p:set>
                                    <p:animEffect transition="in" filter="wipe(up)">
                                      <p:cBhvr>
                                        <p:cTn id="39" dur="500"/>
                                        <p:tgtEl>
                                          <p:spTgt spid="275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8" grpId="0" animBg="1" autoUpdateAnimBg="0"/>
      <p:bldP spid="275459" grpId="0" animBg="1" autoUpdateAnimBg="0"/>
      <p:bldP spid="275460" grpId="0" animBg="1" autoUpdateAnimBg="0"/>
      <p:bldP spid="275461" grpId="0" animBg="1" autoUpdateAnimBg="0"/>
      <p:bldP spid="275462" grpId="0" animBg="1"/>
      <p:bldP spid="275463" grpId="0" animBg="1"/>
      <p:bldP spid="275464" grpId="0" animBg="1"/>
      <p:bldP spid="27546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任意多边形 54"/>
          <p:cNvSpPr>
            <a:spLocks/>
          </p:cNvSpPr>
          <p:nvPr/>
        </p:nvSpPr>
        <p:spPr bwMode="auto">
          <a:xfrm>
            <a:off x="4495816" y="4072654"/>
            <a:ext cx="5749925" cy="129844"/>
          </a:xfrm>
          <a:custGeom>
            <a:avLst/>
            <a:gdLst/>
            <a:ahLst/>
            <a:cxnLst/>
            <a:rect l="0" t="0" r="r" b="b"/>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7" name="任意多边形 56"/>
          <p:cNvSpPr>
            <a:spLocks/>
          </p:cNvSpPr>
          <p:nvPr/>
        </p:nvSpPr>
        <p:spPr bwMode="auto">
          <a:xfrm rot="10800000">
            <a:off x="5202239" y="2383105"/>
            <a:ext cx="73183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1 w 973072"/>
              <a:gd name="T15" fmla="*/ 467447 h 2871990"/>
              <a:gd name="T16" fmla="*/ 1090706 w 973072"/>
              <a:gd name="T17" fmla="*/ 489184 h 2871990"/>
              <a:gd name="T18" fmla="*/ 1430338 w 973072"/>
              <a:gd name="T19" fmla="*/ 935043 h 2871990"/>
              <a:gd name="T20" fmla="*/ 1430338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8" name="任意多边形 57"/>
          <p:cNvSpPr>
            <a:spLocks/>
          </p:cNvSpPr>
          <p:nvPr/>
        </p:nvSpPr>
        <p:spPr bwMode="auto">
          <a:xfrm rot="10800000">
            <a:off x="6354765" y="2383105"/>
            <a:ext cx="730250"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9" name="任意多边形 58"/>
          <p:cNvSpPr>
            <a:spLocks/>
          </p:cNvSpPr>
          <p:nvPr/>
        </p:nvSpPr>
        <p:spPr bwMode="auto">
          <a:xfrm rot="10800000">
            <a:off x="7486652" y="2383105"/>
            <a:ext cx="73342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0 w 973072"/>
              <a:gd name="T15" fmla="*/ 467447 h 2871990"/>
              <a:gd name="T16" fmla="*/ 1090705 w 973072"/>
              <a:gd name="T17" fmla="*/ 489184 h 2871990"/>
              <a:gd name="T18" fmla="*/ 1430337 w 973072"/>
              <a:gd name="T19" fmla="*/ 935043 h 2871990"/>
              <a:gd name="T20" fmla="*/ 1430337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60" name="任意多边形 59"/>
          <p:cNvSpPr>
            <a:spLocks/>
          </p:cNvSpPr>
          <p:nvPr/>
        </p:nvSpPr>
        <p:spPr bwMode="auto">
          <a:xfrm rot="10800000">
            <a:off x="8643940" y="2383105"/>
            <a:ext cx="728662"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297991" name="矩形 68"/>
          <p:cNvSpPr>
            <a:spLocks noChangeArrowheads="1"/>
          </p:cNvSpPr>
          <p:nvPr/>
        </p:nvSpPr>
        <p:spPr bwMode="auto">
          <a:xfrm>
            <a:off x="5289551" y="2647552"/>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，在此处添加</a:t>
            </a:r>
            <a:endParaRPr lang="zh-CN" altLang="en-US" sz="1000" dirty="0">
              <a:solidFill>
                <a:srgbClr val="FFFFFF"/>
              </a:solidFill>
              <a:latin typeface="方正兰亭纤黑简体"/>
              <a:ea typeface="微软雅黑" pitchFamily="34" charset="-122"/>
              <a:cs typeface="方正兰亭纤黑简体"/>
            </a:endParaRPr>
          </a:p>
        </p:txBody>
      </p:sp>
      <p:sp>
        <p:nvSpPr>
          <p:cNvPr id="297992" name="矩形 68"/>
          <p:cNvSpPr>
            <a:spLocks noChangeArrowheads="1"/>
          </p:cNvSpPr>
          <p:nvPr/>
        </p:nvSpPr>
        <p:spPr bwMode="auto">
          <a:xfrm>
            <a:off x="6424612" y="2647552"/>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，在</a:t>
            </a:r>
            <a:r>
              <a:rPr lang="zh-CN" altLang="en-US" sz="1000" dirty="0">
                <a:solidFill>
                  <a:srgbClr val="FFFFFF"/>
                </a:solidFill>
                <a:latin typeface="方正兰亭纤黑简体"/>
                <a:ea typeface="微软雅黑" pitchFamily="34" charset="-122"/>
                <a:cs typeface="方正兰亭纤黑简体"/>
              </a:rPr>
              <a:t>此处添加此处</a:t>
            </a:r>
          </a:p>
        </p:txBody>
      </p:sp>
      <p:sp>
        <p:nvSpPr>
          <p:cNvPr id="297993" name="矩形 68"/>
          <p:cNvSpPr>
            <a:spLocks noChangeArrowheads="1"/>
          </p:cNvSpPr>
          <p:nvPr/>
        </p:nvSpPr>
        <p:spPr bwMode="auto">
          <a:xfrm>
            <a:off x="7558088" y="2701390"/>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，，具体添加</a:t>
            </a:r>
            <a:r>
              <a:rPr lang="zh-CN" altLang="en-US" sz="1000" dirty="0">
                <a:solidFill>
                  <a:srgbClr val="FFFFFF"/>
                </a:solidFill>
                <a:latin typeface="方正兰亭纤黑简体"/>
                <a:ea typeface="微软雅黑" pitchFamily="34" charset="-122"/>
                <a:cs typeface="方正兰亭纤黑简体"/>
              </a:rPr>
              <a:t>此处</a:t>
            </a:r>
          </a:p>
        </p:txBody>
      </p:sp>
      <p:sp>
        <p:nvSpPr>
          <p:cNvPr id="297994" name="矩形 68"/>
          <p:cNvSpPr>
            <a:spLocks noChangeArrowheads="1"/>
          </p:cNvSpPr>
          <p:nvPr/>
        </p:nvSpPr>
        <p:spPr bwMode="auto">
          <a:xfrm>
            <a:off x="8748713" y="2701390"/>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添说明此处</a:t>
            </a:r>
            <a:endParaRPr lang="zh-CN" altLang="en-US" sz="1000" dirty="0">
              <a:solidFill>
                <a:srgbClr val="FFFFFF"/>
              </a:solidFill>
              <a:latin typeface="方正兰亭纤黑简体"/>
              <a:ea typeface="微软雅黑" pitchFamily="34" charset="-122"/>
              <a:cs typeface="方正兰亭纤黑简体"/>
            </a:endParaRPr>
          </a:p>
        </p:txBody>
      </p:sp>
      <p:sp>
        <p:nvSpPr>
          <p:cNvPr id="11" name="Text Box 26"/>
          <p:cNvSpPr txBox="1">
            <a:spLocks noChangeArrowheads="1"/>
          </p:cNvSpPr>
          <p:nvPr/>
        </p:nvSpPr>
        <p:spPr bwMode="gray">
          <a:xfrm>
            <a:off x="483711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endParaRPr lang="zh-CN" altLang="en-US" sz="1100" dirty="0">
              <a:solidFill>
                <a:srgbClr val="FFFFFF"/>
              </a:solidFill>
              <a:latin typeface="方正正纤黑简体" charset="-122"/>
              <a:ea typeface="微软雅黑" pitchFamily="34" charset="-122"/>
            </a:endParaRPr>
          </a:p>
        </p:txBody>
      </p:sp>
      <p:sp>
        <p:nvSpPr>
          <p:cNvPr id="2" name="Text Box 26"/>
          <p:cNvSpPr txBox="1">
            <a:spLocks noChangeArrowheads="1"/>
          </p:cNvSpPr>
          <p:nvPr/>
        </p:nvSpPr>
        <p:spPr bwMode="gray">
          <a:xfrm>
            <a:off x="6084888" y="4389369"/>
            <a:ext cx="1487487"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p:txBody>
      </p:sp>
      <p:sp>
        <p:nvSpPr>
          <p:cNvPr id="3" name="Text Box 26"/>
          <p:cNvSpPr txBox="1">
            <a:spLocks noChangeArrowheads="1"/>
          </p:cNvSpPr>
          <p:nvPr/>
        </p:nvSpPr>
        <p:spPr bwMode="gray">
          <a:xfrm>
            <a:off x="733107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p:txBody>
      </p:sp>
      <p:sp>
        <p:nvSpPr>
          <p:cNvPr id="4" name="Text Box 26"/>
          <p:cNvSpPr txBox="1">
            <a:spLocks noChangeArrowheads="1"/>
          </p:cNvSpPr>
          <p:nvPr/>
        </p:nvSpPr>
        <p:spPr bwMode="gray">
          <a:xfrm>
            <a:off x="8523290"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p:txBody>
      </p:sp>
      <p:sp>
        <p:nvSpPr>
          <p:cNvPr id="297999"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10725299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6</a:t>
            </a:r>
            <a:r>
              <a:rPr lang="zh-CN" altLang="en-US" sz="2000" b="1" dirty="0">
                <a:solidFill>
                  <a:srgbClr val="FFFFCC"/>
                </a:solidFill>
                <a:latin typeface="微软雅黑" pitchFamily="34" charset="-122"/>
                <a:ea typeface="微软雅黑" pitchFamily="34" charset="-122"/>
              </a:rPr>
              <a:t>、布置作业</a:t>
            </a:r>
          </a:p>
        </p:txBody>
      </p:sp>
      <p:grpSp>
        <p:nvGrpSpPr>
          <p:cNvPr id="2" name="组合 1"/>
          <p:cNvGrpSpPr>
            <a:grpSpLocks/>
          </p:cNvGrpSpPr>
          <p:nvPr/>
        </p:nvGrpSpPr>
        <p:grpSpPr bwMode="auto">
          <a:xfrm>
            <a:off x="4306888" y="2440133"/>
            <a:ext cx="1630362" cy="1719635"/>
            <a:chOff x="1075056" y="1491630"/>
            <a:chExt cx="2070054" cy="2345183"/>
          </a:xfrm>
        </p:grpSpPr>
        <p:sp>
          <p:nvSpPr>
            <p:cNvPr id="3" name="等腰三角形 12"/>
            <p:cNvSpPr>
              <a:spLocks/>
            </p:cNvSpPr>
            <p:nvPr/>
          </p:nvSpPr>
          <p:spPr bwMode="auto">
            <a:xfrm flipV="1">
              <a:off x="1075056" y="1491630"/>
              <a:ext cx="2070054" cy="2345183"/>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TextBox 3"/>
            <p:cNvSpPr txBox="1">
              <a:spLocks noChangeArrowheads="1"/>
            </p:cNvSpPr>
            <p:nvPr/>
          </p:nvSpPr>
          <p:spPr bwMode="auto">
            <a:xfrm>
              <a:off x="1556793" y="2074687"/>
              <a:ext cx="1091165" cy="39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400">
                  <a:solidFill>
                    <a:srgbClr val="FFFFFF"/>
                  </a:solidFill>
                  <a:latin typeface="方正兰亭中黑_GBK" charset="-122"/>
                  <a:ea typeface="微软雅黑" pitchFamily="34" charset="-122"/>
                </a:rPr>
                <a:t>添加标题</a:t>
              </a:r>
            </a:p>
          </p:txBody>
        </p:sp>
        <p:sp>
          <p:nvSpPr>
            <p:cNvPr id="5" name="Rectangle 13" descr="FD1DDF730CE4456e89755B07FE1653D0# #Rectangle 13"/>
            <p:cNvSpPr>
              <a:spLocks noChangeArrowheads="1"/>
            </p:cNvSpPr>
            <p:nvPr/>
          </p:nvSpPr>
          <p:spPr bwMode="auto">
            <a:xfrm>
              <a:off x="1256464" y="2487144"/>
              <a:ext cx="1707240" cy="5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2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200">
                  <a:solidFill>
                    <a:srgbClr val="FFFFFF"/>
                  </a:solidFill>
                  <a:latin typeface="方正兰亭黑_GBK" charset="-122"/>
                  <a:ea typeface="微软雅黑" pitchFamily="34" charset="-122"/>
                </a:rPr>
                <a:t>简要说明</a:t>
              </a:r>
            </a:p>
          </p:txBody>
        </p:sp>
      </p:grpSp>
      <p:sp>
        <p:nvSpPr>
          <p:cNvPr id="6" name="Rectangle 13" descr="FD1DDF730CE4456e89755B07FE1653D0# #Rectangle 13"/>
          <p:cNvSpPr>
            <a:spLocks noChangeArrowheads="1"/>
          </p:cNvSpPr>
          <p:nvPr/>
        </p:nvSpPr>
        <p:spPr bwMode="auto">
          <a:xfrm>
            <a:off x="4275154" y="4172412"/>
            <a:ext cx="1679575" cy="114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4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nvGrpSpPr>
          <p:cNvPr id="7" name="组合 6"/>
          <p:cNvGrpSpPr>
            <a:grpSpLocks/>
          </p:cNvGrpSpPr>
          <p:nvPr/>
        </p:nvGrpSpPr>
        <p:grpSpPr bwMode="auto">
          <a:xfrm>
            <a:off x="6538928" y="2558891"/>
            <a:ext cx="1347787" cy="1423529"/>
            <a:chOff x="3845797" y="1655066"/>
            <a:chExt cx="1713148" cy="1940841"/>
          </a:xfrm>
        </p:grpSpPr>
        <p:sp>
          <p:nvSpPr>
            <p:cNvPr id="8" name="等腰三角形 12"/>
            <p:cNvSpPr>
              <a:spLocks/>
            </p:cNvSpPr>
            <p:nvPr/>
          </p:nvSpPr>
          <p:spPr bwMode="auto">
            <a:xfrm flipV="1">
              <a:off x="3845797" y="1655066"/>
              <a:ext cx="1713148" cy="1940841"/>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 name="TextBox 8"/>
            <p:cNvSpPr txBox="1">
              <a:spLocks noChangeArrowheads="1"/>
            </p:cNvSpPr>
            <p:nvPr/>
          </p:nvSpPr>
          <p:spPr bwMode="auto">
            <a:xfrm>
              <a:off x="4198919" y="2106274"/>
              <a:ext cx="961959" cy="34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itchFamily="34" charset="-122"/>
                </a:rPr>
                <a:t>添加标题</a:t>
              </a:r>
            </a:p>
          </p:txBody>
        </p:sp>
        <p:sp>
          <p:nvSpPr>
            <p:cNvPr id="10" name="Rectangle 13" descr="FD1DDF730CE4456e89755B07FE1653D0# #Rectangle 13"/>
            <p:cNvSpPr>
              <a:spLocks noChangeArrowheads="1"/>
            </p:cNvSpPr>
            <p:nvPr/>
          </p:nvSpPr>
          <p:spPr bwMode="auto">
            <a:xfrm>
              <a:off x="3946689" y="2458172"/>
              <a:ext cx="1511365" cy="5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1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100">
                  <a:solidFill>
                    <a:srgbClr val="FFFFFF"/>
                  </a:solidFill>
                  <a:latin typeface="方正兰亭黑_GBK" charset="-122"/>
                  <a:ea typeface="微软雅黑" pitchFamily="34" charset="-122"/>
                </a:rPr>
                <a:t>简要说明</a:t>
              </a:r>
            </a:p>
          </p:txBody>
        </p:sp>
      </p:grpSp>
      <p:grpSp>
        <p:nvGrpSpPr>
          <p:cNvPr id="11" name="组合 10"/>
          <p:cNvGrpSpPr>
            <a:grpSpLocks/>
          </p:cNvGrpSpPr>
          <p:nvPr/>
        </p:nvGrpSpPr>
        <p:grpSpPr bwMode="auto">
          <a:xfrm>
            <a:off x="8461390" y="2630147"/>
            <a:ext cx="1190625" cy="1255682"/>
            <a:chOff x="6322551" y="1747101"/>
            <a:chExt cx="1512168" cy="1713148"/>
          </a:xfrm>
        </p:grpSpPr>
        <p:sp>
          <p:nvSpPr>
            <p:cNvPr id="12" name="等腰三角形 12"/>
            <p:cNvSpPr>
              <a:spLocks/>
            </p:cNvSpPr>
            <p:nvPr/>
          </p:nvSpPr>
          <p:spPr bwMode="auto">
            <a:xfrm flipV="1">
              <a:off x="6322551" y="1747101"/>
              <a:ext cx="1512168" cy="1713148"/>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3" name="TextBox 12"/>
            <p:cNvSpPr txBox="1">
              <a:spLocks noChangeArrowheads="1"/>
            </p:cNvSpPr>
            <p:nvPr/>
          </p:nvSpPr>
          <p:spPr bwMode="auto">
            <a:xfrm>
              <a:off x="6602806" y="2105717"/>
              <a:ext cx="896038" cy="32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100">
                  <a:solidFill>
                    <a:srgbClr val="FFFFFF"/>
                  </a:solidFill>
                  <a:latin typeface="方正兰亭中黑_GBK" charset="-122"/>
                  <a:ea typeface="微软雅黑" pitchFamily="34" charset="-122"/>
                </a:rPr>
                <a:t>添加标题</a:t>
              </a:r>
            </a:p>
          </p:txBody>
        </p:sp>
        <p:sp>
          <p:nvSpPr>
            <p:cNvPr id="14" name="Rectangle 13" descr="FD1DDF730CE4456e89755B07FE1653D0# #Rectangle 13"/>
            <p:cNvSpPr>
              <a:spLocks noChangeArrowheads="1"/>
            </p:cNvSpPr>
            <p:nvPr/>
          </p:nvSpPr>
          <p:spPr bwMode="auto">
            <a:xfrm>
              <a:off x="6393118" y="2457851"/>
              <a:ext cx="1371031" cy="51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0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000">
                  <a:solidFill>
                    <a:srgbClr val="FFFFFF"/>
                  </a:solidFill>
                  <a:latin typeface="方正兰亭黑_GBK" charset="-122"/>
                  <a:ea typeface="微软雅黑" pitchFamily="34" charset="-122"/>
                </a:rPr>
                <a:t>简要说明</a:t>
              </a:r>
            </a:p>
          </p:txBody>
        </p:sp>
      </p:grpSp>
      <p:sp>
        <p:nvSpPr>
          <p:cNvPr id="15" name="Rectangle 13" descr="FD1DDF730CE4456e89755B07FE1653D0# #Rectangle 13"/>
          <p:cNvSpPr>
            <a:spLocks noChangeArrowheads="1"/>
          </p:cNvSpPr>
          <p:nvPr/>
        </p:nvSpPr>
        <p:spPr bwMode="auto">
          <a:xfrm>
            <a:off x="6300803" y="4066320"/>
            <a:ext cx="1679575"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6" name="Rectangle 13" descr="FD1DDF730CE4456e89755B07FE1653D0# #Rectangle 13"/>
          <p:cNvSpPr>
            <a:spLocks noChangeArrowheads="1"/>
          </p:cNvSpPr>
          <p:nvPr/>
        </p:nvSpPr>
        <p:spPr bwMode="auto">
          <a:xfrm>
            <a:off x="8245490" y="3995065"/>
            <a:ext cx="1587501" cy="71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05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Tree>
    <p:extLst>
      <p:ext uri="{BB962C8B-B14F-4D97-AF65-F5344CB8AC3E}">
        <p14:creationId xmlns:p14="http://schemas.microsoft.com/office/powerpoint/2010/main" val="309715964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fade">
                                      <p:cBhvr>
                                        <p:cTn id="7" dur="500"/>
                                        <p:tgtEl>
                                          <p:spTgt spid="274434"/>
                                        </p:tgtEl>
                                      </p:cBhvr>
                                    </p:animEffect>
                                    <p:anim calcmode="lin" valueType="num">
                                      <p:cBhvr>
                                        <p:cTn id="8" dur="500" fill="hold"/>
                                        <p:tgtEl>
                                          <p:spTgt spid="274434"/>
                                        </p:tgtEl>
                                        <p:attrNameLst>
                                          <p:attrName>ppt_x</p:attrName>
                                        </p:attrNameLst>
                                      </p:cBhvr>
                                      <p:tavLst>
                                        <p:tav tm="0">
                                          <p:val>
                                            <p:strVal val="#ppt_x"/>
                                          </p:val>
                                        </p:tav>
                                        <p:tav tm="100000">
                                          <p:val>
                                            <p:strVal val="#ppt_x"/>
                                          </p:val>
                                        </p:tav>
                                      </p:tavLst>
                                    </p:anim>
                                    <p:anim calcmode="lin" valueType="num">
                                      <p:cBhvr>
                                        <p:cTn id="9" dur="500" fill="hold"/>
                                        <p:tgtEl>
                                          <p:spTgt spid="2744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5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45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6"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8" name="五边形 5"/>
          <p:cNvSpPr>
            <a:spLocks noChangeArrowheads="1"/>
          </p:cNvSpPr>
          <p:nvPr/>
        </p:nvSpPr>
        <p:spPr bwMode="auto">
          <a:xfrm rot="16200000">
            <a:off x="6804149" y="1915277"/>
            <a:ext cx="707806" cy="1177924"/>
          </a:xfrm>
          <a:prstGeom prst="homePlate">
            <a:avLst>
              <a:gd name="adj" fmla="val 31028"/>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vert="eaVert" lIns="56817" tIns="28408" rIns="56817" bIns="28408" anchor="ctr"/>
          <a:lstStyle/>
          <a:p>
            <a:pPr algn="ctr" defTabSz="568325" fontAlgn="base">
              <a:spcBef>
                <a:spcPct val="0"/>
              </a:spcBef>
              <a:spcAft>
                <a:spcPct val="0"/>
              </a:spcAft>
              <a:buFont typeface="Arial" pitchFamily="34" charset="0"/>
              <a:buNone/>
            </a:pPr>
            <a:endParaRPr lang="zh-CN" altLang="zh-CN" sz="1200">
              <a:solidFill>
                <a:srgbClr val="000000"/>
              </a:solidFill>
              <a:latin typeface="微软雅黑" pitchFamily="34" charset="-122"/>
              <a:ea typeface="微软雅黑" pitchFamily="34" charset="-122"/>
            </a:endParaRPr>
          </a:p>
        </p:txBody>
      </p:sp>
      <p:sp>
        <p:nvSpPr>
          <p:cNvPr id="56339" name="TextBox 6"/>
          <p:cNvSpPr txBox="1">
            <a:spLocks noChangeArrowheads="1"/>
          </p:cNvSpPr>
          <p:nvPr/>
        </p:nvSpPr>
        <p:spPr bwMode="auto">
          <a:xfrm>
            <a:off x="6856413" y="2444882"/>
            <a:ext cx="684212"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sz="1200">
                <a:solidFill>
                  <a:srgbClr val="F8F8F8"/>
                </a:solidFill>
                <a:latin typeface="微软雅黑" pitchFamily="34" charset="-122"/>
                <a:ea typeface="微软雅黑" pitchFamily="34" charset="-122"/>
              </a:rPr>
              <a:t>20%</a:t>
            </a:r>
            <a:endParaRPr lang="en-US" altLang="zh-CN" sz="1200">
              <a:solidFill>
                <a:srgbClr val="F8F8F8"/>
              </a:solidFill>
              <a:latin typeface="微软雅黑" pitchFamily="34" charset="-122"/>
              <a:ea typeface="微软雅黑" pitchFamily="34" charset="-122"/>
            </a:endParaRPr>
          </a:p>
        </p:txBody>
      </p:sp>
      <p:sp>
        <p:nvSpPr>
          <p:cNvPr id="56340" name="五边形 7"/>
          <p:cNvSpPr>
            <a:spLocks noChangeArrowheads="1"/>
          </p:cNvSpPr>
          <p:nvPr/>
        </p:nvSpPr>
        <p:spPr bwMode="auto">
          <a:xfrm rot="5400000">
            <a:off x="6476374" y="3036366"/>
            <a:ext cx="1363357" cy="1177924"/>
          </a:xfrm>
          <a:prstGeom prst="homePlate">
            <a:avLst>
              <a:gd name="adj" fmla="val 24551"/>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rot="10800000" vert="eaVert" lIns="56817" tIns="28408" rIns="56817" bIns="28408" anchor="ctr"/>
          <a:lstStyle/>
          <a:p>
            <a:pPr algn="ctr" defTabSz="568325" fontAlgn="base">
              <a:spcBef>
                <a:spcPct val="0"/>
              </a:spcBef>
              <a:spcAft>
                <a:spcPct val="0"/>
              </a:spcAft>
              <a:buFont typeface="Arial" pitchFamily="34" charset="0"/>
              <a:buNone/>
            </a:pPr>
            <a:endParaRPr lang="zh-CN" altLang="zh-CN" sz="1200">
              <a:solidFill>
                <a:srgbClr val="000000"/>
              </a:solidFill>
              <a:latin typeface="微软雅黑" pitchFamily="34" charset="-122"/>
              <a:ea typeface="微软雅黑" pitchFamily="34" charset="-122"/>
            </a:endParaRPr>
          </a:p>
        </p:txBody>
      </p:sp>
      <p:sp>
        <p:nvSpPr>
          <p:cNvPr id="56341" name="TextBox 8"/>
          <p:cNvSpPr txBox="1">
            <a:spLocks noChangeArrowheads="1"/>
          </p:cNvSpPr>
          <p:nvPr/>
        </p:nvSpPr>
        <p:spPr bwMode="auto">
          <a:xfrm>
            <a:off x="6816740" y="3094100"/>
            <a:ext cx="682625"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sz="1200">
                <a:solidFill>
                  <a:srgbClr val="F8F8F8"/>
                </a:solidFill>
                <a:latin typeface="微软雅黑" pitchFamily="34" charset="-122"/>
                <a:ea typeface="微软雅黑" pitchFamily="34" charset="-122"/>
              </a:rPr>
              <a:t>80%</a:t>
            </a:r>
            <a:endParaRPr lang="en-US" altLang="zh-CN" sz="1200">
              <a:solidFill>
                <a:srgbClr val="F8F8F8"/>
              </a:solidFill>
              <a:latin typeface="微软雅黑" pitchFamily="34" charset="-122"/>
              <a:ea typeface="微软雅黑" pitchFamily="34" charset="-122"/>
            </a:endParaRPr>
          </a:p>
        </p:txBody>
      </p:sp>
      <p:sp>
        <p:nvSpPr>
          <p:cNvPr id="56342" name="矩形 9"/>
          <p:cNvSpPr>
            <a:spLocks noChangeArrowheads="1"/>
          </p:cNvSpPr>
          <p:nvPr/>
        </p:nvSpPr>
        <p:spPr bwMode="auto">
          <a:xfrm>
            <a:off x="6569076" y="3439271"/>
            <a:ext cx="1177924" cy="79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8F8F8"/>
                </a:solidFill>
                <a:latin typeface="微软雅黑" pitchFamily="34" charset="-122"/>
                <a:ea typeface="微软雅黑" pitchFamily="34" charset="-122"/>
              </a:rPr>
              <a:t>单击此处添加文本</a:t>
            </a:r>
            <a:endParaRPr lang="en-US" sz="1200">
              <a:solidFill>
                <a:srgbClr val="F8F8F8"/>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8F8F8"/>
                </a:solidFill>
                <a:latin typeface="微软雅黑" pitchFamily="34" charset="-122"/>
                <a:ea typeface="微软雅黑" pitchFamily="34" charset="-122"/>
              </a:rPr>
              <a:t>单击此处添加文本</a:t>
            </a:r>
            <a:endParaRPr lang="en-US" sz="1200">
              <a:solidFill>
                <a:srgbClr val="F8F8F8"/>
              </a:solidFill>
              <a:latin typeface="微软雅黑" pitchFamily="34" charset="-122"/>
              <a:ea typeface="微软雅黑" pitchFamily="34" charset="-122"/>
            </a:endParaRPr>
          </a:p>
        </p:txBody>
      </p:sp>
      <p:sp>
        <p:nvSpPr>
          <p:cNvPr id="56343" name="矩形 3"/>
          <p:cNvSpPr>
            <a:spLocks/>
          </p:cNvSpPr>
          <p:nvPr/>
        </p:nvSpPr>
        <p:spPr bwMode="auto">
          <a:xfrm rot="5400000" flipH="1" flipV="1">
            <a:off x="5370021" y="1747074"/>
            <a:ext cx="235936" cy="1466850"/>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6344" name="TextBox 11"/>
          <p:cNvSpPr txBox="1">
            <a:spLocks noChangeArrowheads="1"/>
          </p:cNvSpPr>
          <p:nvPr/>
        </p:nvSpPr>
        <p:spPr bwMode="auto">
          <a:xfrm>
            <a:off x="4795840" y="2389438"/>
            <a:ext cx="1371600"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rPr>
              <a:t>单击添加标题</a:t>
            </a:r>
          </a:p>
        </p:txBody>
      </p:sp>
      <p:sp>
        <p:nvSpPr>
          <p:cNvPr id="56345" name="矩形 12"/>
          <p:cNvSpPr>
            <a:spLocks noChangeArrowheads="1"/>
          </p:cNvSpPr>
          <p:nvPr/>
        </p:nvSpPr>
        <p:spPr bwMode="auto">
          <a:xfrm>
            <a:off x="4748214" y="2693462"/>
            <a:ext cx="1465262"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p>
        </p:txBody>
      </p:sp>
      <p:sp>
        <p:nvSpPr>
          <p:cNvPr id="56346" name="矩形 13"/>
          <p:cNvSpPr>
            <a:spLocks noChangeArrowheads="1"/>
          </p:cNvSpPr>
          <p:nvPr/>
        </p:nvSpPr>
        <p:spPr bwMode="auto">
          <a:xfrm>
            <a:off x="7956551" y="2343518"/>
            <a:ext cx="1465263"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p>
        </p:txBody>
      </p:sp>
      <p:sp>
        <p:nvSpPr>
          <p:cNvPr id="56347" name="Rectangle 12"/>
          <p:cNvSpPr>
            <a:spLocks noChangeArrowheads="1"/>
          </p:cNvSpPr>
          <p:nvPr/>
        </p:nvSpPr>
        <p:spPr bwMode="auto">
          <a:xfrm>
            <a:off x="5508627" y="4497032"/>
            <a:ext cx="4302125" cy="6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lnSpc>
                <a:spcPct val="150000"/>
              </a:lnSpc>
              <a:spcBef>
                <a:spcPct val="0"/>
              </a:spcBef>
              <a:spcAft>
                <a:spcPct val="0"/>
              </a:spcAft>
              <a:buClr>
                <a:srgbClr val="1F3F5F"/>
              </a:buClr>
              <a:buFont typeface="Arial" pitchFamily="34" charset="0"/>
              <a:buNone/>
            </a:pPr>
            <a:r>
              <a:rPr lang="zh-CN" altLang="en-US" sz="1200">
                <a:solidFill>
                  <a:srgbClr val="FFFFFF"/>
                </a:solidFill>
                <a:latin typeface="微软雅黑" pitchFamily="34" charset="-122"/>
                <a:ea typeface="微软雅黑" pitchFamily="34" charset="-122"/>
              </a:rPr>
              <a:t>单击此处添加文本，单击此处添加文本，单击此处添加文本。</a:t>
            </a:r>
            <a:endParaRPr lang="en-US" sz="1200">
              <a:solidFill>
                <a:srgbClr val="FFFFFF"/>
              </a:solidFill>
              <a:latin typeface="微软雅黑" pitchFamily="34" charset="-122"/>
              <a:ea typeface="微软雅黑" pitchFamily="34" charset="-122"/>
            </a:endParaRPr>
          </a:p>
          <a:p>
            <a:pPr algn="ctr" defTabSz="568325" fontAlgn="base">
              <a:lnSpc>
                <a:spcPct val="150000"/>
              </a:lnSpc>
              <a:spcBef>
                <a:spcPct val="0"/>
              </a:spcBef>
              <a:spcAft>
                <a:spcPct val="0"/>
              </a:spcAft>
              <a:buClr>
                <a:srgbClr val="1F3F5F"/>
              </a:buClr>
              <a:buFont typeface="Arial" pitchFamily="34" charset="0"/>
              <a:buNone/>
            </a:pPr>
            <a:r>
              <a:rPr lang="zh-CN" altLang="en-US" sz="1200">
                <a:solidFill>
                  <a:srgbClr val="FFFFFF"/>
                </a:solidFill>
                <a:latin typeface="微软雅黑" pitchFamily="34" charset="-122"/>
                <a:ea typeface="微软雅黑" pitchFamily="34" charset="-122"/>
              </a:rPr>
              <a:t>单击此处添加文本，单击此处添加文本，单击此处添加文本。</a:t>
            </a:r>
          </a:p>
        </p:txBody>
      </p:sp>
      <p:sp>
        <p:nvSpPr>
          <p:cNvPr id="56349" name="TextBox 20"/>
          <p:cNvSpPr txBox="1">
            <a:spLocks noChangeArrowheads="1"/>
          </p:cNvSpPr>
          <p:nvPr/>
        </p:nvSpPr>
        <p:spPr bwMode="auto">
          <a:xfrm>
            <a:off x="7956550" y="4066343"/>
            <a:ext cx="1373188"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rPr>
              <a:t>单击添加标题</a:t>
            </a:r>
          </a:p>
        </p:txBody>
      </p:sp>
      <p:sp>
        <p:nvSpPr>
          <p:cNvPr id="56350" name="Rectangle 3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70616273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6342"/>
                                        </p:tgtEl>
                                        <p:attrNameLst>
                                          <p:attrName>style.visibility</p:attrName>
                                        </p:attrNameLst>
                                      </p:cBhvr>
                                      <p:to>
                                        <p:strVal val="visible"/>
                                      </p:to>
                                    </p:set>
                                    <p:anim calcmode="lin" valueType="num">
                                      <p:cBhvr additive="base">
                                        <p:cTn id="7" dur="500" fill="hold"/>
                                        <p:tgtEl>
                                          <p:spTgt spid="56342"/>
                                        </p:tgtEl>
                                        <p:attrNameLst>
                                          <p:attrName>ppt_x</p:attrName>
                                        </p:attrNameLst>
                                      </p:cBhvr>
                                      <p:tavLst>
                                        <p:tav tm="0">
                                          <p:val>
                                            <p:strVal val="#ppt_x"/>
                                          </p:val>
                                        </p:tav>
                                        <p:tav tm="100000">
                                          <p:val>
                                            <p:strVal val="#ppt_x"/>
                                          </p:val>
                                        </p:tav>
                                      </p:tavLst>
                                    </p:anim>
                                    <p:anim calcmode="lin" valueType="num">
                                      <p:cBhvr additive="base">
                                        <p:cTn id="8" dur="500" fill="hold"/>
                                        <p:tgtEl>
                                          <p:spTgt spid="563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6341"/>
                                        </p:tgtEl>
                                        <p:attrNameLst>
                                          <p:attrName>style.visibility</p:attrName>
                                        </p:attrNameLst>
                                      </p:cBhvr>
                                      <p:to>
                                        <p:strVal val="visible"/>
                                      </p:to>
                                    </p:set>
                                    <p:anim calcmode="lin" valueType="num">
                                      <p:cBhvr additive="base">
                                        <p:cTn id="11" dur="500" fill="hold"/>
                                        <p:tgtEl>
                                          <p:spTgt spid="56341"/>
                                        </p:tgtEl>
                                        <p:attrNameLst>
                                          <p:attrName>ppt_x</p:attrName>
                                        </p:attrNameLst>
                                      </p:cBhvr>
                                      <p:tavLst>
                                        <p:tav tm="0">
                                          <p:val>
                                            <p:strVal val="#ppt_x"/>
                                          </p:val>
                                        </p:tav>
                                        <p:tav tm="100000">
                                          <p:val>
                                            <p:strVal val="#ppt_x"/>
                                          </p:val>
                                        </p:tav>
                                      </p:tavLst>
                                    </p:anim>
                                    <p:anim calcmode="lin" valueType="num">
                                      <p:cBhvr additive="base">
                                        <p:cTn id="12" dur="500" fill="hold"/>
                                        <p:tgtEl>
                                          <p:spTgt spid="563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6340"/>
                                        </p:tgtEl>
                                        <p:attrNameLst>
                                          <p:attrName>style.visibility</p:attrName>
                                        </p:attrNameLst>
                                      </p:cBhvr>
                                      <p:to>
                                        <p:strVal val="visible"/>
                                      </p:to>
                                    </p:set>
                                    <p:anim calcmode="lin" valueType="num">
                                      <p:cBhvr additive="base">
                                        <p:cTn id="15" dur="500" fill="hold"/>
                                        <p:tgtEl>
                                          <p:spTgt spid="56340"/>
                                        </p:tgtEl>
                                        <p:attrNameLst>
                                          <p:attrName>ppt_x</p:attrName>
                                        </p:attrNameLst>
                                      </p:cBhvr>
                                      <p:tavLst>
                                        <p:tav tm="0">
                                          <p:val>
                                            <p:strVal val="#ppt_x"/>
                                          </p:val>
                                        </p:tav>
                                        <p:tav tm="100000">
                                          <p:val>
                                            <p:strVal val="#ppt_x"/>
                                          </p:val>
                                        </p:tav>
                                      </p:tavLst>
                                    </p:anim>
                                    <p:anim calcmode="lin" valueType="num">
                                      <p:cBhvr additive="base">
                                        <p:cTn id="16" dur="500" fill="hold"/>
                                        <p:tgtEl>
                                          <p:spTgt spid="56340"/>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6338"/>
                                        </p:tgtEl>
                                        <p:attrNameLst>
                                          <p:attrName>style.visibility</p:attrName>
                                        </p:attrNameLst>
                                      </p:cBhvr>
                                      <p:to>
                                        <p:strVal val="visible"/>
                                      </p:to>
                                    </p:set>
                                    <p:anim calcmode="lin" valueType="num">
                                      <p:cBhvr additive="base">
                                        <p:cTn id="19" dur="500" fill="hold"/>
                                        <p:tgtEl>
                                          <p:spTgt spid="56338"/>
                                        </p:tgtEl>
                                        <p:attrNameLst>
                                          <p:attrName>ppt_x</p:attrName>
                                        </p:attrNameLst>
                                      </p:cBhvr>
                                      <p:tavLst>
                                        <p:tav tm="0">
                                          <p:val>
                                            <p:strVal val="#ppt_x"/>
                                          </p:val>
                                        </p:tav>
                                        <p:tav tm="100000">
                                          <p:val>
                                            <p:strVal val="#ppt_x"/>
                                          </p:val>
                                        </p:tav>
                                      </p:tavLst>
                                    </p:anim>
                                    <p:anim calcmode="lin" valueType="num">
                                      <p:cBhvr additive="base">
                                        <p:cTn id="20" dur="500" fill="hold"/>
                                        <p:tgtEl>
                                          <p:spTgt spid="5633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6339"/>
                                        </p:tgtEl>
                                        <p:attrNameLst>
                                          <p:attrName>style.visibility</p:attrName>
                                        </p:attrNameLst>
                                      </p:cBhvr>
                                      <p:to>
                                        <p:strVal val="visible"/>
                                      </p:to>
                                    </p:set>
                                    <p:anim calcmode="lin" valueType="num">
                                      <p:cBhvr additive="base">
                                        <p:cTn id="23" dur="500" fill="hold"/>
                                        <p:tgtEl>
                                          <p:spTgt spid="56339"/>
                                        </p:tgtEl>
                                        <p:attrNameLst>
                                          <p:attrName>ppt_x</p:attrName>
                                        </p:attrNameLst>
                                      </p:cBhvr>
                                      <p:tavLst>
                                        <p:tav tm="0">
                                          <p:val>
                                            <p:strVal val="#ppt_x"/>
                                          </p:val>
                                        </p:tav>
                                        <p:tav tm="100000">
                                          <p:val>
                                            <p:strVal val="#ppt_x"/>
                                          </p:val>
                                        </p:tav>
                                      </p:tavLst>
                                    </p:anim>
                                    <p:anim calcmode="lin" valueType="num">
                                      <p:cBhvr additive="base">
                                        <p:cTn id="24" dur="500" fill="hold"/>
                                        <p:tgtEl>
                                          <p:spTgt spid="56339"/>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6349"/>
                                        </p:tgtEl>
                                        <p:attrNameLst>
                                          <p:attrName>style.visibility</p:attrName>
                                        </p:attrNameLst>
                                      </p:cBhvr>
                                      <p:to>
                                        <p:strVal val="visible"/>
                                      </p:to>
                                    </p:set>
                                    <p:anim calcmode="lin" valueType="num">
                                      <p:cBhvr additive="base">
                                        <p:cTn id="27" dur="500" fill="hold"/>
                                        <p:tgtEl>
                                          <p:spTgt spid="56349"/>
                                        </p:tgtEl>
                                        <p:attrNameLst>
                                          <p:attrName>ppt_x</p:attrName>
                                        </p:attrNameLst>
                                      </p:cBhvr>
                                      <p:tavLst>
                                        <p:tav tm="0">
                                          <p:val>
                                            <p:strVal val="1+#ppt_w/2"/>
                                          </p:val>
                                        </p:tav>
                                        <p:tav tm="100000">
                                          <p:val>
                                            <p:strVal val="#ppt_x"/>
                                          </p:val>
                                        </p:tav>
                                      </p:tavLst>
                                    </p:anim>
                                    <p:anim calcmode="lin" valueType="num">
                                      <p:cBhvr additive="base">
                                        <p:cTn id="28" dur="500" fill="hold"/>
                                        <p:tgtEl>
                                          <p:spTgt spid="5634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6343"/>
                                        </p:tgtEl>
                                        <p:attrNameLst>
                                          <p:attrName>style.visibility</p:attrName>
                                        </p:attrNameLst>
                                      </p:cBhvr>
                                      <p:to>
                                        <p:strVal val="visible"/>
                                      </p:to>
                                    </p:set>
                                    <p:anim calcmode="lin" valueType="num">
                                      <p:cBhvr additive="base">
                                        <p:cTn id="31" dur="500" fill="hold"/>
                                        <p:tgtEl>
                                          <p:spTgt spid="56343"/>
                                        </p:tgtEl>
                                        <p:attrNameLst>
                                          <p:attrName>ppt_x</p:attrName>
                                        </p:attrNameLst>
                                      </p:cBhvr>
                                      <p:tavLst>
                                        <p:tav tm="0">
                                          <p:val>
                                            <p:strVal val="0-#ppt_w/2"/>
                                          </p:val>
                                        </p:tav>
                                        <p:tav tm="100000">
                                          <p:val>
                                            <p:strVal val="#ppt_x"/>
                                          </p:val>
                                        </p:tav>
                                      </p:tavLst>
                                    </p:anim>
                                    <p:anim calcmode="lin" valueType="num">
                                      <p:cBhvr additive="base">
                                        <p:cTn id="32" dur="500" fill="hold"/>
                                        <p:tgtEl>
                                          <p:spTgt spid="5634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6344"/>
                                        </p:tgtEl>
                                        <p:attrNameLst>
                                          <p:attrName>style.visibility</p:attrName>
                                        </p:attrNameLst>
                                      </p:cBhvr>
                                      <p:to>
                                        <p:strVal val="visible"/>
                                      </p:to>
                                    </p:set>
                                    <p:anim calcmode="lin" valueType="num">
                                      <p:cBhvr additive="base">
                                        <p:cTn id="35" dur="500" fill="hold"/>
                                        <p:tgtEl>
                                          <p:spTgt spid="56344"/>
                                        </p:tgtEl>
                                        <p:attrNameLst>
                                          <p:attrName>ppt_x</p:attrName>
                                        </p:attrNameLst>
                                      </p:cBhvr>
                                      <p:tavLst>
                                        <p:tav tm="0">
                                          <p:val>
                                            <p:strVal val="0-#ppt_w/2"/>
                                          </p:val>
                                        </p:tav>
                                        <p:tav tm="100000">
                                          <p:val>
                                            <p:strVal val="#ppt_x"/>
                                          </p:val>
                                        </p:tav>
                                      </p:tavLst>
                                    </p:anim>
                                    <p:anim calcmode="lin" valueType="num">
                                      <p:cBhvr additive="base">
                                        <p:cTn id="36" dur="500" fill="hold"/>
                                        <p:tgtEl>
                                          <p:spTgt spid="56344"/>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56345"/>
                                        </p:tgtEl>
                                        <p:attrNameLst>
                                          <p:attrName>style.visibility</p:attrName>
                                        </p:attrNameLst>
                                      </p:cBhvr>
                                      <p:to>
                                        <p:strVal val="visible"/>
                                      </p:to>
                                    </p:set>
                                    <p:animEffect transition="in" filter="wipe(up)">
                                      <p:cBhvr>
                                        <p:cTn id="40" dur="500"/>
                                        <p:tgtEl>
                                          <p:spTgt spid="5634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6346"/>
                                        </p:tgtEl>
                                        <p:attrNameLst>
                                          <p:attrName>style.visibility</p:attrName>
                                        </p:attrNameLst>
                                      </p:cBhvr>
                                      <p:to>
                                        <p:strVal val="visible"/>
                                      </p:to>
                                    </p:set>
                                    <p:animEffect transition="in" filter="wipe(down)">
                                      <p:cBhvr>
                                        <p:cTn id="43" dur="500"/>
                                        <p:tgtEl>
                                          <p:spTgt spid="56346"/>
                                        </p:tgtEl>
                                      </p:cBhvr>
                                    </p:animEffect>
                                  </p:childTnLst>
                                </p:cTn>
                              </p:par>
                            </p:childTnLst>
                          </p:cTn>
                        </p:par>
                        <p:par>
                          <p:cTn id="44" fill="hold" nodeType="afterGroup">
                            <p:stCondLst>
                              <p:cond delay="1000"/>
                            </p:stCondLst>
                            <p:childTnLst>
                              <p:par>
                                <p:cTn id="45" presetID="22" presetClass="entr" presetSubtype="1" fill="hold" grpId="0" nodeType="afterEffect">
                                  <p:stCondLst>
                                    <p:cond delay="0"/>
                                  </p:stCondLst>
                                  <p:childTnLst>
                                    <p:set>
                                      <p:cBhvr>
                                        <p:cTn id="46" dur="1" fill="hold">
                                          <p:stCondLst>
                                            <p:cond delay="0"/>
                                          </p:stCondLst>
                                        </p:cTn>
                                        <p:tgtEl>
                                          <p:spTgt spid="56347"/>
                                        </p:tgtEl>
                                        <p:attrNameLst>
                                          <p:attrName>style.visibility</p:attrName>
                                        </p:attrNameLst>
                                      </p:cBhvr>
                                      <p:to>
                                        <p:strVal val="visible"/>
                                      </p:to>
                                    </p:set>
                                    <p:animEffect transition="in" filter="wipe(up)">
                                      <p:cBhvr>
                                        <p:cTn id="47" dur="500"/>
                                        <p:tgtEl>
                                          <p:spTgt spid="56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8" grpId="0" animBg="1"/>
      <p:bldP spid="56339" grpId="0" autoUpdateAnimBg="0"/>
      <p:bldP spid="56340" grpId="0" animBg="1"/>
      <p:bldP spid="56341" grpId="0" autoUpdateAnimBg="0"/>
      <p:bldP spid="56342" grpId="0" autoUpdateAnimBg="0"/>
      <p:bldP spid="56343" grpId="0" animBg="1"/>
      <p:bldP spid="56344" grpId="0" autoUpdateAnimBg="0"/>
      <p:bldP spid="56345" grpId="0" autoUpdateAnimBg="0"/>
      <p:bldP spid="56346" grpId="0" autoUpdateAnimBg="0"/>
      <p:bldP spid="56347" grpId="0" autoUpdateAnimBg="0"/>
      <p:bldP spid="56349"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408" name="Group 40"/>
          <p:cNvGrpSpPr>
            <a:grpSpLocks/>
          </p:cNvGrpSpPr>
          <p:nvPr/>
        </p:nvGrpSpPr>
        <p:grpSpPr bwMode="auto">
          <a:xfrm>
            <a:off x="4408503" y="2486052"/>
            <a:ext cx="1227027" cy="1079918"/>
            <a:chOff x="0" y="0"/>
            <a:chExt cx="1884229" cy="1872208"/>
          </a:xfrm>
        </p:grpSpPr>
        <p:sp>
          <p:nvSpPr>
            <p:cNvPr id="58409" name="弦形 6"/>
            <p:cNvSpPr>
              <a:spLocks/>
            </p:cNvSpPr>
            <p:nvPr/>
          </p:nvSpPr>
          <p:spPr bwMode="auto">
            <a:xfrm rot="19715175">
              <a:off x="151300" y="21582"/>
              <a:ext cx="1732929" cy="1732929"/>
            </a:xfrm>
            <a:custGeom>
              <a:avLst/>
              <a:gdLst>
                <a:gd name="T0" fmla="*/ 1479147 w 1732929"/>
                <a:gd name="T1" fmla="*/ 1479147 h 1732929"/>
                <a:gd name="T2" fmla="*/ 426570 w 1732929"/>
                <a:gd name="T3" fmla="*/ 1612959 h 1732929"/>
                <a:gd name="T4" fmla="*/ 33647 w 1732929"/>
                <a:gd name="T5" fmla="*/ 627345 h 1732929"/>
                <a:gd name="T6" fmla="*/ 1479147 w 1732929"/>
                <a:gd name="T7" fmla="*/ 1479147 h 1732929"/>
              </a:gdLst>
              <a:ahLst/>
              <a:cxnLst>
                <a:cxn ang="0">
                  <a:pos x="T0" y="T1"/>
                </a:cxn>
                <a:cxn ang="0">
                  <a:pos x="T2" y="T3"/>
                </a:cxn>
                <a:cxn ang="0">
                  <a:pos x="T4" y="T5"/>
                </a:cxn>
                <a:cxn ang="0">
                  <a:pos x="T6" y="T7"/>
                </a:cxn>
              </a:cxnLst>
              <a:rect l="0" t="0" r="r" b="b"/>
              <a:pathLst>
                <a:path w="1732929" h="1732929">
                  <a:moveTo>
                    <a:pt x="1479147" y="1479147"/>
                  </a:moveTo>
                  <a:cubicBezTo>
                    <a:pt x="1199814" y="1758480"/>
                    <a:pt x="766910" y="1813514"/>
                    <a:pt x="426570" y="1612959"/>
                  </a:cubicBezTo>
                  <a:cubicBezTo>
                    <a:pt x="86230" y="1412404"/>
                    <a:pt x="-75371" y="1007040"/>
                    <a:pt x="33647" y="627345"/>
                  </a:cubicBezTo>
                  <a:lnTo>
                    <a:pt x="1479147" y="1479147"/>
                  </a:lnTo>
                  <a:close/>
                </a:path>
              </a:pathLst>
            </a:custGeom>
            <a:noFill/>
            <a:ln w="9525">
              <a:solidFill>
                <a:schemeClr val="bg1"/>
              </a:solidFill>
              <a:round/>
              <a:headEnd/>
              <a:tailEnd/>
            </a:ln>
            <a:extLst/>
          </p:spPr>
          <p:txBody>
            <a:bodyPr anchor="ctr"/>
            <a:lstStyle/>
            <a:p>
              <a:pPr fontAlgn="base">
                <a:spcBef>
                  <a:spcPct val="0"/>
                </a:spcBef>
                <a:spcAft>
                  <a:spcPct val="0"/>
                </a:spcAft>
              </a:pPr>
              <a:endParaRPr lang="zh-CN" altLang="en-US">
                <a:solidFill>
                  <a:schemeClr val="bg2">
                    <a:lumMod val="20000"/>
                    <a:lumOff val="80000"/>
                  </a:schemeClr>
                </a:solidFill>
              </a:endParaRPr>
            </a:p>
          </p:txBody>
        </p:sp>
        <p:grpSp>
          <p:nvGrpSpPr>
            <p:cNvPr id="58410" name="Group 42"/>
            <p:cNvGrpSpPr>
              <a:grpSpLocks/>
            </p:cNvGrpSpPr>
            <p:nvPr/>
          </p:nvGrpSpPr>
          <p:grpSpPr bwMode="auto">
            <a:xfrm>
              <a:off x="0" y="0"/>
              <a:ext cx="1872208" cy="1872208"/>
              <a:chOff x="0" y="0"/>
              <a:chExt cx="1872208" cy="1872208"/>
            </a:xfrm>
          </p:grpSpPr>
          <p:sp>
            <p:nvSpPr>
              <p:cNvPr id="58411" name="椭圆 8"/>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12" name="TextBox 9"/>
              <p:cNvSpPr txBox="1">
                <a:spLocks noChangeArrowheads="1"/>
              </p:cNvSpPr>
              <p:nvPr/>
            </p:nvSpPr>
            <p:spPr bwMode="auto">
              <a:xfrm>
                <a:off x="493530"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dirty="0">
                    <a:solidFill>
                      <a:srgbClr val="FFFFFF"/>
                    </a:solidFill>
                  </a:rPr>
                  <a:t>20%</a:t>
                </a:r>
                <a:endParaRPr lang="en-US" altLang="zh-CN" dirty="0">
                  <a:solidFill>
                    <a:srgbClr val="FFFFFF"/>
                  </a:solidFill>
                </a:endParaRPr>
              </a:p>
            </p:txBody>
          </p:sp>
        </p:grpSp>
      </p:grpSp>
      <p:grpSp>
        <p:nvGrpSpPr>
          <p:cNvPr id="58413" name="Group 45"/>
          <p:cNvGrpSpPr>
            <a:grpSpLocks/>
          </p:cNvGrpSpPr>
          <p:nvPr/>
        </p:nvGrpSpPr>
        <p:grpSpPr bwMode="auto">
          <a:xfrm>
            <a:off x="5824554" y="2486052"/>
            <a:ext cx="1219199" cy="1079918"/>
            <a:chOff x="0" y="0"/>
            <a:chExt cx="1872208" cy="1872208"/>
          </a:xfrm>
        </p:grpSpPr>
        <p:sp>
          <p:nvSpPr>
            <p:cNvPr id="58414" name="弦形 11"/>
            <p:cNvSpPr>
              <a:spLocks/>
            </p:cNvSpPr>
            <p:nvPr/>
          </p:nvSpPr>
          <p:spPr bwMode="auto">
            <a:xfrm rot="18780311">
              <a:off x="19639" y="11750"/>
              <a:ext cx="1732929" cy="1732929"/>
            </a:xfrm>
            <a:custGeom>
              <a:avLst/>
              <a:gdLst>
                <a:gd name="T0" fmla="*/ 1479147 w 1732929"/>
                <a:gd name="T1" fmla="*/ 1479147 h 1732929"/>
                <a:gd name="T2" fmla="*/ 630580 w 1732929"/>
                <a:gd name="T3" fmla="*/ 1700203 h 1732929"/>
                <a:gd name="T4" fmla="*/ 23606 w 1732929"/>
                <a:gd name="T5" fmla="*/ 1067342 h 1732929"/>
                <a:gd name="T6" fmla="*/ 279888 w 1732929"/>
                <a:gd name="T7" fmla="*/ 228741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57207" y="1701087"/>
                    <a:pt x="932596" y="1785650"/>
                    <a:pt x="630580" y="1700203"/>
                  </a:cubicBezTo>
                  <a:cubicBezTo>
                    <a:pt x="328564" y="1614756"/>
                    <a:pt x="96372" y="1372661"/>
                    <a:pt x="23606" y="1067342"/>
                  </a:cubicBezTo>
                  <a:cubicBezTo>
                    <a:pt x="-49160" y="762023"/>
                    <a:pt x="48878" y="441224"/>
                    <a:pt x="279888" y="228741"/>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58415" name="Group 47"/>
            <p:cNvGrpSpPr>
              <a:grpSpLocks/>
            </p:cNvGrpSpPr>
            <p:nvPr/>
          </p:nvGrpSpPr>
          <p:grpSpPr bwMode="auto">
            <a:xfrm>
              <a:off x="0" y="0"/>
              <a:ext cx="1872208" cy="1872208"/>
              <a:chOff x="0" y="0"/>
              <a:chExt cx="1872208" cy="1872208"/>
            </a:xfrm>
          </p:grpSpPr>
          <p:sp>
            <p:nvSpPr>
              <p:cNvPr id="58416" name="椭圆 13"/>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17" name="TextBox 14"/>
              <p:cNvSpPr txBox="1">
                <a:spLocks noChangeArrowheads="1"/>
              </p:cNvSpPr>
              <p:nvPr/>
            </p:nvSpPr>
            <p:spPr bwMode="auto">
              <a:xfrm>
                <a:off x="498405" y="359874"/>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dirty="0">
                    <a:solidFill>
                      <a:srgbClr val="FFFFFF"/>
                    </a:solidFill>
                  </a:rPr>
                  <a:t>40%</a:t>
                </a:r>
                <a:endParaRPr lang="en-US" altLang="zh-CN" dirty="0">
                  <a:solidFill>
                    <a:srgbClr val="FFFFFF"/>
                  </a:solidFill>
                </a:endParaRPr>
              </a:p>
            </p:txBody>
          </p:sp>
        </p:grpSp>
      </p:grpSp>
      <p:grpSp>
        <p:nvGrpSpPr>
          <p:cNvPr id="58418" name="Group 50"/>
          <p:cNvGrpSpPr>
            <a:grpSpLocks/>
          </p:cNvGrpSpPr>
          <p:nvPr/>
        </p:nvGrpSpPr>
        <p:grpSpPr bwMode="auto">
          <a:xfrm>
            <a:off x="7186629" y="2486052"/>
            <a:ext cx="1219199" cy="1079918"/>
            <a:chOff x="0" y="0"/>
            <a:chExt cx="1872208" cy="1872208"/>
          </a:xfrm>
        </p:grpSpPr>
        <p:sp>
          <p:nvSpPr>
            <p:cNvPr id="58419" name="椭圆 16"/>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20" name="弦形 17"/>
            <p:cNvSpPr>
              <a:spLocks/>
            </p:cNvSpPr>
            <p:nvPr/>
          </p:nvSpPr>
          <p:spPr bwMode="auto">
            <a:xfrm rot="18000000">
              <a:off x="48254" y="11747"/>
              <a:ext cx="1732929" cy="1732929"/>
            </a:xfrm>
            <a:custGeom>
              <a:avLst/>
              <a:gdLst>
                <a:gd name="T0" fmla="*/ 1479147 w 1732929"/>
                <a:gd name="T1" fmla="*/ 1479147 h 1732929"/>
                <a:gd name="T2" fmla="*/ 502407 w 1732929"/>
                <a:gd name="T3" fmla="*/ 1652736 h 1732929"/>
                <a:gd name="T4" fmla="*/ 2900 w 1732929"/>
                <a:gd name="T5" fmla="*/ 795621 h 1732929"/>
                <a:gd name="T6" fmla="*/ 635416 w 1732929"/>
                <a:gd name="T7" fmla="*/ 31372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22184" y="1736110"/>
                    <a:pt x="832175" y="1805424"/>
                    <a:pt x="502407" y="1652736"/>
                  </a:cubicBezTo>
                  <a:cubicBezTo>
                    <a:pt x="172639" y="1500048"/>
                    <a:pt x="-26812" y="1157805"/>
                    <a:pt x="2900" y="795621"/>
                  </a:cubicBezTo>
                  <a:cubicBezTo>
                    <a:pt x="32612" y="433437"/>
                    <a:pt x="285173" y="128275"/>
                    <a:pt x="635416" y="31372"/>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1" name="TextBox 19"/>
            <p:cNvSpPr txBox="1">
              <a:spLocks noChangeArrowheads="1"/>
            </p:cNvSpPr>
            <p:nvPr/>
          </p:nvSpPr>
          <p:spPr bwMode="auto">
            <a:xfrm>
              <a:off x="510592"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a:solidFill>
                    <a:srgbClr val="FFFFFF"/>
                  </a:solidFill>
                </a:rPr>
                <a:t>60%</a:t>
              </a:r>
              <a:endParaRPr lang="en-US" altLang="zh-CN">
                <a:solidFill>
                  <a:srgbClr val="FFFFFF"/>
                </a:solidFill>
              </a:endParaRPr>
            </a:p>
          </p:txBody>
        </p:sp>
      </p:grpSp>
      <p:grpSp>
        <p:nvGrpSpPr>
          <p:cNvPr id="58422" name="Group 54"/>
          <p:cNvGrpSpPr>
            <a:grpSpLocks/>
          </p:cNvGrpSpPr>
          <p:nvPr/>
        </p:nvGrpSpPr>
        <p:grpSpPr bwMode="auto">
          <a:xfrm>
            <a:off x="8604251" y="2486052"/>
            <a:ext cx="1217613" cy="1079918"/>
            <a:chOff x="0" y="0"/>
            <a:chExt cx="1872208" cy="1872208"/>
          </a:xfrm>
        </p:grpSpPr>
        <p:sp>
          <p:nvSpPr>
            <p:cNvPr id="58423" name="椭圆 21"/>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24" name="弦形 22"/>
            <p:cNvSpPr>
              <a:spLocks/>
            </p:cNvSpPr>
            <p:nvPr/>
          </p:nvSpPr>
          <p:spPr bwMode="auto">
            <a:xfrm rot="16358992">
              <a:off x="84151" y="69638"/>
              <a:ext cx="1732929" cy="1732929"/>
            </a:xfrm>
            <a:custGeom>
              <a:avLst/>
              <a:gdLst>
                <a:gd name="T0" fmla="*/ 1479147 w 1732929"/>
                <a:gd name="T1" fmla="*/ 1479147 h 1732929"/>
                <a:gd name="T2" fmla="*/ 275934 w 1732929"/>
                <a:gd name="T3" fmla="*/ 1500527 h 1732929"/>
                <a:gd name="T4" fmla="*/ 211822 w 1732929"/>
                <a:gd name="T5" fmla="*/ 298833 h 1732929"/>
                <a:gd name="T6" fmla="*/ 1410480 w 1732929"/>
                <a:gd name="T7" fmla="*/ 192069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149243" y="1809051"/>
                    <a:pt x="617350" y="1818503"/>
                    <a:pt x="275934" y="1500527"/>
                  </a:cubicBezTo>
                  <a:cubicBezTo>
                    <a:pt x="-65483" y="1182551"/>
                    <a:pt x="-93824" y="651330"/>
                    <a:pt x="211822" y="298833"/>
                  </a:cubicBezTo>
                  <a:cubicBezTo>
                    <a:pt x="517468" y="-53665"/>
                    <a:pt x="1047346" y="-100861"/>
                    <a:pt x="1410480" y="192069"/>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5" name="TextBox 26"/>
            <p:cNvSpPr txBox="1">
              <a:spLocks noChangeArrowheads="1"/>
            </p:cNvSpPr>
            <p:nvPr/>
          </p:nvSpPr>
          <p:spPr bwMode="auto">
            <a:xfrm>
              <a:off x="513703" y="614920"/>
              <a:ext cx="886302"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a:solidFill>
                    <a:srgbClr val="FFFFFF"/>
                  </a:solidFill>
                </a:rPr>
                <a:t>90%</a:t>
              </a:r>
              <a:endParaRPr lang="en-US" altLang="zh-CN">
                <a:solidFill>
                  <a:srgbClr val="FFFFFF"/>
                </a:solidFill>
              </a:endParaRPr>
            </a:p>
          </p:txBody>
        </p:sp>
      </p:grpSp>
      <p:grpSp>
        <p:nvGrpSpPr>
          <p:cNvPr id="58426" name="Group 58"/>
          <p:cNvGrpSpPr>
            <a:grpSpLocks/>
          </p:cNvGrpSpPr>
          <p:nvPr/>
        </p:nvGrpSpPr>
        <p:grpSpPr bwMode="auto">
          <a:xfrm>
            <a:off x="4292602" y="3858899"/>
            <a:ext cx="1466850" cy="1259396"/>
            <a:chOff x="0" y="0"/>
            <a:chExt cx="2252948" cy="2180594"/>
          </a:xfrm>
        </p:grpSpPr>
        <p:sp>
          <p:nvSpPr>
            <p:cNvPr id="58427" name="TextBox 29"/>
            <p:cNvSpPr txBox="1">
              <a:spLocks noChangeArrowheads="1"/>
            </p:cNvSpPr>
            <p:nvPr/>
          </p:nvSpPr>
          <p:spPr bwMode="auto">
            <a:xfrm>
              <a:off x="70709" y="0"/>
              <a:ext cx="211153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28" name="矩形 30"/>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29" name="Group 61"/>
          <p:cNvGrpSpPr>
            <a:grpSpLocks/>
          </p:cNvGrpSpPr>
          <p:nvPr/>
        </p:nvGrpSpPr>
        <p:grpSpPr bwMode="auto">
          <a:xfrm>
            <a:off x="5672138" y="3858899"/>
            <a:ext cx="1466850" cy="1259396"/>
            <a:chOff x="0" y="0"/>
            <a:chExt cx="2252948" cy="2180594"/>
          </a:xfrm>
        </p:grpSpPr>
        <p:sp>
          <p:nvSpPr>
            <p:cNvPr id="58430" name="TextBox 32"/>
            <p:cNvSpPr txBox="1">
              <a:spLocks noChangeArrowheads="1"/>
            </p:cNvSpPr>
            <p:nvPr/>
          </p:nvSpPr>
          <p:spPr bwMode="auto">
            <a:xfrm>
              <a:off x="41450" y="0"/>
              <a:ext cx="2157856"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1" name="矩形 33"/>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32" name="Group 64"/>
          <p:cNvGrpSpPr>
            <a:grpSpLocks/>
          </p:cNvGrpSpPr>
          <p:nvPr/>
        </p:nvGrpSpPr>
        <p:grpSpPr bwMode="auto">
          <a:xfrm>
            <a:off x="7053265" y="3858899"/>
            <a:ext cx="1465262" cy="1259396"/>
            <a:chOff x="0" y="0"/>
            <a:chExt cx="2252948" cy="2180594"/>
          </a:xfrm>
        </p:grpSpPr>
        <p:sp>
          <p:nvSpPr>
            <p:cNvPr id="58433" name="TextBox 35"/>
            <p:cNvSpPr txBox="1">
              <a:spLocks noChangeArrowheads="1"/>
            </p:cNvSpPr>
            <p:nvPr/>
          </p:nvSpPr>
          <p:spPr bwMode="auto">
            <a:xfrm>
              <a:off x="63463" y="0"/>
              <a:ext cx="217484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4" name="矩形 36"/>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35" name="Group 67"/>
          <p:cNvGrpSpPr>
            <a:grpSpLocks/>
          </p:cNvGrpSpPr>
          <p:nvPr/>
        </p:nvGrpSpPr>
        <p:grpSpPr bwMode="auto">
          <a:xfrm>
            <a:off x="8542338" y="3858899"/>
            <a:ext cx="1466850" cy="1259396"/>
            <a:chOff x="0" y="0"/>
            <a:chExt cx="2252948" cy="2180594"/>
          </a:xfrm>
        </p:grpSpPr>
        <p:sp>
          <p:nvSpPr>
            <p:cNvPr id="58436" name="TextBox 38"/>
            <p:cNvSpPr txBox="1">
              <a:spLocks noChangeArrowheads="1"/>
            </p:cNvSpPr>
            <p:nvPr/>
          </p:nvSpPr>
          <p:spPr bwMode="auto">
            <a:xfrm>
              <a:off x="138981" y="0"/>
              <a:ext cx="197011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7" name="矩形 39"/>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sp>
        <p:nvSpPr>
          <p:cNvPr id="58438" name="Rectangle 7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1770834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58408"/>
                                        </p:tgtEl>
                                        <p:attrNameLst>
                                          <p:attrName>style.visibility</p:attrName>
                                        </p:attrNameLst>
                                      </p:cBhvr>
                                      <p:to>
                                        <p:strVal val="visible"/>
                                      </p:to>
                                    </p:set>
                                    <p:anim calcmode="lin" valueType="num">
                                      <p:cBhvr additive="base">
                                        <p:cTn id="7" dur="500" fill="hold"/>
                                        <p:tgtEl>
                                          <p:spTgt spid="58408"/>
                                        </p:tgtEl>
                                        <p:attrNameLst>
                                          <p:attrName>ppt_x</p:attrName>
                                        </p:attrNameLst>
                                      </p:cBhvr>
                                      <p:tavLst>
                                        <p:tav tm="0">
                                          <p:val>
                                            <p:strVal val="#ppt_x"/>
                                          </p:val>
                                        </p:tav>
                                        <p:tav tm="100000">
                                          <p:val>
                                            <p:strVal val="#ppt_x"/>
                                          </p:val>
                                        </p:tav>
                                      </p:tavLst>
                                    </p:anim>
                                    <p:anim calcmode="lin" valueType="num">
                                      <p:cBhvr additive="base">
                                        <p:cTn id="8" dur="500" fill="hold"/>
                                        <p:tgtEl>
                                          <p:spTgt spid="58408"/>
                                        </p:tgtEl>
                                        <p:attrNameLst>
                                          <p:attrName>ppt_y</p:attrName>
                                        </p:attrNameLst>
                                      </p:cBhvr>
                                      <p:tavLst>
                                        <p:tav tm="0">
                                          <p:val>
                                            <p:strVal val="0-#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8426"/>
                                        </p:tgtEl>
                                        <p:attrNameLst>
                                          <p:attrName>style.visibility</p:attrName>
                                        </p:attrNameLst>
                                      </p:cBhvr>
                                      <p:to>
                                        <p:strVal val="visible"/>
                                      </p:to>
                                    </p:set>
                                    <p:animEffect transition="in" filter="wipe(up)">
                                      <p:cBhvr>
                                        <p:cTn id="11" dur="500"/>
                                        <p:tgtEl>
                                          <p:spTgt spid="58426"/>
                                        </p:tgtEl>
                                      </p:cBhvr>
                                    </p:animEffect>
                                  </p:childTnLst>
                                </p:cTn>
                              </p:par>
                            </p:childTnLst>
                          </p:cTn>
                        </p:par>
                        <p:par>
                          <p:cTn id="12" fill="hold" nodeType="afterGroup">
                            <p:stCondLst>
                              <p:cond delay="500"/>
                            </p:stCondLst>
                            <p:childTnLst>
                              <p:par>
                                <p:cTn id="13" presetID="2" presetClass="entr" presetSubtype="1" fill="hold" nodeType="afterEffect">
                                  <p:stCondLst>
                                    <p:cond delay="0"/>
                                  </p:stCondLst>
                                  <p:childTnLst>
                                    <p:set>
                                      <p:cBhvr>
                                        <p:cTn id="14" dur="1" fill="hold">
                                          <p:stCondLst>
                                            <p:cond delay="0"/>
                                          </p:stCondLst>
                                        </p:cTn>
                                        <p:tgtEl>
                                          <p:spTgt spid="58413"/>
                                        </p:tgtEl>
                                        <p:attrNameLst>
                                          <p:attrName>style.visibility</p:attrName>
                                        </p:attrNameLst>
                                      </p:cBhvr>
                                      <p:to>
                                        <p:strVal val="visible"/>
                                      </p:to>
                                    </p:set>
                                    <p:anim calcmode="lin" valueType="num">
                                      <p:cBhvr additive="base">
                                        <p:cTn id="15" dur="500" fill="hold"/>
                                        <p:tgtEl>
                                          <p:spTgt spid="58413"/>
                                        </p:tgtEl>
                                        <p:attrNameLst>
                                          <p:attrName>ppt_x</p:attrName>
                                        </p:attrNameLst>
                                      </p:cBhvr>
                                      <p:tavLst>
                                        <p:tav tm="0">
                                          <p:val>
                                            <p:strVal val="#ppt_x"/>
                                          </p:val>
                                        </p:tav>
                                        <p:tav tm="100000">
                                          <p:val>
                                            <p:strVal val="#ppt_x"/>
                                          </p:val>
                                        </p:tav>
                                      </p:tavLst>
                                    </p:anim>
                                    <p:anim calcmode="lin" valueType="num">
                                      <p:cBhvr additive="base">
                                        <p:cTn id="16" dur="500" fill="hold"/>
                                        <p:tgtEl>
                                          <p:spTgt spid="58413"/>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8429"/>
                                        </p:tgtEl>
                                        <p:attrNameLst>
                                          <p:attrName>style.visibility</p:attrName>
                                        </p:attrNameLst>
                                      </p:cBhvr>
                                      <p:to>
                                        <p:strVal val="visible"/>
                                      </p:to>
                                    </p:set>
                                    <p:animEffect transition="in" filter="wipe(up)">
                                      <p:cBhvr>
                                        <p:cTn id="19" dur="500"/>
                                        <p:tgtEl>
                                          <p:spTgt spid="58429"/>
                                        </p:tgtEl>
                                      </p:cBhvr>
                                    </p:animEffect>
                                  </p:childTnLst>
                                </p:cTn>
                              </p:par>
                            </p:childTnLst>
                          </p:cTn>
                        </p:par>
                        <p:par>
                          <p:cTn id="20" fill="hold" nodeType="afterGroup">
                            <p:stCondLst>
                              <p:cond delay="1000"/>
                            </p:stCondLst>
                            <p:childTnLst>
                              <p:par>
                                <p:cTn id="21" presetID="2" presetClass="entr" presetSubtype="1" fill="hold" nodeType="afterEffect">
                                  <p:stCondLst>
                                    <p:cond delay="0"/>
                                  </p:stCondLst>
                                  <p:childTnLst>
                                    <p:set>
                                      <p:cBhvr>
                                        <p:cTn id="22" dur="1" fill="hold">
                                          <p:stCondLst>
                                            <p:cond delay="0"/>
                                          </p:stCondLst>
                                        </p:cTn>
                                        <p:tgtEl>
                                          <p:spTgt spid="58418"/>
                                        </p:tgtEl>
                                        <p:attrNameLst>
                                          <p:attrName>style.visibility</p:attrName>
                                        </p:attrNameLst>
                                      </p:cBhvr>
                                      <p:to>
                                        <p:strVal val="visible"/>
                                      </p:to>
                                    </p:set>
                                    <p:anim calcmode="lin" valueType="num">
                                      <p:cBhvr additive="base">
                                        <p:cTn id="23" dur="500" fill="hold"/>
                                        <p:tgtEl>
                                          <p:spTgt spid="58418"/>
                                        </p:tgtEl>
                                        <p:attrNameLst>
                                          <p:attrName>ppt_x</p:attrName>
                                        </p:attrNameLst>
                                      </p:cBhvr>
                                      <p:tavLst>
                                        <p:tav tm="0">
                                          <p:val>
                                            <p:strVal val="#ppt_x"/>
                                          </p:val>
                                        </p:tav>
                                        <p:tav tm="100000">
                                          <p:val>
                                            <p:strVal val="#ppt_x"/>
                                          </p:val>
                                        </p:tav>
                                      </p:tavLst>
                                    </p:anim>
                                    <p:anim calcmode="lin" valueType="num">
                                      <p:cBhvr additive="base">
                                        <p:cTn id="24" dur="500" fill="hold"/>
                                        <p:tgtEl>
                                          <p:spTgt spid="58418"/>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58432"/>
                                        </p:tgtEl>
                                        <p:attrNameLst>
                                          <p:attrName>style.visibility</p:attrName>
                                        </p:attrNameLst>
                                      </p:cBhvr>
                                      <p:to>
                                        <p:strVal val="visible"/>
                                      </p:to>
                                    </p:set>
                                    <p:animEffect transition="in" filter="wipe(up)">
                                      <p:cBhvr>
                                        <p:cTn id="27" dur="500"/>
                                        <p:tgtEl>
                                          <p:spTgt spid="58432"/>
                                        </p:tgtEl>
                                      </p:cBhvr>
                                    </p:animEffect>
                                  </p:childTnLst>
                                </p:cTn>
                              </p:par>
                            </p:childTnLst>
                          </p:cTn>
                        </p:par>
                        <p:par>
                          <p:cTn id="28" fill="hold" nodeType="afterGroup">
                            <p:stCondLst>
                              <p:cond delay="1500"/>
                            </p:stCondLst>
                            <p:childTnLst>
                              <p:par>
                                <p:cTn id="29" presetID="2" presetClass="entr" presetSubtype="1" fill="hold" nodeType="afterEffect">
                                  <p:stCondLst>
                                    <p:cond delay="0"/>
                                  </p:stCondLst>
                                  <p:childTnLst>
                                    <p:set>
                                      <p:cBhvr>
                                        <p:cTn id="30" dur="1" fill="hold">
                                          <p:stCondLst>
                                            <p:cond delay="0"/>
                                          </p:stCondLst>
                                        </p:cTn>
                                        <p:tgtEl>
                                          <p:spTgt spid="58422"/>
                                        </p:tgtEl>
                                        <p:attrNameLst>
                                          <p:attrName>style.visibility</p:attrName>
                                        </p:attrNameLst>
                                      </p:cBhvr>
                                      <p:to>
                                        <p:strVal val="visible"/>
                                      </p:to>
                                    </p:set>
                                    <p:anim calcmode="lin" valueType="num">
                                      <p:cBhvr additive="base">
                                        <p:cTn id="31" dur="500" fill="hold"/>
                                        <p:tgtEl>
                                          <p:spTgt spid="58422"/>
                                        </p:tgtEl>
                                        <p:attrNameLst>
                                          <p:attrName>ppt_x</p:attrName>
                                        </p:attrNameLst>
                                      </p:cBhvr>
                                      <p:tavLst>
                                        <p:tav tm="0">
                                          <p:val>
                                            <p:strVal val="#ppt_x"/>
                                          </p:val>
                                        </p:tav>
                                        <p:tav tm="100000">
                                          <p:val>
                                            <p:strVal val="#ppt_x"/>
                                          </p:val>
                                        </p:tav>
                                      </p:tavLst>
                                    </p:anim>
                                    <p:anim calcmode="lin" valueType="num">
                                      <p:cBhvr additive="base">
                                        <p:cTn id="32" dur="500" fill="hold"/>
                                        <p:tgtEl>
                                          <p:spTgt spid="58422"/>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58435"/>
                                        </p:tgtEl>
                                        <p:attrNameLst>
                                          <p:attrName>style.visibility</p:attrName>
                                        </p:attrNameLst>
                                      </p:cBhvr>
                                      <p:to>
                                        <p:strVal val="visible"/>
                                      </p:to>
                                    </p:set>
                                    <p:animEffect transition="in" filter="wipe(up)">
                                      <p:cBhvr>
                                        <p:cTn id="35" dur="500"/>
                                        <p:tgtEl>
                                          <p:spTgt spid="5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椭圆 5"/>
          <p:cNvSpPr>
            <a:spLocks noChangeArrowheads="1"/>
          </p:cNvSpPr>
          <p:nvPr/>
        </p:nvSpPr>
        <p:spPr bwMode="auto">
          <a:xfrm>
            <a:off x="7770812" y="2329267"/>
            <a:ext cx="1017588" cy="937407"/>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11" name="TextBox 147"/>
          <p:cNvSpPr txBox="1">
            <a:spLocks noChangeArrowheads="1"/>
          </p:cNvSpPr>
          <p:nvPr/>
        </p:nvSpPr>
        <p:spPr bwMode="auto">
          <a:xfrm>
            <a:off x="7756527" y="2671306"/>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12" name="矩形 87"/>
          <p:cNvSpPr>
            <a:spLocks noChangeArrowheads="1"/>
          </p:cNvSpPr>
          <p:nvPr/>
        </p:nvSpPr>
        <p:spPr bwMode="auto">
          <a:xfrm>
            <a:off x="9099550" y="241953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3" name="矩形 87"/>
          <p:cNvSpPr>
            <a:spLocks noChangeArrowheads="1"/>
          </p:cNvSpPr>
          <p:nvPr/>
        </p:nvSpPr>
        <p:spPr bwMode="auto">
          <a:xfrm>
            <a:off x="9099550" y="262538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4" name="矩形 87"/>
          <p:cNvSpPr>
            <a:spLocks noChangeArrowheads="1"/>
          </p:cNvSpPr>
          <p:nvPr/>
        </p:nvSpPr>
        <p:spPr bwMode="auto">
          <a:xfrm>
            <a:off x="9104328" y="282965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5"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itchFamily="2" charset="2"/>
              <a:buChar char="u"/>
              <a:tabLst>
                <a:tab pos="98425" algn="l"/>
              </a:tabLst>
            </a:pPr>
            <a:endParaRPr lang="zh-CN" altLang="zh-CN" sz="1000">
              <a:solidFill>
                <a:srgbClr val="000000"/>
              </a:solidFill>
              <a:latin typeface="微软雅黑" pitchFamily="34" charset="-122"/>
              <a:ea typeface="微软雅黑" pitchFamily="34" charset="-122"/>
            </a:endParaRPr>
          </a:p>
        </p:txBody>
      </p:sp>
      <p:sp>
        <p:nvSpPr>
          <p:cNvPr id="299016" name="矩形 14"/>
          <p:cNvSpPr>
            <a:spLocks noChangeArrowheads="1"/>
          </p:cNvSpPr>
          <p:nvPr/>
        </p:nvSpPr>
        <p:spPr bwMode="auto">
          <a:xfrm>
            <a:off x="6156327" y="3564364"/>
            <a:ext cx="1042988" cy="46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algn="ctr" defTabSz="657225"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a:t>
            </a:r>
            <a:endParaRPr lang="en-US" sz="1300">
              <a:solidFill>
                <a:srgbClr val="FFFFFF"/>
              </a:solidFill>
              <a:latin typeface="微软雅黑" pitchFamily="34" charset="-122"/>
              <a:ea typeface="微软雅黑" pitchFamily="34" charset="-122"/>
            </a:endParaRPr>
          </a:p>
          <a:p>
            <a:pPr algn="ctr" defTabSz="657225"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加文本</a:t>
            </a:r>
          </a:p>
        </p:txBody>
      </p:sp>
      <p:sp>
        <p:nvSpPr>
          <p:cNvPr id="299017" name="圆角矩形 12"/>
          <p:cNvSpPr>
            <a:spLocks noChangeArrowheads="1"/>
          </p:cNvSpPr>
          <p:nvPr/>
        </p:nvSpPr>
        <p:spPr bwMode="auto">
          <a:xfrm>
            <a:off x="4327526" y="3477273"/>
            <a:ext cx="727074" cy="677720"/>
          </a:xfrm>
          <a:prstGeom prst="roundRect">
            <a:avLst>
              <a:gd name="adj" fmla="val 10569"/>
            </a:avLst>
          </a:prstGeom>
          <a:noFill/>
          <a:ln w="9525">
            <a:solidFill>
              <a:schemeClr val="bg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itchFamily="34" charset="0"/>
              <a:buNone/>
            </a:pPr>
            <a:endParaRPr lang="zh-CN" altLang="zh-CN" sz="1300">
              <a:solidFill>
                <a:srgbClr val="000000"/>
              </a:solidFill>
              <a:latin typeface="微软雅黑" pitchFamily="34" charset="-122"/>
              <a:ea typeface="微软雅黑" pitchFamily="34" charset="-122"/>
            </a:endParaRPr>
          </a:p>
        </p:txBody>
      </p:sp>
      <p:sp>
        <p:nvSpPr>
          <p:cNvPr id="299018" name="矩形 14"/>
          <p:cNvSpPr>
            <a:spLocks noChangeArrowheads="1"/>
          </p:cNvSpPr>
          <p:nvPr/>
        </p:nvSpPr>
        <p:spPr bwMode="auto">
          <a:xfrm>
            <a:off x="4398966"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添加</a:t>
            </a:r>
            <a:endParaRPr lang="en-US" sz="1300">
              <a:solidFill>
                <a:srgbClr val="F8F8F8"/>
              </a:solidFill>
              <a:latin typeface="微软雅黑" pitchFamily="34" charset="-122"/>
              <a:ea typeface="微软雅黑" pitchFamily="34" charset="-122"/>
            </a:endParaRPr>
          </a:p>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标题</a:t>
            </a:r>
          </a:p>
        </p:txBody>
      </p:sp>
      <p:sp>
        <p:nvSpPr>
          <p:cNvPr id="299019" name="椭圆 14"/>
          <p:cNvSpPr>
            <a:spLocks noChangeArrowheads="1"/>
          </p:cNvSpPr>
          <p:nvPr/>
        </p:nvSpPr>
        <p:spPr bwMode="auto">
          <a:xfrm>
            <a:off x="7740650" y="3334762"/>
            <a:ext cx="1017588" cy="937407"/>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20" name="TextBox 147"/>
          <p:cNvSpPr txBox="1">
            <a:spLocks noChangeArrowheads="1"/>
          </p:cNvSpPr>
          <p:nvPr/>
        </p:nvSpPr>
        <p:spPr bwMode="auto">
          <a:xfrm>
            <a:off x="7756527" y="3683127"/>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21" name="矩形 87"/>
          <p:cNvSpPr>
            <a:spLocks noChangeArrowheads="1"/>
          </p:cNvSpPr>
          <p:nvPr/>
        </p:nvSpPr>
        <p:spPr bwMode="auto">
          <a:xfrm>
            <a:off x="9099550" y="3432939"/>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2" name="矩形 87"/>
          <p:cNvSpPr>
            <a:spLocks noChangeArrowheads="1"/>
          </p:cNvSpPr>
          <p:nvPr/>
        </p:nvSpPr>
        <p:spPr bwMode="auto">
          <a:xfrm>
            <a:off x="9099550" y="363879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3" name="矩形 87"/>
          <p:cNvSpPr>
            <a:spLocks noChangeArrowheads="1"/>
          </p:cNvSpPr>
          <p:nvPr/>
        </p:nvSpPr>
        <p:spPr bwMode="auto">
          <a:xfrm>
            <a:off x="9104328" y="384306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4" name="椭圆 20"/>
          <p:cNvSpPr>
            <a:spLocks noChangeArrowheads="1"/>
          </p:cNvSpPr>
          <p:nvPr/>
        </p:nvSpPr>
        <p:spPr bwMode="auto">
          <a:xfrm>
            <a:off x="7710488" y="4340259"/>
            <a:ext cx="1017588" cy="935823"/>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25" name="TextBox 147"/>
          <p:cNvSpPr txBox="1">
            <a:spLocks noChangeArrowheads="1"/>
          </p:cNvSpPr>
          <p:nvPr/>
        </p:nvSpPr>
        <p:spPr bwMode="auto">
          <a:xfrm>
            <a:off x="7756527" y="4696549"/>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26" name="矩形 87"/>
          <p:cNvSpPr>
            <a:spLocks noChangeArrowheads="1"/>
          </p:cNvSpPr>
          <p:nvPr/>
        </p:nvSpPr>
        <p:spPr bwMode="auto">
          <a:xfrm>
            <a:off x="9099550" y="4444778"/>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7" name="矩形 87"/>
          <p:cNvSpPr>
            <a:spLocks noChangeArrowheads="1"/>
          </p:cNvSpPr>
          <p:nvPr/>
        </p:nvSpPr>
        <p:spPr bwMode="auto">
          <a:xfrm>
            <a:off x="9099550" y="464904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8" name="矩形 87"/>
          <p:cNvSpPr>
            <a:spLocks noChangeArrowheads="1"/>
          </p:cNvSpPr>
          <p:nvPr/>
        </p:nvSpPr>
        <p:spPr bwMode="auto">
          <a:xfrm>
            <a:off x="9104328" y="4854895"/>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9" name="燕尾形 28"/>
          <p:cNvSpPr>
            <a:spLocks noChangeArrowheads="1"/>
          </p:cNvSpPr>
          <p:nvPr/>
        </p:nvSpPr>
        <p:spPr bwMode="auto">
          <a:xfrm>
            <a:off x="5119704" y="3621373"/>
            <a:ext cx="236537" cy="261270"/>
          </a:xfrm>
          <a:prstGeom prst="chevron">
            <a:avLst>
              <a:gd name="adj" fmla="val 50000"/>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30" name="圆角矩形 29"/>
          <p:cNvSpPr>
            <a:spLocks noChangeArrowheads="1"/>
          </p:cNvSpPr>
          <p:nvPr/>
        </p:nvSpPr>
        <p:spPr bwMode="auto">
          <a:xfrm>
            <a:off x="5407025" y="3477273"/>
            <a:ext cx="725488" cy="677720"/>
          </a:xfrm>
          <a:prstGeom prst="roundRect">
            <a:avLst>
              <a:gd name="adj" fmla="val 10569"/>
            </a:avLst>
          </a:prstGeom>
          <a:noFill/>
          <a:ln w="9525">
            <a:solidFill>
              <a:schemeClr val="bg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itchFamily="34" charset="0"/>
              <a:buNone/>
            </a:pPr>
            <a:endParaRPr lang="zh-CN" altLang="zh-CN" sz="1300">
              <a:solidFill>
                <a:srgbClr val="000000"/>
              </a:solidFill>
              <a:latin typeface="微软雅黑" pitchFamily="34" charset="-122"/>
              <a:ea typeface="微软雅黑" pitchFamily="34" charset="-122"/>
            </a:endParaRPr>
          </a:p>
        </p:txBody>
      </p:sp>
      <p:sp>
        <p:nvSpPr>
          <p:cNvPr id="299031" name="矩形 14"/>
          <p:cNvSpPr>
            <a:spLocks noChangeArrowheads="1"/>
          </p:cNvSpPr>
          <p:nvPr/>
        </p:nvSpPr>
        <p:spPr bwMode="auto">
          <a:xfrm>
            <a:off x="5478464"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添加</a:t>
            </a:r>
            <a:endParaRPr lang="en-US" sz="1300">
              <a:solidFill>
                <a:srgbClr val="F8F8F8"/>
              </a:solidFill>
              <a:latin typeface="微软雅黑" pitchFamily="34" charset="-122"/>
              <a:ea typeface="微软雅黑" pitchFamily="34" charset="-122"/>
            </a:endParaRPr>
          </a:p>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标题</a:t>
            </a:r>
          </a:p>
        </p:txBody>
      </p:sp>
      <p:sp>
        <p:nvSpPr>
          <p:cNvPr id="299032"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itchFamily="2" charset="2"/>
              <a:buChar char="u"/>
              <a:tabLst>
                <a:tab pos="98425" algn="l"/>
              </a:tabLst>
            </a:pPr>
            <a:endParaRPr lang="zh-CN" altLang="zh-CN" sz="1000">
              <a:solidFill>
                <a:srgbClr val="000000"/>
              </a:solidFill>
              <a:latin typeface="微软雅黑" pitchFamily="34" charset="-122"/>
              <a:ea typeface="微软雅黑" pitchFamily="34" charset="-122"/>
            </a:endParaRPr>
          </a:p>
        </p:txBody>
      </p:sp>
      <p:sp>
        <p:nvSpPr>
          <p:cNvPr id="2990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61222840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9017"/>
                                        </p:tgtEl>
                                        <p:attrNameLst>
                                          <p:attrName>style.visibility</p:attrName>
                                        </p:attrNameLst>
                                      </p:cBhvr>
                                      <p:to>
                                        <p:strVal val="visible"/>
                                      </p:to>
                                    </p:set>
                                    <p:animEffect transition="in" filter="fade">
                                      <p:cBhvr>
                                        <p:cTn id="7" dur="1000"/>
                                        <p:tgtEl>
                                          <p:spTgt spid="2990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018"/>
                                        </p:tgtEl>
                                        <p:attrNameLst>
                                          <p:attrName>style.visibility</p:attrName>
                                        </p:attrNameLst>
                                      </p:cBhvr>
                                      <p:to>
                                        <p:strVal val="visible"/>
                                      </p:to>
                                    </p:set>
                                    <p:animEffect transition="in" filter="fade">
                                      <p:cBhvr>
                                        <p:cTn id="10" dur="1000"/>
                                        <p:tgtEl>
                                          <p:spTgt spid="299018"/>
                                        </p:tgtEl>
                                      </p:cBhvr>
                                    </p:animEffect>
                                  </p:childTnLst>
                                </p:cTn>
                              </p:par>
                            </p:childTnLst>
                          </p:cTn>
                        </p:par>
                        <p:par>
                          <p:cTn id="11" fill="hold" nodeType="afterGroup">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99029"/>
                                        </p:tgtEl>
                                        <p:attrNameLst>
                                          <p:attrName>style.visibility</p:attrName>
                                        </p:attrNameLst>
                                      </p:cBhvr>
                                      <p:to>
                                        <p:strVal val="visible"/>
                                      </p:to>
                                    </p:set>
                                    <p:anim calcmode="lin" valueType="num">
                                      <p:cBhvr additive="base">
                                        <p:cTn id="14" dur="500" fill="hold"/>
                                        <p:tgtEl>
                                          <p:spTgt spid="299029"/>
                                        </p:tgtEl>
                                        <p:attrNameLst>
                                          <p:attrName>ppt_x</p:attrName>
                                        </p:attrNameLst>
                                      </p:cBhvr>
                                      <p:tavLst>
                                        <p:tav tm="0">
                                          <p:val>
                                            <p:strVal val="0-#ppt_w/2"/>
                                          </p:val>
                                        </p:tav>
                                        <p:tav tm="100000">
                                          <p:val>
                                            <p:strVal val="#ppt_x"/>
                                          </p:val>
                                        </p:tav>
                                      </p:tavLst>
                                    </p:anim>
                                    <p:anim calcmode="lin" valueType="num">
                                      <p:cBhvr additive="base">
                                        <p:cTn id="15" dur="500" fill="hold"/>
                                        <p:tgtEl>
                                          <p:spTgt spid="299029"/>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9030"/>
                                        </p:tgtEl>
                                        <p:attrNameLst>
                                          <p:attrName>style.visibility</p:attrName>
                                        </p:attrNameLst>
                                      </p:cBhvr>
                                      <p:to>
                                        <p:strVal val="visible"/>
                                      </p:to>
                                    </p:set>
                                    <p:animEffect transition="in" filter="fade">
                                      <p:cBhvr>
                                        <p:cTn id="19" dur="1000"/>
                                        <p:tgtEl>
                                          <p:spTgt spid="2990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9031"/>
                                        </p:tgtEl>
                                        <p:attrNameLst>
                                          <p:attrName>style.visibility</p:attrName>
                                        </p:attrNameLst>
                                      </p:cBhvr>
                                      <p:to>
                                        <p:strVal val="visible"/>
                                      </p:to>
                                    </p:set>
                                    <p:animEffect transition="in" filter="fade">
                                      <p:cBhvr>
                                        <p:cTn id="22" dur="1000"/>
                                        <p:tgtEl>
                                          <p:spTgt spid="299031"/>
                                        </p:tgtEl>
                                      </p:cBhvr>
                                    </p:animEffect>
                                  </p:childTnLst>
                                </p:cTn>
                              </p:par>
                            </p:childTnLst>
                          </p:cTn>
                        </p:par>
                        <p:par>
                          <p:cTn id="23" fill="hold" nodeType="afterGroup">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299032"/>
                                        </p:tgtEl>
                                        <p:attrNameLst>
                                          <p:attrName>style.visibility</p:attrName>
                                        </p:attrNameLst>
                                      </p:cBhvr>
                                      <p:to>
                                        <p:strVal val="visible"/>
                                      </p:to>
                                    </p:set>
                                    <p:animEffect transition="in" filter="wheel(1)">
                                      <p:cBhvr>
                                        <p:cTn id="26" dur="2000"/>
                                        <p:tgtEl>
                                          <p:spTgt spid="299032"/>
                                        </p:tgtEl>
                                      </p:cBhvr>
                                    </p:animEffect>
                                  </p:childTnLst>
                                </p:cTn>
                              </p:par>
                            </p:childTnLst>
                          </p:cTn>
                        </p:par>
                        <p:par>
                          <p:cTn id="27" fill="hold" nodeType="afterGroup">
                            <p:stCondLst>
                              <p:cond delay="4500"/>
                            </p:stCondLst>
                            <p:childTnLst>
                              <p:par>
                                <p:cTn id="28" presetID="10" presetClass="exit" presetSubtype="0" fill="hold" grpId="1" nodeType="afterEffect">
                                  <p:stCondLst>
                                    <p:cond delay="0"/>
                                  </p:stCondLst>
                                  <p:childTnLst>
                                    <p:animEffect transition="out" filter="fade">
                                      <p:cBhvr>
                                        <p:cTn id="29" dur="500"/>
                                        <p:tgtEl>
                                          <p:spTgt spid="299032"/>
                                        </p:tgtEl>
                                      </p:cBhvr>
                                    </p:animEffect>
                                    <p:set>
                                      <p:cBhvr>
                                        <p:cTn id="30" dur="1" fill="hold">
                                          <p:stCondLst>
                                            <p:cond delay="499"/>
                                          </p:stCondLst>
                                        </p:cTn>
                                        <p:tgtEl>
                                          <p:spTgt spid="299032"/>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299015"/>
                                        </p:tgtEl>
                                        <p:attrNameLst>
                                          <p:attrName>style.visibility</p:attrName>
                                        </p:attrNameLst>
                                      </p:cBhvr>
                                      <p:to>
                                        <p:strVal val="visible"/>
                                      </p:to>
                                    </p:set>
                                    <p:animEffect transition="in" filter="fade">
                                      <p:cBhvr>
                                        <p:cTn id="33" dur="1000"/>
                                        <p:tgtEl>
                                          <p:spTgt spid="299015"/>
                                        </p:tgtEl>
                                      </p:cBhvr>
                                    </p:animEffect>
                                  </p:childTnLst>
                                </p:cTn>
                              </p:par>
                            </p:childTnLst>
                          </p:cTn>
                        </p:par>
                        <p:par>
                          <p:cTn id="34" fill="hold" nodeType="afterGroup">
                            <p:stCondLst>
                              <p:cond delay="5500"/>
                            </p:stCondLst>
                            <p:childTnLst>
                              <p:par>
                                <p:cTn id="35" presetID="31" presetClass="entr" presetSubtype="0" fill="hold" grpId="0" nodeType="afterEffect">
                                  <p:stCondLst>
                                    <p:cond delay="0"/>
                                  </p:stCondLst>
                                  <p:childTnLst>
                                    <p:set>
                                      <p:cBhvr>
                                        <p:cTn id="36" dur="1" fill="hold">
                                          <p:stCondLst>
                                            <p:cond delay="0"/>
                                          </p:stCondLst>
                                        </p:cTn>
                                        <p:tgtEl>
                                          <p:spTgt spid="299016"/>
                                        </p:tgtEl>
                                        <p:attrNameLst>
                                          <p:attrName>style.visibility</p:attrName>
                                        </p:attrNameLst>
                                      </p:cBhvr>
                                      <p:to>
                                        <p:strVal val="visible"/>
                                      </p:to>
                                    </p:set>
                                    <p:anim calcmode="lin" valueType="num">
                                      <p:cBhvr>
                                        <p:cTn id="37" dur="500" fill="hold"/>
                                        <p:tgtEl>
                                          <p:spTgt spid="299016"/>
                                        </p:tgtEl>
                                        <p:attrNameLst>
                                          <p:attrName>ppt_w</p:attrName>
                                        </p:attrNameLst>
                                      </p:cBhvr>
                                      <p:tavLst>
                                        <p:tav tm="0">
                                          <p:val>
                                            <p:fltVal val="0"/>
                                          </p:val>
                                        </p:tav>
                                        <p:tav tm="100000">
                                          <p:val>
                                            <p:strVal val="#ppt_w"/>
                                          </p:val>
                                        </p:tav>
                                      </p:tavLst>
                                    </p:anim>
                                    <p:anim calcmode="lin" valueType="num">
                                      <p:cBhvr>
                                        <p:cTn id="38" dur="500" fill="hold"/>
                                        <p:tgtEl>
                                          <p:spTgt spid="299016"/>
                                        </p:tgtEl>
                                        <p:attrNameLst>
                                          <p:attrName>ppt_h</p:attrName>
                                        </p:attrNameLst>
                                      </p:cBhvr>
                                      <p:tavLst>
                                        <p:tav tm="0">
                                          <p:val>
                                            <p:fltVal val="0"/>
                                          </p:val>
                                        </p:tav>
                                        <p:tav tm="100000">
                                          <p:val>
                                            <p:strVal val="#ppt_h"/>
                                          </p:val>
                                        </p:tav>
                                      </p:tavLst>
                                    </p:anim>
                                    <p:anim calcmode="lin" valueType="num">
                                      <p:cBhvr>
                                        <p:cTn id="39" dur="500" fill="hold"/>
                                        <p:tgtEl>
                                          <p:spTgt spid="299016"/>
                                        </p:tgtEl>
                                        <p:attrNameLst>
                                          <p:attrName>style.rotation</p:attrName>
                                        </p:attrNameLst>
                                      </p:cBhvr>
                                      <p:tavLst>
                                        <p:tav tm="0">
                                          <p:val>
                                            <p:fltVal val="90"/>
                                          </p:val>
                                        </p:tav>
                                        <p:tav tm="100000">
                                          <p:val>
                                            <p:fltVal val="0"/>
                                          </p:val>
                                        </p:tav>
                                      </p:tavLst>
                                    </p:anim>
                                    <p:animEffect transition="in" filter="fade">
                                      <p:cBhvr>
                                        <p:cTn id="40" dur="500"/>
                                        <p:tgtEl>
                                          <p:spTgt spid="299016"/>
                                        </p:tgtEl>
                                      </p:cBhvr>
                                    </p:animEffect>
                                  </p:childTnLst>
                                </p:cTn>
                              </p:par>
                            </p:childTnLst>
                          </p:cTn>
                        </p:par>
                        <p:par>
                          <p:cTn id="41" fill="hold" nodeType="afterGroup">
                            <p:stCondLst>
                              <p:cond delay="6000"/>
                            </p:stCondLst>
                            <p:childTnLst>
                              <p:par>
                                <p:cTn id="42" presetID="21" presetClass="entr" presetSubtype="1" fill="hold" grpId="0" nodeType="afterEffect">
                                  <p:stCondLst>
                                    <p:cond delay="0"/>
                                  </p:stCondLst>
                                  <p:childTnLst>
                                    <p:set>
                                      <p:cBhvr>
                                        <p:cTn id="43" dur="1" fill="hold">
                                          <p:stCondLst>
                                            <p:cond delay="0"/>
                                          </p:stCondLst>
                                        </p:cTn>
                                        <p:tgtEl>
                                          <p:spTgt spid="299010"/>
                                        </p:tgtEl>
                                        <p:attrNameLst>
                                          <p:attrName>style.visibility</p:attrName>
                                        </p:attrNameLst>
                                      </p:cBhvr>
                                      <p:to>
                                        <p:strVal val="visible"/>
                                      </p:to>
                                    </p:set>
                                    <p:animEffect transition="in" filter="wheel(1)">
                                      <p:cBhvr>
                                        <p:cTn id="44" dur="500"/>
                                        <p:tgtEl>
                                          <p:spTgt spid="299010"/>
                                        </p:tgtEl>
                                      </p:cBhvr>
                                    </p:animEffect>
                                  </p:childTnLst>
                                </p:cTn>
                              </p:par>
                            </p:childTnLst>
                          </p:cTn>
                        </p:par>
                        <p:par>
                          <p:cTn id="45" fill="hold" nodeType="afterGroup">
                            <p:stCondLst>
                              <p:cond delay="6500"/>
                            </p:stCondLst>
                            <p:childTnLst>
                              <p:par>
                                <p:cTn id="46" presetID="31" presetClass="entr" presetSubtype="0" fill="hold" grpId="0" nodeType="afterEffect">
                                  <p:stCondLst>
                                    <p:cond delay="0"/>
                                  </p:stCondLst>
                                  <p:childTnLst>
                                    <p:set>
                                      <p:cBhvr>
                                        <p:cTn id="47" dur="1" fill="hold">
                                          <p:stCondLst>
                                            <p:cond delay="0"/>
                                          </p:stCondLst>
                                        </p:cTn>
                                        <p:tgtEl>
                                          <p:spTgt spid="299012"/>
                                        </p:tgtEl>
                                        <p:attrNameLst>
                                          <p:attrName>style.visibility</p:attrName>
                                        </p:attrNameLst>
                                      </p:cBhvr>
                                      <p:to>
                                        <p:strVal val="visible"/>
                                      </p:to>
                                    </p:set>
                                    <p:anim calcmode="lin" valueType="num">
                                      <p:cBhvr>
                                        <p:cTn id="48" dur="500" fill="hold"/>
                                        <p:tgtEl>
                                          <p:spTgt spid="299012"/>
                                        </p:tgtEl>
                                        <p:attrNameLst>
                                          <p:attrName>ppt_w</p:attrName>
                                        </p:attrNameLst>
                                      </p:cBhvr>
                                      <p:tavLst>
                                        <p:tav tm="0">
                                          <p:val>
                                            <p:fltVal val="0"/>
                                          </p:val>
                                        </p:tav>
                                        <p:tav tm="100000">
                                          <p:val>
                                            <p:strVal val="#ppt_w"/>
                                          </p:val>
                                        </p:tav>
                                      </p:tavLst>
                                    </p:anim>
                                    <p:anim calcmode="lin" valueType="num">
                                      <p:cBhvr>
                                        <p:cTn id="49" dur="500" fill="hold"/>
                                        <p:tgtEl>
                                          <p:spTgt spid="299012"/>
                                        </p:tgtEl>
                                        <p:attrNameLst>
                                          <p:attrName>ppt_h</p:attrName>
                                        </p:attrNameLst>
                                      </p:cBhvr>
                                      <p:tavLst>
                                        <p:tav tm="0">
                                          <p:val>
                                            <p:fltVal val="0"/>
                                          </p:val>
                                        </p:tav>
                                        <p:tav tm="100000">
                                          <p:val>
                                            <p:strVal val="#ppt_h"/>
                                          </p:val>
                                        </p:tav>
                                      </p:tavLst>
                                    </p:anim>
                                    <p:anim calcmode="lin" valueType="num">
                                      <p:cBhvr>
                                        <p:cTn id="50" dur="500" fill="hold"/>
                                        <p:tgtEl>
                                          <p:spTgt spid="299012"/>
                                        </p:tgtEl>
                                        <p:attrNameLst>
                                          <p:attrName>style.rotation</p:attrName>
                                        </p:attrNameLst>
                                      </p:cBhvr>
                                      <p:tavLst>
                                        <p:tav tm="0">
                                          <p:val>
                                            <p:fltVal val="90"/>
                                          </p:val>
                                        </p:tav>
                                        <p:tav tm="100000">
                                          <p:val>
                                            <p:fltVal val="0"/>
                                          </p:val>
                                        </p:tav>
                                      </p:tavLst>
                                    </p:anim>
                                    <p:animEffect transition="in" filter="fade">
                                      <p:cBhvr>
                                        <p:cTn id="51" dur="500"/>
                                        <p:tgtEl>
                                          <p:spTgt spid="299012"/>
                                        </p:tgtEl>
                                      </p:cBhvr>
                                    </p:animEffect>
                                  </p:childTnLst>
                                </p:cTn>
                              </p:par>
                              <p:par>
                                <p:cTn id="52" presetID="31" presetClass="entr" presetSubtype="0" fill="hold" nodeType="withEffect">
                                  <p:stCondLst>
                                    <p:cond delay="0"/>
                                  </p:stCondLst>
                                  <p:childTnLst>
                                    <p:set>
                                      <p:cBhvr>
                                        <p:cTn id="53" dur="1" fill="hold">
                                          <p:stCondLst>
                                            <p:cond delay="0"/>
                                          </p:stCondLst>
                                        </p:cTn>
                                        <p:tgtEl>
                                          <p:spTgt spid="299013"/>
                                        </p:tgtEl>
                                        <p:attrNameLst>
                                          <p:attrName>style.visibility</p:attrName>
                                        </p:attrNameLst>
                                      </p:cBhvr>
                                      <p:to>
                                        <p:strVal val="visible"/>
                                      </p:to>
                                    </p:set>
                                    <p:anim calcmode="lin" valueType="num">
                                      <p:cBhvr>
                                        <p:cTn id="54" dur="500" fill="hold"/>
                                        <p:tgtEl>
                                          <p:spTgt spid="299013"/>
                                        </p:tgtEl>
                                        <p:attrNameLst>
                                          <p:attrName>ppt_w</p:attrName>
                                        </p:attrNameLst>
                                      </p:cBhvr>
                                      <p:tavLst>
                                        <p:tav tm="0">
                                          <p:val>
                                            <p:fltVal val="0"/>
                                          </p:val>
                                        </p:tav>
                                        <p:tav tm="100000">
                                          <p:val>
                                            <p:strVal val="#ppt_w"/>
                                          </p:val>
                                        </p:tav>
                                      </p:tavLst>
                                    </p:anim>
                                    <p:anim calcmode="lin" valueType="num">
                                      <p:cBhvr>
                                        <p:cTn id="55" dur="500" fill="hold"/>
                                        <p:tgtEl>
                                          <p:spTgt spid="299013"/>
                                        </p:tgtEl>
                                        <p:attrNameLst>
                                          <p:attrName>ppt_h</p:attrName>
                                        </p:attrNameLst>
                                      </p:cBhvr>
                                      <p:tavLst>
                                        <p:tav tm="0">
                                          <p:val>
                                            <p:fltVal val="0"/>
                                          </p:val>
                                        </p:tav>
                                        <p:tav tm="100000">
                                          <p:val>
                                            <p:strVal val="#ppt_h"/>
                                          </p:val>
                                        </p:tav>
                                      </p:tavLst>
                                    </p:anim>
                                    <p:anim calcmode="lin" valueType="num">
                                      <p:cBhvr>
                                        <p:cTn id="56" dur="500" fill="hold"/>
                                        <p:tgtEl>
                                          <p:spTgt spid="299013"/>
                                        </p:tgtEl>
                                        <p:attrNameLst>
                                          <p:attrName>style.rotation</p:attrName>
                                        </p:attrNameLst>
                                      </p:cBhvr>
                                      <p:tavLst>
                                        <p:tav tm="0">
                                          <p:val>
                                            <p:fltVal val="90"/>
                                          </p:val>
                                        </p:tav>
                                        <p:tav tm="100000">
                                          <p:val>
                                            <p:fltVal val="0"/>
                                          </p:val>
                                        </p:tav>
                                      </p:tavLst>
                                    </p:anim>
                                    <p:animEffect transition="in" filter="fade">
                                      <p:cBhvr>
                                        <p:cTn id="57" dur="500"/>
                                        <p:tgtEl>
                                          <p:spTgt spid="299013"/>
                                        </p:tgtEl>
                                      </p:cBhvr>
                                    </p:animEffect>
                                  </p:childTnLst>
                                </p:cTn>
                              </p:par>
                              <p:par>
                                <p:cTn id="58" presetID="31" presetClass="entr" presetSubtype="0" fill="hold" nodeType="withEffect">
                                  <p:stCondLst>
                                    <p:cond delay="0"/>
                                  </p:stCondLst>
                                  <p:childTnLst>
                                    <p:set>
                                      <p:cBhvr>
                                        <p:cTn id="59" dur="1" fill="hold">
                                          <p:stCondLst>
                                            <p:cond delay="0"/>
                                          </p:stCondLst>
                                        </p:cTn>
                                        <p:tgtEl>
                                          <p:spTgt spid="299014"/>
                                        </p:tgtEl>
                                        <p:attrNameLst>
                                          <p:attrName>style.visibility</p:attrName>
                                        </p:attrNameLst>
                                      </p:cBhvr>
                                      <p:to>
                                        <p:strVal val="visible"/>
                                      </p:to>
                                    </p:set>
                                    <p:anim calcmode="lin" valueType="num">
                                      <p:cBhvr>
                                        <p:cTn id="60" dur="500" fill="hold"/>
                                        <p:tgtEl>
                                          <p:spTgt spid="299014"/>
                                        </p:tgtEl>
                                        <p:attrNameLst>
                                          <p:attrName>ppt_w</p:attrName>
                                        </p:attrNameLst>
                                      </p:cBhvr>
                                      <p:tavLst>
                                        <p:tav tm="0">
                                          <p:val>
                                            <p:fltVal val="0"/>
                                          </p:val>
                                        </p:tav>
                                        <p:tav tm="100000">
                                          <p:val>
                                            <p:strVal val="#ppt_w"/>
                                          </p:val>
                                        </p:tav>
                                      </p:tavLst>
                                    </p:anim>
                                    <p:anim calcmode="lin" valueType="num">
                                      <p:cBhvr>
                                        <p:cTn id="61" dur="500" fill="hold"/>
                                        <p:tgtEl>
                                          <p:spTgt spid="299014"/>
                                        </p:tgtEl>
                                        <p:attrNameLst>
                                          <p:attrName>ppt_h</p:attrName>
                                        </p:attrNameLst>
                                      </p:cBhvr>
                                      <p:tavLst>
                                        <p:tav tm="0">
                                          <p:val>
                                            <p:fltVal val="0"/>
                                          </p:val>
                                        </p:tav>
                                        <p:tav tm="100000">
                                          <p:val>
                                            <p:strVal val="#ppt_h"/>
                                          </p:val>
                                        </p:tav>
                                      </p:tavLst>
                                    </p:anim>
                                    <p:anim calcmode="lin" valueType="num">
                                      <p:cBhvr>
                                        <p:cTn id="62" dur="500" fill="hold"/>
                                        <p:tgtEl>
                                          <p:spTgt spid="299014"/>
                                        </p:tgtEl>
                                        <p:attrNameLst>
                                          <p:attrName>style.rotation</p:attrName>
                                        </p:attrNameLst>
                                      </p:cBhvr>
                                      <p:tavLst>
                                        <p:tav tm="0">
                                          <p:val>
                                            <p:fltVal val="90"/>
                                          </p:val>
                                        </p:tav>
                                        <p:tav tm="100000">
                                          <p:val>
                                            <p:fltVal val="0"/>
                                          </p:val>
                                        </p:tav>
                                      </p:tavLst>
                                    </p:anim>
                                    <p:animEffect transition="in" filter="fade">
                                      <p:cBhvr>
                                        <p:cTn id="63" dur="500"/>
                                        <p:tgtEl>
                                          <p:spTgt spid="299014"/>
                                        </p:tgtEl>
                                      </p:cBhvr>
                                    </p:animEffect>
                                  </p:childTnLst>
                                </p:cTn>
                              </p:par>
                            </p:childTnLst>
                          </p:cTn>
                        </p:par>
                        <p:par>
                          <p:cTn id="64" fill="hold" nodeType="afterGroup">
                            <p:stCondLst>
                              <p:cond delay="70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299011"/>
                                        </p:tgtEl>
                                        <p:attrNameLst>
                                          <p:attrName>style.visibility</p:attrName>
                                        </p:attrNameLst>
                                      </p:cBhvr>
                                      <p:to>
                                        <p:strVal val="visible"/>
                                      </p:to>
                                    </p:set>
                                    <p:anim calcmode="lin" valueType="num">
                                      <p:cBhvr>
                                        <p:cTn id="67" dur="500" fill="hold"/>
                                        <p:tgtEl>
                                          <p:spTgt spid="29901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99011"/>
                                        </p:tgtEl>
                                        <p:attrNameLst>
                                          <p:attrName>ppt_y</p:attrName>
                                        </p:attrNameLst>
                                      </p:cBhvr>
                                      <p:tavLst>
                                        <p:tav tm="0">
                                          <p:val>
                                            <p:strVal val="#ppt_y"/>
                                          </p:val>
                                        </p:tav>
                                        <p:tav tm="100000">
                                          <p:val>
                                            <p:strVal val="#ppt_y"/>
                                          </p:val>
                                        </p:tav>
                                      </p:tavLst>
                                    </p:anim>
                                    <p:anim calcmode="lin" valueType="num">
                                      <p:cBhvr>
                                        <p:cTn id="69" dur="500" fill="hold"/>
                                        <p:tgtEl>
                                          <p:spTgt spid="29901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9901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99011"/>
                                        </p:tgtEl>
                                      </p:cBhvr>
                                    </p:animEffect>
                                  </p:childTnLst>
                                </p:cTn>
                              </p:par>
                            </p:childTnLst>
                          </p:cTn>
                        </p:par>
                        <p:par>
                          <p:cTn id="72" fill="hold" nodeType="afterGroup">
                            <p:stCondLst>
                              <p:cond delay="7650"/>
                            </p:stCondLst>
                            <p:childTnLst>
                              <p:par>
                                <p:cTn id="73" presetID="21" presetClass="entr" presetSubtype="1" fill="hold" grpId="0" nodeType="afterEffect">
                                  <p:stCondLst>
                                    <p:cond delay="0"/>
                                  </p:stCondLst>
                                  <p:childTnLst>
                                    <p:set>
                                      <p:cBhvr>
                                        <p:cTn id="74" dur="1" fill="hold">
                                          <p:stCondLst>
                                            <p:cond delay="0"/>
                                          </p:stCondLst>
                                        </p:cTn>
                                        <p:tgtEl>
                                          <p:spTgt spid="299019"/>
                                        </p:tgtEl>
                                        <p:attrNameLst>
                                          <p:attrName>style.visibility</p:attrName>
                                        </p:attrNameLst>
                                      </p:cBhvr>
                                      <p:to>
                                        <p:strVal val="visible"/>
                                      </p:to>
                                    </p:set>
                                    <p:animEffect transition="in" filter="wheel(1)">
                                      <p:cBhvr>
                                        <p:cTn id="75" dur="500"/>
                                        <p:tgtEl>
                                          <p:spTgt spid="299019"/>
                                        </p:tgtEl>
                                      </p:cBhvr>
                                    </p:animEffect>
                                  </p:childTnLst>
                                </p:cTn>
                              </p:par>
                            </p:childTnLst>
                          </p:cTn>
                        </p:par>
                        <p:par>
                          <p:cTn id="76" fill="hold" nodeType="afterGroup">
                            <p:stCondLst>
                              <p:cond delay="81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99020"/>
                                        </p:tgtEl>
                                        <p:attrNameLst>
                                          <p:attrName>style.visibility</p:attrName>
                                        </p:attrNameLst>
                                      </p:cBhvr>
                                      <p:to>
                                        <p:strVal val="visible"/>
                                      </p:to>
                                    </p:set>
                                    <p:anim calcmode="lin" valueType="num">
                                      <p:cBhvr>
                                        <p:cTn id="79" dur="500" fill="hold"/>
                                        <p:tgtEl>
                                          <p:spTgt spid="299020"/>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99020"/>
                                        </p:tgtEl>
                                        <p:attrNameLst>
                                          <p:attrName>ppt_y</p:attrName>
                                        </p:attrNameLst>
                                      </p:cBhvr>
                                      <p:tavLst>
                                        <p:tav tm="0">
                                          <p:val>
                                            <p:strVal val="#ppt_y"/>
                                          </p:val>
                                        </p:tav>
                                        <p:tav tm="100000">
                                          <p:val>
                                            <p:strVal val="#ppt_y"/>
                                          </p:val>
                                        </p:tav>
                                      </p:tavLst>
                                    </p:anim>
                                    <p:anim calcmode="lin" valueType="num">
                                      <p:cBhvr>
                                        <p:cTn id="81" dur="500" fill="hold"/>
                                        <p:tgtEl>
                                          <p:spTgt spid="299020"/>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99020"/>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99020"/>
                                        </p:tgtEl>
                                      </p:cBhvr>
                                    </p:animEffect>
                                  </p:childTnLst>
                                </p:cTn>
                              </p:par>
                            </p:childTnLst>
                          </p:cTn>
                        </p:par>
                        <p:par>
                          <p:cTn id="84" fill="hold" nodeType="afterGroup">
                            <p:stCondLst>
                              <p:cond delay="8800"/>
                            </p:stCondLst>
                            <p:childTnLst>
                              <p:par>
                                <p:cTn id="85" presetID="31" presetClass="entr" presetSubtype="0" fill="hold" grpId="0" nodeType="afterEffect">
                                  <p:stCondLst>
                                    <p:cond delay="0"/>
                                  </p:stCondLst>
                                  <p:childTnLst>
                                    <p:set>
                                      <p:cBhvr>
                                        <p:cTn id="86" dur="1" fill="hold">
                                          <p:stCondLst>
                                            <p:cond delay="0"/>
                                          </p:stCondLst>
                                        </p:cTn>
                                        <p:tgtEl>
                                          <p:spTgt spid="299021"/>
                                        </p:tgtEl>
                                        <p:attrNameLst>
                                          <p:attrName>style.visibility</p:attrName>
                                        </p:attrNameLst>
                                      </p:cBhvr>
                                      <p:to>
                                        <p:strVal val="visible"/>
                                      </p:to>
                                    </p:set>
                                    <p:anim calcmode="lin" valueType="num">
                                      <p:cBhvr>
                                        <p:cTn id="87" dur="500" fill="hold"/>
                                        <p:tgtEl>
                                          <p:spTgt spid="299021"/>
                                        </p:tgtEl>
                                        <p:attrNameLst>
                                          <p:attrName>ppt_w</p:attrName>
                                        </p:attrNameLst>
                                      </p:cBhvr>
                                      <p:tavLst>
                                        <p:tav tm="0">
                                          <p:val>
                                            <p:fltVal val="0"/>
                                          </p:val>
                                        </p:tav>
                                        <p:tav tm="100000">
                                          <p:val>
                                            <p:strVal val="#ppt_w"/>
                                          </p:val>
                                        </p:tav>
                                      </p:tavLst>
                                    </p:anim>
                                    <p:anim calcmode="lin" valueType="num">
                                      <p:cBhvr>
                                        <p:cTn id="88" dur="500" fill="hold"/>
                                        <p:tgtEl>
                                          <p:spTgt spid="299021"/>
                                        </p:tgtEl>
                                        <p:attrNameLst>
                                          <p:attrName>ppt_h</p:attrName>
                                        </p:attrNameLst>
                                      </p:cBhvr>
                                      <p:tavLst>
                                        <p:tav tm="0">
                                          <p:val>
                                            <p:fltVal val="0"/>
                                          </p:val>
                                        </p:tav>
                                        <p:tav tm="100000">
                                          <p:val>
                                            <p:strVal val="#ppt_h"/>
                                          </p:val>
                                        </p:tav>
                                      </p:tavLst>
                                    </p:anim>
                                    <p:anim calcmode="lin" valueType="num">
                                      <p:cBhvr>
                                        <p:cTn id="89" dur="500" fill="hold"/>
                                        <p:tgtEl>
                                          <p:spTgt spid="299021"/>
                                        </p:tgtEl>
                                        <p:attrNameLst>
                                          <p:attrName>style.rotation</p:attrName>
                                        </p:attrNameLst>
                                      </p:cBhvr>
                                      <p:tavLst>
                                        <p:tav tm="0">
                                          <p:val>
                                            <p:fltVal val="90"/>
                                          </p:val>
                                        </p:tav>
                                        <p:tav tm="100000">
                                          <p:val>
                                            <p:fltVal val="0"/>
                                          </p:val>
                                        </p:tav>
                                      </p:tavLst>
                                    </p:anim>
                                    <p:animEffect transition="in" filter="fade">
                                      <p:cBhvr>
                                        <p:cTn id="90" dur="500"/>
                                        <p:tgtEl>
                                          <p:spTgt spid="299021"/>
                                        </p:tgtEl>
                                      </p:cBhvr>
                                    </p:animEffect>
                                  </p:childTnLst>
                                </p:cTn>
                              </p:par>
                              <p:par>
                                <p:cTn id="91" presetID="31" presetClass="entr" presetSubtype="0" fill="hold" nodeType="withEffect">
                                  <p:stCondLst>
                                    <p:cond delay="0"/>
                                  </p:stCondLst>
                                  <p:childTnLst>
                                    <p:set>
                                      <p:cBhvr>
                                        <p:cTn id="92" dur="1" fill="hold">
                                          <p:stCondLst>
                                            <p:cond delay="0"/>
                                          </p:stCondLst>
                                        </p:cTn>
                                        <p:tgtEl>
                                          <p:spTgt spid="299022"/>
                                        </p:tgtEl>
                                        <p:attrNameLst>
                                          <p:attrName>style.visibility</p:attrName>
                                        </p:attrNameLst>
                                      </p:cBhvr>
                                      <p:to>
                                        <p:strVal val="visible"/>
                                      </p:to>
                                    </p:set>
                                    <p:anim calcmode="lin" valueType="num">
                                      <p:cBhvr>
                                        <p:cTn id="93" dur="500" fill="hold"/>
                                        <p:tgtEl>
                                          <p:spTgt spid="299022"/>
                                        </p:tgtEl>
                                        <p:attrNameLst>
                                          <p:attrName>ppt_w</p:attrName>
                                        </p:attrNameLst>
                                      </p:cBhvr>
                                      <p:tavLst>
                                        <p:tav tm="0">
                                          <p:val>
                                            <p:fltVal val="0"/>
                                          </p:val>
                                        </p:tav>
                                        <p:tav tm="100000">
                                          <p:val>
                                            <p:strVal val="#ppt_w"/>
                                          </p:val>
                                        </p:tav>
                                      </p:tavLst>
                                    </p:anim>
                                    <p:anim calcmode="lin" valueType="num">
                                      <p:cBhvr>
                                        <p:cTn id="94" dur="500" fill="hold"/>
                                        <p:tgtEl>
                                          <p:spTgt spid="299022"/>
                                        </p:tgtEl>
                                        <p:attrNameLst>
                                          <p:attrName>ppt_h</p:attrName>
                                        </p:attrNameLst>
                                      </p:cBhvr>
                                      <p:tavLst>
                                        <p:tav tm="0">
                                          <p:val>
                                            <p:fltVal val="0"/>
                                          </p:val>
                                        </p:tav>
                                        <p:tav tm="100000">
                                          <p:val>
                                            <p:strVal val="#ppt_h"/>
                                          </p:val>
                                        </p:tav>
                                      </p:tavLst>
                                    </p:anim>
                                    <p:anim calcmode="lin" valueType="num">
                                      <p:cBhvr>
                                        <p:cTn id="95" dur="500" fill="hold"/>
                                        <p:tgtEl>
                                          <p:spTgt spid="299022"/>
                                        </p:tgtEl>
                                        <p:attrNameLst>
                                          <p:attrName>style.rotation</p:attrName>
                                        </p:attrNameLst>
                                      </p:cBhvr>
                                      <p:tavLst>
                                        <p:tav tm="0">
                                          <p:val>
                                            <p:fltVal val="90"/>
                                          </p:val>
                                        </p:tav>
                                        <p:tav tm="100000">
                                          <p:val>
                                            <p:fltVal val="0"/>
                                          </p:val>
                                        </p:tav>
                                      </p:tavLst>
                                    </p:anim>
                                    <p:animEffect transition="in" filter="fade">
                                      <p:cBhvr>
                                        <p:cTn id="96" dur="500"/>
                                        <p:tgtEl>
                                          <p:spTgt spid="299022"/>
                                        </p:tgtEl>
                                      </p:cBhvr>
                                    </p:animEffect>
                                  </p:childTnLst>
                                </p:cTn>
                              </p:par>
                              <p:par>
                                <p:cTn id="97" presetID="31" presetClass="entr" presetSubtype="0" fill="hold" nodeType="withEffect">
                                  <p:stCondLst>
                                    <p:cond delay="0"/>
                                  </p:stCondLst>
                                  <p:childTnLst>
                                    <p:set>
                                      <p:cBhvr>
                                        <p:cTn id="98" dur="1" fill="hold">
                                          <p:stCondLst>
                                            <p:cond delay="0"/>
                                          </p:stCondLst>
                                        </p:cTn>
                                        <p:tgtEl>
                                          <p:spTgt spid="299023"/>
                                        </p:tgtEl>
                                        <p:attrNameLst>
                                          <p:attrName>style.visibility</p:attrName>
                                        </p:attrNameLst>
                                      </p:cBhvr>
                                      <p:to>
                                        <p:strVal val="visible"/>
                                      </p:to>
                                    </p:set>
                                    <p:anim calcmode="lin" valueType="num">
                                      <p:cBhvr>
                                        <p:cTn id="99" dur="500" fill="hold"/>
                                        <p:tgtEl>
                                          <p:spTgt spid="299023"/>
                                        </p:tgtEl>
                                        <p:attrNameLst>
                                          <p:attrName>ppt_w</p:attrName>
                                        </p:attrNameLst>
                                      </p:cBhvr>
                                      <p:tavLst>
                                        <p:tav tm="0">
                                          <p:val>
                                            <p:fltVal val="0"/>
                                          </p:val>
                                        </p:tav>
                                        <p:tav tm="100000">
                                          <p:val>
                                            <p:strVal val="#ppt_w"/>
                                          </p:val>
                                        </p:tav>
                                      </p:tavLst>
                                    </p:anim>
                                    <p:anim calcmode="lin" valueType="num">
                                      <p:cBhvr>
                                        <p:cTn id="100" dur="500" fill="hold"/>
                                        <p:tgtEl>
                                          <p:spTgt spid="299023"/>
                                        </p:tgtEl>
                                        <p:attrNameLst>
                                          <p:attrName>ppt_h</p:attrName>
                                        </p:attrNameLst>
                                      </p:cBhvr>
                                      <p:tavLst>
                                        <p:tav tm="0">
                                          <p:val>
                                            <p:fltVal val="0"/>
                                          </p:val>
                                        </p:tav>
                                        <p:tav tm="100000">
                                          <p:val>
                                            <p:strVal val="#ppt_h"/>
                                          </p:val>
                                        </p:tav>
                                      </p:tavLst>
                                    </p:anim>
                                    <p:anim calcmode="lin" valueType="num">
                                      <p:cBhvr>
                                        <p:cTn id="101" dur="500" fill="hold"/>
                                        <p:tgtEl>
                                          <p:spTgt spid="299023"/>
                                        </p:tgtEl>
                                        <p:attrNameLst>
                                          <p:attrName>style.rotation</p:attrName>
                                        </p:attrNameLst>
                                      </p:cBhvr>
                                      <p:tavLst>
                                        <p:tav tm="0">
                                          <p:val>
                                            <p:fltVal val="90"/>
                                          </p:val>
                                        </p:tav>
                                        <p:tav tm="100000">
                                          <p:val>
                                            <p:fltVal val="0"/>
                                          </p:val>
                                        </p:tav>
                                      </p:tavLst>
                                    </p:anim>
                                    <p:animEffect transition="in" filter="fade">
                                      <p:cBhvr>
                                        <p:cTn id="102" dur="500"/>
                                        <p:tgtEl>
                                          <p:spTgt spid="299023"/>
                                        </p:tgtEl>
                                      </p:cBhvr>
                                    </p:animEffect>
                                  </p:childTnLst>
                                </p:cTn>
                              </p:par>
                            </p:childTnLst>
                          </p:cTn>
                        </p:par>
                        <p:par>
                          <p:cTn id="103" fill="hold" nodeType="afterGroup">
                            <p:stCondLst>
                              <p:cond delay="9300"/>
                            </p:stCondLst>
                            <p:childTnLst>
                              <p:par>
                                <p:cTn id="104" presetID="21" presetClass="entr" presetSubtype="1" fill="hold" grpId="0" nodeType="afterEffect">
                                  <p:stCondLst>
                                    <p:cond delay="0"/>
                                  </p:stCondLst>
                                  <p:childTnLst>
                                    <p:set>
                                      <p:cBhvr>
                                        <p:cTn id="105" dur="1" fill="hold">
                                          <p:stCondLst>
                                            <p:cond delay="0"/>
                                          </p:stCondLst>
                                        </p:cTn>
                                        <p:tgtEl>
                                          <p:spTgt spid="299024"/>
                                        </p:tgtEl>
                                        <p:attrNameLst>
                                          <p:attrName>style.visibility</p:attrName>
                                        </p:attrNameLst>
                                      </p:cBhvr>
                                      <p:to>
                                        <p:strVal val="visible"/>
                                      </p:to>
                                    </p:set>
                                    <p:animEffect transition="in" filter="wheel(1)">
                                      <p:cBhvr>
                                        <p:cTn id="106" dur="500"/>
                                        <p:tgtEl>
                                          <p:spTgt spid="299024"/>
                                        </p:tgtEl>
                                      </p:cBhvr>
                                    </p:animEffect>
                                  </p:childTnLst>
                                </p:cTn>
                              </p:par>
                            </p:childTnLst>
                          </p:cTn>
                        </p:par>
                        <p:par>
                          <p:cTn id="107" fill="hold" nodeType="afterGroup">
                            <p:stCondLst>
                              <p:cond delay="98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99025"/>
                                        </p:tgtEl>
                                        <p:attrNameLst>
                                          <p:attrName>style.visibility</p:attrName>
                                        </p:attrNameLst>
                                      </p:cBhvr>
                                      <p:to>
                                        <p:strVal val="visible"/>
                                      </p:to>
                                    </p:set>
                                    <p:anim calcmode="lin" valueType="num">
                                      <p:cBhvr>
                                        <p:cTn id="110" dur="500" fill="hold"/>
                                        <p:tgtEl>
                                          <p:spTgt spid="299025"/>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99025"/>
                                        </p:tgtEl>
                                        <p:attrNameLst>
                                          <p:attrName>ppt_y</p:attrName>
                                        </p:attrNameLst>
                                      </p:cBhvr>
                                      <p:tavLst>
                                        <p:tav tm="0">
                                          <p:val>
                                            <p:strVal val="#ppt_y"/>
                                          </p:val>
                                        </p:tav>
                                        <p:tav tm="100000">
                                          <p:val>
                                            <p:strVal val="#ppt_y"/>
                                          </p:val>
                                        </p:tav>
                                      </p:tavLst>
                                    </p:anim>
                                    <p:anim calcmode="lin" valueType="num">
                                      <p:cBhvr>
                                        <p:cTn id="112" dur="500" fill="hold"/>
                                        <p:tgtEl>
                                          <p:spTgt spid="299025"/>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99025"/>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99025"/>
                                        </p:tgtEl>
                                      </p:cBhvr>
                                    </p:animEffect>
                                  </p:childTnLst>
                                </p:cTn>
                              </p:par>
                            </p:childTnLst>
                          </p:cTn>
                        </p:par>
                        <p:par>
                          <p:cTn id="115" fill="hold" nodeType="afterGroup">
                            <p:stCondLst>
                              <p:cond delay="10450"/>
                            </p:stCondLst>
                            <p:childTnLst>
                              <p:par>
                                <p:cTn id="116" presetID="31" presetClass="entr" presetSubtype="0" fill="hold" grpId="0" nodeType="afterEffect">
                                  <p:stCondLst>
                                    <p:cond delay="0"/>
                                  </p:stCondLst>
                                  <p:childTnLst>
                                    <p:set>
                                      <p:cBhvr>
                                        <p:cTn id="117" dur="1" fill="hold">
                                          <p:stCondLst>
                                            <p:cond delay="0"/>
                                          </p:stCondLst>
                                        </p:cTn>
                                        <p:tgtEl>
                                          <p:spTgt spid="299026"/>
                                        </p:tgtEl>
                                        <p:attrNameLst>
                                          <p:attrName>style.visibility</p:attrName>
                                        </p:attrNameLst>
                                      </p:cBhvr>
                                      <p:to>
                                        <p:strVal val="visible"/>
                                      </p:to>
                                    </p:set>
                                    <p:anim calcmode="lin" valueType="num">
                                      <p:cBhvr>
                                        <p:cTn id="118" dur="500" fill="hold"/>
                                        <p:tgtEl>
                                          <p:spTgt spid="299026"/>
                                        </p:tgtEl>
                                        <p:attrNameLst>
                                          <p:attrName>ppt_w</p:attrName>
                                        </p:attrNameLst>
                                      </p:cBhvr>
                                      <p:tavLst>
                                        <p:tav tm="0">
                                          <p:val>
                                            <p:fltVal val="0"/>
                                          </p:val>
                                        </p:tav>
                                        <p:tav tm="100000">
                                          <p:val>
                                            <p:strVal val="#ppt_w"/>
                                          </p:val>
                                        </p:tav>
                                      </p:tavLst>
                                    </p:anim>
                                    <p:anim calcmode="lin" valueType="num">
                                      <p:cBhvr>
                                        <p:cTn id="119" dur="500" fill="hold"/>
                                        <p:tgtEl>
                                          <p:spTgt spid="299026"/>
                                        </p:tgtEl>
                                        <p:attrNameLst>
                                          <p:attrName>ppt_h</p:attrName>
                                        </p:attrNameLst>
                                      </p:cBhvr>
                                      <p:tavLst>
                                        <p:tav tm="0">
                                          <p:val>
                                            <p:fltVal val="0"/>
                                          </p:val>
                                        </p:tav>
                                        <p:tav tm="100000">
                                          <p:val>
                                            <p:strVal val="#ppt_h"/>
                                          </p:val>
                                        </p:tav>
                                      </p:tavLst>
                                    </p:anim>
                                    <p:anim calcmode="lin" valueType="num">
                                      <p:cBhvr>
                                        <p:cTn id="120" dur="500" fill="hold"/>
                                        <p:tgtEl>
                                          <p:spTgt spid="299026"/>
                                        </p:tgtEl>
                                        <p:attrNameLst>
                                          <p:attrName>style.rotation</p:attrName>
                                        </p:attrNameLst>
                                      </p:cBhvr>
                                      <p:tavLst>
                                        <p:tav tm="0">
                                          <p:val>
                                            <p:fltVal val="90"/>
                                          </p:val>
                                        </p:tav>
                                        <p:tav tm="100000">
                                          <p:val>
                                            <p:fltVal val="0"/>
                                          </p:val>
                                        </p:tav>
                                      </p:tavLst>
                                    </p:anim>
                                    <p:animEffect transition="in" filter="fade">
                                      <p:cBhvr>
                                        <p:cTn id="121" dur="500"/>
                                        <p:tgtEl>
                                          <p:spTgt spid="299026"/>
                                        </p:tgtEl>
                                      </p:cBhvr>
                                    </p:animEffect>
                                  </p:childTnLst>
                                </p:cTn>
                              </p:par>
                              <p:par>
                                <p:cTn id="122" presetID="31" presetClass="entr" presetSubtype="0" fill="hold" nodeType="withEffect">
                                  <p:stCondLst>
                                    <p:cond delay="0"/>
                                  </p:stCondLst>
                                  <p:childTnLst>
                                    <p:set>
                                      <p:cBhvr>
                                        <p:cTn id="123" dur="1" fill="hold">
                                          <p:stCondLst>
                                            <p:cond delay="0"/>
                                          </p:stCondLst>
                                        </p:cTn>
                                        <p:tgtEl>
                                          <p:spTgt spid="299027"/>
                                        </p:tgtEl>
                                        <p:attrNameLst>
                                          <p:attrName>style.visibility</p:attrName>
                                        </p:attrNameLst>
                                      </p:cBhvr>
                                      <p:to>
                                        <p:strVal val="visible"/>
                                      </p:to>
                                    </p:set>
                                    <p:anim calcmode="lin" valueType="num">
                                      <p:cBhvr>
                                        <p:cTn id="124" dur="500" fill="hold"/>
                                        <p:tgtEl>
                                          <p:spTgt spid="299027"/>
                                        </p:tgtEl>
                                        <p:attrNameLst>
                                          <p:attrName>ppt_w</p:attrName>
                                        </p:attrNameLst>
                                      </p:cBhvr>
                                      <p:tavLst>
                                        <p:tav tm="0">
                                          <p:val>
                                            <p:fltVal val="0"/>
                                          </p:val>
                                        </p:tav>
                                        <p:tav tm="100000">
                                          <p:val>
                                            <p:strVal val="#ppt_w"/>
                                          </p:val>
                                        </p:tav>
                                      </p:tavLst>
                                    </p:anim>
                                    <p:anim calcmode="lin" valueType="num">
                                      <p:cBhvr>
                                        <p:cTn id="125" dur="500" fill="hold"/>
                                        <p:tgtEl>
                                          <p:spTgt spid="299027"/>
                                        </p:tgtEl>
                                        <p:attrNameLst>
                                          <p:attrName>ppt_h</p:attrName>
                                        </p:attrNameLst>
                                      </p:cBhvr>
                                      <p:tavLst>
                                        <p:tav tm="0">
                                          <p:val>
                                            <p:fltVal val="0"/>
                                          </p:val>
                                        </p:tav>
                                        <p:tav tm="100000">
                                          <p:val>
                                            <p:strVal val="#ppt_h"/>
                                          </p:val>
                                        </p:tav>
                                      </p:tavLst>
                                    </p:anim>
                                    <p:anim calcmode="lin" valueType="num">
                                      <p:cBhvr>
                                        <p:cTn id="126" dur="500" fill="hold"/>
                                        <p:tgtEl>
                                          <p:spTgt spid="299027"/>
                                        </p:tgtEl>
                                        <p:attrNameLst>
                                          <p:attrName>style.rotation</p:attrName>
                                        </p:attrNameLst>
                                      </p:cBhvr>
                                      <p:tavLst>
                                        <p:tav tm="0">
                                          <p:val>
                                            <p:fltVal val="90"/>
                                          </p:val>
                                        </p:tav>
                                        <p:tav tm="100000">
                                          <p:val>
                                            <p:fltVal val="0"/>
                                          </p:val>
                                        </p:tav>
                                      </p:tavLst>
                                    </p:anim>
                                    <p:animEffect transition="in" filter="fade">
                                      <p:cBhvr>
                                        <p:cTn id="127" dur="500"/>
                                        <p:tgtEl>
                                          <p:spTgt spid="299027"/>
                                        </p:tgtEl>
                                      </p:cBhvr>
                                    </p:animEffect>
                                  </p:childTnLst>
                                </p:cTn>
                              </p:par>
                              <p:par>
                                <p:cTn id="128" presetID="31" presetClass="entr" presetSubtype="0" fill="hold" nodeType="withEffect">
                                  <p:stCondLst>
                                    <p:cond delay="0"/>
                                  </p:stCondLst>
                                  <p:childTnLst>
                                    <p:set>
                                      <p:cBhvr>
                                        <p:cTn id="129" dur="1" fill="hold">
                                          <p:stCondLst>
                                            <p:cond delay="0"/>
                                          </p:stCondLst>
                                        </p:cTn>
                                        <p:tgtEl>
                                          <p:spTgt spid="299028"/>
                                        </p:tgtEl>
                                        <p:attrNameLst>
                                          <p:attrName>style.visibility</p:attrName>
                                        </p:attrNameLst>
                                      </p:cBhvr>
                                      <p:to>
                                        <p:strVal val="visible"/>
                                      </p:to>
                                    </p:set>
                                    <p:anim calcmode="lin" valueType="num">
                                      <p:cBhvr>
                                        <p:cTn id="130" dur="500" fill="hold"/>
                                        <p:tgtEl>
                                          <p:spTgt spid="299028"/>
                                        </p:tgtEl>
                                        <p:attrNameLst>
                                          <p:attrName>ppt_w</p:attrName>
                                        </p:attrNameLst>
                                      </p:cBhvr>
                                      <p:tavLst>
                                        <p:tav tm="0">
                                          <p:val>
                                            <p:fltVal val="0"/>
                                          </p:val>
                                        </p:tav>
                                        <p:tav tm="100000">
                                          <p:val>
                                            <p:strVal val="#ppt_w"/>
                                          </p:val>
                                        </p:tav>
                                      </p:tavLst>
                                    </p:anim>
                                    <p:anim calcmode="lin" valueType="num">
                                      <p:cBhvr>
                                        <p:cTn id="131" dur="500" fill="hold"/>
                                        <p:tgtEl>
                                          <p:spTgt spid="299028"/>
                                        </p:tgtEl>
                                        <p:attrNameLst>
                                          <p:attrName>ppt_h</p:attrName>
                                        </p:attrNameLst>
                                      </p:cBhvr>
                                      <p:tavLst>
                                        <p:tav tm="0">
                                          <p:val>
                                            <p:fltVal val="0"/>
                                          </p:val>
                                        </p:tav>
                                        <p:tav tm="100000">
                                          <p:val>
                                            <p:strVal val="#ppt_h"/>
                                          </p:val>
                                        </p:tav>
                                      </p:tavLst>
                                    </p:anim>
                                    <p:anim calcmode="lin" valueType="num">
                                      <p:cBhvr>
                                        <p:cTn id="132" dur="500" fill="hold"/>
                                        <p:tgtEl>
                                          <p:spTgt spid="299028"/>
                                        </p:tgtEl>
                                        <p:attrNameLst>
                                          <p:attrName>style.rotation</p:attrName>
                                        </p:attrNameLst>
                                      </p:cBhvr>
                                      <p:tavLst>
                                        <p:tav tm="0">
                                          <p:val>
                                            <p:fltVal val="90"/>
                                          </p:val>
                                        </p:tav>
                                        <p:tav tm="100000">
                                          <p:val>
                                            <p:fltVal val="0"/>
                                          </p:val>
                                        </p:tav>
                                      </p:tavLst>
                                    </p:anim>
                                    <p:animEffect transition="in" filter="fade">
                                      <p:cBhvr>
                                        <p:cTn id="133" dur="500"/>
                                        <p:tgtEl>
                                          <p:spTgt spid="29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animBg="1"/>
      <p:bldP spid="299011" grpId="0" autoUpdateAnimBg="0"/>
      <p:bldP spid="299012" grpId="0" autoUpdateAnimBg="0"/>
      <p:bldP spid="299015" grpId="0" animBg="1"/>
      <p:bldP spid="299016" grpId="0" autoUpdateAnimBg="0"/>
      <p:bldP spid="299017" grpId="0" animBg="1"/>
      <p:bldP spid="299018" grpId="0" autoUpdateAnimBg="0"/>
      <p:bldP spid="299019" grpId="0" animBg="1"/>
      <p:bldP spid="299020" grpId="0" autoUpdateAnimBg="0"/>
      <p:bldP spid="299021" grpId="0" autoUpdateAnimBg="0"/>
      <p:bldP spid="299024" grpId="0" animBg="1"/>
      <p:bldP spid="299025" grpId="0" autoUpdateAnimBg="0"/>
      <p:bldP spid="299026" grpId="0" autoUpdateAnimBg="0"/>
      <p:bldP spid="299029" grpId="0" animBg="1"/>
      <p:bldP spid="299030" grpId="0" animBg="1"/>
      <p:bldP spid="299031" grpId="0" autoUpdateAnimBg="0"/>
      <p:bldP spid="299032" grpId="0" animBg="1" autoUpdateAnimBg="0"/>
      <p:bldP spid="299032" grpId="1"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五、谈  反  思</a:t>
            </a:r>
          </a:p>
        </p:txBody>
      </p:sp>
      <p:pic>
        <p:nvPicPr>
          <p:cNvPr id="277507"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8" name="Text Box 4"/>
          <p:cNvSpPr txBox="1">
            <a:spLocks noChangeArrowheads="1"/>
          </p:cNvSpPr>
          <p:nvPr/>
        </p:nvSpPr>
        <p:spPr bwMode="auto">
          <a:xfrm rot="-243802">
            <a:off x="468315" y="471642"/>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7509"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7510" name="Text Box 6"/>
          <p:cNvSpPr txBox="1">
            <a:spLocks noChangeArrowheads="1"/>
          </p:cNvSpPr>
          <p:nvPr/>
        </p:nvSpPr>
        <p:spPr bwMode="auto">
          <a:xfrm>
            <a:off x="611188" y="241478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7511"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7512" name="Text Box 8"/>
          <p:cNvSpPr txBox="1">
            <a:spLocks noChangeArrowheads="1"/>
          </p:cNvSpPr>
          <p:nvPr/>
        </p:nvSpPr>
        <p:spPr bwMode="auto">
          <a:xfrm rot="-131434">
            <a:off x="755650" y="427898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spTree>
    <p:extLst>
      <p:ext uri="{BB962C8B-B14F-4D97-AF65-F5344CB8AC3E}">
        <p14:creationId xmlns:p14="http://schemas.microsoft.com/office/powerpoint/2010/main" val="334244826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7508"/>
                                        </p:tgtEl>
                                        <p:attrNameLst>
                                          <p:attrName>style.visibility</p:attrName>
                                        </p:attrNameLst>
                                      </p:cBhvr>
                                      <p:to>
                                        <p:strVal val="visible"/>
                                      </p:to>
                                    </p:set>
                                    <p:animEffect transition="in" filter="wipe(left)">
                                      <p:cBhvr>
                                        <p:cTn id="7" dur="500"/>
                                        <p:tgtEl>
                                          <p:spTgt spid="27750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7509"/>
                                        </p:tgtEl>
                                        <p:attrNameLst>
                                          <p:attrName>style.visibility</p:attrName>
                                        </p:attrNameLst>
                                      </p:cBhvr>
                                      <p:to>
                                        <p:strVal val="visible"/>
                                      </p:to>
                                    </p:set>
                                    <p:animEffect transition="in" filter="wipe(left)">
                                      <p:cBhvr>
                                        <p:cTn id="10" dur="500"/>
                                        <p:tgtEl>
                                          <p:spTgt spid="27750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7510"/>
                                        </p:tgtEl>
                                        <p:attrNameLst>
                                          <p:attrName>style.visibility</p:attrName>
                                        </p:attrNameLst>
                                      </p:cBhvr>
                                      <p:to>
                                        <p:strVal val="visible"/>
                                      </p:to>
                                    </p:set>
                                    <p:animEffect transition="in" filter="wipe(left)">
                                      <p:cBhvr>
                                        <p:cTn id="13" dur="500"/>
                                        <p:tgtEl>
                                          <p:spTgt spid="2775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7511"/>
                                        </p:tgtEl>
                                        <p:attrNameLst>
                                          <p:attrName>style.visibility</p:attrName>
                                        </p:attrNameLst>
                                      </p:cBhvr>
                                      <p:to>
                                        <p:strVal val="visible"/>
                                      </p:to>
                                    </p:set>
                                    <p:animEffect transition="in" filter="wipe(left)">
                                      <p:cBhvr>
                                        <p:cTn id="16" dur="500"/>
                                        <p:tgtEl>
                                          <p:spTgt spid="2775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7512"/>
                                        </p:tgtEl>
                                        <p:attrNameLst>
                                          <p:attrName>style.visibility</p:attrName>
                                        </p:attrNameLst>
                                      </p:cBhvr>
                                      <p:to>
                                        <p:strVal val="visible"/>
                                      </p:to>
                                    </p:set>
                                    <p:animEffect transition="in" filter="wipe(left)">
                                      <p:cBhvr>
                                        <p:cTn id="19" dur="500"/>
                                        <p:tgtEl>
                                          <p:spTgt spid="277512"/>
                                        </p:tgtEl>
                                      </p:cBhvr>
                                    </p:animEffect>
                                  </p:childTnLst>
                                </p:cTn>
                              </p:par>
                            </p:childTnLst>
                          </p:cTn>
                        </p:par>
                        <p:par>
                          <p:cTn id="20" fill="hold" nodeType="afterGroup">
                            <p:stCondLst>
                              <p:cond delay="500"/>
                            </p:stCondLst>
                            <p:childTnLst>
                              <p:par>
                                <p:cTn id="21" presetID="9" presetClass="entr" presetSubtype="0" fill="hold" nodeType="afterEffect">
                                  <p:stCondLst>
                                    <p:cond delay="0"/>
                                  </p:stCondLst>
                                  <p:childTnLst>
                                    <p:set>
                                      <p:cBhvr>
                                        <p:cTn id="22" dur="1" fill="hold">
                                          <p:stCondLst>
                                            <p:cond delay="0"/>
                                          </p:stCondLst>
                                        </p:cTn>
                                        <p:tgtEl>
                                          <p:spTgt spid="277507"/>
                                        </p:tgtEl>
                                        <p:attrNameLst>
                                          <p:attrName>style.visibility</p:attrName>
                                        </p:attrNameLst>
                                      </p:cBhvr>
                                      <p:to>
                                        <p:strVal val="visible"/>
                                      </p:to>
                                    </p:set>
                                    <p:animEffect transition="in" filter="dissolve">
                                      <p:cBhvr>
                                        <p:cTn id="23" dur="500"/>
                                        <p:tgtEl>
                                          <p:spTgt spid="277507"/>
                                        </p:tgtEl>
                                      </p:cBhvr>
                                    </p:animEffect>
                                  </p:childTnLst>
                                </p:cTn>
                              </p:par>
                            </p:childTnLst>
                          </p:cTn>
                        </p:par>
                        <p:par>
                          <p:cTn id="24" fill="hold" nodeType="afterGroup">
                            <p:stCondLst>
                              <p:cond delay="1000"/>
                            </p:stCondLst>
                            <p:childTnLst>
                              <p:par>
                                <p:cTn id="25" presetID="22" presetClass="entr" presetSubtype="8" fill="hold" nodeType="afterEffect">
                                  <p:stCondLst>
                                    <p:cond delay="0"/>
                                  </p:stCondLst>
                                  <p:childTnLst>
                                    <p:set>
                                      <p:cBhvr>
                                        <p:cTn id="26" dur="1" fill="hold">
                                          <p:stCondLst>
                                            <p:cond delay="0"/>
                                          </p:stCondLst>
                                        </p:cTn>
                                        <p:tgtEl>
                                          <p:spTgt spid="277506"/>
                                        </p:tgtEl>
                                        <p:attrNameLst>
                                          <p:attrName>style.visibility</p:attrName>
                                        </p:attrNameLst>
                                      </p:cBhvr>
                                      <p:to>
                                        <p:strVal val="visible"/>
                                      </p:to>
                                    </p:set>
                                    <p:animEffect transition="in" filter="wipe(left)">
                                      <p:cBhvr>
                                        <p:cTn id="27" dur="2000"/>
                                        <p:tgtEl>
                                          <p:spTgt spid="277506"/>
                                        </p:tgtEl>
                                      </p:cBhvr>
                                    </p:animEffect>
                                  </p:childTnLst>
                                </p:cTn>
                              </p:par>
                              <p:par>
                                <p:cTn id="28"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9" dur="2000" fill="hold"/>
                                        <p:tgtEl>
                                          <p:spTgt spid="277507"/>
                                        </p:tgtEl>
                                        <p:attrNameLst>
                                          <p:attrName>ppt_x</p:attrName>
                                          <p:attrName>ppt_y</p:attrName>
                                        </p:attrNameLst>
                                      </p:cBhvr>
                                      <p:rCtr x="22430" y="2891"/>
                                    </p:animMotion>
                                  </p:childTnLst>
                                </p:cTn>
                              </p:par>
                            </p:childTnLst>
                          </p:cTn>
                        </p:par>
                        <p:par>
                          <p:cTn id="30" fill="hold" nodeType="afterGroup">
                            <p:stCondLst>
                              <p:cond delay="3000"/>
                            </p:stCondLst>
                            <p:childTnLst>
                              <p:par>
                                <p:cTn id="31" presetID="3" presetClass="exit" presetSubtype="10" fill="hold" nodeType="afterEffect">
                                  <p:stCondLst>
                                    <p:cond delay="0"/>
                                  </p:stCondLst>
                                  <p:childTnLst>
                                    <p:animEffect transition="out" filter="blinds(horizontal)">
                                      <p:cBhvr>
                                        <p:cTn id="32" dur="500"/>
                                        <p:tgtEl>
                                          <p:spTgt spid="277507"/>
                                        </p:tgtEl>
                                      </p:cBhvr>
                                    </p:animEffect>
                                    <p:set>
                                      <p:cBhvr>
                                        <p:cTn id="33" dur="1" fill="hold">
                                          <p:stCondLst>
                                            <p:cond delay="499"/>
                                          </p:stCondLst>
                                        </p:cTn>
                                        <p:tgtEl>
                                          <p:spTgt spid="2775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p:bldP spid="277509" grpId="0"/>
      <p:bldP spid="277510" grpId="0"/>
      <p:bldP spid="277511" grpId="0"/>
      <p:bldP spid="2775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a:spLocks noChangeArrowheads="1"/>
          </p:cNvSpPr>
          <p:nvPr/>
        </p:nvSpPr>
        <p:spPr bwMode="auto">
          <a:xfrm>
            <a:off x="4408489" y="4478026"/>
            <a:ext cx="161766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8" name="TextBox 17"/>
          <p:cNvSpPr txBox="1">
            <a:spLocks noChangeArrowheads="1"/>
          </p:cNvSpPr>
          <p:nvPr/>
        </p:nvSpPr>
        <p:spPr bwMode="auto">
          <a:xfrm>
            <a:off x="6300466" y="4504945"/>
            <a:ext cx="180070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9" name="TextBox 18"/>
          <p:cNvSpPr txBox="1">
            <a:spLocks noChangeArrowheads="1"/>
          </p:cNvSpPr>
          <p:nvPr/>
        </p:nvSpPr>
        <p:spPr bwMode="auto">
          <a:xfrm>
            <a:off x="8316913" y="4530280"/>
            <a:ext cx="1727967"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grpSp>
        <p:nvGrpSpPr>
          <p:cNvPr id="2" name="组合 1"/>
          <p:cNvGrpSpPr>
            <a:grpSpLocks/>
          </p:cNvGrpSpPr>
          <p:nvPr/>
        </p:nvGrpSpPr>
        <p:grpSpPr bwMode="auto">
          <a:xfrm>
            <a:off x="4408488" y="2690300"/>
            <a:ext cx="5427662" cy="1686382"/>
            <a:chOff x="1167355" y="1217191"/>
            <a:chExt cx="6892537" cy="2300813"/>
          </a:xfrm>
        </p:grpSpPr>
        <p:sp>
          <p:nvSpPr>
            <p:cNvPr id="6" name="Freeform 4"/>
            <p:cNvSpPr>
              <a:spLocks/>
            </p:cNvSpPr>
            <p:nvPr/>
          </p:nvSpPr>
          <p:spPr bwMode="auto">
            <a:xfrm>
              <a:off x="1167355"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2" name="Freeform 5"/>
            <p:cNvSpPr>
              <a:spLocks/>
            </p:cNvSpPr>
            <p:nvPr/>
          </p:nvSpPr>
          <p:spPr bwMode="auto">
            <a:xfrm flipH="1" flipV="1">
              <a:off x="3653420"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3" name="Rectangle 6"/>
            <p:cNvSpPr>
              <a:spLocks noChangeArrowheads="1"/>
            </p:cNvSpPr>
            <p:nvPr/>
          </p:nvSpPr>
          <p:spPr bwMode="auto">
            <a:xfrm rot="-2700000">
              <a:off x="1723577" y="1817977"/>
              <a:ext cx="1104193"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4" name="Rectangle 7"/>
            <p:cNvSpPr>
              <a:spLocks noChangeArrowheads="1"/>
            </p:cNvSpPr>
            <p:nvPr/>
          </p:nvSpPr>
          <p:spPr bwMode="auto">
            <a:xfrm rot="-2700000">
              <a:off x="4055751" y="1817977"/>
              <a:ext cx="1104192"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5" name="Rectangle 8"/>
            <p:cNvSpPr>
              <a:spLocks noChangeArrowheads="1"/>
            </p:cNvSpPr>
            <p:nvPr/>
          </p:nvSpPr>
          <p:spPr bwMode="auto">
            <a:xfrm rot="-2700000">
              <a:off x="6366467" y="1817977"/>
              <a:ext cx="1104192"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6" name="Rectangle 9"/>
            <p:cNvSpPr>
              <a:spLocks noChangeArrowheads="1"/>
            </p:cNvSpPr>
            <p:nvPr/>
          </p:nvSpPr>
          <p:spPr bwMode="auto">
            <a:xfrm rot="-2700000">
              <a:off x="2167565"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7" name="Rectangle 10"/>
            <p:cNvSpPr>
              <a:spLocks noChangeArrowheads="1"/>
            </p:cNvSpPr>
            <p:nvPr/>
          </p:nvSpPr>
          <p:spPr bwMode="auto">
            <a:xfrm rot="-2700000">
              <a:off x="4499738"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8" name="Rectangle 11"/>
            <p:cNvSpPr>
              <a:spLocks noChangeArrowheads="1"/>
            </p:cNvSpPr>
            <p:nvPr/>
          </p:nvSpPr>
          <p:spPr bwMode="auto">
            <a:xfrm rot="-2700000">
              <a:off x="6810454"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14" name="Text Box 15"/>
            <p:cNvSpPr txBox="1">
              <a:spLocks noChangeArrowheads="1"/>
            </p:cNvSpPr>
            <p:nvPr/>
          </p:nvSpPr>
          <p:spPr bwMode="auto">
            <a:xfrm>
              <a:off x="2203032" y="1758168"/>
              <a:ext cx="107890" cy="209957"/>
            </a:xfrm>
            <a:prstGeom prst="rect">
              <a:avLst/>
            </a:prstGeom>
            <a:noFill/>
            <a:ln w="6350">
              <a:noFill/>
              <a:miter lim="800000"/>
              <a:headEnd/>
              <a:tailEnd/>
            </a:ln>
            <a:effec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1</a:t>
              </a:r>
            </a:p>
          </p:txBody>
        </p:sp>
        <p:sp>
          <p:nvSpPr>
            <p:cNvPr id="85030" name="Text Box 16"/>
            <p:cNvSpPr txBox="1">
              <a:spLocks noChangeArrowheads="1"/>
            </p:cNvSpPr>
            <p:nvPr/>
          </p:nvSpPr>
          <p:spPr bwMode="auto">
            <a:xfrm>
              <a:off x="4537502"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2</a:t>
              </a:r>
            </a:p>
          </p:txBody>
        </p:sp>
        <p:sp>
          <p:nvSpPr>
            <p:cNvPr id="85031" name="Text Box 17"/>
            <p:cNvSpPr txBox="1">
              <a:spLocks noChangeArrowheads="1"/>
            </p:cNvSpPr>
            <p:nvPr/>
          </p:nvSpPr>
          <p:spPr bwMode="auto">
            <a:xfrm>
              <a:off x="6855845"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3</a:t>
              </a:r>
            </a:p>
          </p:txBody>
        </p:sp>
        <p:sp>
          <p:nvSpPr>
            <p:cNvPr id="85032" name="TextBox 11"/>
            <p:cNvSpPr txBox="1">
              <a:spLocks noChangeArrowheads="1"/>
            </p:cNvSpPr>
            <p:nvPr/>
          </p:nvSpPr>
          <p:spPr bwMode="auto">
            <a:xfrm flipH="1">
              <a:off x="1616912" y="2193687"/>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3" name="TextBox 11"/>
            <p:cNvSpPr txBox="1">
              <a:spLocks noChangeArrowheads="1"/>
            </p:cNvSpPr>
            <p:nvPr/>
          </p:nvSpPr>
          <p:spPr bwMode="auto">
            <a:xfrm flipH="1">
              <a:off x="3973558" y="2191526"/>
              <a:ext cx="1276096"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4" name="TextBox 11"/>
            <p:cNvSpPr txBox="1">
              <a:spLocks noChangeArrowheads="1"/>
            </p:cNvSpPr>
            <p:nvPr/>
          </p:nvSpPr>
          <p:spPr bwMode="auto">
            <a:xfrm flipH="1">
              <a:off x="6291903" y="2191526"/>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grpSp>
      <p:sp>
        <p:nvSpPr>
          <p:cNvPr id="85035" name="Rectangle 43"/>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dirty="0">
                <a:solidFill>
                  <a:srgbClr val="FFFFCC"/>
                </a:solidFill>
                <a:latin typeface="微软雅黑" pitchFamily="34" charset="-122"/>
                <a:ea typeface="微软雅黑" pitchFamily="34" charset="-122"/>
              </a:rPr>
              <a:t>对于本次说课环节的反思</a:t>
            </a:r>
          </a:p>
        </p:txBody>
      </p:sp>
      <p:sp>
        <p:nvSpPr>
          <p:cNvPr id="85036" name="Text Box 44"/>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itchFamily="34" charset="-122"/>
              </a:rPr>
              <a:t>1</a:t>
            </a:r>
            <a:r>
              <a:rPr lang="zh-CN" altLang="en-US" b="1" dirty="0">
                <a:solidFill>
                  <a:srgbClr val="FFFFFF"/>
                </a:solidFill>
                <a:ea typeface="微软雅黑" pitchFamily="34" charset="-122"/>
              </a:rPr>
              <a:t>、总体情况总结</a:t>
            </a:r>
          </a:p>
        </p:txBody>
      </p:sp>
    </p:spTree>
    <p:extLst>
      <p:ext uri="{BB962C8B-B14F-4D97-AF65-F5344CB8AC3E}">
        <p14:creationId xmlns:p14="http://schemas.microsoft.com/office/powerpoint/2010/main" val="340294801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5035"/>
                                        </p:tgtEl>
                                        <p:attrNameLst>
                                          <p:attrName>style.visibility</p:attrName>
                                        </p:attrNameLst>
                                      </p:cBhvr>
                                      <p:to>
                                        <p:strVal val="visible"/>
                                      </p:to>
                                    </p:set>
                                    <p:animEffect transition="in" filter="fade">
                                      <p:cBhvr>
                                        <p:cTn id="7" dur="500"/>
                                        <p:tgtEl>
                                          <p:spTgt spid="85035"/>
                                        </p:tgtEl>
                                      </p:cBhvr>
                                    </p:animEffect>
                                    <p:anim calcmode="lin" valueType="num">
                                      <p:cBhvr>
                                        <p:cTn id="8" dur="500" fill="hold"/>
                                        <p:tgtEl>
                                          <p:spTgt spid="85035"/>
                                        </p:tgtEl>
                                        <p:attrNameLst>
                                          <p:attrName>ppt_x</p:attrName>
                                        </p:attrNameLst>
                                      </p:cBhvr>
                                      <p:tavLst>
                                        <p:tav tm="0">
                                          <p:val>
                                            <p:strVal val="#ppt_x"/>
                                          </p:val>
                                        </p:tav>
                                        <p:tav tm="100000">
                                          <p:val>
                                            <p:strVal val="#ppt_x"/>
                                          </p:val>
                                        </p:tav>
                                      </p:tavLst>
                                    </p:anim>
                                    <p:anim calcmode="lin" valueType="num">
                                      <p:cBhvr>
                                        <p:cTn id="9" dur="500" fill="hold"/>
                                        <p:tgtEl>
                                          <p:spTgt spid="850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5036"/>
                                        </p:tgtEl>
                                        <p:attrNameLst>
                                          <p:attrName>style.visibility</p:attrName>
                                        </p:attrNameLst>
                                      </p:cBhvr>
                                      <p:to>
                                        <p:strVal val="visible"/>
                                      </p:to>
                                    </p:set>
                                    <p:animEffect transition="in" filter="fade">
                                      <p:cBhvr>
                                        <p:cTn id="13" dur="500"/>
                                        <p:tgtEl>
                                          <p:spTgt spid="85036"/>
                                        </p:tgtEl>
                                      </p:cBhvr>
                                    </p:animEffect>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85035" grpId="0"/>
      <p:bldP spid="850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
          <p:cNvSpPr>
            <a:spLocks/>
          </p:cNvSpPr>
          <p:nvPr/>
        </p:nvSpPr>
        <p:spPr bwMode="blackWhite">
          <a:xfrm rot="-5400000">
            <a:off x="5576986"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a:solidFill>
                <a:srgbClr val="000000"/>
              </a:solidFill>
            </a:endParaRPr>
          </a:p>
        </p:txBody>
      </p:sp>
      <p:sp>
        <p:nvSpPr>
          <p:cNvPr id="23" name="Freeform 5"/>
          <p:cNvSpPr>
            <a:spLocks/>
          </p:cNvSpPr>
          <p:nvPr/>
        </p:nvSpPr>
        <p:spPr bwMode="blackWhite">
          <a:xfrm rot="-5400000">
            <a:off x="6405739" y="2724236"/>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a:solidFill>
                <a:srgbClr val="000000"/>
              </a:solidFill>
            </a:endParaRPr>
          </a:p>
        </p:txBody>
      </p:sp>
      <p:sp>
        <p:nvSpPr>
          <p:cNvPr id="11" name="Text Box 26"/>
          <p:cNvSpPr txBox="1">
            <a:spLocks noChangeArrowheads="1"/>
          </p:cNvSpPr>
          <p:nvPr/>
        </p:nvSpPr>
        <p:spPr bwMode="gray">
          <a:xfrm>
            <a:off x="4418016" y="3178001"/>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p:txBody>
      </p:sp>
      <p:sp>
        <p:nvSpPr>
          <p:cNvPr id="2" name="Text Box 26"/>
          <p:cNvSpPr txBox="1">
            <a:spLocks noChangeArrowheads="1"/>
          </p:cNvSpPr>
          <p:nvPr/>
        </p:nvSpPr>
        <p:spPr bwMode="gray">
          <a:xfrm>
            <a:off x="8443913" y="3230255"/>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p:txBody>
      </p:sp>
      <p:sp>
        <p:nvSpPr>
          <p:cNvPr id="13" name="TextBox 12"/>
          <p:cNvSpPr txBox="1">
            <a:spLocks noChangeArrowheads="1"/>
          </p:cNvSpPr>
          <p:nvPr/>
        </p:nvSpPr>
        <p:spPr bwMode="auto">
          <a:xfrm>
            <a:off x="4634168" y="4390936"/>
            <a:ext cx="5272088" cy="99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290823" name="Rectangle 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290824" name="Text Box 8"/>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itchFamily="34" charset="-122"/>
              </a:rPr>
              <a:t>1</a:t>
            </a:r>
            <a:r>
              <a:rPr lang="zh-CN" altLang="en-US" b="1">
                <a:solidFill>
                  <a:srgbClr val="FFFFFF"/>
                </a:solidFill>
                <a:ea typeface="微软雅黑" pitchFamily="34" charset="-122"/>
              </a:rPr>
              <a:t>、总体情况总结</a:t>
            </a:r>
          </a:p>
        </p:txBody>
      </p:sp>
    </p:spTree>
    <p:extLst>
      <p:ext uri="{BB962C8B-B14F-4D97-AF65-F5344CB8AC3E}">
        <p14:creationId xmlns:p14="http://schemas.microsoft.com/office/powerpoint/2010/main" val="42848769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9794" name="Group 2"/>
          <p:cNvGrpSpPr>
            <a:grpSpLocks/>
          </p:cNvGrpSpPr>
          <p:nvPr/>
        </p:nvGrpSpPr>
        <p:grpSpPr bwMode="auto">
          <a:xfrm flipH="1">
            <a:off x="6330951" y="2888227"/>
            <a:ext cx="1912938" cy="1813060"/>
            <a:chOff x="0" y="0"/>
            <a:chExt cx="2633" cy="2657"/>
          </a:xfrm>
        </p:grpSpPr>
        <p:sp>
          <p:nvSpPr>
            <p:cNvPr id="289795" name="AutoShape 3"/>
            <p:cNvSpPr>
              <a:spLocks noChangeArrowheads="1"/>
            </p:cNvSpPr>
            <p:nvPr/>
          </p:nvSpPr>
          <p:spPr bwMode="auto">
            <a:xfrm rot="2700000">
              <a:off x="899" y="-32"/>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CC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6" name="AutoShape 4"/>
            <p:cNvSpPr>
              <a:spLocks noChangeArrowheads="1"/>
            </p:cNvSpPr>
            <p:nvPr/>
          </p:nvSpPr>
          <p:spPr bwMode="auto">
            <a:xfrm rot="8100000">
              <a:off x="1630" y="859"/>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7" name="AutoShape 5"/>
            <p:cNvSpPr>
              <a:spLocks noChangeArrowheads="1"/>
            </p:cNvSpPr>
            <p:nvPr/>
          </p:nvSpPr>
          <p:spPr bwMode="auto">
            <a:xfrm rot="2700000" flipH="1" flipV="1">
              <a:off x="731" y="1621"/>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0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8" name="AutoShape 6"/>
            <p:cNvSpPr>
              <a:spLocks noChangeArrowheads="1"/>
            </p:cNvSpPr>
            <p:nvPr/>
          </p:nvSpPr>
          <p:spPr bwMode="auto">
            <a:xfrm rot="8100000" flipH="1" flipV="1">
              <a:off x="0" y="730"/>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grpSp>
        <p:nvGrpSpPr>
          <p:cNvPr id="289799" name="Group 7"/>
          <p:cNvGrpSpPr>
            <a:grpSpLocks/>
          </p:cNvGrpSpPr>
          <p:nvPr/>
        </p:nvGrpSpPr>
        <p:grpSpPr bwMode="auto">
          <a:xfrm>
            <a:off x="4972055" y="3536024"/>
            <a:ext cx="1138681" cy="561117"/>
            <a:chOff x="0" y="904"/>
            <a:chExt cx="2917" cy="1532"/>
          </a:xfrm>
        </p:grpSpPr>
        <p:sp>
          <p:nvSpPr>
            <p:cNvPr id="289800" name="Oval 8"/>
            <p:cNvSpPr>
              <a:spLocks noChangeArrowheads="1"/>
            </p:cNvSpPr>
            <p:nvPr/>
          </p:nvSpPr>
          <p:spPr bwMode="auto">
            <a:xfrm>
              <a:off x="0" y="936"/>
              <a:ext cx="665" cy="1418"/>
            </a:xfrm>
            <a:prstGeom prst="ellipse">
              <a:avLst/>
            </a:prstGeom>
            <a:noFill/>
            <a:ln w="9525">
              <a:solidFill>
                <a:schemeClr val="bg1"/>
              </a:solidFill>
              <a:round/>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1" name="Text Box 9"/>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638">
                <a:defRPr>
                  <a:solidFill>
                    <a:schemeClr val="tx1"/>
                  </a:solidFill>
                  <a:latin typeface="Arial" pitchFamily="34" charset="0"/>
                  <a:ea typeface="宋体" pitchFamily="2" charset="-122"/>
                </a:defRPr>
              </a:lvl1pPr>
              <a:lvl2pPr marL="265113" defTabSz="528638">
                <a:defRPr>
                  <a:solidFill>
                    <a:schemeClr val="tx1"/>
                  </a:solidFill>
                  <a:latin typeface="Arial" pitchFamily="34" charset="0"/>
                  <a:ea typeface="宋体" pitchFamily="2" charset="-122"/>
                </a:defRPr>
              </a:lvl2pPr>
              <a:lvl3pPr marL="528638" defTabSz="528638">
                <a:defRPr>
                  <a:solidFill>
                    <a:schemeClr val="tx1"/>
                  </a:solidFill>
                  <a:latin typeface="Arial" pitchFamily="34" charset="0"/>
                  <a:ea typeface="宋体" pitchFamily="2" charset="-122"/>
                </a:defRPr>
              </a:lvl3pPr>
              <a:lvl4pPr marL="792163" defTabSz="528638">
                <a:defRPr>
                  <a:solidFill>
                    <a:schemeClr val="tx1"/>
                  </a:solidFill>
                  <a:latin typeface="Arial" pitchFamily="34" charset="0"/>
                  <a:ea typeface="宋体" pitchFamily="2" charset="-122"/>
                </a:defRPr>
              </a:lvl4pPr>
              <a:lvl5pPr marL="1057275" defTabSz="528638">
                <a:defRPr>
                  <a:solidFill>
                    <a:schemeClr val="tx1"/>
                  </a:solidFill>
                  <a:latin typeface="Arial" pitchFamily="34" charset="0"/>
                  <a:ea typeface="宋体" pitchFamily="2" charset="-122"/>
                </a:defRPr>
              </a:lvl5pPr>
              <a:lvl6pPr marL="1514475" defTabSz="528638" fontAlgn="base">
                <a:spcBef>
                  <a:spcPct val="0"/>
                </a:spcBef>
                <a:spcAft>
                  <a:spcPct val="0"/>
                </a:spcAft>
                <a:defRPr>
                  <a:solidFill>
                    <a:schemeClr val="tx1"/>
                  </a:solidFill>
                  <a:latin typeface="Arial" pitchFamily="34" charset="0"/>
                  <a:ea typeface="宋体" pitchFamily="2" charset="-122"/>
                </a:defRPr>
              </a:lvl6pPr>
              <a:lvl7pPr marL="1971675" defTabSz="528638" fontAlgn="base">
                <a:spcBef>
                  <a:spcPct val="0"/>
                </a:spcBef>
                <a:spcAft>
                  <a:spcPct val="0"/>
                </a:spcAft>
                <a:defRPr>
                  <a:solidFill>
                    <a:schemeClr val="tx1"/>
                  </a:solidFill>
                  <a:latin typeface="Arial" pitchFamily="34" charset="0"/>
                  <a:ea typeface="宋体" pitchFamily="2" charset="-122"/>
                </a:defRPr>
              </a:lvl7pPr>
              <a:lvl8pPr marL="2428875" defTabSz="528638" fontAlgn="base">
                <a:spcBef>
                  <a:spcPct val="0"/>
                </a:spcBef>
                <a:spcAft>
                  <a:spcPct val="0"/>
                </a:spcAft>
                <a:defRPr>
                  <a:solidFill>
                    <a:schemeClr val="tx1"/>
                  </a:solidFill>
                  <a:latin typeface="Arial" pitchFamily="34" charset="0"/>
                  <a:ea typeface="宋体" pitchFamily="2" charset="-122"/>
                </a:defRPr>
              </a:lvl8pPr>
              <a:lvl9pPr marL="2886075" defTabSz="52863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endParaRPr lang="zh-CN" altLang="en-US" sz="1100" dirty="0">
                <a:solidFill>
                  <a:srgbClr val="FFFFFF"/>
                </a:solidFill>
                <a:ea typeface="黑体" pitchFamily="2" charset="-122"/>
              </a:endParaRPr>
            </a:p>
          </p:txBody>
        </p:sp>
      </p:grpSp>
      <p:grpSp>
        <p:nvGrpSpPr>
          <p:cNvPr id="289802" name="Group 10"/>
          <p:cNvGrpSpPr>
            <a:grpSpLocks/>
          </p:cNvGrpSpPr>
          <p:nvPr/>
        </p:nvGrpSpPr>
        <p:grpSpPr bwMode="auto">
          <a:xfrm>
            <a:off x="8316917" y="3536024"/>
            <a:ext cx="1138681" cy="561117"/>
            <a:chOff x="0" y="904"/>
            <a:chExt cx="2917" cy="1532"/>
          </a:xfrm>
        </p:grpSpPr>
        <p:sp>
          <p:nvSpPr>
            <p:cNvPr id="289803" name="Oval 11"/>
            <p:cNvSpPr>
              <a:spLocks noChangeArrowheads="1"/>
            </p:cNvSpPr>
            <p:nvPr/>
          </p:nvSpPr>
          <p:spPr bwMode="auto">
            <a:xfrm>
              <a:off x="0" y="936"/>
              <a:ext cx="665" cy="1418"/>
            </a:xfrm>
            <a:prstGeom prst="ellipse">
              <a:avLst/>
            </a:prstGeom>
            <a:noFill/>
            <a:ln w="9525">
              <a:solidFill>
                <a:schemeClr val="bg1"/>
              </a:solidFill>
              <a:round/>
              <a:headEnd/>
              <a:tailEnd/>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4" name="Text Box 12"/>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638">
                <a:defRPr>
                  <a:solidFill>
                    <a:schemeClr val="tx1"/>
                  </a:solidFill>
                  <a:latin typeface="Arial" pitchFamily="34" charset="0"/>
                  <a:ea typeface="宋体" pitchFamily="2" charset="-122"/>
                </a:defRPr>
              </a:lvl1pPr>
              <a:lvl2pPr marL="265113" defTabSz="528638">
                <a:defRPr>
                  <a:solidFill>
                    <a:schemeClr val="tx1"/>
                  </a:solidFill>
                  <a:latin typeface="Arial" pitchFamily="34" charset="0"/>
                  <a:ea typeface="宋体" pitchFamily="2" charset="-122"/>
                </a:defRPr>
              </a:lvl2pPr>
              <a:lvl3pPr marL="528638" defTabSz="528638">
                <a:defRPr>
                  <a:solidFill>
                    <a:schemeClr val="tx1"/>
                  </a:solidFill>
                  <a:latin typeface="Arial" pitchFamily="34" charset="0"/>
                  <a:ea typeface="宋体" pitchFamily="2" charset="-122"/>
                </a:defRPr>
              </a:lvl3pPr>
              <a:lvl4pPr marL="792163" defTabSz="528638">
                <a:defRPr>
                  <a:solidFill>
                    <a:schemeClr val="tx1"/>
                  </a:solidFill>
                  <a:latin typeface="Arial" pitchFamily="34" charset="0"/>
                  <a:ea typeface="宋体" pitchFamily="2" charset="-122"/>
                </a:defRPr>
              </a:lvl4pPr>
              <a:lvl5pPr marL="1057275" defTabSz="528638">
                <a:defRPr>
                  <a:solidFill>
                    <a:schemeClr val="tx1"/>
                  </a:solidFill>
                  <a:latin typeface="Arial" pitchFamily="34" charset="0"/>
                  <a:ea typeface="宋体" pitchFamily="2" charset="-122"/>
                </a:defRPr>
              </a:lvl5pPr>
              <a:lvl6pPr marL="1514475" defTabSz="528638" fontAlgn="base">
                <a:spcBef>
                  <a:spcPct val="0"/>
                </a:spcBef>
                <a:spcAft>
                  <a:spcPct val="0"/>
                </a:spcAft>
                <a:defRPr>
                  <a:solidFill>
                    <a:schemeClr val="tx1"/>
                  </a:solidFill>
                  <a:latin typeface="Arial" pitchFamily="34" charset="0"/>
                  <a:ea typeface="宋体" pitchFamily="2" charset="-122"/>
                </a:defRPr>
              </a:lvl6pPr>
              <a:lvl7pPr marL="1971675" defTabSz="528638" fontAlgn="base">
                <a:spcBef>
                  <a:spcPct val="0"/>
                </a:spcBef>
                <a:spcAft>
                  <a:spcPct val="0"/>
                </a:spcAft>
                <a:defRPr>
                  <a:solidFill>
                    <a:schemeClr val="tx1"/>
                  </a:solidFill>
                  <a:latin typeface="Arial" pitchFamily="34" charset="0"/>
                  <a:ea typeface="宋体" pitchFamily="2" charset="-122"/>
                </a:defRPr>
              </a:lvl7pPr>
              <a:lvl8pPr marL="2428875" defTabSz="528638" fontAlgn="base">
                <a:spcBef>
                  <a:spcPct val="0"/>
                </a:spcBef>
                <a:spcAft>
                  <a:spcPct val="0"/>
                </a:spcAft>
                <a:defRPr>
                  <a:solidFill>
                    <a:schemeClr val="tx1"/>
                  </a:solidFill>
                  <a:latin typeface="Arial" pitchFamily="34" charset="0"/>
                  <a:ea typeface="宋体" pitchFamily="2" charset="-122"/>
                </a:defRPr>
              </a:lvl8pPr>
              <a:lvl9pPr marL="2886075" defTabSz="52863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p:txBody>
        </p:sp>
      </p:grpSp>
      <p:sp>
        <p:nvSpPr>
          <p:cNvPr id="289805" name="AutoShape 13"/>
          <p:cNvSpPr>
            <a:spLocks noChangeArrowheads="1"/>
          </p:cNvSpPr>
          <p:nvPr/>
        </p:nvSpPr>
        <p:spPr bwMode="auto">
          <a:xfrm>
            <a:off x="6642101" y="3578619"/>
            <a:ext cx="1265238" cy="33252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52874" tIns="26437" rIns="52874" bIns="26437" anchor="ctr"/>
          <a:lstStyle/>
          <a:p>
            <a:pPr algn="ctr" defTabSz="528638" fontAlgn="base">
              <a:spcBef>
                <a:spcPct val="0"/>
              </a:spcBef>
              <a:spcAft>
                <a:spcPct val="0"/>
              </a:spcAft>
              <a:buFont typeface="Arial" pitchFamily="34" charset="0"/>
              <a:buNone/>
            </a:pPr>
            <a:r>
              <a:rPr lang="zh-CN" altLang="en-US" sz="1100">
                <a:solidFill>
                  <a:srgbClr val="FFFFFF"/>
                </a:solidFill>
                <a:ea typeface="黑体" pitchFamily="2" charset="-122"/>
              </a:rPr>
              <a:t>添加段落文字</a:t>
            </a:r>
          </a:p>
        </p:txBody>
      </p:sp>
      <p:sp>
        <p:nvSpPr>
          <p:cNvPr id="289806" name="Rectangle 14"/>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289807" name="Text Box 15"/>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itchFamily="34" charset="-122"/>
              </a:rPr>
              <a:t>2</a:t>
            </a:r>
            <a:r>
              <a:rPr lang="zh-CN" altLang="en-US" b="1" dirty="0">
                <a:solidFill>
                  <a:srgbClr val="FFFFFF"/>
                </a:solidFill>
                <a:ea typeface="微软雅黑" pitchFamily="34" charset="-122"/>
              </a:rPr>
              <a:t>、不足和可能出现的情况</a:t>
            </a:r>
          </a:p>
        </p:txBody>
      </p:sp>
    </p:spTree>
    <p:extLst>
      <p:ext uri="{BB962C8B-B14F-4D97-AF65-F5344CB8AC3E}">
        <p14:creationId xmlns:p14="http://schemas.microsoft.com/office/powerpoint/2010/main" val="111885685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9807"/>
                                        </p:tgtEl>
                                        <p:attrNameLst>
                                          <p:attrName>style.visibility</p:attrName>
                                        </p:attrNameLst>
                                      </p:cBhvr>
                                      <p:to>
                                        <p:strVal val="visible"/>
                                      </p:to>
                                    </p:set>
                                    <p:animEffect transition="in" filter="fade">
                                      <p:cBhvr>
                                        <p:cTn id="7" dur="500"/>
                                        <p:tgtEl>
                                          <p:spTgt spid="289807"/>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89794"/>
                                        </p:tgtEl>
                                        <p:attrNameLst>
                                          <p:attrName>style.visibility</p:attrName>
                                        </p:attrNameLst>
                                      </p:cBhvr>
                                      <p:to>
                                        <p:strVal val="visible"/>
                                      </p:to>
                                    </p:set>
                                    <p:animEffect transition="in" filter="fade">
                                      <p:cBhvr>
                                        <p:cTn id="11" dur="500"/>
                                        <p:tgtEl>
                                          <p:spTgt spid="289794"/>
                                        </p:tgtEl>
                                      </p:cBhvr>
                                    </p:animEffect>
                                    <p:anim calcmode="lin" valueType="num">
                                      <p:cBhvr>
                                        <p:cTn id="12" dur="500" fill="hold"/>
                                        <p:tgtEl>
                                          <p:spTgt spid="289794"/>
                                        </p:tgtEl>
                                        <p:attrNameLst>
                                          <p:attrName>style.rotation</p:attrName>
                                        </p:attrNameLst>
                                      </p:cBhvr>
                                      <p:tavLst>
                                        <p:tav tm="0">
                                          <p:val>
                                            <p:fltVal val="720"/>
                                          </p:val>
                                        </p:tav>
                                        <p:tav tm="100000">
                                          <p:val>
                                            <p:fltVal val="0"/>
                                          </p:val>
                                        </p:tav>
                                      </p:tavLst>
                                    </p:anim>
                                    <p:anim calcmode="lin" valueType="num">
                                      <p:cBhvr>
                                        <p:cTn id="13" dur="500" fill="hold"/>
                                        <p:tgtEl>
                                          <p:spTgt spid="289794"/>
                                        </p:tgtEl>
                                        <p:attrNameLst>
                                          <p:attrName>ppt_h</p:attrName>
                                        </p:attrNameLst>
                                      </p:cBhvr>
                                      <p:tavLst>
                                        <p:tav tm="0">
                                          <p:val>
                                            <p:fltVal val="0"/>
                                          </p:val>
                                        </p:tav>
                                        <p:tav tm="100000">
                                          <p:val>
                                            <p:strVal val="#ppt_h"/>
                                          </p:val>
                                        </p:tav>
                                      </p:tavLst>
                                    </p:anim>
                                    <p:anim calcmode="lin" valueType="num">
                                      <p:cBhvr>
                                        <p:cTn id="14" dur="500" fill="hold"/>
                                        <p:tgtEl>
                                          <p:spTgt spid="289794"/>
                                        </p:tgtEl>
                                        <p:attrNameLst>
                                          <p:attrName>ppt_w</p:attrName>
                                        </p:attrNameLst>
                                      </p:cBhvr>
                                      <p:tavLst>
                                        <p:tav tm="0">
                                          <p:val>
                                            <p:fltVal val="0"/>
                                          </p:val>
                                        </p:tav>
                                        <p:tav tm="100000">
                                          <p:val>
                                            <p:strVal val="#ppt_w"/>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89805"/>
                                        </p:tgtEl>
                                        <p:attrNameLst>
                                          <p:attrName>style.visibility</p:attrName>
                                        </p:attrNameLst>
                                      </p:cBhvr>
                                      <p:to>
                                        <p:strVal val="visible"/>
                                      </p:to>
                                    </p:set>
                                    <p:animEffect transition="in" filter="fade">
                                      <p:cBhvr>
                                        <p:cTn id="18" dur="500"/>
                                        <p:tgtEl>
                                          <p:spTgt spid="289805"/>
                                        </p:tgtEl>
                                      </p:cBhvr>
                                    </p:animEffect>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289799"/>
                                        </p:tgtEl>
                                        <p:attrNameLst>
                                          <p:attrName>style.visibility</p:attrName>
                                        </p:attrNameLst>
                                      </p:cBhvr>
                                      <p:to>
                                        <p:strVal val="visible"/>
                                      </p:to>
                                    </p:set>
                                    <p:anim calcmode="lin" valueType="num">
                                      <p:cBhvr additive="base">
                                        <p:cTn id="22" dur="500" fill="hold"/>
                                        <p:tgtEl>
                                          <p:spTgt spid="289799"/>
                                        </p:tgtEl>
                                        <p:attrNameLst>
                                          <p:attrName>ppt_x</p:attrName>
                                        </p:attrNameLst>
                                      </p:cBhvr>
                                      <p:tavLst>
                                        <p:tav tm="0">
                                          <p:val>
                                            <p:strVal val="0-#ppt_w/2"/>
                                          </p:val>
                                        </p:tav>
                                        <p:tav tm="100000">
                                          <p:val>
                                            <p:strVal val="#ppt_x"/>
                                          </p:val>
                                        </p:tav>
                                      </p:tavLst>
                                    </p:anim>
                                    <p:anim calcmode="lin" valueType="num">
                                      <p:cBhvr additive="base">
                                        <p:cTn id="23" dur="500" fill="hold"/>
                                        <p:tgtEl>
                                          <p:spTgt spid="28979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89802"/>
                                        </p:tgtEl>
                                        <p:attrNameLst>
                                          <p:attrName>style.visibility</p:attrName>
                                        </p:attrNameLst>
                                      </p:cBhvr>
                                      <p:to>
                                        <p:strVal val="visible"/>
                                      </p:to>
                                    </p:set>
                                    <p:anim calcmode="lin" valueType="num">
                                      <p:cBhvr additive="base">
                                        <p:cTn id="26" dur="500" fill="hold"/>
                                        <p:tgtEl>
                                          <p:spTgt spid="289802"/>
                                        </p:tgtEl>
                                        <p:attrNameLst>
                                          <p:attrName>ppt_x</p:attrName>
                                        </p:attrNameLst>
                                      </p:cBhvr>
                                      <p:tavLst>
                                        <p:tav tm="0">
                                          <p:val>
                                            <p:strVal val="1+#ppt_w/2"/>
                                          </p:val>
                                        </p:tav>
                                        <p:tav tm="100000">
                                          <p:val>
                                            <p:strVal val="#ppt_x"/>
                                          </p:val>
                                        </p:tav>
                                      </p:tavLst>
                                    </p:anim>
                                    <p:anim calcmode="lin" valueType="num">
                                      <p:cBhvr additive="base">
                                        <p:cTn id="27" dur="500" fill="hold"/>
                                        <p:tgtEl>
                                          <p:spTgt spid="2898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805" grpId="0" autoUpdateAnimBg="0"/>
      <p:bldP spid="2898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a:grpSpLocks/>
          </p:cNvGrpSpPr>
          <p:nvPr/>
        </p:nvGrpSpPr>
        <p:grpSpPr bwMode="auto">
          <a:xfrm>
            <a:off x="8101013" y="2843890"/>
            <a:ext cx="1943100" cy="1332815"/>
            <a:chOff x="5844468" y="1538244"/>
            <a:chExt cx="2111908" cy="1818742"/>
          </a:xfrm>
        </p:grpSpPr>
        <p:sp>
          <p:nvSpPr>
            <p:cNvPr id="5" name="Line 19"/>
            <p:cNvSpPr>
              <a:spLocks noChangeShapeType="1"/>
            </p:cNvSpPr>
            <p:nvPr/>
          </p:nvSpPr>
          <p:spPr bwMode="auto">
            <a:xfrm flipH="1">
              <a:off x="5844468" y="1842913"/>
              <a:ext cx="2111908"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6" name="TextBox 19"/>
            <p:cNvSpPr txBox="1">
              <a:spLocks noChangeArrowheads="1"/>
            </p:cNvSpPr>
            <p:nvPr/>
          </p:nvSpPr>
          <p:spPr bwMode="auto">
            <a:xfrm>
              <a:off x="6404688" y="1538244"/>
              <a:ext cx="1519445" cy="34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7" name="TextBox 20"/>
            <p:cNvSpPr txBox="1">
              <a:spLocks noChangeArrowheads="1"/>
            </p:cNvSpPr>
            <p:nvPr/>
          </p:nvSpPr>
          <p:spPr bwMode="auto">
            <a:xfrm>
              <a:off x="6405228" y="2000648"/>
              <a:ext cx="1518364" cy="135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grpSp>
        <p:nvGrpSpPr>
          <p:cNvPr id="24" name="组合 23"/>
          <p:cNvGrpSpPr>
            <a:grpSpLocks/>
          </p:cNvGrpSpPr>
          <p:nvPr/>
        </p:nvGrpSpPr>
        <p:grpSpPr bwMode="auto">
          <a:xfrm>
            <a:off x="4281498" y="2861314"/>
            <a:ext cx="1674811" cy="1431974"/>
            <a:chOff x="986614" y="1598230"/>
            <a:chExt cx="2127013" cy="1954158"/>
          </a:xfrm>
        </p:grpSpPr>
        <p:sp>
          <p:nvSpPr>
            <p:cNvPr id="12" name="Line 17"/>
            <p:cNvSpPr>
              <a:spLocks noChangeShapeType="1"/>
            </p:cNvSpPr>
            <p:nvPr/>
          </p:nvSpPr>
          <p:spPr bwMode="auto">
            <a:xfrm>
              <a:off x="1000726" y="1902914"/>
              <a:ext cx="2112901"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3" name="TextBox 19"/>
            <p:cNvSpPr txBox="1">
              <a:spLocks noChangeArrowheads="1"/>
            </p:cNvSpPr>
            <p:nvPr/>
          </p:nvSpPr>
          <p:spPr bwMode="auto">
            <a:xfrm>
              <a:off x="986614" y="1598230"/>
              <a:ext cx="1518143" cy="34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14" name="TextBox 20"/>
            <p:cNvSpPr txBox="1">
              <a:spLocks noChangeArrowheads="1"/>
            </p:cNvSpPr>
            <p:nvPr/>
          </p:nvSpPr>
          <p:spPr bwMode="auto">
            <a:xfrm>
              <a:off x="986614" y="1943971"/>
              <a:ext cx="1518142" cy="160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grpSp>
        <p:nvGrpSpPr>
          <p:cNvPr id="3" name="组合 2"/>
          <p:cNvGrpSpPr>
            <a:grpSpLocks/>
          </p:cNvGrpSpPr>
          <p:nvPr/>
        </p:nvGrpSpPr>
        <p:grpSpPr bwMode="auto">
          <a:xfrm>
            <a:off x="5641976" y="2438525"/>
            <a:ext cx="2789237" cy="2489196"/>
            <a:chOff x="2730329" y="1043444"/>
            <a:chExt cx="3541307" cy="3393498"/>
          </a:xfrm>
        </p:grpSpPr>
        <p:sp>
          <p:nvSpPr>
            <p:cNvPr id="88093" name="Rectangle 23"/>
            <p:cNvSpPr>
              <a:spLocks noChangeArrowheads="1"/>
            </p:cNvSpPr>
            <p:nvPr/>
          </p:nvSpPr>
          <p:spPr bwMode="auto">
            <a:xfrm>
              <a:off x="3824768" y="2459560"/>
              <a:ext cx="1302040" cy="59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方正兰亭粗黑_GBK" charset="-122"/>
                  <a:ea typeface="微软雅黑" pitchFamily="34" charset="-122"/>
                </a:rPr>
                <a:t>单击此处添加标题</a:t>
              </a:r>
            </a:p>
          </p:txBody>
        </p:sp>
        <p:grpSp>
          <p:nvGrpSpPr>
            <p:cNvPr id="88094" name="组合 2"/>
            <p:cNvGrpSpPr>
              <a:grpSpLocks/>
            </p:cNvGrpSpPr>
            <p:nvPr/>
          </p:nvGrpSpPr>
          <p:grpSpPr bwMode="auto">
            <a:xfrm>
              <a:off x="2730329" y="1380604"/>
              <a:ext cx="3306983" cy="3056338"/>
              <a:chOff x="2584069" y="1592195"/>
              <a:chExt cx="3763541" cy="3478292"/>
            </a:xfrm>
          </p:grpSpPr>
          <p:sp>
            <p:nvSpPr>
              <p:cNvPr id="8" name="AutoShape 4"/>
              <p:cNvSpPr>
                <a:spLocks noChangeArrowheads="1"/>
              </p:cNvSpPr>
              <p:nvPr/>
            </p:nvSpPr>
            <p:spPr bwMode="gray">
              <a:xfrm rot="-2232521">
                <a:off x="2584069" y="1592195"/>
                <a:ext cx="3763541" cy="3478292"/>
              </a:xfrm>
              <a:custGeom>
                <a:avLst/>
                <a:gdLst>
                  <a:gd name="T0" fmla="*/ 3762147 w 21600"/>
                  <a:gd name="T1" fmla="*/ 1803398 h 21600"/>
                  <a:gd name="T2" fmla="*/ 3071119 w 21600"/>
                  <a:gd name="T3" fmla="*/ 776174 h 21600"/>
                  <a:gd name="T4" fmla="*/ 3161200 w 21600"/>
                  <a:gd name="T5" fmla="*/ 1782786 h 21600"/>
                  <a:gd name="T6" fmla="*/ 3531805 w 21600"/>
                  <a:gd name="T7" fmla="*/ 3288274 h 21600"/>
                  <a:gd name="T8" fmla="*/ 2441423 w 21600"/>
                  <a:gd name="T9" fmla="*/ 3280545 h 21600"/>
                  <a:gd name="T10" fmla="*/ 2449960 w 21600"/>
                  <a:gd name="T11" fmla="*/ 227264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096" name="WordArt 7"/>
              <p:cNvSpPr>
                <a:spLocks noChangeArrowheads="1" noChangeShapeType="1" noTextEdit="1"/>
              </p:cNvSpPr>
              <p:nvPr/>
            </p:nvSpPr>
            <p:spPr bwMode="gray">
              <a:xfrm rot="3394332">
                <a:off x="3957638" y="2074625"/>
                <a:ext cx="2105025" cy="1771650"/>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2808676"/>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nvGrpSpPr>
            <p:cNvPr id="88097" name="组合 1"/>
            <p:cNvGrpSpPr>
              <a:grpSpLocks/>
            </p:cNvGrpSpPr>
            <p:nvPr/>
          </p:nvGrpSpPr>
          <p:grpSpPr bwMode="auto">
            <a:xfrm>
              <a:off x="2963736" y="1349404"/>
              <a:ext cx="3307900" cy="3055491"/>
              <a:chOff x="2849700" y="1556687"/>
              <a:chExt cx="3764584" cy="3477329"/>
            </a:xfrm>
          </p:grpSpPr>
          <p:sp>
            <p:nvSpPr>
              <p:cNvPr id="15" name="AutoShape 6"/>
              <p:cNvSpPr>
                <a:spLocks noChangeArrowheads="1"/>
              </p:cNvSpPr>
              <p:nvPr/>
            </p:nvSpPr>
            <p:spPr bwMode="gray">
              <a:xfrm rot="-9453040">
                <a:off x="2849700" y="1556687"/>
                <a:ext cx="3764584" cy="3477329"/>
              </a:xfrm>
              <a:custGeom>
                <a:avLst/>
                <a:gdLst>
                  <a:gd name="T0" fmla="*/ 3761273 w 21600"/>
                  <a:gd name="T1" fmla="*/ 1841535 h 21600"/>
                  <a:gd name="T2" fmla="*/ 3117111 w 21600"/>
                  <a:gd name="T3" fmla="*/ 825866 h 21600"/>
                  <a:gd name="T4" fmla="*/ 3160856 w 21600"/>
                  <a:gd name="T5" fmla="*/ 1808533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88099" name="WordArt 9"/>
              <p:cNvSpPr>
                <a:spLocks noChangeArrowheads="1" noChangeShapeType="1" noTextEdit="1"/>
              </p:cNvSpPr>
              <p:nvPr/>
            </p:nvSpPr>
            <p:spPr bwMode="gray">
              <a:xfrm rot="-3615436">
                <a:off x="3069433" y="2134155"/>
                <a:ext cx="2105024" cy="1770063"/>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2807260"/>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nvGrpSpPr>
            <p:cNvPr id="88100" name="组合 3"/>
            <p:cNvGrpSpPr>
              <a:grpSpLocks/>
            </p:cNvGrpSpPr>
            <p:nvPr/>
          </p:nvGrpSpPr>
          <p:grpSpPr bwMode="auto">
            <a:xfrm>
              <a:off x="2947988" y="1043444"/>
              <a:ext cx="3055491" cy="3307899"/>
              <a:chOff x="2831777" y="1208487"/>
              <a:chExt cx="3477329" cy="3764584"/>
            </a:xfrm>
          </p:grpSpPr>
          <p:sp>
            <p:nvSpPr>
              <p:cNvPr id="22" name="AutoShape 5"/>
              <p:cNvSpPr>
                <a:spLocks noChangeArrowheads="1"/>
              </p:cNvSpPr>
              <p:nvPr/>
            </p:nvSpPr>
            <p:spPr bwMode="gray">
              <a:xfrm rot="5078397">
                <a:off x="2688150" y="1352114"/>
                <a:ext cx="3764584" cy="3477329"/>
              </a:xfrm>
              <a:custGeom>
                <a:avLst/>
                <a:gdLst>
                  <a:gd name="T0" fmla="*/ 3763190 w 21600"/>
                  <a:gd name="T1" fmla="*/ 1802737 h 21600"/>
                  <a:gd name="T2" fmla="*/ 3071971 w 21600"/>
                  <a:gd name="T3" fmla="*/ 775960 h 21600"/>
                  <a:gd name="T4" fmla="*/ 3162076 w 21600"/>
                  <a:gd name="T5" fmla="*/ 1782292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102" name="WordArt 8"/>
              <p:cNvSpPr>
                <a:spLocks noChangeArrowheads="1" noChangeShapeType="1" noTextEdit="1"/>
              </p:cNvSpPr>
              <p:nvPr/>
            </p:nvSpPr>
            <p:spPr bwMode="gray">
              <a:xfrm rot="79672">
                <a:off x="3330576" y="2847737"/>
                <a:ext cx="2474912" cy="1771650"/>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Down">
                  <a:avLst>
                    <a:gd name="adj" fmla="val 2320405"/>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grpSp>
        <p:nvGrpSpPr>
          <p:cNvPr id="17" name="组合 16"/>
          <p:cNvGrpSpPr>
            <a:grpSpLocks/>
          </p:cNvGrpSpPr>
          <p:nvPr/>
        </p:nvGrpSpPr>
        <p:grpSpPr bwMode="auto">
          <a:xfrm>
            <a:off x="7740653" y="4497016"/>
            <a:ext cx="2232025" cy="863727"/>
            <a:chOff x="5361860" y="3832949"/>
            <a:chExt cx="2594516" cy="1177076"/>
          </a:xfrm>
        </p:grpSpPr>
        <p:sp>
          <p:nvSpPr>
            <p:cNvPr id="19" name="Line 18"/>
            <p:cNvSpPr>
              <a:spLocks noChangeShapeType="1"/>
            </p:cNvSpPr>
            <p:nvPr/>
          </p:nvSpPr>
          <p:spPr bwMode="auto">
            <a:xfrm flipH="1">
              <a:off x="5361860" y="4135057"/>
              <a:ext cx="2594516"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20" name="TextBox 19"/>
            <p:cNvSpPr txBox="1">
              <a:spLocks noChangeArrowheads="1"/>
            </p:cNvSpPr>
            <p:nvPr/>
          </p:nvSpPr>
          <p:spPr bwMode="auto">
            <a:xfrm>
              <a:off x="6438371" y="3832949"/>
              <a:ext cx="1518005" cy="34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21" name="TextBox 20"/>
            <p:cNvSpPr txBox="1">
              <a:spLocks noChangeArrowheads="1"/>
            </p:cNvSpPr>
            <p:nvPr/>
          </p:nvSpPr>
          <p:spPr bwMode="auto">
            <a:xfrm>
              <a:off x="5500261" y="4158796"/>
              <a:ext cx="2456115" cy="85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sp>
        <p:nvSpPr>
          <p:cNvPr id="88111" name="Rectangle 4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88112" name="Text Box 48"/>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itchFamily="34" charset="-122"/>
              </a:rPr>
              <a:t>2</a:t>
            </a:r>
            <a:r>
              <a:rPr lang="zh-CN" altLang="en-US" b="1">
                <a:solidFill>
                  <a:srgbClr val="FFFFFF"/>
                </a:solidFill>
                <a:ea typeface="微软雅黑" pitchFamily="34" charset="-122"/>
              </a:rPr>
              <a:t>、不足和可能出现的情况</a:t>
            </a:r>
          </a:p>
        </p:txBody>
      </p:sp>
    </p:spTree>
    <p:extLst>
      <p:ext uri="{BB962C8B-B14F-4D97-AF65-F5344CB8AC3E}">
        <p14:creationId xmlns:p14="http://schemas.microsoft.com/office/powerpoint/2010/main" val="32032566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nodeType="afterGroup">
                            <p:stCondLst>
                              <p:cond delay="2000"/>
                            </p:stCondLst>
                            <p:childTnLst>
                              <p:par>
                                <p:cTn id="9" presetID="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25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3000"/>
                            </p:stCondLst>
                            <p:childTnLst>
                              <p:par>
                                <p:cTn id="19" presetID="2" presetClass="entr" presetSubtype="2"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8438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自定义设计方案">
  <a:themeElements>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自定义设计方案">
  <a:themeElements>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自定义设计方案">
  <a:themeElements>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自定义设计方案">
  <a:themeElements>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1_自定义设计方案">
  <a:themeElements>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2_自定义设计方案">
  <a:themeElements>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1566</TotalTime>
  <Words>2718</Words>
  <Application>Microsoft Office PowerPoint</Application>
  <PresentationFormat>自定义</PresentationFormat>
  <Paragraphs>468</Paragraphs>
  <Slides>44</Slides>
  <Notes>44</Notes>
  <HiddenSlides>0</HiddenSlides>
  <MMClips>1</MMClips>
  <ScaleCrop>false</ScaleCrop>
  <HeadingPairs>
    <vt:vector size="6" baseType="variant">
      <vt:variant>
        <vt:lpstr>已用的字体</vt:lpstr>
      </vt:variant>
      <vt:variant>
        <vt:i4>17</vt:i4>
      </vt:variant>
      <vt:variant>
        <vt:lpstr>主题</vt:lpstr>
      </vt:variant>
      <vt:variant>
        <vt:i4>8</vt:i4>
      </vt:variant>
      <vt:variant>
        <vt:lpstr>幻灯片标题</vt:lpstr>
      </vt:variant>
      <vt:variant>
        <vt:i4>44</vt:i4>
      </vt:variant>
    </vt:vector>
  </HeadingPairs>
  <TitlesOfParts>
    <vt:vector size="69" baseType="lpstr">
      <vt:lpstr>方正兰亭粗黑_GBK</vt:lpstr>
      <vt:lpstr>方正兰亭黑_GBK</vt:lpstr>
      <vt:lpstr>方正兰亭纤黑简体</vt:lpstr>
      <vt:lpstr>方正兰亭中黑_GBK</vt:lpstr>
      <vt:lpstr>方正胖头鱼简体</vt:lpstr>
      <vt:lpstr>方正正纤黑简体</vt:lpstr>
      <vt:lpstr>黑体</vt:lpstr>
      <vt:lpstr>迷你简启体</vt:lpstr>
      <vt:lpstr>宋体</vt:lpstr>
      <vt:lpstr>微软雅黑</vt:lpstr>
      <vt:lpstr>造字工房悦黑体验版常规体</vt:lpstr>
      <vt:lpstr>Arial</vt:lpstr>
      <vt:lpstr>Arial Black</vt:lpstr>
      <vt:lpstr>Calibri</vt:lpstr>
      <vt:lpstr>Impact</vt:lpstr>
      <vt:lpstr>Times New Roman</vt:lpstr>
      <vt:lpstr>Wingdings</vt:lpstr>
      <vt:lpstr>默认设计模板</vt:lpstr>
      <vt:lpstr>6_自定义设计方案</vt:lpstr>
      <vt:lpstr>7_自定义设计方案</vt:lpstr>
      <vt:lpstr>9_自定义设计方案</vt:lpstr>
      <vt:lpstr>10_自定义设计方案</vt:lpstr>
      <vt:lpstr>11_自定义设计方案</vt:lpstr>
      <vt:lpstr>12_自定义设计方案</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35</cp:revision>
  <dcterms:created xsi:type="dcterms:W3CDTF">2015-10-20T00:48:50Z</dcterms:created>
  <dcterms:modified xsi:type="dcterms:W3CDTF">2018-08-10T02:50:27Z</dcterms:modified>
  <cp:category>https://800sucai.taobao.com</cp:category>
</cp:coreProperties>
</file>