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6"/>
  </p:notesMasterIdLst>
  <p:handoutMasterIdLst>
    <p:handoutMasterId r:id="rId27"/>
  </p:handoutMasterIdLst>
  <p:sldIdLst>
    <p:sldId id="3288" r:id="rId2"/>
    <p:sldId id="3317" r:id="rId3"/>
    <p:sldId id="3344" r:id="rId4"/>
    <p:sldId id="3434" r:id="rId5"/>
    <p:sldId id="3440" r:id="rId6"/>
    <p:sldId id="3438" r:id="rId7"/>
    <p:sldId id="3439" r:id="rId8"/>
    <p:sldId id="3429" r:id="rId9"/>
    <p:sldId id="3432" r:id="rId10"/>
    <p:sldId id="3433" r:id="rId11"/>
    <p:sldId id="3435" r:id="rId12"/>
    <p:sldId id="3447" r:id="rId13"/>
    <p:sldId id="3430" r:id="rId14"/>
    <p:sldId id="3437" r:id="rId15"/>
    <p:sldId id="3441" r:id="rId16"/>
    <p:sldId id="3442" r:id="rId17"/>
    <p:sldId id="3445" r:id="rId18"/>
    <p:sldId id="3431" r:id="rId19"/>
    <p:sldId id="3443" r:id="rId20"/>
    <p:sldId id="3444" r:id="rId21"/>
    <p:sldId id="3446" r:id="rId22"/>
    <p:sldId id="3448" r:id="rId23"/>
    <p:sldId id="3436" r:id="rId24"/>
    <p:sldId id="3428" r:id="rId25"/>
  </p:sldIdLst>
  <p:sldSz cx="9145588" cy="5145088"/>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13" autoAdjust="0"/>
    <p:restoredTop sz="92986" autoAdjust="0"/>
  </p:normalViewPr>
  <p:slideViewPr>
    <p:cSldViewPr>
      <p:cViewPr>
        <p:scale>
          <a:sx n="75" d="100"/>
          <a:sy n="75" d="100"/>
        </p:scale>
        <p:origin x="-1302" y="-810"/>
      </p:cViewPr>
      <p:guideLst>
        <p:guide orient="horz" pos="328"/>
        <p:guide orient="horz" pos="4183"/>
        <p:guide orient="horz" pos="233"/>
        <p:guide orient="horz" pos="2976"/>
        <p:guide pos="4050"/>
        <p:guide pos="7588"/>
        <p:guide pos="376"/>
        <p:guide pos="1350"/>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2548272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35521586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49605" rtl="0" eaLnBrk="1" latinLnBrk="0" hangingPunct="1">
      <a:defRPr sz="900" kern="1200">
        <a:solidFill>
          <a:schemeClr val="tx1"/>
        </a:solidFill>
        <a:latin typeface="+mn-lt"/>
        <a:ea typeface="+mn-ea"/>
        <a:cs typeface="+mn-cs"/>
      </a:defRPr>
    </a:lvl6pPr>
    <a:lvl7pPr marL="1950720" algn="l" defTabSz="649605" rtl="0" eaLnBrk="1" latinLnBrk="0" hangingPunct="1">
      <a:defRPr sz="900" kern="1200">
        <a:solidFill>
          <a:schemeClr val="tx1"/>
        </a:solidFill>
        <a:latin typeface="+mn-lt"/>
        <a:ea typeface="+mn-ea"/>
        <a:cs typeface="+mn-cs"/>
      </a:defRPr>
    </a:lvl7pPr>
    <a:lvl8pPr marL="2275840" algn="l" defTabSz="649605" rtl="0" eaLnBrk="1" latinLnBrk="0" hangingPunct="1">
      <a:defRPr sz="900" kern="1200">
        <a:solidFill>
          <a:schemeClr val="tx1"/>
        </a:solidFill>
        <a:latin typeface="+mn-lt"/>
        <a:ea typeface="+mn-ea"/>
        <a:cs typeface="+mn-cs"/>
      </a:defRPr>
    </a:lvl8pPr>
    <a:lvl9pPr marL="2600960" algn="l" defTabSz="64960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t>2</a:t>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zh-CN" dirty="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fld id="{8EBE660E-5CC2-4A50-916A-880C808B748D}" type="slidenum">
              <a:rPr lang="zh-CN" altLang="en-US"/>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10</a:t>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EA9659-1621-4D80-82F7-DAF70D0F088F}"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9939" name="备注占位符 2"/>
          <p:cNvSpPr>
            <a:spLocks noGrp="1" noChangeArrowheads="1"/>
          </p:cNvSpPr>
          <p:nvPr>
            <p:ph type="body" idx="4294967295"/>
          </p:nvPr>
        </p:nvSpPr>
        <p:spPr/>
        <p:txBody>
          <a:bodyPr/>
          <a:lstStyle/>
          <a:p>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8262D4A-BD17-46EA-B4C9-4B1C5907CA78}" type="slidenum">
              <a:rPr altLang="en-US"/>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3930"/>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3930"/>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2018/2/5</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med" advClick="0" advTm="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2018/2/5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p:transition spd="med" advClick="0" advTm="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t>2018/2/5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t>‹#›</a:t>
            </a:fld>
            <a:endParaRPr lang="zh-CN" altLang="en-US"/>
          </a:p>
        </p:txBody>
      </p:sp>
    </p:spTree>
  </p:cSld>
  <p:clrMapOvr>
    <a:masterClrMapping/>
  </p:clrMapOvr>
  <p:transition spd="med" advClick="0" advTm="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spd="med" advClick="0" advTm="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5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t>2018/2/5</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advClick="0" advTm="0">
    <p:push dir="r"/>
  </p:transition>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1" name="TextBox 26"/>
          <p:cNvSpPr txBox="1"/>
          <p:nvPr/>
        </p:nvSpPr>
        <p:spPr>
          <a:xfrm>
            <a:off x="2268538" y="2475627"/>
            <a:ext cx="5227713" cy="769441"/>
          </a:xfrm>
          <a:prstGeom prst="rect">
            <a:avLst/>
          </a:prstGeom>
          <a:noFill/>
        </p:spPr>
        <p:txBody>
          <a:bodyPr wrap="none" rtlCol="0">
            <a:spAutoFit/>
          </a:bodyPr>
          <a:lstStyle/>
          <a:p>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教师公开课</a:t>
            </a:r>
            <a:r>
              <a:rPr lang="en-US" altLang="zh-CN" sz="44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模版</a:t>
            </a:r>
          </a:p>
        </p:txBody>
      </p:sp>
      <p:sp>
        <p:nvSpPr>
          <p:cNvPr id="12" name="TextBox 32"/>
          <p:cNvSpPr txBox="1"/>
          <p:nvPr/>
        </p:nvSpPr>
        <p:spPr>
          <a:xfrm>
            <a:off x="3161803" y="3225903"/>
            <a:ext cx="3438762" cy="338554"/>
          </a:xfrm>
          <a:prstGeom prst="rect">
            <a:avLst/>
          </a:prstGeom>
          <a:noFill/>
        </p:spPr>
        <p:txBody>
          <a:bodyPr wrap="none" rtlCol="0">
            <a:spAutoFit/>
          </a:bodyPr>
          <a:lstStyle/>
          <a:p>
            <a:pPr algn="ctr" eaLnBrk="1" hangingPunct="1">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p>
        </p:txBody>
      </p:sp>
      <p:sp>
        <p:nvSpPr>
          <p:cNvPr id="13" name="TextBox 12"/>
          <p:cNvSpPr txBox="1"/>
          <p:nvPr/>
        </p:nvSpPr>
        <p:spPr>
          <a:xfrm>
            <a:off x="3548027" y="1085989"/>
            <a:ext cx="2650084" cy="1569660"/>
          </a:xfrm>
          <a:prstGeom prst="rect">
            <a:avLst/>
          </a:prstGeom>
          <a:noFill/>
        </p:spPr>
        <p:txBody>
          <a:bodyPr wrap="none" rtlCol="0">
            <a:spAutoFit/>
          </a:bodyPr>
          <a:lstStyle/>
          <a:p>
            <a:r>
              <a:rPr lang="en-US" altLang="zh-CN" sz="9600" b="1" spc="-300" dirty="0">
                <a:solidFill>
                  <a:schemeClr val="tx1">
                    <a:lumMod val="75000"/>
                    <a:lumOff val="25000"/>
                  </a:schemeClr>
                </a:solidFill>
                <a:latin typeface="Agency FB" pitchFamily="34" charset="0"/>
              </a:rPr>
              <a:t>2 0 1 9</a:t>
            </a:r>
            <a:endParaRPr lang="zh-CN" altLang="en-US" sz="9600" b="1" spc="-300" dirty="0">
              <a:solidFill>
                <a:schemeClr val="tx1">
                  <a:lumMod val="75000"/>
                  <a:lumOff val="25000"/>
                </a:schemeClr>
              </a:solidFill>
              <a:latin typeface="Agency FB" pitchFamily="34" charset="0"/>
            </a:endParaRPr>
          </a:p>
        </p:txBody>
      </p:sp>
      <p:sp>
        <p:nvSpPr>
          <p:cNvPr id="14" name="TextBox 33"/>
          <p:cNvSpPr txBox="1"/>
          <p:nvPr/>
        </p:nvSpPr>
        <p:spPr>
          <a:xfrm>
            <a:off x="3348658" y="3632919"/>
            <a:ext cx="4425869" cy="30670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代用名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时间：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pic>
        <p:nvPicPr>
          <p:cNvPr id="4" name="爱的罗曼史 romance de amor">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1043830" y="34029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ppt_w</p:attrName>
                                        </p:attrNameLst>
                                      </p:cBhvr>
                                      <p:tavLst>
                                        <p:tav tm="0" fmla="#ppt_w*sin(2.5*pi*$)">
                                          <p:val>
                                            <p:fltVal val="0"/>
                                          </p:val>
                                        </p:tav>
                                        <p:tav tm="100000">
                                          <p:val>
                                            <p:fltVal val="1"/>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childTnLst>
                                </p:cTn>
                              </p:par>
                            </p:childTnLst>
                          </p:cTn>
                        </p:par>
                        <p:par>
                          <p:cTn id="20" fill="hold">
                            <p:stCondLst>
                              <p:cond delay="2599"/>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by="(-#ppt_w*2)" calcmode="lin" valueType="num">
                                      <p:cBhvr rctx="PPT">
                                        <p:cTn id="23" dur="500" autoRev="1" fill="hold">
                                          <p:stCondLst>
                                            <p:cond delay="0"/>
                                          </p:stCondLst>
                                        </p:cTn>
                                        <p:tgtEl>
                                          <p:spTgt spid="11"/>
                                        </p:tgtEl>
                                        <p:attrNameLst>
                                          <p:attrName>ppt_w</p:attrName>
                                        </p:attrNameLst>
                                      </p:cBhvr>
                                    </p:anim>
                                    <p:anim by="(#ppt_w*0.50)" calcmode="lin" valueType="num">
                                      <p:cBhvr>
                                        <p:cTn id="24" dur="500" decel="50000" autoRev="1" fill="hold">
                                          <p:stCondLst>
                                            <p:cond delay="0"/>
                                          </p:stCondLst>
                                        </p:cTn>
                                        <p:tgtEl>
                                          <p:spTgt spid="11"/>
                                        </p:tgtEl>
                                        <p:attrNameLst>
                                          <p:attrName>ppt_x</p:attrName>
                                        </p:attrNameLst>
                                      </p:cBhvr>
                                    </p:anim>
                                    <p:anim from="(-#ppt_h/2)" to="(#ppt_y)" calcmode="lin" valueType="num">
                                      <p:cBhvr>
                                        <p:cTn id="25" dur="1000" fill="hold">
                                          <p:stCondLst>
                                            <p:cond delay="0"/>
                                          </p:stCondLst>
                                        </p:cTn>
                                        <p:tgtEl>
                                          <p:spTgt spid="11"/>
                                        </p:tgtEl>
                                        <p:attrNameLst>
                                          <p:attrName>ppt_y</p:attrName>
                                        </p:attrNameLst>
                                      </p:cBhvr>
                                    </p:anim>
                                    <p:animRot by="21600000">
                                      <p:cBhvr>
                                        <p:cTn id="26" dur="1000" fill="hold">
                                          <p:stCondLst>
                                            <p:cond delay="0"/>
                                          </p:stCondLst>
                                        </p:cTn>
                                        <p:tgtEl>
                                          <p:spTgt spid="11"/>
                                        </p:tgtEl>
                                        <p:attrNameLst>
                                          <p:attrName>r</p:attrName>
                                        </p:attrNameLst>
                                      </p:cBhvr>
                                    </p:animRot>
                                  </p:childTnLst>
                                </p:cTn>
                              </p:par>
                            </p:childTnLst>
                          </p:cTn>
                        </p:par>
                        <p:par>
                          <p:cTn id="27" fill="hold">
                            <p:stCondLst>
                              <p:cond delay="45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1"/>
                                          </p:val>
                                        </p:tav>
                                        <p:tav tm="100000">
                                          <p:val>
                                            <p:strVal val="#ppt_x"/>
                                          </p:val>
                                        </p:tav>
                                      </p:tavLst>
                                    </p:anim>
                                    <p:anim calcmode="lin" valueType="num">
                                      <p:cBhvr>
                                        <p:cTn id="32" dur="10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7099"/>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4"/>
                </p:tgtEl>
              </p:cMediaNode>
            </p:audio>
          </p:childTnLst>
        </p:cTn>
      </p:par>
    </p:tnLst>
    <p:bldLst>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2"/>
            </p:custDataLst>
          </p:nvPr>
        </p:nvSpPr>
        <p:spPr>
          <a:xfrm>
            <a:off x="4348350" y="1351258"/>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a:spLocks noChangeAspect="1"/>
          </p:cNvSpPr>
          <p:nvPr>
            <p:custDataLst>
              <p:tags r:id="rId3"/>
            </p:custDataLst>
          </p:nvPr>
        </p:nvSpPr>
        <p:spPr>
          <a:xfrm>
            <a:off x="4348350" y="2067441"/>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a:spLocks noChangeAspect="1"/>
          </p:cNvSpPr>
          <p:nvPr>
            <p:custDataLst>
              <p:tags r:id="rId4"/>
            </p:custDataLst>
          </p:nvPr>
        </p:nvSpPr>
        <p:spPr>
          <a:xfrm>
            <a:off x="4348350" y="2783623"/>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a:spLocks noChangeAspect="1"/>
          </p:cNvSpPr>
          <p:nvPr>
            <p:custDataLst>
              <p:tags r:id="rId5"/>
            </p:custDataLst>
          </p:nvPr>
        </p:nvSpPr>
        <p:spPr>
          <a:xfrm>
            <a:off x="4348350" y="3499806"/>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p>
        </p:txBody>
      </p:sp>
      <p:sp>
        <p:nvSpPr>
          <p:cNvPr id="20" name="MH_Text_1"/>
          <p:cNvSpPr/>
          <p:nvPr>
            <p:custDataLst>
              <p:tags r:id="rId6"/>
            </p:custDataLst>
          </p:nvPr>
        </p:nvSpPr>
        <p:spPr>
          <a:xfrm>
            <a:off x="5030062" y="1276400"/>
            <a:ext cx="2207028" cy="661835"/>
          </a:xfrm>
          <a:prstGeom prst="rect">
            <a:avLst/>
          </a:prstGeom>
        </p:spPr>
        <p:txBody>
          <a:bodyPr wrap="square" lIns="0" tIns="0" rIns="0" bIns="0" anchor="ctr">
            <a:spAutoFit/>
          </a:bodyPr>
          <a:lstStyle/>
          <a:p>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p>
        </p:txBody>
      </p:sp>
      <p:sp>
        <p:nvSpPr>
          <p:cNvPr id="21" name="MH_Text_2"/>
          <p:cNvSpPr/>
          <p:nvPr>
            <p:custDataLst>
              <p:tags r:id="rId7"/>
            </p:custDataLst>
          </p:nvPr>
        </p:nvSpPr>
        <p:spPr>
          <a:xfrm>
            <a:off x="5030063" y="2069540"/>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2" name="MH_Text_3"/>
          <p:cNvSpPr/>
          <p:nvPr>
            <p:custDataLst>
              <p:tags r:id="rId8"/>
            </p:custDataLst>
          </p:nvPr>
        </p:nvSpPr>
        <p:spPr>
          <a:xfrm>
            <a:off x="5030063" y="2785723"/>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3" name="MH_Text_4"/>
          <p:cNvSpPr/>
          <p:nvPr>
            <p:custDataLst>
              <p:tags r:id="rId9"/>
            </p:custDataLst>
          </p:nvPr>
        </p:nvSpPr>
        <p:spPr>
          <a:xfrm>
            <a:off x="5030063" y="3501905"/>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5" name="MH_Others_1"/>
          <p:cNvSpPr txBox="1"/>
          <p:nvPr>
            <p:custDataLst>
              <p:tags r:id="rId10"/>
            </p:custDataLst>
          </p:nvPr>
        </p:nvSpPr>
        <p:spPr>
          <a:xfrm>
            <a:off x="1836490" y="2075206"/>
            <a:ext cx="2044019" cy="722414"/>
          </a:xfrm>
          <a:prstGeom prst="rect">
            <a:avLst/>
          </a:prstGeom>
          <a:noFill/>
        </p:spPr>
        <p:txBody>
          <a:bodyPr vert="horz" wrap="square" lIns="0" tIns="0" rIns="0" bIns="0" rtlCol="0" anchor="ctr" anchorCtr="0">
            <a:spAutoFit/>
          </a:bodyPr>
          <a:lstStyle/>
          <a:p>
            <a:pPr algn="ctr"/>
            <a:r>
              <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6" name="MH_Others_2"/>
          <p:cNvSpPr txBox="1"/>
          <p:nvPr>
            <p:custDataLst>
              <p:tags r:id="rId11"/>
            </p:custDataLst>
          </p:nvPr>
        </p:nvSpPr>
        <p:spPr>
          <a:xfrm>
            <a:off x="1846813" y="2797620"/>
            <a:ext cx="2023371" cy="306478"/>
          </a:xfrm>
          <a:prstGeom prst="rect">
            <a:avLst/>
          </a:prstGeom>
          <a:noFill/>
        </p:spPr>
        <p:txBody>
          <a:bodyPr wrap="square" lIns="0" tIns="0" rIns="0" bIns="0">
            <a:spAutoFit/>
          </a:bodyPr>
          <a:lstStyle/>
          <a:p>
            <a:pPr algn="ctr">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6" name="矩形 25"/>
          <p:cNvSpPr/>
          <p:nvPr/>
        </p:nvSpPr>
        <p:spPr>
          <a:xfrm>
            <a:off x="4357045"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4357045"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2772594"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01</a:t>
            </a:r>
            <a:endParaRPr lang="zh-CN" altLang="en-US"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AutoShape 4"/>
          <p:cNvSpPr/>
          <p:nvPr/>
        </p:nvSpPr>
        <p:spPr bwMode="auto">
          <a:xfrm rot="16200000">
            <a:off x="1843910" y="1137304"/>
            <a:ext cx="1400802" cy="2749177"/>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2" name="组合 33"/>
          <p:cNvGrpSpPr/>
          <p:nvPr/>
        </p:nvGrpSpPr>
        <p:grpSpPr>
          <a:xfrm>
            <a:off x="1462637" y="2204348"/>
            <a:ext cx="2048260" cy="2454629"/>
            <a:chOff x="2097288" y="2827131"/>
            <a:chExt cx="2730538" cy="3272271"/>
          </a:xfrm>
          <a:solidFill>
            <a:schemeClr val="accent1"/>
          </a:solidFill>
        </p:grpSpPr>
        <p:sp>
          <p:nvSpPr>
            <p:cNvPr id="35" name="椭圆 34"/>
            <p:cNvSpPr/>
            <p:nvPr/>
          </p:nvSpPr>
          <p:spPr>
            <a:xfrm>
              <a:off x="2097288" y="5658815"/>
              <a:ext cx="2730538" cy="4405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Group 10"/>
            <p:cNvGrpSpPr/>
            <p:nvPr/>
          </p:nvGrpSpPr>
          <p:grpSpPr bwMode="auto">
            <a:xfrm>
              <a:off x="2975285" y="2827131"/>
              <a:ext cx="923403" cy="3272271"/>
              <a:chOff x="0" y="0"/>
              <a:chExt cx="966" cy="3423"/>
            </a:xfrm>
            <a:grpFill/>
          </p:grpSpPr>
          <p:sp>
            <p:nvSpPr>
              <p:cNvPr id="37"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38"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39"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sp>
            <p:nvSpPr>
              <p:cNvPr id="40"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100" dirty="0">
                  <a:solidFill>
                    <a:prstClr val="black"/>
                  </a:solidFill>
                </a:endParaRPr>
              </a:p>
            </p:txBody>
          </p:sp>
        </p:grpSp>
      </p:grpSp>
      <p:sp>
        <p:nvSpPr>
          <p:cNvPr id="41" name="Oval 82"/>
          <p:cNvSpPr>
            <a:spLocks noChangeAspect="1"/>
          </p:cNvSpPr>
          <p:nvPr/>
        </p:nvSpPr>
        <p:spPr>
          <a:xfrm>
            <a:off x="5277153" y="2799368"/>
            <a:ext cx="475473" cy="475473"/>
          </a:xfrm>
          <a:prstGeom prst="ellipse">
            <a:avLst/>
          </a:prstGeom>
          <a:solidFill>
            <a:schemeClr val="accent3"/>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03</a:t>
            </a:r>
            <a:endParaRPr lang="en-US" sz="1500" b="1" kern="0" dirty="0">
              <a:solidFill>
                <a:prstClr val="white"/>
              </a:solidFill>
              <a:cs typeface="Arial" panose="020B0604020202020204" pitchFamily="34" charset="0"/>
            </a:endParaRPr>
          </a:p>
        </p:txBody>
      </p:sp>
      <p:sp>
        <p:nvSpPr>
          <p:cNvPr id="42" name="Oval 83"/>
          <p:cNvSpPr>
            <a:spLocks noChangeAspect="1"/>
          </p:cNvSpPr>
          <p:nvPr/>
        </p:nvSpPr>
        <p:spPr>
          <a:xfrm>
            <a:off x="5277153" y="3475139"/>
            <a:ext cx="475473" cy="475473"/>
          </a:xfrm>
          <a:prstGeom prst="ellipse">
            <a:avLst/>
          </a:prstGeom>
          <a:solidFill>
            <a:schemeClr val="accent4"/>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04</a:t>
            </a:r>
            <a:endParaRPr lang="en-US" sz="1500" b="1" kern="0" dirty="0">
              <a:solidFill>
                <a:prstClr val="white"/>
              </a:solidFill>
              <a:cs typeface="Arial" panose="020B0604020202020204" pitchFamily="34" charset="0"/>
            </a:endParaRPr>
          </a:p>
        </p:txBody>
      </p:sp>
      <p:sp>
        <p:nvSpPr>
          <p:cNvPr id="44" name="Oval 85"/>
          <p:cNvSpPr>
            <a:spLocks noChangeAspect="1"/>
          </p:cNvSpPr>
          <p:nvPr/>
        </p:nvSpPr>
        <p:spPr>
          <a:xfrm>
            <a:off x="5277153" y="1447826"/>
            <a:ext cx="475473" cy="475473"/>
          </a:xfrm>
          <a:prstGeom prst="ellipse">
            <a:avLst/>
          </a:prstGeom>
          <a:solidFill>
            <a:schemeClr val="accent1"/>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45" name="Oval 86"/>
          <p:cNvSpPr>
            <a:spLocks noChangeAspect="1"/>
          </p:cNvSpPr>
          <p:nvPr/>
        </p:nvSpPr>
        <p:spPr>
          <a:xfrm>
            <a:off x="5277153" y="2123597"/>
            <a:ext cx="475473" cy="475473"/>
          </a:xfrm>
          <a:prstGeom prst="ellipse">
            <a:avLst/>
          </a:prstGeom>
          <a:solidFill>
            <a:schemeClr val="accent2"/>
          </a:solidFill>
          <a:ln w="57150" cap="flat" cmpd="sng" algn="ctr">
            <a:noFill/>
            <a:prstDash val="solid"/>
          </a:ln>
          <a:effectLst/>
        </p:spPr>
        <p:txBody>
          <a:bodyPr spcFirstLastPara="0" vert="horz" wrap="square" lIns="0" tIns="0" rIns="0" bIns="0" numCol="1" spcCol="953" anchor="ctr" anchorCtr="0">
            <a:noAutofit/>
          </a:bodyPr>
          <a:lstStyle/>
          <a:p>
            <a:pPr algn="ctr" defTabSz="889000">
              <a:lnSpc>
                <a:spcPct val="90000"/>
              </a:lnSpc>
              <a:spcAft>
                <a:spcPct val="35000"/>
              </a:spcAft>
            </a:pPr>
            <a:r>
              <a:rPr lang="en-US" sz="1500" b="1" kern="0" dirty="0">
                <a:solidFill>
                  <a:prstClr val="white"/>
                </a:solidFill>
              </a:rPr>
              <a:t>02</a:t>
            </a:r>
            <a:endParaRPr lang="en-US" sz="1500" b="1" kern="0" dirty="0">
              <a:solidFill>
                <a:prstClr val="white"/>
              </a:solidFill>
              <a:cs typeface="Arial" panose="020B0604020202020204" pitchFamily="34" charset="0"/>
            </a:endParaRPr>
          </a:p>
        </p:txBody>
      </p:sp>
      <p:grpSp>
        <p:nvGrpSpPr>
          <p:cNvPr id="4" name="组合 45"/>
          <p:cNvGrpSpPr/>
          <p:nvPr/>
        </p:nvGrpSpPr>
        <p:grpSpPr>
          <a:xfrm>
            <a:off x="503911" y="2995436"/>
            <a:ext cx="873757" cy="508048"/>
            <a:chOff x="819208" y="3881731"/>
            <a:chExt cx="1164806" cy="677280"/>
          </a:xfrm>
        </p:grpSpPr>
        <p:sp>
          <p:nvSpPr>
            <p:cNvPr id="47"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1"/>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4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8"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49" name="文本框 48"/>
            <p:cNvSpPr txBox="1"/>
            <p:nvPr/>
          </p:nvSpPr>
          <p:spPr>
            <a:xfrm>
              <a:off x="819208" y="3881731"/>
              <a:ext cx="789105" cy="677280"/>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01</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5" name="组合 49"/>
          <p:cNvGrpSpPr/>
          <p:nvPr/>
        </p:nvGrpSpPr>
        <p:grpSpPr>
          <a:xfrm>
            <a:off x="758936" y="2077456"/>
            <a:ext cx="909138" cy="508048"/>
            <a:chOff x="1159182" y="2657971"/>
            <a:chExt cx="1211973" cy="677280"/>
          </a:xfrm>
        </p:grpSpPr>
        <p:sp>
          <p:nvSpPr>
            <p:cNvPr id="51"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2"/>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2"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53" name="文本框 52"/>
            <p:cNvSpPr txBox="1"/>
            <p:nvPr/>
          </p:nvSpPr>
          <p:spPr>
            <a:xfrm>
              <a:off x="1159182" y="2657971"/>
              <a:ext cx="789105" cy="677280"/>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02</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6" name="组合 53"/>
          <p:cNvGrpSpPr/>
          <p:nvPr/>
        </p:nvGrpSpPr>
        <p:grpSpPr>
          <a:xfrm>
            <a:off x="3716690" y="3036729"/>
            <a:ext cx="1013359" cy="508048"/>
            <a:chOff x="5102170" y="3936778"/>
            <a:chExt cx="1350910" cy="677280"/>
          </a:xfrm>
        </p:grpSpPr>
        <p:sp>
          <p:nvSpPr>
            <p:cNvPr id="55"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4"/>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6"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57" name="文本框 56"/>
            <p:cNvSpPr txBox="1"/>
            <p:nvPr/>
          </p:nvSpPr>
          <p:spPr>
            <a:xfrm>
              <a:off x="5663975" y="3936778"/>
              <a:ext cx="789105" cy="677280"/>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04</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grpSp>
        <p:nvGrpSpPr>
          <p:cNvPr id="7" name="组合 57"/>
          <p:cNvGrpSpPr/>
          <p:nvPr/>
        </p:nvGrpSpPr>
        <p:grpSpPr>
          <a:xfrm>
            <a:off x="3429153" y="2089843"/>
            <a:ext cx="1009751" cy="508048"/>
            <a:chOff x="4718853" y="2674485"/>
            <a:chExt cx="1346101" cy="677280"/>
          </a:xfrm>
        </p:grpSpPr>
        <p:sp>
          <p:nvSpPr>
            <p:cNvPr id="59"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3"/>
            </a:solidFill>
            <a:ln w="57150" cap="flat" cmpd="sng" algn="ctr">
              <a:noFill/>
              <a:prstDash val="solid"/>
            </a:ln>
            <a:effectLst/>
          </p:spPr>
          <p:txBody>
            <a:bodyPr spcFirstLastPara="0" vert="horz" wrap="square" lIns="0" tIns="0" rIns="0" bIns="0" numCol="1" spcCol="1270" anchor="ctr" anchorCtr="0">
              <a:noAutofit/>
            </a:bodyPr>
            <a:lstStyle/>
            <a:p>
              <a:pPr algn="ctr" defTabSz="889000">
                <a:lnSpc>
                  <a:spcPct val="90000"/>
                </a:lnSpc>
                <a:spcAft>
                  <a:spcPct val="35000"/>
                </a:spcAft>
              </a:pPr>
              <a:endParaRPr lang="zh-CN" altLang="en-US" sz="2700" b="1" kern="0" dirty="0">
                <a:solidFill>
                  <a:schemeClr val="bg1">
                    <a:lumMod val="50000"/>
                  </a:schemeClr>
                </a:soli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60"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dirty="0">
                <a:solidFill>
                  <a:schemeClr val="bg1">
                    <a:lumMod val="50000"/>
                  </a:schemeClr>
                </a:solidFill>
                <a:latin typeface="方正中等线简体" panose="02010601030101010101" pitchFamily="2" charset="-122"/>
                <a:ea typeface="方正中等线简体" panose="02010601030101010101" pitchFamily="2" charset="-122"/>
              </a:endParaRPr>
            </a:p>
          </p:txBody>
        </p:sp>
        <p:sp>
          <p:nvSpPr>
            <p:cNvPr id="61" name="文本框 60"/>
            <p:cNvSpPr txBox="1"/>
            <p:nvPr/>
          </p:nvSpPr>
          <p:spPr>
            <a:xfrm>
              <a:off x="5275849" y="2674485"/>
              <a:ext cx="789105" cy="677280"/>
            </a:xfrm>
            <a:prstGeom prst="rect">
              <a:avLst/>
            </a:prstGeom>
            <a:noFill/>
          </p:spPr>
          <p:txBody>
            <a:bodyPr wrap="none" rtlCol="0">
              <a:spAutoFit/>
            </a:bodyPr>
            <a:lstStyle/>
            <a:p>
              <a:r>
                <a:rPr lang="en-US" altLang="zh-CN" sz="2700" dirty="0">
                  <a:solidFill>
                    <a:schemeClr val="bg1">
                      <a:lumMod val="50000"/>
                    </a:schemeClr>
                  </a:solidFill>
                  <a:latin typeface="方正中等线简体" panose="02010601030101010101" pitchFamily="2" charset="-122"/>
                  <a:ea typeface="方正中等线简体" panose="02010601030101010101" pitchFamily="2" charset="-122"/>
                </a:rPr>
                <a:t>03</a:t>
              </a:r>
              <a:endParaRPr lang="zh-CN" altLang="en-US" sz="2700" dirty="0">
                <a:solidFill>
                  <a:schemeClr val="bg1">
                    <a:lumMod val="50000"/>
                  </a:schemeClr>
                </a:solidFill>
                <a:latin typeface="方正中等线简体" panose="02010601030101010101" pitchFamily="2" charset="-122"/>
                <a:ea typeface="方正中等线简体" panose="02010601030101010101" pitchFamily="2" charset="-122"/>
              </a:endParaRPr>
            </a:p>
          </p:txBody>
        </p:sp>
      </p:grpSp>
      <p:sp>
        <p:nvSpPr>
          <p:cNvPr id="66" name="文本框 65"/>
          <p:cNvSpPr txBox="1"/>
          <p:nvPr/>
        </p:nvSpPr>
        <p:spPr>
          <a:xfrm>
            <a:off x="5811020" y="1479745"/>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工作岗位职责</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a:t>
            </a:r>
          </a:p>
        </p:txBody>
      </p:sp>
      <p:sp>
        <p:nvSpPr>
          <p:cNvPr id="68" name="文本框 67"/>
          <p:cNvSpPr txBox="1"/>
          <p:nvPr/>
        </p:nvSpPr>
        <p:spPr>
          <a:xfrm>
            <a:off x="5811020" y="3512939"/>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工作岗位职责</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a:t>
            </a:r>
          </a:p>
        </p:txBody>
      </p:sp>
      <p:sp>
        <p:nvSpPr>
          <p:cNvPr id="69" name="文本框 68"/>
          <p:cNvSpPr txBox="1"/>
          <p:nvPr/>
        </p:nvSpPr>
        <p:spPr>
          <a:xfrm>
            <a:off x="5811020" y="2835208"/>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工作岗位职责</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a:t>
            </a:r>
          </a:p>
        </p:txBody>
      </p:sp>
      <p:sp>
        <p:nvSpPr>
          <p:cNvPr id="70" name="文本框 69"/>
          <p:cNvSpPr txBox="1"/>
          <p:nvPr/>
        </p:nvSpPr>
        <p:spPr>
          <a:xfrm>
            <a:off x="5811020" y="2157476"/>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工作岗位职责</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2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7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 calcmode="lin" valueType="num">
                                      <p:cBhvr additive="base">
                                        <p:cTn id="61" dur="500" fill="hold"/>
                                        <p:tgtEl>
                                          <p:spTgt spid="68"/>
                                        </p:tgtEl>
                                        <p:attrNameLst>
                                          <p:attrName>ppt_x</p:attrName>
                                        </p:attrNameLst>
                                      </p:cBhvr>
                                      <p:tavLst>
                                        <p:tav tm="0">
                                          <p:val>
                                            <p:strVal val="1+#ppt_w/2"/>
                                          </p:val>
                                        </p:tav>
                                        <p:tav tm="100000">
                                          <p:val>
                                            <p:strVal val="#ppt_x"/>
                                          </p:val>
                                        </p:tav>
                                      </p:tavLst>
                                    </p:anim>
                                    <p:anim calcmode="lin" valueType="num">
                                      <p:cBhvr additive="base">
                                        <p:cTn id="62"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1" grpId="0" animBg="1"/>
      <p:bldP spid="42" grpId="0" animBg="1"/>
      <p:bldP spid="44" grpId="0" animBg="1"/>
      <p:bldP spid="45" grpId="0" animBg="1"/>
      <p:bldP spid="66" grpId="0"/>
      <p:bldP spid="68" grpId="0"/>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对角圆角矩形 43"/>
          <p:cNvSpPr/>
          <p:nvPr/>
        </p:nvSpPr>
        <p:spPr>
          <a:xfrm>
            <a:off x="598972" y="1887425"/>
            <a:ext cx="2626793" cy="1327885"/>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45" name="对角圆角矩形 44"/>
          <p:cNvSpPr/>
          <p:nvPr/>
        </p:nvSpPr>
        <p:spPr>
          <a:xfrm>
            <a:off x="3324710" y="1887425"/>
            <a:ext cx="2626793" cy="1327885"/>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46" name="对角圆角矩形 45"/>
          <p:cNvSpPr/>
          <p:nvPr/>
        </p:nvSpPr>
        <p:spPr>
          <a:xfrm>
            <a:off x="6039738" y="1887425"/>
            <a:ext cx="2626793" cy="1327885"/>
          </a:xfrm>
          <a:prstGeom prst="round2Diag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47" name="矩形 46"/>
          <p:cNvSpPr/>
          <p:nvPr/>
        </p:nvSpPr>
        <p:spPr>
          <a:xfrm>
            <a:off x="1319670" y="1673920"/>
            <a:ext cx="1185397" cy="355466"/>
          </a:xfrm>
          <a:prstGeom prst="rect">
            <a:avLst/>
          </a:prstGeom>
          <a:solidFill>
            <a:schemeClr val="accent1"/>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noAutofit/>
          </a:bodyPr>
          <a:lstStyle/>
          <a:p>
            <a:pPr algn="ctr"/>
            <a:r>
              <a:rPr lang="zh-CN" altLang="en-US" sz="1100" dirty="0">
                <a:latin typeface="Avant GardeBook" pitchFamily="50" charset="0"/>
                <a:ea typeface="微软雅黑" panose="020B0503020204020204" pitchFamily="34" charset="-122"/>
              </a:rPr>
              <a:t>添加标题</a:t>
            </a:r>
          </a:p>
        </p:txBody>
      </p:sp>
      <p:sp>
        <p:nvSpPr>
          <p:cNvPr id="48" name="矩形 47"/>
          <p:cNvSpPr/>
          <p:nvPr/>
        </p:nvSpPr>
        <p:spPr>
          <a:xfrm>
            <a:off x="4045407" y="1673920"/>
            <a:ext cx="1185397" cy="355466"/>
          </a:xfrm>
          <a:prstGeom prst="rect">
            <a:avLst/>
          </a:prstGeom>
          <a:solidFill>
            <a:schemeClr val="accent2"/>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noAutofit/>
          </a:bodyPr>
          <a:lstStyle/>
          <a:p>
            <a:pPr algn="ctr"/>
            <a:r>
              <a:rPr lang="zh-CN" altLang="en-US" sz="1100" dirty="0">
                <a:latin typeface="Avant GardeBook" pitchFamily="50" charset="0"/>
                <a:ea typeface="微软雅黑" panose="020B0503020204020204" pitchFamily="34" charset="-122"/>
              </a:rPr>
              <a:t>添加标题</a:t>
            </a:r>
          </a:p>
        </p:txBody>
      </p:sp>
      <p:sp>
        <p:nvSpPr>
          <p:cNvPr id="49" name="矩形 48"/>
          <p:cNvSpPr/>
          <p:nvPr/>
        </p:nvSpPr>
        <p:spPr>
          <a:xfrm>
            <a:off x="6760436" y="1673920"/>
            <a:ext cx="1185397" cy="355466"/>
          </a:xfrm>
          <a:prstGeom prst="rect">
            <a:avLst/>
          </a:prstGeom>
          <a:solidFill>
            <a:schemeClr val="accent1"/>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noAutofit/>
          </a:bodyPr>
          <a:lstStyle/>
          <a:p>
            <a:pPr algn="ctr"/>
            <a:r>
              <a:rPr lang="zh-CN" altLang="en-US" sz="1100" dirty="0">
                <a:solidFill>
                  <a:schemeClr val="bg1"/>
                </a:solidFill>
                <a:latin typeface="Avant GardeBook" pitchFamily="50" charset="0"/>
                <a:ea typeface="微软雅黑" panose="020B0503020204020204" pitchFamily="34" charset="-122"/>
              </a:rPr>
              <a:t>添加标题</a:t>
            </a:r>
          </a:p>
        </p:txBody>
      </p:sp>
      <p:sp>
        <p:nvSpPr>
          <p:cNvPr id="50" name="TextBox 49"/>
          <p:cNvSpPr txBox="1"/>
          <p:nvPr/>
        </p:nvSpPr>
        <p:spPr>
          <a:xfrm>
            <a:off x="627878" y="3416270"/>
            <a:ext cx="2495724" cy="789584"/>
          </a:xfrm>
          <a:prstGeom prst="rect">
            <a:avLst/>
          </a:prstGeom>
          <a:noFill/>
        </p:spPr>
        <p:txBody>
          <a:bodyPr wrap="square" lIns="68592" tIns="34296" rIns="68592" bIns="34296"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您的内容打在这里，或者通过复制您的文本后，在此框中选择粘贴，并选择只保留文字。文字。</a:t>
            </a:r>
          </a:p>
        </p:txBody>
      </p:sp>
      <p:sp>
        <p:nvSpPr>
          <p:cNvPr id="51" name="TextBox 50"/>
          <p:cNvSpPr txBox="1"/>
          <p:nvPr/>
        </p:nvSpPr>
        <p:spPr>
          <a:xfrm>
            <a:off x="3422026" y="3438146"/>
            <a:ext cx="2421572" cy="789584"/>
          </a:xfrm>
          <a:prstGeom prst="rect">
            <a:avLst/>
          </a:prstGeom>
          <a:noFill/>
        </p:spPr>
        <p:txBody>
          <a:bodyPr wrap="square" lIns="68592" tIns="34296" rIns="68592" bIns="34296"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2" name="TextBox 51"/>
          <p:cNvSpPr txBox="1"/>
          <p:nvPr/>
        </p:nvSpPr>
        <p:spPr>
          <a:xfrm>
            <a:off x="6148612" y="3438145"/>
            <a:ext cx="2409046" cy="789584"/>
          </a:xfrm>
          <a:prstGeom prst="rect">
            <a:avLst/>
          </a:prstGeom>
          <a:noFill/>
        </p:spPr>
        <p:txBody>
          <a:bodyPr wrap="square" lIns="68592" tIns="34296" rIns="68592" bIns="34296"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p:tgtEl>
                                          <p:spTgt spid="47"/>
                                        </p:tgtEl>
                                        <p:attrNameLst>
                                          <p:attrName>ppt_y</p:attrName>
                                        </p:attrNameLst>
                                      </p:cBhvr>
                                      <p:tavLst>
                                        <p:tav tm="0">
                                          <p:val>
                                            <p:strVal val="#ppt_y-#ppt_h*1.125000"/>
                                          </p:val>
                                        </p:tav>
                                        <p:tav tm="100000">
                                          <p:val>
                                            <p:strVal val="#ppt_y"/>
                                          </p:val>
                                        </p:tav>
                                      </p:tavLst>
                                    </p:anim>
                                    <p:animEffect transition="in" filter="wipe(down)">
                                      <p:cBhvr>
                                        <p:cTn id="21" dur="500"/>
                                        <p:tgtEl>
                                          <p:spTgt spid="4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ppt_y</p:attrName>
                                        </p:attrNameLst>
                                      </p:cBhvr>
                                      <p:tavLst>
                                        <p:tav tm="0">
                                          <p:val>
                                            <p:strVal val="#ppt_y-#ppt_h*1.125000"/>
                                          </p:val>
                                        </p:tav>
                                        <p:tav tm="100000">
                                          <p:val>
                                            <p:strVal val="#ppt_y"/>
                                          </p:val>
                                        </p:tav>
                                      </p:tavLst>
                                    </p:anim>
                                    <p:animEffect transition="in" filter="wipe(down)">
                                      <p:cBhvr>
                                        <p:cTn id="25" dur="500"/>
                                        <p:tgtEl>
                                          <p:spTgt spid="48"/>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p:tgtEl>
                                          <p:spTgt spid="49"/>
                                        </p:tgtEl>
                                        <p:attrNameLst>
                                          <p:attrName>ppt_y</p:attrName>
                                        </p:attrNameLst>
                                      </p:cBhvr>
                                      <p:tavLst>
                                        <p:tav tm="0">
                                          <p:val>
                                            <p:strVal val="#ppt_y-#ppt_h*1.125000"/>
                                          </p:val>
                                        </p:tav>
                                        <p:tav tm="100000">
                                          <p:val>
                                            <p:strVal val="#ppt_y"/>
                                          </p:val>
                                        </p:tav>
                                      </p:tavLst>
                                    </p:anim>
                                    <p:animEffect transition="in" filter="wipe(down)">
                                      <p:cBhvr>
                                        <p:cTn id="29" dur="500"/>
                                        <p:tgtEl>
                                          <p:spTgt spid="49"/>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p:tgtEl>
                                          <p:spTgt spid="50"/>
                                        </p:tgtEl>
                                        <p:attrNameLst>
                                          <p:attrName>ppt_y</p:attrName>
                                        </p:attrNameLst>
                                      </p:cBhvr>
                                      <p:tavLst>
                                        <p:tav tm="0">
                                          <p:val>
                                            <p:strVal val="#ppt_y-#ppt_h*1.125000"/>
                                          </p:val>
                                        </p:tav>
                                        <p:tav tm="100000">
                                          <p:val>
                                            <p:strVal val="#ppt_y"/>
                                          </p:val>
                                        </p:tav>
                                      </p:tavLst>
                                    </p:anim>
                                    <p:animEffect transition="in" filter="wipe(down)">
                                      <p:cBhvr>
                                        <p:cTn id="34" dur="500"/>
                                        <p:tgtEl>
                                          <p:spTgt spid="50"/>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p:tgtEl>
                                          <p:spTgt spid="52"/>
                                        </p:tgtEl>
                                        <p:attrNameLst>
                                          <p:attrName>ppt_y</p:attrName>
                                        </p:attrNameLst>
                                      </p:cBhvr>
                                      <p:tavLst>
                                        <p:tav tm="0">
                                          <p:val>
                                            <p:strVal val="#ppt_y-#ppt_h*1.125000"/>
                                          </p:val>
                                        </p:tav>
                                        <p:tav tm="100000">
                                          <p:val>
                                            <p:strVal val="#ppt_y"/>
                                          </p:val>
                                        </p:tav>
                                      </p:tavLst>
                                    </p:anim>
                                    <p:animEffect transition="in" filter="wipe(down)">
                                      <p:cBhvr>
                                        <p:cTn id="4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28"/>
          <p:cNvGrpSpPr/>
          <p:nvPr/>
        </p:nvGrpSpPr>
        <p:grpSpPr>
          <a:xfrm>
            <a:off x="3587947" y="1838485"/>
            <a:ext cx="1095513" cy="1095116"/>
            <a:chOff x="4782475" y="2450991"/>
            <a:chExt cx="1460240" cy="1460240"/>
          </a:xfrm>
        </p:grpSpPr>
        <p:sp>
          <p:nvSpPr>
            <p:cNvPr id="30" name="Freeform 5"/>
            <p:cNvSpPr/>
            <p:nvPr/>
          </p:nvSpPr>
          <p:spPr bwMode="auto">
            <a:xfrm>
              <a:off x="4782475" y="2450991"/>
              <a:ext cx="1460240" cy="1460240"/>
            </a:xfrm>
            <a:custGeom>
              <a:avLst/>
              <a:gdLst>
                <a:gd name="T0" fmla="*/ 87 w 251"/>
                <a:gd name="T1" fmla="*/ 230 h 251"/>
                <a:gd name="T2" fmla="*/ 77 w 251"/>
                <a:gd name="T3" fmla="*/ 152 h 251"/>
                <a:gd name="T4" fmla="*/ 157 w 251"/>
                <a:gd name="T5" fmla="*/ 190 h 251"/>
                <a:gd name="T6" fmla="*/ 193 w 251"/>
                <a:gd name="T7" fmla="*/ 142 h 251"/>
                <a:gd name="T8" fmla="*/ 152 w 251"/>
                <a:gd name="T9" fmla="*/ 79 h 251"/>
                <a:gd name="T10" fmla="*/ 251 w 251"/>
                <a:gd name="T11" fmla="*/ 103 h 251"/>
                <a:gd name="T12" fmla="*/ 251 w 251"/>
                <a:gd name="T13" fmla="*/ 103 h 251"/>
                <a:gd name="T14" fmla="*/ 251 w 251"/>
                <a:gd name="T15" fmla="*/ 23 h 251"/>
                <a:gd name="T16" fmla="*/ 235 w 251"/>
                <a:gd name="T17" fmla="*/ 21 h 251"/>
                <a:gd name="T18" fmla="*/ 60 w 251"/>
                <a:gd name="T19" fmla="*/ 60 h 251"/>
                <a:gd name="T20" fmla="*/ 19 w 251"/>
                <a:gd name="T21" fmla="*/ 235 h 251"/>
                <a:gd name="T22" fmla="*/ 22 w 251"/>
                <a:gd name="T23" fmla="*/ 251 h 251"/>
                <a:gd name="T24" fmla="*/ 96 w 251"/>
                <a:gd name="T25" fmla="*/ 251 h 251"/>
                <a:gd name="T26" fmla="*/ 87 w 251"/>
                <a:gd name="T27" fmla="*/ 23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251">
                  <a:moveTo>
                    <a:pt x="87" y="230"/>
                  </a:moveTo>
                  <a:cubicBezTo>
                    <a:pt x="71" y="209"/>
                    <a:pt x="69" y="182"/>
                    <a:pt x="77" y="152"/>
                  </a:cubicBezTo>
                  <a:cubicBezTo>
                    <a:pt x="96" y="186"/>
                    <a:pt x="120" y="204"/>
                    <a:pt x="157" y="190"/>
                  </a:cubicBezTo>
                  <a:cubicBezTo>
                    <a:pt x="179" y="182"/>
                    <a:pt x="192" y="164"/>
                    <a:pt x="193" y="142"/>
                  </a:cubicBezTo>
                  <a:cubicBezTo>
                    <a:pt x="195" y="112"/>
                    <a:pt x="180" y="91"/>
                    <a:pt x="152" y="79"/>
                  </a:cubicBezTo>
                  <a:cubicBezTo>
                    <a:pt x="189" y="69"/>
                    <a:pt x="222" y="77"/>
                    <a:pt x="251" y="103"/>
                  </a:cubicBezTo>
                  <a:cubicBezTo>
                    <a:pt x="251" y="103"/>
                    <a:pt x="251" y="103"/>
                    <a:pt x="251" y="103"/>
                  </a:cubicBezTo>
                  <a:cubicBezTo>
                    <a:pt x="251" y="23"/>
                    <a:pt x="251" y="23"/>
                    <a:pt x="251" y="23"/>
                  </a:cubicBezTo>
                  <a:cubicBezTo>
                    <a:pt x="246" y="23"/>
                    <a:pt x="240" y="22"/>
                    <a:pt x="235" y="21"/>
                  </a:cubicBezTo>
                  <a:cubicBezTo>
                    <a:pt x="169" y="0"/>
                    <a:pt x="109" y="11"/>
                    <a:pt x="60" y="60"/>
                  </a:cubicBezTo>
                  <a:cubicBezTo>
                    <a:pt x="9" y="109"/>
                    <a:pt x="0" y="169"/>
                    <a:pt x="19" y="235"/>
                  </a:cubicBezTo>
                  <a:cubicBezTo>
                    <a:pt x="21" y="240"/>
                    <a:pt x="22" y="246"/>
                    <a:pt x="22" y="251"/>
                  </a:cubicBezTo>
                  <a:cubicBezTo>
                    <a:pt x="96" y="251"/>
                    <a:pt x="96" y="251"/>
                    <a:pt x="96" y="251"/>
                  </a:cubicBezTo>
                  <a:cubicBezTo>
                    <a:pt x="96" y="245"/>
                    <a:pt x="93" y="238"/>
                    <a:pt x="87" y="23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190"/>
            <p:cNvSpPr>
              <a:spLocks noChangeAspect="1" noEditPoints="1"/>
            </p:cNvSpPr>
            <p:nvPr/>
          </p:nvSpPr>
          <p:spPr bwMode="auto">
            <a:xfrm>
              <a:off x="5451179" y="3111405"/>
              <a:ext cx="317217" cy="257283"/>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56" tIns="45728" rIns="91456" bIns="45728" numCol="1" anchor="t" anchorCtr="0" compatLnSpc="1"/>
            <a:lstStyle/>
            <a:p>
              <a:endParaRPr lang="zh-CN" altLang="en-US"/>
            </a:p>
          </p:txBody>
        </p:sp>
      </p:grpSp>
      <p:grpSp>
        <p:nvGrpSpPr>
          <p:cNvPr id="9" name="组合 31"/>
          <p:cNvGrpSpPr/>
          <p:nvPr/>
        </p:nvGrpSpPr>
        <p:grpSpPr>
          <a:xfrm>
            <a:off x="4683460" y="1833864"/>
            <a:ext cx="1100135" cy="1099737"/>
            <a:chOff x="6242716" y="2444830"/>
            <a:chExt cx="1466401" cy="1466401"/>
          </a:xfrm>
        </p:grpSpPr>
        <p:sp>
          <p:nvSpPr>
            <p:cNvPr id="33" name="Freeform 6"/>
            <p:cNvSpPr/>
            <p:nvPr/>
          </p:nvSpPr>
          <p:spPr bwMode="auto">
            <a:xfrm>
              <a:off x="6242716" y="2444830"/>
              <a:ext cx="1466401" cy="1466401"/>
            </a:xfrm>
            <a:custGeom>
              <a:avLst/>
              <a:gdLst>
                <a:gd name="T0" fmla="*/ 93 w 252"/>
                <a:gd name="T1" fmla="*/ 79 h 252"/>
                <a:gd name="T2" fmla="*/ 76 w 252"/>
                <a:gd name="T3" fmla="*/ 182 h 252"/>
                <a:gd name="T4" fmla="*/ 171 w 252"/>
                <a:gd name="T5" fmla="*/ 162 h 252"/>
                <a:gd name="T6" fmla="*/ 164 w 252"/>
                <a:gd name="T7" fmla="*/ 230 h 252"/>
                <a:gd name="T8" fmla="*/ 154 w 252"/>
                <a:gd name="T9" fmla="*/ 252 h 252"/>
                <a:gd name="T10" fmla="*/ 230 w 252"/>
                <a:gd name="T11" fmla="*/ 252 h 252"/>
                <a:gd name="T12" fmla="*/ 232 w 252"/>
                <a:gd name="T13" fmla="*/ 238 h 252"/>
                <a:gd name="T14" fmla="*/ 193 w 252"/>
                <a:gd name="T15" fmla="*/ 61 h 252"/>
                <a:gd name="T16" fmla="*/ 14 w 252"/>
                <a:gd name="T17" fmla="*/ 21 h 252"/>
                <a:gd name="T18" fmla="*/ 0 w 252"/>
                <a:gd name="T19" fmla="*/ 24 h 252"/>
                <a:gd name="T20" fmla="*/ 0 w 252"/>
                <a:gd name="T21" fmla="*/ 104 h 252"/>
                <a:gd name="T22" fmla="*/ 93 w 252"/>
                <a:gd name="T2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252">
                  <a:moveTo>
                    <a:pt x="93" y="79"/>
                  </a:moveTo>
                  <a:cubicBezTo>
                    <a:pt x="50" y="120"/>
                    <a:pt x="45" y="155"/>
                    <a:pt x="76" y="182"/>
                  </a:cubicBezTo>
                  <a:cubicBezTo>
                    <a:pt x="105" y="208"/>
                    <a:pt x="141" y="200"/>
                    <a:pt x="171" y="162"/>
                  </a:cubicBezTo>
                  <a:cubicBezTo>
                    <a:pt x="180" y="179"/>
                    <a:pt x="179" y="208"/>
                    <a:pt x="164" y="230"/>
                  </a:cubicBezTo>
                  <a:cubicBezTo>
                    <a:pt x="157" y="238"/>
                    <a:pt x="154" y="246"/>
                    <a:pt x="154" y="252"/>
                  </a:cubicBezTo>
                  <a:cubicBezTo>
                    <a:pt x="230" y="252"/>
                    <a:pt x="230" y="252"/>
                    <a:pt x="230" y="252"/>
                  </a:cubicBezTo>
                  <a:cubicBezTo>
                    <a:pt x="230" y="248"/>
                    <a:pt x="231" y="243"/>
                    <a:pt x="232" y="238"/>
                  </a:cubicBezTo>
                  <a:cubicBezTo>
                    <a:pt x="252" y="171"/>
                    <a:pt x="243" y="111"/>
                    <a:pt x="193" y="61"/>
                  </a:cubicBezTo>
                  <a:cubicBezTo>
                    <a:pt x="143" y="10"/>
                    <a:pt x="82" y="0"/>
                    <a:pt x="14" y="21"/>
                  </a:cubicBezTo>
                  <a:cubicBezTo>
                    <a:pt x="10" y="23"/>
                    <a:pt x="5" y="23"/>
                    <a:pt x="0" y="24"/>
                  </a:cubicBezTo>
                  <a:cubicBezTo>
                    <a:pt x="0" y="104"/>
                    <a:pt x="0" y="104"/>
                    <a:pt x="0" y="104"/>
                  </a:cubicBezTo>
                  <a:cubicBezTo>
                    <a:pt x="28" y="83"/>
                    <a:pt x="57" y="70"/>
                    <a:pt x="93" y="79"/>
                  </a:cubicBez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0" name="组合 33"/>
            <p:cNvGrpSpPr>
              <a:grpSpLocks noChangeAspect="1"/>
            </p:cNvGrpSpPr>
            <p:nvPr/>
          </p:nvGrpSpPr>
          <p:grpSpPr>
            <a:xfrm>
              <a:off x="6734385" y="3103733"/>
              <a:ext cx="317217" cy="316067"/>
              <a:chOff x="3618897" y="2279040"/>
              <a:chExt cx="706229" cy="703668"/>
            </a:xfrm>
            <a:solidFill>
              <a:schemeClr val="bg1"/>
            </a:solidFill>
          </p:grpSpPr>
          <p:sp>
            <p:nvSpPr>
              <p:cNvPr id="35"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36"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37"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grpSp>
      </p:grpSp>
      <p:grpSp>
        <p:nvGrpSpPr>
          <p:cNvPr id="11" name="组合 37"/>
          <p:cNvGrpSpPr/>
          <p:nvPr/>
        </p:nvGrpSpPr>
        <p:grpSpPr>
          <a:xfrm>
            <a:off x="4683461" y="2933601"/>
            <a:ext cx="1072401" cy="1046599"/>
            <a:chOff x="6242716" y="3911231"/>
            <a:chExt cx="1429434" cy="1395546"/>
          </a:xfrm>
        </p:grpSpPr>
        <p:sp>
          <p:nvSpPr>
            <p:cNvPr id="39" name="Freeform 8"/>
            <p:cNvSpPr/>
            <p:nvPr/>
          </p:nvSpPr>
          <p:spPr bwMode="auto">
            <a:xfrm>
              <a:off x="6242716" y="3911231"/>
              <a:ext cx="1429434" cy="1395546"/>
            </a:xfrm>
            <a:custGeom>
              <a:avLst/>
              <a:gdLst>
                <a:gd name="T0" fmla="*/ 230 w 246"/>
                <a:gd name="T1" fmla="*/ 0 h 240"/>
                <a:gd name="T2" fmla="*/ 154 w 246"/>
                <a:gd name="T3" fmla="*/ 0 h 240"/>
                <a:gd name="T4" fmla="*/ 167 w 246"/>
                <a:gd name="T5" fmla="*/ 27 h 240"/>
                <a:gd name="T6" fmla="*/ 170 w 246"/>
                <a:gd name="T7" fmla="*/ 88 h 240"/>
                <a:gd name="T8" fmla="*/ 91 w 246"/>
                <a:gd name="T9" fmla="*/ 63 h 240"/>
                <a:gd name="T10" fmla="*/ 68 w 246"/>
                <a:gd name="T11" fmla="*/ 81 h 240"/>
                <a:gd name="T12" fmla="*/ 97 w 246"/>
                <a:gd name="T13" fmla="*/ 173 h 240"/>
                <a:gd name="T14" fmla="*/ 0 w 246"/>
                <a:gd name="T15" fmla="*/ 151 h 240"/>
                <a:gd name="T16" fmla="*/ 0 w 246"/>
                <a:gd name="T17" fmla="*/ 232 h 240"/>
                <a:gd name="T18" fmla="*/ 13 w 246"/>
                <a:gd name="T19" fmla="*/ 232 h 240"/>
                <a:gd name="T20" fmla="*/ 56 w 246"/>
                <a:gd name="T21" fmla="*/ 240 h 240"/>
                <a:gd name="T22" fmla="*/ 66 w 246"/>
                <a:gd name="T23" fmla="*/ 240 h 240"/>
                <a:gd name="T24" fmla="*/ 101 w 246"/>
                <a:gd name="T25" fmla="*/ 237 h 240"/>
                <a:gd name="T26" fmla="*/ 151 w 246"/>
                <a:gd name="T27" fmla="*/ 221 h 240"/>
                <a:gd name="T28" fmla="*/ 225 w 246"/>
                <a:gd name="T29" fmla="*/ 147 h 240"/>
                <a:gd name="T30" fmla="*/ 232 w 246"/>
                <a:gd name="T31" fmla="*/ 24 h 240"/>
                <a:gd name="T32" fmla="*/ 230 w 246"/>
                <a:gd name="T3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240">
                  <a:moveTo>
                    <a:pt x="230" y="0"/>
                  </a:moveTo>
                  <a:cubicBezTo>
                    <a:pt x="154" y="0"/>
                    <a:pt x="154" y="0"/>
                    <a:pt x="154" y="0"/>
                  </a:cubicBezTo>
                  <a:cubicBezTo>
                    <a:pt x="153" y="9"/>
                    <a:pt x="157" y="18"/>
                    <a:pt x="167" y="27"/>
                  </a:cubicBezTo>
                  <a:cubicBezTo>
                    <a:pt x="180" y="41"/>
                    <a:pt x="180" y="66"/>
                    <a:pt x="170" y="88"/>
                  </a:cubicBezTo>
                  <a:cubicBezTo>
                    <a:pt x="150" y="59"/>
                    <a:pt x="122" y="54"/>
                    <a:pt x="91" y="63"/>
                  </a:cubicBezTo>
                  <a:cubicBezTo>
                    <a:pt x="82" y="66"/>
                    <a:pt x="74" y="74"/>
                    <a:pt x="68" y="81"/>
                  </a:cubicBezTo>
                  <a:cubicBezTo>
                    <a:pt x="46" y="114"/>
                    <a:pt x="57" y="147"/>
                    <a:pt x="97" y="173"/>
                  </a:cubicBezTo>
                  <a:cubicBezTo>
                    <a:pt x="73" y="189"/>
                    <a:pt x="33" y="179"/>
                    <a:pt x="0" y="151"/>
                  </a:cubicBezTo>
                  <a:cubicBezTo>
                    <a:pt x="0" y="232"/>
                    <a:pt x="0" y="232"/>
                    <a:pt x="0" y="232"/>
                  </a:cubicBezTo>
                  <a:cubicBezTo>
                    <a:pt x="4" y="232"/>
                    <a:pt x="9" y="232"/>
                    <a:pt x="13" y="232"/>
                  </a:cubicBezTo>
                  <a:cubicBezTo>
                    <a:pt x="28" y="233"/>
                    <a:pt x="41" y="239"/>
                    <a:pt x="56" y="240"/>
                  </a:cubicBezTo>
                  <a:cubicBezTo>
                    <a:pt x="59" y="240"/>
                    <a:pt x="63" y="240"/>
                    <a:pt x="66" y="240"/>
                  </a:cubicBezTo>
                  <a:cubicBezTo>
                    <a:pt x="78" y="240"/>
                    <a:pt x="90" y="239"/>
                    <a:pt x="101" y="237"/>
                  </a:cubicBezTo>
                  <a:cubicBezTo>
                    <a:pt x="118" y="234"/>
                    <a:pt x="135" y="229"/>
                    <a:pt x="151" y="221"/>
                  </a:cubicBezTo>
                  <a:cubicBezTo>
                    <a:pt x="184" y="205"/>
                    <a:pt x="209" y="179"/>
                    <a:pt x="225" y="147"/>
                  </a:cubicBezTo>
                  <a:cubicBezTo>
                    <a:pt x="244" y="110"/>
                    <a:pt x="246" y="66"/>
                    <a:pt x="232" y="24"/>
                  </a:cubicBezTo>
                  <a:cubicBezTo>
                    <a:pt x="229" y="17"/>
                    <a:pt x="229" y="9"/>
                    <a:pt x="23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3" name="组合 39"/>
            <p:cNvGrpSpPr>
              <a:grpSpLocks noChangeAspect="1"/>
            </p:cNvGrpSpPr>
            <p:nvPr/>
          </p:nvGrpSpPr>
          <p:grpSpPr>
            <a:xfrm>
              <a:off x="6734385" y="4458254"/>
              <a:ext cx="317217" cy="269913"/>
              <a:chOff x="7909299" y="3772690"/>
              <a:chExt cx="667095" cy="567616"/>
            </a:xfrm>
            <a:solidFill>
              <a:schemeClr val="bg1"/>
            </a:solidFill>
          </p:grpSpPr>
          <p:sp>
            <p:nvSpPr>
              <p:cNvPr id="41"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42"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grpSp>
      </p:grpSp>
      <p:grpSp>
        <p:nvGrpSpPr>
          <p:cNvPr id="17" name="组合 42"/>
          <p:cNvGrpSpPr/>
          <p:nvPr/>
        </p:nvGrpSpPr>
        <p:grpSpPr>
          <a:xfrm>
            <a:off x="3488565" y="2933602"/>
            <a:ext cx="1194896" cy="1139014"/>
            <a:chOff x="4650005" y="3911231"/>
            <a:chExt cx="1592711" cy="1518773"/>
          </a:xfrm>
        </p:grpSpPr>
        <p:sp>
          <p:nvSpPr>
            <p:cNvPr id="44" name="Freeform 7"/>
            <p:cNvSpPr/>
            <p:nvPr/>
          </p:nvSpPr>
          <p:spPr bwMode="auto">
            <a:xfrm>
              <a:off x="4650005" y="3911231"/>
              <a:ext cx="1592711" cy="1518773"/>
            </a:xfrm>
            <a:custGeom>
              <a:avLst/>
              <a:gdLst>
                <a:gd name="T0" fmla="*/ 274 w 274"/>
                <a:gd name="T1" fmla="*/ 151 h 261"/>
                <a:gd name="T2" fmla="*/ 176 w 274"/>
                <a:gd name="T3" fmla="*/ 176 h 261"/>
                <a:gd name="T4" fmla="*/ 205 w 274"/>
                <a:gd name="T5" fmla="*/ 78 h 261"/>
                <a:gd name="T6" fmla="*/ 103 w 274"/>
                <a:gd name="T7" fmla="*/ 85 h 261"/>
                <a:gd name="T8" fmla="*/ 111 w 274"/>
                <a:gd name="T9" fmla="*/ 27 h 261"/>
                <a:gd name="T10" fmla="*/ 119 w 274"/>
                <a:gd name="T11" fmla="*/ 0 h 261"/>
                <a:gd name="T12" fmla="*/ 45 w 274"/>
                <a:gd name="T13" fmla="*/ 0 h 261"/>
                <a:gd name="T14" fmla="*/ 42 w 274"/>
                <a:gd name="T15" fmla="*/ 18 h 261"/>
                <a:gd name="T16" fmla="*/ 226 w 274"/>
                <a:gd name="T17" fmla="*/ 240 h 261"/>
                <a:gd name="T18" fmla="*/ 274 w 274"/>
                <a:gd name="T19" fmla="*/ 232 h 261"/>
                <a:gd name="T20" fmla="*/ 274 w 274"/>
                <a:gd name="T21" fmla="*/ 151 h 261"/>
                <a:gd name="T22" fmla="*/ 274 w 274"/>
                <a:gd name="T23" fmla="*/ 1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61">
                  <a:moveTo>
                    <a:pt x="274" y="151"/>
                  </a:moveTo>
                  <a:cubicBezTo>
                    <a:pt x="246" y="173"/>
                    <a:pt x="216" y="186"/>
                    <a:pt x="176" y="176"/>
                  </a:cubicBezTo>
                  <a:cubicBezTo>
                    <a:pt x="219" y="143"/>
                    <a:pt x="228" y="108"/>
                    <a:pt x="205" y="78"/>
                  </a:cubicBezTo>
                  <a:cubicBezTo>
                    <a:pt x="185" y="52"/>
                    <a:pt x="142" y="54"/>
                    <a:pt x="103" y="85"/>
                  </a:cubicBezTo>
                  <a:cubicBezTo>
                    <a:pt x="93" y="63"/>
                    <a:pt x="100" y="43"/>
                    <a:pt x="111" y="27"/>
                  </a:cubicBezTo>
                  <a:cubicBezTo>
                    <a:pt x="117" y="17"/>
                    <a:pt x="120" y="9"/>
                    <a:pt x="119" y="0"/>
                  </a:cubicBezTo>
                  <a:cubicBezTo>
                    <a:pt x="45" y="0"/>
                    <a:pt x="45" y="0"/>
                    <a:pt x="45" y="0"/>
                  </a:cubicBezTo>
                  <a:cubicBezTo>
                    <a:pt x="45" y="7"/>
                    <a:pt x="44" y="13"/>
                    <a:pt x="42" y="18"/>
                  </a:cubicBezTo>
                  <a:cubicBezTo>
                    <a:pt x="0" y="139"/>
                    <a:pt x="99" y="261"/>
                    <a:pt x="226" y="240"/>
                  </a:cubicBezTo>
                  <a:cubicBezTo>
                    <a:pt x="242" y="237"/>
                    <a:pt x="258" y="233"/>
                    <a:pt x="274" y="232"/>
                  </a:cubicBezTo>
                  <a:cubicBezTo>
                    <a:pt x="274" y="151"/>
                    <a:pt x="274" y="151"/>
                    <a:pt x="274" y="151"/>
                  </a:cubicBezTo>
                  <a:cubicBezTo>
                    <a:pt x="274" y="151"/>
                    <a:pt x="274" y="151"/>
                    <a:pt x="274" y="151"/>
                  </a:cubicBezTo>
                  <a:close/>
                </a:path>
              </a:pathLst>
            </a:cu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8" name="组合 44"/>
            <p:cNvGrpSpPr/>
            <p:nvPr/>
          </p:nvGrpSpPr>
          <p:grpSpPr>
            <a:xfrm>
              <a:off x="5446360" y="4407488"/>
              <a:ext cx="299716" cy="300008"/>
              <a:chOff x="5240338" y="2657475"/>
              <a:chExt cx="1630363" cy="1631951"/>
            </a:xfrm>
            <a:solidFill>
              <a:schemeClr val="bg1"/>
            </a:solidFill>
          </p:grpSpPr>
          <p:sp>
            <p:nvSpPr>
              <p:cNvPr id="4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4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4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sp>
            <p:nvSpPr>
              <p:cNvPr id="4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a:p>
            </p:txBody>
          </p:sp>
        </p:grpSp>
      </p:grpSp>
      <p:grpSp>
        <p:nvGrpSpPr>
          <p:cNvPr id="19" name="组合 49"/>
          <p:cNvGrpSpPr/>
          <p:nvPr/>
        </p:nvGrpSpPr>
        <p:grpSpPr>
          <a:xfrm>
            <a:off x="654989" y="1767625"/>
            <a:ext cx="2328605" cy="1262306"/>
            <a:chOff x="1221767" y="2047198"/>
            <a:chExt cx="2370017" cy="1683173"/>
          </a:xfrm>
        </p:grpSpPr>
        <p:sp>
          <p:nvSpPr>
            <p:cNvPr id="51" name="矩形 50"/>
            <p:cNvSpPr/>
            <p:nvPr/>
          </p:nvSpPr>
          <p:spPr>
            <a:xfrm>
              <a:off x="2174244" y="2047198"/>
              <a:ext cx="1284548" cy="554126"/>
            </a:xfrm>
            <a:prstGeom prst="rect">
              <a:avLst/>
            </a:prstGeom>
          </p:spPr>
          <p:txBody>
            <a:bodyPr wrap="none">
              <a:spAutoFit/>
            </a:bodyPr>
            <a:lstStyle/>
            <a:p>
              <a:pPr algn="r"/>
              <a:r>
                <a:rPr lang="zh-CN" altLang="en-US" sz="2100" dirty="0">
                  <a:solidFill>
                    <a:schemeClr val="bg1">
                      <a:lumMod val="50000"/>
                    </a:schemeClr>
                  </a:solidFill>
                  <a:latin typeface="+mn-ea"/>
                </a:rPr>
                <a:t>加入标题</a:t>
              </a:r>
            </a:p>
          </p:txBody>
        </p:sp>
        <p:sp>
          <p:nvSpPr>
            <p:cNvPr id="52" name="矩形 51"/>
            <p:cNvSpPr/>
            <p:nvPr/>
          </p:nvSpPr>
          <p:spPr>
            <a:xfrm>
              <a:off x="1221767" y="2523607"/>
              <a:ext cx="2370017" cy="1206764"/>
            </a:xfrm>
            <a:prstGeom prst="rect">
              <a:avLst/>
            </a:prstGeom>
          </p:spPr>
          <p:txBody>
            <a:bodyPr wrap="square">
              <a:spAutoFit/>
            </a:bodyPr>
            <a:lstStyle/>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p:txBody>
        </p:sp>
      </p:grpSp>
      <p:grpSp>
        <p:nvGrpSpPr>
          <p:cNvPr id="20" name="组合 52"/>
          <p:cNvGrpSpPr/>
          <p:nvPr/>
        </p:nvGrpSpPr>
        <p:grpSpPr>
          <a:xfrm>
            <a:off x="6213996" y="1768656"/>
            <a:ext cx="2343223" cy="1261274"/>
            <a:chOff x="3091720" y="4929372"/>
            <a:chExt cx="2384895" cy="1681797"/>
          </a:xfrm>
        </p:grpSpPr>
        <p:sp>
          <p:nvSpPr>
            <p:cNvPr id="54" name="矩形 53"/>
            <p:cNvSpPr/>
            <p:nvPr/>
          </p:nvSpPr>
          <p:spPr>
            <a:xfrm>
              <a:off x="3091720" y="4929372"/>
              <a:ext cx="1284549" cy="554126"/>
            </a:xfrm>
            <a:prstGeom prst="rect">
              <a:avLst/>
            </a:prstGeom>
          </p:spPr>
          <p:txBody>
            <a:bodyPr wrap="none">
              <a:spAutoFit/>
            </a:bodyPr>
            <a:lstStyle/>
            <a:p>
              <a:r>
                <a:rPr lang="zh-CN" altLang="en-US" sz="2100" dirty="0">
                  <a:solidFill>
                    <a:schemeClr val="bg1">
                      <a:lumMod val="50000"/>
                    </a:schemeClr>
                  </a:solidFill>
                  <a:latin typeface="+mn-ea"/>
                </a:rPr>
                <a:t>加入标题</a:t>
              </a:r>
            </a:p>
          </p:txBody>
        </p:sp>
        <p:sp>
          <p:nvSpPr>
            <p:cNvPr id="55" name="矩形 54"/>
            <p:cNvSpPr/>
            <p:nvPr/>
          </p:nvSpPr>
          <p:spPr>
            <a:xfrm>
              <a:off x="3106597" y="5404405"/>
              <a:ext cx="2370018" cy="1206764"/>
            </a:xfrm>
            <a:prstGeom prst="rect">
              <a:avLst/>
            </a:prstGeom>
          </p:spPr>
          <p:txBody>
            <a:bodyPr wrap="square">
              <a:spAutoFit/>
            </a:bodyPr>
            <a:lstStyle/>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p:txBody>
        </p:sp>
      </p:grpSp>
      <p:grpSp>
        <p:nvGrpSpPr>
          <p:cNvPr id="21" name="组合 55"/>
          <p:cNvGrpSpPr/>
          <p:nvPr/>
        </p:nvGrpSpPr>
        <p:grpSpPr>
          <a:xfrm>
            <a:off x="654989" y="3388466"/>
            <a:ext cx="2328605" cy="1218768"/>
            <a:chOff x="1221767" y="2105254"/>
            <a:chExt cx="2370017" cy="1625117"/>
          </a:xfrm>
        </p:grpSpPr>
        <p:sp>
          <p:nvSpPr>
            <p:cNvPr id="57" name="矩形 56"/>
            <p:cNvSpPr/>
            <p:nvPr/>
          </p:nvSpPr>
          <p:spPr>
            <a:xfrm>
              <a:off x="2207492" y="2105254"/>
              <a:ext cx="1284548" cy="554125"/>
            </a:xfrm>
            <a:prstGeom prst="rect">
              <a:avLst/>
            </a:prstGeom>
          </p:spPr>
          <p:txBody>
            <a:bodyPr wrap="none">
              <a:spAutoFit/>
            </a:bodyPr>
            <a:lstStyle/>
            <a:p>
              <a:pPr algn="r"/>
              <a:r>
                <a:rPr lang="zh-CN" altLang="en-US" sz="2100" dirty="0">
                  <a:solidFill>
                    <a:schemeClr val="bg1">
                      <a:lumMod val="50000"/>
                    </a:schemeClr>
                  </a:solidFill>
                  <a:latin typeface="+mn-ea"/>
                </a:rPr>
                <a:t>加入标题</a:t>
              </a:r>
            </a:p>
          </p:txBody>
        </p:sp>
        <p:sp>
          <p:nvSpPr>
            <p:cNvPr id="58" name="矩形 57"/>
            <p:cNvSpPr/>
            <p:nvPr/>
          </p:nvSpPr>
          <p:spPr>
            <a:xfrm>
              <a:off x="1221767" y="2523608"/>
              <a:ext cx="2370017" cy="1206763"/>
            </a:xfrm>
            <a:prstGeom prst="rect">
              <a:avLst/>
            </a:prstGeom>
          </p:spPr>
          <p:txBody>
            <a:bodyPr wrap="square">
              <a:spAutoFit/>
            </a:bodyPr>
            <a:lstStyle/>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p:txBody>
        </p:sp>
      </p:grpSp>
      <p:grpSp>
        <p:nvGrpSpPr>
          <p:cNvPr id="22" name="组合 58"/>
          <p:cNvGrpSpPr/>
          <p:nvPr/>
        </p:nvGrpSpPr>
        <p:grpSpPr>
          <a:xfrm>
            <a:off x="6224885" y="3334042"/>
            <a:ext cx="2332335" cy="1273191"/>
            <a:chOff x="3102802" y="4913480"/>
            <a:chExt cx="2373813" cy="1697687"/>
          </a:xfrm>
        </p:grpSpPr>
        <p:sp>
          <p:nvSpPr>
            <p:cNvPr id="60" name="矩形 59"/>
            <p:cNvSpPr/>
            <p:nvPr/>
          </p:nvSpPr>
          <p:spPr>
            <a:xfrm>
              <a:off x="3102802" y="4913480"/>
              <a:ext cx="1284548" cy="554126"/>
            </a:xfrm>
            <a:prstGeom prst="rect">
              <a:avLst/>
            </a:prstGeom>
          </p:spPr>
          <p:txBody>
            <a:bodyPr wrap="none">
              <a:spAutoFit/>
            </a:bodyPr>
            <a:lstStyle/>
            <a:p>
              <a:r>
                <a:rPr lang="zh-CN" altLang="en-US" sz="2100" dirty="0">
                  <a:solidFill>
                    <a:schemeClr val="bg1">
                      <a:lumMod val="50000"/>
                    </a:schemeClr>
                  </a:solidFill>
                  <a:latin typeface="+mn-ea"/>
                </a:rPr>
                <a:t>加入标题</a:t>
              </a:r>
            </a:p>
          </p:txBody>
        </p:sp>
        <p:sp>
          <p:nvSpPr>
            <p:cNvPr id="61" name="矩形 60"/>
            <p:cNvSpPr/>
            <p:nvPr/>
          </p:nvSpPr>
          <p:spPr>
            <a:xfrm>
              <a:off x="3106598" y="5404403"/>
              <a:ext cx="2370017" cy="1206764"/>
            </a:xfrm>
            <a:prstGeom prst="rect">
              <a:avLst/>
            </a:prstGeom>
          </p:spPr>
          <p:txBody>
            <a:bodyPr wrap="square">
              <a:spAutoFit/>
            </a:bodyPr>
            <a:lstStyle/>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a:p>
              <a:pPr defTabSz="685800">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1000">
        <p14:shred/>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lor 1"/>
          <p:cNvSpPr/>
          <p:nvPr/>
        </p:nvSpPr>
        <p:spPr bwMode="auto">
          <a:xfrm>
            <a:off x="7146169" y="1248702"/>
            <a:ext cx="2524448" cy="1499974"/>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chemeClr val="accent6"/>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7" name="Color 3"/>
          <p:cNvSpPr/>
          <p:nvPr/>
        </p:nvSpPr>
        <p:spPr bwMode="auto">
          <a:xfrm>
            <a:off x="4326204" y="1248702"/>
            <a:ext cx="2523053" cy="1499974"/>
          </a:xfrm>
          <a:custGeom>
            <a:avLst/>
            <a:gdLst>
              <a:gd name="T0" fmla="*/ 766 w 766"/>
              <a:gd name="T1" fmla="*/ 0 h 453"/>
              <a:gd name="T2" fmla="*/ 669 w 766"/>
              <a:gd name="T3" fmla="*/ 85 h 453"/>
              <a:gd name="T4" fmla="*/ 470 w 766"/>
              <a:gd name="T5" fmla="*/ 390 h 453"/>
              <a:gd name="T6" fmla="*/ 337 w 766"/>
              <a:gd name="T7" fmla="*/ 453 h 453"/>
              <a:gd name="T8" fmla="*/ 0 w 766"/>
              <a:gd name="T9" fmla="*/ 453 h 453"/>
              <a:gd name="T10" fmla="*/ 133 w 766"/>
              <a:gd name="T11" fmla="*/ 390 h 453"/>
              <a:gd name="T12" fmla="*/ 332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69" y="85"/>
                </a:cubicBezTo>
                <a:cubicBezTo>
                  <a:pt x="622" y="161"/>
                  <a:pt x="494" y="357"/>
                  <a:pt x="470" y="390"/>
                </a:cubicBezTo>
                <a:cubicBezTo>
                  <a:pt x="441" y="428"/>
                  <a:pt x="406" y="453"/>
                  <a:pt x="337" y="453"/>
                </a:cubicBezTo>
                <a:cubicBezTo>
                  <a:pt x="0" y="453"/>
                  <a:pt x="0" y="453"/>
                  <a:pt x="0" y="453"/>
                </a:cubicBezTo>
                <a:cubicBezTo>
                  <a:pt x="69" y="453"/>
                  <a:pt x="104" y="428"/>
                  <a:pt x="133" y="390"/>
                </a:cubicBezTo>
                <a:cubicBezTo>
                  <a:pt x="157" y="357"/>
                  <a:pt x="285" y="161"/>
                  <a:pt x="332" y="85"/>
                </a:cubicBezTo>
                <a:cubicBezTo>
                  <a:pt x="383" y="3"/>
                  <a:pt x="429" y="0"/>
                  <a:pt x="429" y="0"/>
                </a:cubicBezTo>
                <a:lnTo>
                  <a:pt x="766" y="0"/>
                </a:lnTo>
                <a:close/>
              </a:path>
            </a:pathLst>
          </a:custGeom>
          <a:solidFill>
            <a:schemeClr val="accent4"/>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8" name="Color 2"/>
          <p:cNvSpPr/>
          <p:nvPr/>
        </p:nvSpPr>
        <p:spPr bwMode="auto">
          <a:xfrm>
            <a:off x="5735490" y="1248702"/>
            <a:ext cx="2521660" cy="1499974"/>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5"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5"/>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9" name="Color 5"/>
          <p:cNvSpPr/>
          <p:nvPr/>
        </p:nvSpPr>
        <p:spPr bwMode="auto">
          <a:xfrm>
            <a:off x="1500662" y="1248702"/>
            <a:ext cx="2524448" cy="1499974"/>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chemeClr val="accent2"/>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0" name="Color 4"/>
          <p:cNvSpPr/>
          <p:nvPr/>
        </p:nvSpPr>
        <p:spPr bwMode="auto">
          <a:xfrm>
            <a:off x="2911343" y="1248702"/>
            <a:ext cx="2524448" cy="1499974"/>
          </a:xfrm>
          <a:custGeom>
            <a:avLst/>
            <a:gdLst>
              <a:gd name="T0" fmla="*/ 0 w 766"/>
              <a:gd name="T1" fmla="*/ 0 h 453"/>
              <a:gd name="T2" fmla="*/ 96 w 766"/>
              <a:gd name="T3" fmla="*/ 85 h 453"/>
              <a:gd name="T4" fmla="*/ 296 w 766"/>
              <a:gd name="T5" fmla="*/ 390 h 453"/>
              <a:gd name="T6" fmla="*/ 429 w 766"/>
              <a:gd name="T7" fmla="*/ 453 h 453"/>
              <a:gd name="T8" fmla="*/ 766 w 766"/>
              <a:gd name="T9" fmla="*/ 453 h 453"/>
              <a:gd name="T10" fmla="*/ 633 w 766"/>
              <a:gd name="T11" fmla="*/ 390 h 453"/>
              <a:gd name="T12" fmla="*/ 433 w 766"/>
              <a:gd name="T13" fmla="*/ 85 h 453"/>
              <a:gd name="T14" fmla="*/ 337 w 766"/>
              <a:gd name="T15" fmla="*/ 0 h 453"/>
              <a:gd name="T16" fmla="*/ 0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0" y="0"/>
                </a:moveTo>
                <a:cubicBezTo>
                  <a:pt x="0" y="0"/>
                  <a:pt x="46" y="3"/>
                  <a:pt x="96" y="85"/>
                </a:cubicBezTo>
                <a:cubicBezTo>
                  <a:pt x="143" y="161"/>
                  <a:pt x="271" y="357"/>
                  <a:pt x="296" y="390"/>
                </a:cubicBezTo>
                <a:cubicBezTo>
                  <a:pt x="324" y="428"/>
                  <a:pt x="360" y="453"/>
                  <a:pt x="429" y="453"/>
                </a:cubicBezTo>
                <a:cubicBezTo>
                  <a:pt x="766" y="453"/>
                  <a:pt x="766" y="453"/>
                  <a:pt x="766" y="453"/>
                </a:cubicBezTo>
                <a:cubicBezTo>
                  <a:pt x="697" y="453"/>
                  <a:pt x="661" y="428"/>
                  <a:pt x="633" y="390"/>
                </a:cubicBezTo>
                <a:cubicBezTo>
                  <a:pt x="608" y="357"/>
                  <a:pt x="480" y="161"/>
                  <a:pt x="433" y="85"/>
                </a:cubicBezTo>
                <a:cubicBezTo>
                  <a:pt x="383" y="3"/>
                  <a:pt x="337" y="0"/>
                  <a:pt x="337" y="0"/>
                </a:cubicBezTo>
                <a:lnTo>
                  <a:pt x="0" y="0"/>
                </a:lnTo>
                <a:close/>
              </a:path>
            </a:pathLst>
          </a:custGeom>
          <a:solidFill>
            <a:schemeClr val="accent3"/>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1" name="Side Color"/>
          <p:cNvSpPr/>
          <p:nvPr/>
        </p:nvSpPr>
        <p:spPr bwMode="auto">
          <a:xfrm>
            <a:off x="-1319311" y="1248691"/>
            <a:ext cx="2524447" cy="890785"/>
          </a:xfrm>
          <a:custGeom>
            <a:avLst/>
            <a:gdLst>
              <a:gd name="T0" fmla="*/ 766 w 766"/>
              <a:gd name="T1" fmla="*/ 0 h 269"/>
              <a:gd name="T2" fmla="*/ 670 w 766"/>
              <a:gd name="T3" fmla="*/ 50 h 269"/>
              <a:gd name="T4" fmla="*/ 470 w 766"/>
              <a:gd name="T5" fmla="*/ 232 h 269"/>
              <a:gd name="T6" fmla="*/ 337 w 766"/>
              <a:gd name="T7" fmla="*/ 269 h 269"/>
              <a:gd name="T8" fmla="*/ 0 w 766"/>
              <a:gd name="T9" fmla="*/ 269 h 269"/>
              <a:gd name="T10" fmla="*/ 133 w 766"/>
              <a:gd name="T11" fmla="*/ 232 h 269"/>
              <a:gd name="T12" fmla="*/ 332 w 766"/>
              <a:gd name="T13" fmla="*/ 50 h 269"/>
              <a:gd name="T14" fmla="*/ 429 w 766"/>
              <a:gd name="T15" fmla="*/ 0 h 269"/>
              <a:gd name="T16" fmla="*/ 766 w 766"/>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269">
                <a:moveTo>
                  <a:pt x="766" y="0"/>
                </a:moveTo>
                <a:cubicBezTo>
                  <a:pt x="766" y="0"/>
                  <a:pt x="720" y="1"/>
                  <a:pt x="670" y="50"/>
                </a:cubicBezTo>
                <a:cubicBezTo>
                  <a:pt x="623" y="96"/>
                  <a:pt x="495" y="212"/>
                  <a:pt x="470" y="232"/>
                </a:cubicBezTo>
                <a:cubicBezTo>
                  <a:pt x="442" y="255"/>
                  <a:pt x="406" y="269"/>
                  <a:pt x="337" y="269"/>
                </a:cubicBezTo>
                <a:cubicBezTo>
                  <a:pt x="0" y="269"/>
                  <a:pt x="0" y="269"/>
                  <a:pt x="0" y="269"/>
                </a:cubicBezTo>
                <a:cubicBezTo>
                  <a:pt x="69" y="269"/>
                  <a:pt x="104" y="255"/>
                  <a:pt x="133" y="232"/>
                </a:cubicBezTo>
                <a:cubicBezTo>
                  <a:pt x="158" y="212"/>
                  <a:pt x="285" y="96"/>
                  <a:pt x="332" y="50"/>
                </a:cubicBezTo>
                <a:cubicBezTo>
                  <a:pt x="383" y="1"/>
                  <a:pt x="429" y="0"/>
                  <a:pt x="429" y="0"/>
                </a:cubicBezTo>
                <a:lnTo>
                  <a:pt x="766" y="0"/>
                </a:lnTo>
                <a:close/>
              </a:path>
            </a:pathLst>
          </a:custGeom>
          <a:solidFill>
            <a:schemeClr val="accent1">
              <a:lumMod val="75000"/>
            </a:schemeClr>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2" name="Color 6"/>
          <p:cNvSpPr/>
          <p:nvPr/>
        </p:nvSpPr>
        <p:spPr bwMode="auto">
          <a:xfrm>
            <a:off x="91372" y="1248700"/>
            <a:ext cx="2520265" cy="1499974"/>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6"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1"/>
          </a:solidFill>
          <a:ln>
            <a:noFill/>
          </a:ln>
        </p:spPr>
        <p:txBody>
          <a:bodyPr vert="horz" wrap="square" lIns="0" tIns="0" rIns="0" bIns="0" numCol="1" anchor="t" anchorCtr="0" compatLnSpc="1"/>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4" name="TextBox 23"/>
          <p:cNvSpPr txBox="1"/>
          <p:nvPr/>
        </p:nvSpPr>
        <p:spPr>
          <a:xfrm>
            <a:off x="293288" y="1000786"/>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7" name="TextBox 26"/>
          <p:cNvSpPr txBox="1"/>
          <p:nvPr/>
        </p:nvSpPr>
        <p:spPr>
          <a:xfrm>
            <a:off x="1699152" y="2799666"/>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0" name="TextBox 29"/>
          <p:cNvSpPr txBox="1"/>
          <p:nvPr/>
        </p:nvSpPr>
        <p:spPr>
          <a:xfrm>
            <a:off x="3088576" y="1000786"/>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3" name="TextBox 32"/>
          <p:cNvSpPr txBox="1"/>
          <p:nvPr/>
        </p:nvSpPr>
        <p:spPr>
          <a:xfrm>
            <a:off x="4532384" y="2799665"/>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6" name="TextBox 35"/>
          <p:cNvSpPr txBox="1"/>
          <p:nvPr/>
        </p:nvSpPr>
        <p:spPr>
          <a:xfrm>
            <a:off x="5881778" y="1000786"/>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9" name="TextBox 38"/>
          <p:cNvSpPr txBox="1"/>
          <p:nvPr/>
        </p:nvSpPr>
        <p:spPr>
          <a:xfrm>
            <a:off x="7186852" y="2799665"/>
            <a:ext cx="987621" cy="203168"/>
          </a:xfrm>
          <a:prstGeom prst="rect">
            <a:avLst/>
          </a:prstGeom>
          <a:noFill/>
        </p:spPr>
        <p:txBody>
          <a:bodyPr wrap="none" lIns="0" tIns="0" rIns="0" bIns="0" rtlCol="0">
            <a:spAutoFit/>
          </a:bodyPr>
          <a:lstStyle/>
          <a:p>
            <a:pPr algn="ctr">
              <a:lnSpc>
                <a:spcPct val="120000"/>
              </a:lnSpc>
            </a:pPr>
            <a:r>
              <a:rPr lang="zh-CN" alt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solidFill>
                <a:schemeClr val="bg1">
                  <a:lumMod val="65000"/>
                </a:schemeClr>
              </a:solidFill>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1" name="Text Placeholder 7"/>
          <p:cNvSpPr txBox="1"/>
          <p:nvPr/>
        </p:nvSpPr>
        <p:spPr>
          <a:xfrm>
            <a:off x="1877235" y="3270681"/>
            <a:ext cx="1466410" cy="184698"/>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1877234" y="3504268"/>
            <a:ext cx="2059840" cy="221637"/>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4" name="Rounded Rectangle 11"/>
          <p:cNvSpPr>
            <a:spLocks noChangeAspect="1"/>
          </p:cNvSpPr>
          <p:nvPr/>
        </p:nvSpPr>
        <p:spPr>
          <a:xfrm>
            <a:off x="1231711" y="3280628"/>
            <a:ext cx="540023" cy="540578"/>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7"/>
          <p:cNvSpPr txBox="1"/>
          <p:nvPr/>
        </p:nvSpPr>
        <p:spPr>
          <a:xfrm>
            <a:off x="1275012" y="3349103"/>
            <a:ext cx="437148" cy="360779"/>
          </a:xfrm>
          <a:prstGeom prst="rect">
            <a:avLst/>
          </a:prstGeom>
        </p:spPr>
        <p:txBody>
          <a:bodyPr vert="horz" lIns="0" tIns="73885" rIns="0" bIns="73885"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01</a:t>
            </a:r>
          </a:p>
        </p:txBody>
      </p:sp>
      <p:sp>
        <p:nvSpPr>
          <p:cNvPr id="37" name="Text Placeholder 7"/>
          <p:cNvSpPr txBox="1"/>
          <p:nvPr/>
        </p:nvSpPr>
        <p:spPr>
          <a:xfrm>
            <a:off x="5749736" y="3281412"/>
            <a:ext cx="2062259" cy="184698"/>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2"/>
          <p:cNvSpPr txBox="1"/>
          <p:nvPr/>
        </p:nvSpPr>
        <p:spPr>
          <a:xfrm>
            <a:off x="5749736" y="3515001"/>
            <a:ext cx="2062259" cy="221637"/>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0" name="Rounded Rectangle 23"/>
          <p:cNvSpPr>
            <a:spLocks noChangeAspect="1"/>
          </p:cNvSpPr>
          <p:nvPr/>
        </p:nvSpPr>
        <p:spPr>
          <a:xfrm>
            <a:off x="5108677" y="3291361"/>
            <a:ext cx="540023" cy="540578"/>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p:nvPr/>
        </p:nvSpPr>
        <p:spPr>
          <a:xfrm>
            <a:off x="5151976" y="3359835"/>
            <a:ext cx="437148" cy="360779"/>
          </a:xfrm>
          <a:prstGeom prst="rect">
            <a:avLst/>
          </a:prstGeom>
        </p:spPr>
        <p:txBody>
          <a:bodyPr vert="horz" lIns="0" tIns="73885" rIns="0" bIns="73885"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02</a:t>
            </a:r>
          </a:p>
        </p:txBody>
      </p:sp>
      <p:sp>
        <p:nvSpPr>
          <p:cNvPr id="42" name="Text Placeholder 7"/>
          <p:cNvSpPr txBox="1"/>
          <p:nvPr/>
        </p:nvSpPr>
        <p:spPr>
          <a:xfrm>
            <a:off x="1912169" y="4208976"/>
            <a:ext cx="2059840" cy="184698"/>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2"/>
          <p:cNvSpPr txBox="1"/>
          <p:nvPr/>
        </p:nvSpPr>
        <p:spPr>
          <a:xfrm>
            <a:off x="1912169" y="4442563"/>
            <a:ext cx="2059840" cy="221637"/>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4" name="Rounded Rectangle 27"/>
          <p:cNvSpPr>
            <a:spLocks noChangeAspect="1"/>
          </p:cNvSpPr>
          <p:nvPr/>
        </p:nvSpPr>
        <p:spPr>
          <a:xfrm>
            <a:off x="1275013" y="4218924"/>
            <a:ext cx="540023" cy="540578"/>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p:nvPr/>
        </p:nvSpPr>
        <p:spPr>
          <a:xfrm>
            <a:off x="1318312" y="4287397"/>
            <a:ext cx="437148" cy="360779"/>
          </a:xfrm>
          <a:prstGeom prst="rect">
            <a:avLst/>
          </a:prstGeom>
        </p:spPr>
        <p:txBody>
          <a:bodyPr vert="horz" lIns="0" tIns="73885" rIns="0" bIns="73885"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03</a:t>
            </a:r>
          </a:p>
        </p:txBody>
      </p:sp>
      <p:sp>
        <p:nvSpPr>
          <p:cNvPr id="46" name="Text Placeholder 7"/>
          <p:cNvSpPr txBox="1"/>
          <p:nvPr/>
        </p:nvSpPr>
        <p:spPr>
          <a:xfrm>
            <a:off x="5749736" y="4219708"/>
            <a:ext cx="2062259" cy="184698"/>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 Placeholder 2"/>
          <p:cNvSpPr txBox="1"/>
          <p:nvPr/>
        </p:nvSpPr>
        <p:spPr>
          <a:xfrm>
            <a:off x="5749736" y="4453296"/>
            <a:ext cx="2062259" cy="221637"/>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8" name="Rounded Rectangle 16"/>
          <p:cNvSpPr>
            <a:spLocks noChangeAspect="1"/>
          </p:cNvSpPr>
          <p:nvPr/>
        </p:nvSpPr>
        <p:spPr>
          <a:xfrm>
            <a:off x="5112578" y="4229657"/>
            <a:ext cx="540023" cy="540578"/>
          </a:xfrm>
          <a:prstGeom prst="roundRect">
            <a:avLst>
              <a:gd name="adj" fmla="val 5000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p:nvPr/>
        </p:nvSpPr>
        <p:spPr>
          <a:xfrm>
            <a:off x="5155877" y="4298130"/>
            <a:ext cx="437148" cy="360779"/>
          </a:xfrm>
          <a:prstGeom prst="rect">
            <a:avLst/>
          </a:prstGeom>
        </p:spPr>
        <p:txBody>
          <a:bodyPr vert="horz" lIns="0" tIns="73885" rIns="0" bIns="73885"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04</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1000" fill="hold"/>
                                        <p:tgtEl>
                                          <p:spTgt spid="39"/>
                                        </p:tgtEl>
                                        <p:attrNameLst>
                                          <p:attrName>ppt_y</p:attrName>
                                        </p:attrNameLst>
                                      </p:cBhvr>
                                      <p:tavLst>
                                        <p:tav tm="0">
                                          <p:val>
                                            <p:strVal val="#ppt_y+.1"/>
                                          </p:val>
                                        </p:tav>
                                        <p:tav tm="100000">
                                          <p:val>
                                            <p:strVal val="#ppt_y"/>
                                          </p:val>
                                        </p:tav>
                                      </p:tavLst>
                                    </p:anim>
                                  </p:childTnLst>
                                </p:cTn>
                              </p:par>
                              <p:par>
                                <p:cTn id="70" presetID="53" presetClass="entr" presetSubtype="16" fill="hold" grpId="0" nodeType="withEffect">
                                  <p:stCondLst>
                                    <p:cond delay="200"/>
                                  </p:stCondLst>
                                  <p:childTnLst>
                                    <p:set>
                                      <p:cBhvr>
                                        <p:cTn id="71" dur="1" fill="hold">
                                          <p:stCondLst>
                                            <p:cond delay="0"/>
                                          </p:stCondLst>
                                        </p:cTn>
                                        <p:tgtEl>
                                          <p:spTgt spid="31">
                                            <p:txEl>
                                              <p:pRg st="0" end="0"/>
                                            </p:txEl>
                                          </p:spTgt>
                                        </p:tgtEl>
                                        <p:attrNameLst>
                                          <p:attrName>style.visibility</p:attrName>
                                        </p:attrNameLst>
                                      </p:cBhvr>
                                      <p:to>
                                        <p:strVal val="visible"/>
                                      </p:to>
                                    </p:set>
                                    <p:anim calcmode="lin" valueType="num">
                                      <p:cBhvr>
                                        <p:cTn id="72"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74" dur="500"/>
                                        <p:tgtEl>
                                          <p:spTgt spid="31">
                                            <p:txEl>
                                              <p:pRg st="0" end="0"/>
                                            </p:txEl>
                                          </p:spTgt>
                                        </p:tgtEl>
                                      </p:cBhvr>
                                    </p:animEffect>
                                  </p:childTnLst>
                                </p:cTn>
                              </p:par>
                              <p:par>
                                <p:cTn id="75" presetID="23" presetClass="entr" presetSubtype="16" fill="hold" grpId="0" nodeType="withEffect">
                                  <p:stCondLst>
                                    <p:cond delay="200"/>
                                  </p:stCondLst>
                                  <p:childTnLst>
                                    <p:set>
                                      <p:cBhvr>
                                        <p:cTn id="76" dur="1" fill="hold">
                                          <p:stCondLst>
                                            <p:cond delay="0"/>
                                          </p:stCondLst>
                                        </p:cTn>
                                        <p:tgtEl>
                                          <p:spTgt spid="32">
                                            <p:txEl>
                                              <p:pRg st="0" end="0"/>
                                            </p:txEl>
                                          </p:spTgt>
                                        </p:tgtEl>
                                        <p:attrNameLst>
                                          <p:attrName>style.visibility</p:attrName>
                                        </p:attrNameLst>
                                      </p:cBhvr>
                                      <p:to>
                                        <p:strVal val="visible"/>
                                      </p:to>
                                    </p:set>
                                    <p:anim calcmode="lin" valueType="num">
                                      <p:cBhvr>
                                        <p:cTn id="77"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32">
                                            <p:txEl>
                                              <p:pRg st="0" end="0"/>
                                            </p:txEl>
                                          </p:spTgt>
                                        </p:tgtEl>
                                        <p:attrNameLst>
                                          <p:attrName>ppt_h</p:attrName>
                                        </p:attrNameLst>
                                      </p:cBhvr>
                                      <p:tavLst>
                                        <p:tav tm="0">
                                          <p:val>
                                            <p:fltVal val="0"/>
                                          </p:val>
                                        </p:tav>
                                        <p:tav tm="100000">
                                          <p:val>
                                            <p:strVal val="#ppt_h"/>
                                          </p:val>
                                        </p:tav>
                                      </p:tavLst>
                                    </p:anim>
                                  </p:childTnLst>
                                </p:cTn>
                              </p:par>
                              <p:par>
                                <p:cTn id="79" presetID="53" presetClass="entr" presetSubtype="16" fill="hold" grpId="0" nodeType="withEffect">
                                  <p:stCondLst>
                                    <p:cond delay="2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35">
                                            <p:txEl>
                                              <p:pRg st="0" end="0"/>
                                            </p:txEl>
                                          </p:spTgt>
                                        </p:tgtEl>
                                        <p:attrNameLst>
                                          <p:attrName>style.visibility</p:attrName>
                                        </p:attrNameLst>
                                      </p:cBhvr>
                                      <p:to>
                                        <p:strVal val="visible"/>
                                      </p:to>
                                    </p:set>
                                    <p:anim calcmode="lin" valueType="num">
                                      <p:cBhvr>
                                        <p:cTn id="86"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35">
                                            <p:txEl>
                                              <p:pRg st="0" end="0"/>
                                            </p:txEl>
                                          </p:spTgt>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7">
                                            <p:txEl>
                                              <p:pRg st="0" end="0"/>
                                            </p:txEl>
                                          </p:spTgt>
                                        </p:tgtEl>
                                        <p:attrNameLst>
                                          <p:attrName>style.visibility</p:attrName>
                                        </p:attrNameLst>
                                      </p:cBhvr>
                                      <p:to>
                                        <p:strVal val="visible"/>
                                      </p:to>
                                    </p:set>
                                    <p:anim calcmode="lin" valueType="num">
                                      <p:cBhvr>
                                        <p:cTn id="91"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37">
                                            <p:txEl>
                                              <p:pRg st="0" end="0"/>
                                            </p:txEl>
                                          </p:spTgt>
                                        </p:tgtEl>
                                      </p:cBhvr>
                                    </p:animEffect>
                                  </p:childTnLst>
                                </p:cTn>
                              </p:par>
                              <p:par>
                                <p:cTn id="94" presetID="23" presetClass="entr" presetSubtype="16" fill="hold" grpId="0" nodeType="withEffect">
                                  <p:stCondLst>
                                    <p:cond delay="200"/>
                                  </p:stCondLst>
                                  <p:childTnLst>
                                    <p:set>
                                      <p:cBhvr>
                                        <p:cTn id="95" dur="1" fill="hold">
                                          <p:stCondLst>
                                            <p:cond delay="0"/>
                                          </p:stCondLst>
                                        </p:cTn>
                                        <p:tgtEl>
                                          <p:spTgt spid="38">
                                            <p:txEl>
                                              <p:pRg st="0" end="0"/>
                                            </p:txEl>
                                          </p:spTgt>
                                        </p:tgtEl>
                                        <p:attrNameLst>
                                          <p:attrName>style.visibility</p:attrName>
                                        </p:attrNameLst>
                                      </p:cBhvr>
                                      <p:to>
                                        <p:strVal val="visible"/>
                                      </p:to>
                                    </p:set>
                                    <p:anim calcmode="lin" valueType="num">
                                      <p:cBhvr>
                                        <p:cTn id="96"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38">
                                            <p:txEl>
                                              <p:pRg st="0" end="0"/>
                                            </p:tx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2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41">
                                            <p:txEl>
                                              <p:pRg st="0" end="0"/>
                                            </p:txEl>
                                          </p:spTgt>
                                        </p:tgtEl>
                                        <p:attrNameLst>
                                          <p:attrName>style.visibility</p:attrName>
                                        </p:attrNameLst>
                                      </p:cBhvr>
                                      <p:to>
                                        <p:strVal val="visible"/>
                                      </p:to>
                                    </p:set>
                                    <p:anim calcmode="lin" valueType="num">
                                      <p:cBhvr>
                                        <p:cTn id="105"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41">
                                            <p:txEl>
                                              <p:pRg st="0" end="0"/>
                                            </p:txEl>
                                          </p:spTgt>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42">
                                            <p:txEl>
                                              <p:pRg st="0" end="0"/>
                                            </p:txEl>
                                          </p:spTgt>
                                        </p:tgtEl>
                                        <p:attrNameLst>
                                          <p:attrName>style.visibility</p:attrName>
                                        </p:attrNameLst>
                                      </p:cBhvr>
                                      <p:to>
                                        <p:strVal val="visible"/>
                                      </p:to>
                                    </p:set>
                                    <p:anim calcmode="lin" valueType="num">
                                      <p:cBhvr>
                                        <p:cTn id="110"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111"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112" dur="500"/>
                                        <p:tgtEl>
                                          <p:spTgt spid="42">
                                            <p:txEl>
                                              <p:pRg st="0" end="0"/>
                                            </p:txEl>
                                          </p:spTgt>
                                        </p:tgtEl>
                                      </p:cBhvr>
                                    </p:animEffect>
                                  </p:childTnLst>
                                </p:cTn>
                              </p:par>
                              <p:par>
                                <p:cTn id="113" presetID="23" presetClass="entr" presetSubtype="16" fill="hold" grpId="0" nodeType="withEffect">
                                  <p:stCondLst>
                                    <p:cond delay="200"/>
                                  </p:stCondLst>
                                  <p:childTnLst>
                                    <p:set>
                                      <p:cBhvr>
                                        <p:cTn id="114" dur="1" fill="hold">
                                          <p:stCondLst>
                                            <p:cond delay="0"/>
                                          </p:stCondLst>
                                        </p:cTn>
                                        <p:tgtEl>
                                          <p:spTgt spid="43">
                                            <p:txEl>
                                              <p:pRg st="0" end="0"/>
                                            </p:txEl>
                                          </p:spTgt>
                                        </p:tgtEl>
                                        <p:attrNameLst>
                                          <p:attrName>style.visibility</p:attrName>
                                        </p:attrNameLst>
                                      </p:cBhvr>
                                      <p:to>
                                        <p:strVal val="visible"/>
                                      </p:to>
                                    </p:set>
                                    <p:anim calcmode="lin" valueType="num">
                                      <p:cBhvr>
                                        <p:cTn id="115"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43">
                                            <p:txEl>
                                              <p:pRg st="0" end="0"/>
                                            </p:txEl>
                                          </p:spTgt>
                                        </p:tgtEl>
                                        <p:attrNameLst>
                                          <p:attrName>ppt_h</p:attrName>
                                        </p:attrNameLst>
                                      </p:cBhvr>
                                      <p:tavLst>
                                        <p:tav tm="0">
                                          <p:val>
                                            <p:fltVal val="0"/>
                                          </p:val>
                                        </p:tav>
                                        <p:tav tm="100000">
                                          <p:val>
                                            <p:strVal val="#ppt_h"/>
                                          </p:val>
                                        </p:tav>
                                      </p:tavLst>
                                    </p:anim>
                                  </p:childTnLst>
                                </p:cTn>
                              </p:par>
                              <p:par>
                                <p:cTn id="117" presetID="53" presetClass="entr" presetSubtype="16" fill="hold" grpId="0" nodeType="withEffect">
                                  <p:stCondLst>
                                    <p:cond delay="2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45">
                                            <p:txEl>
                                              <p:pRg st="0" end="0"/>
                                            </p:txEl>
                                          </p:spTgt>
                                        </p:tgtEl>
                                        <p:attrNameLst>
                                          <p:attrName>style.visibility</p:attrName>
                                        </p:attrNameLst>
                                      </p:cBhvr>
                                      <p:to>
                                        <p:strVal val="visible"/>
                                      </p:to>
                                    </p:set>
                                    <p:anim calcmode="lin" valueType="num">
                                      <p:cBhvr>
                                        <p:cTn id="124"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6" dur="500"/>
                                        <p:tgtEl>
                                          <p:spTgt spid="45">
                                            <p:txEl>
                                              <p:pRg st="0" end="0"/>
                                            </p:txEl>
                                          </p:spTgt>
                                        </p:tgtEl>
                                      </p:cBhvr>
                                    </p:animEffect>
                                  </p:childTnLst>
                                </p:cTn>
                              </p:par>
                              <p:par>
                                <p:cTn id="127" presetID="53" presetClass="entr" presetSubtype="16" fill="hold" grpId="0" nodeType="withEffect">
                                  <p:stCondLst>
                                    <p:cond delay="200"/>
                                  </p:stCondLst>
                                  <p:childTnLst>
                                    <p:set>
                                      <p:cBhvr>
                                        <p:cTn id="128" dur="1" fill="hold">
                                          <p:stCondLst>
                                            <p:cond delay="0"/>
                                          </p:stCondLst>
                                        </p:cTn>
                                        <p:tgtEl>
                                          <p:spTgt spid="46">
                                            <p:txEl>
                                              <p:pRg st="0" end="0"/>
                                            </p:txEl>
                                          </p:spTgt>
                                        </p:tgtEl>
                                        <p:attrNameLst>
                                          <p:attrName>style.visibility</p:attrName>
                                        </p:attrNameLst>
                                      </p:cBhvr>
                                      <p:to>
                                        <p:strVal val="visible"/>
                                      </p:to>
                                    </p:set>
                                    <p:anim calcmode="lin" valueType="num">
                                      <p:cBhvr>
                                        <p:cTn id="129"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30"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31" dur="500"/>
                                        <p:tgtEl>
                                          <p:spTgt spid="46">
                                            <p:txEl>
                                              <p:pRg st="0" end="0"/>
                                            </p:txEl>
                                          </p:spTgt>
                                        </p:tgtEl>
                                      </p:cBhvr>
                                    </p:animEffect>
                                  </p:childTnLst>
                                </p:cTn>
                              </p:par>
                              <p:par>
                                <p:cTn id="132" presetID="23" presetClass="entr" presetSubtype="16" fill="hold" grpId="0" nodeType="withEffect">
                                  <p:stCondLst>
                                    <p:cond delay="200"/>
                                  </p:stCondLst>
                                  <p:childTnLst>
                                    <p:set>
                                      <p:cBhvr>
                                        <p:cTn id="133" dur="1" fill="hold">
                                          <p:stCondLst>
                                            <p:cond delay="0"/>
                                          </p:stCondLst>
                                        </p:cTn>
                                        <p:tgtEl>
                                          <p:spTgt spid="47">
                                            <p:txEl>
                                              <p:pRg st="0" end="0"/>
                                            </p:txEl>
                                          </p:spTgt>
                                        </p:tgtEl>
                                        <p:attrNameLst>
                                          <p:attrName>style.visibility</p:attrName>
                                        </p:attrNameLst>
                                      </p:cBhvr>
                                      <p:to>
                                        <p:strVal val="visible"/>
                                      </p:to>
                                    </p:set>
                                    <p:anim calcmode="lin" valueType="num">
                                      <p:cBhvr>
                                        <p:cTn id="134"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35" dur="500" fill="hold"/>
                                        <p:tgtEl>
                                          <p:spTgt spid="47">
                                            <p:txEl>
                                              <p:pRg st="0" end="0"/>
                                            </p:txEl>
                                          </p:spTgt>
                                        </p:tgtEl>
                                        <p:attrNameLst>
                                          <p:attrName>ppt_h</p:attrName>
                                        </p:attrNameLst>
                                      </p:cBhvr>
                                      <p:tavLst>
                                        <p:tav tm="0">
                                          <p:val>
                                            <p:fltVal val="0"/>
                                          </p:val>
                                        </p:tav>
                                        <p:tav tm="100000">
                                          <p:val>
                                            <p:strVal val="#ppt_h"/>
                                          </p:val>
                                        </p:tav>
                                      </p:tavLst>
                                    </p:anim>
                                  </p:childTnLst>
                                </p:cTn>
                              </p:par>
                              <p:par>
                                <p:cTn id="136" presetID="53" presetClass="entr" presetSubtype="16" fill="hold" grpId="0" nodeType="withEffect">
                                  <p:stCondLst>
                                    <p:cond delay="200"/>
                                  </p:stCondLst>
                                  <p:childTnLst>
                                    <p:set>
                                      <p:cBhvr>
                                        <p:cTn id="137" dur="1" fill="hold">
                                          <p:stCondLst>
                                            <p:cond delay="0"/>
                                          </p:stCondLst>
                                        </p:cTn>
                                        <p:tgtEl>
                                          <p:spTgt spid="48"/>
                                        </p:tgtEl>
                                        <p:attrNameLst>
                                          <p:attrName>style.visibility</p:attrName>
                                        </p:attrNameLst>
                                      </p:cBhvr>
                                      <p:to>
                                        <p:strVal val="visible"/>
                                      </p:to>
                                    </p:set>
                                    <p:anim calcmode="lin" valueType="num">
                                      <p:cBhvr>
                                        <p:cTn id="138" dur="500" fill="hold"/>
                                        <p:tgtEl>
                                          <p:spTgt spid="48"/>
                                        </p:tgtEl>
                                        <p:attrNameLst>
                                          <p:attrName>ppt_w</p:attrName>
                                        </p:attrNameLst>
                                      </p:cBhvr>
                                      <p:tavLst>
                                        <p:tav tm="0">
                                          <p:val>
                                            <p:fltVal val="0"/>
                                          </p:val>
                                        </p:tav>
                                        <p:tav tm="100000">
                                          <p:val>
                                            <p:strVal val="#ppt_w"/>
                                          </p:val>
                                        </p:tav>
                                      </p:tavLst>
                                    </p:anim>
                                    <p:anim calcmode="lin" valueType="num">
                                      <p:cBhvr>
                                        <p:cTn id="139" dur="500" fill="hold"/>
                                        <p:tgtEl>
                                          <p:spTgt spid="48"/>
                                        </p:tgtEl>
                                        <p:attrNameLst>
                                          <p:attrName>ppt_h</p:attrName>
                                        </p:attrNameLst>
                                      </p:cBhvr>
                                      <p:tavLst>
                                        <p:tav tm="0">
                                          <p:val>
                                            <p:fltVal val="0"/>
                                          </p:val>
                                        </p:tav>
                                        <p:tav tm="100000">
                                          <p:val>
                                            <p:strVal val="#ppt_h"/>
                                          </p:val>
                                        </p:tav>
                                      </p:tavLst>
                                    </p:anim>
                                    <p:animEffect transition="in" filter="fade">
                                      <p:cBhvr>
                                        <p:cTn id="140" dur="500"/>
                                        <p:tgtEl>
                                          <p:spTgt spid="48"/>
                                        </p:tgtEl>
                                      </p:cBhvr>
                                    </p:animEffect>
                                  </p:childTnLst>
                                </p:cTn>
                              </p:par>
                              <p:par>
                                <p:cTn id="141" presetID="53" presetClass="entr" presetSubtype="16" fill="hold" grpId="0" nodeType="withEffect">
                                  <p:stCondLst>
                                    <p:cond delay="200"/>
                                  </p:stCondLst>
                                  <p:childTnLst>
                                    <p:set>
                                      <p:cBhvr>
                                        <p:cTn id="142" dur="1" fill="hold">
                                          <p:stCondLst>
                                            <p:cond delay="0"/>
                                          </p:stCondLst>
                                        </p:cTn>
                                        <p:tgtEl>
                                          <p:spTgt spid="49">
                                            <p:txEl>
                                              <p:pRg st="0" end="0"/>
                                            </p:txEl>
                                          </p:spTgt>
                                        </p:tgtEl>
                                        <p:attrNameLst>
                                          <p:attrName>style.visibility</p:attrName>
                                        </p:attrNameLst>
                                      </p:cBhvr>
                                      <p:to>
                                        <p:strVal val="visible"/>
                                      </p:to>
                                    </p:set>
                                    <p:anim calcmode="lin" valueType="num">
                                      <p:cBhvr>
                                        <p:cTn id="143"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44"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45"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4" grpId="0"/>
      <p:bldP spid="27" grpId="0"/>
      <p:bldP spid="30" grpId="0"/>
      <p:bldP spid="33" grpId="0"/>
      <p:bldP spid="36" grpId="0"/>
      <p:bldP spid="39" grpId="0"/>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4" grpId="0" animBg="1"/>
      <p:bldP spid="35" grpId="0" build="p">
        <p:tmplLst>
          <p:tmpl lvl="1">
            <p:tnLst>
              <p:par>
                <p:cTn presetID="5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7" grpId="0" build="p">
        <p:tmplLst>
          <p:tmpl lvl="1">
            <p:tnLst>
              <p:par>
                <p:cTn presetID="53" presetClass="entr" presetSubtype="16"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38" grpId="0" build="p">
        <p:tmplLst>
          <p:tmpl lvl="1">
            <p:tnLst>
              <p:par>
                <p:cTn presetID="2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childTnLst>
                </p:cTn>
              </p:par>
            </p:tnLst>
          </p:tmpl>
        </p:tmplLst>
      </p:bldP>
      <p:bldP spid="40" grpId="0" animBg="1"/>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3" grpId="0" build="p">
        <p:tmplLst>
          <p:tmpl lvl="1">
            <p:tnLst>
              <p:par>
                <p:cTn presetID="23" presetClass="entr" presetSubtype="16"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childTnLst>
                </p:cTn>
              </p:par>
            </p:tnLst>
          </p:tmpl>
        </p:tmplLst>
      </p:bldP>
      <p:bldP spid="44" grpId="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animBg="1"/>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6" name="矩形 25"/>
          <p:cNvSpPr/>
          <p:nvPr/>
        </p:nvSpPr>
        <p:spPr>
          <a:xfrm>
            <a:off x="4357045"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4357045"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2772594"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02</a:t>
            </a:r>
            <a:endParaRPr lang="zh-CN" altLang="en-US"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da78c0c-94bf-4188-a5be-bc25ffb19aa2"/>
          <p:cNvGrpSpPr>
            <a:grpSpLocks noChangeAspect="1"/>
          </p:cNvGrpSpPr>
          <p:nvPr/>
        </p:nvGrpSpPr>
        <p:grpSpPr>
          <a:xfrm>
            <a:off x="845874" y="1088706"/>
            <a:ext cx="7453840" cy="2967678"/>
            <a:chOff x="1127636" y="1450892"/>
            <a:chExt cx="9936728" cy="3956217"/>
          </a:xfrm>
        </p:grpSpPr>
        <p:sp>
          <p:nvSpPr>
            <p:cNvPr id="4" name="Freeform: Shape 1"/>
            <p:cNvSpPr/>
            <p:nvPr/>
          </p:nvSpPr>
          <p:spPr bwMode="auto">
            <a:xfrm>
              <a:off x="3768733" y="4405368"/>
              <a:ext cx="1234992" cy="348665"/>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chemeClr val="accent5"/>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Shape 2"/>
            <p:cNvSpPr/>
            <p:nvPr/>
          </p:nvSpPr>
          <p:spPr bwMode="auto">
            <a:xfrm>
              <a:off x="3768733" y="2268885"/>
              <a:ext cx="1234992" cy="329114"/>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chemeClr val="accent2"/>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3"/>
            <p:cNvSpPr/>
            <p:nvPr/>
          </p:nvSpPr>
          <p:spPr bwMode="auto">
            <a:xfrm>
              <a:off x="7103863" y="2250963"/>
              <a:ext cx="1236621" cy="347036"/>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chemeClr val="accent3"/>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4"/>
            <p:cNvSpPr/>
            <p:nvPr/>
          </p:nvSpPr>
          <p:spPr bwMode="auto">
            <a:xfrm>
              <a:off x="7103863" y="4405368"/>
              <a:ext cx="1236621" cy="348665"/>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chemeClr val="accent4"/>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 name="Group 5"/>
            <p:cNvGrpSpPr/>
            <p:nvPr/>
          </p:nvGrpSpPr>
          <p:grpSpPr>
            <a:xfrm>
              <a:off x="4729431" y="1597720"/>
              <a:ext cx="2646876" cy="3650700"/>
              <a:chOff x="5002247" y="2428498"/>
              <a:chExt cx="2187503" cy="3017107"/>
            </a:xfrm>
          </p:grpSpPr>
          <p:sp>
            <p:nvSpPr>
              <p:cNvPr id="34" name="Freeform: Shape 6"/>
              <p:cNvSpPr/>
              <p:nvPr/>
            </p:nvSpPr>
            <p:spPr bwMode="auto">
              <a:xfrm>
                <a:off x="5858227" y="4819147"/>
                <a:ext cx="477378" cy="602833"/>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7"/>
              <p:cNvSpPr/>
              <p:nvPr/>
            </p:nvSpPr>
            <p:spPr bwMode="auto">
              <a:xfrm>
                <a:off x="5792241" y="4811815"/>
                <a:ext cx="609350" cy="14419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8"/>
              <p:cNvSpPr/>
              <p:nvPr/>
            </p:nvSpPr>
            <p:spPr bwMode="auto">
              <a:xfrm>
                <a:off x="5792241" y="5009773"/>
                <a:ext cx="609350" cy="145006"/>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9"/>
              <p:cNvSpPr/>
              <p:nvPr/>
            </p:nvSpPr>
            <p:spPr bwMode="auto">
              <a:xfrm>
                <a:off x="5792241" y="5202842"/>
                <a:ext cx="609350" cy="14419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10"/>
              <p:cNvSpPr/>
              <p:nvPr/>
            </p:nvSpPr>
            <p:spPr bwMode="auto">
              <a:xfrm>
                <a:off x="6040706" y="5421980"/>
                <a:ext cx="112420" cy="23625"/>
              </a:xfrm>
              <a:custGeom>
                <a:avLst/>
                <a:gdLst>
                  <a:gd name="T0" fmla="*/ 0 w 58"/>
                  <a:gd name="T1" fmla="*/ 0 h 12"/>
                  <a:gd name="T2" fmla="*/ 29 w 58"/>
                  <a:gd name="T3" fmla="*/ 12 h 12"/>
                  <a:gd name="T4" fmla="*/ 58 w 58"/>
                  <a:gd name="T5" fmla="*/ 0 h 12"/>
                  <a:gd name="T6" fmla="*/ 0 w 58"/>
                  <a:gd name="T7" fmla="*/ 0 h 12"/>
                </a:gdLst>
                <a:ahLst/>
                <a:cxnLst>
                  <a:cxn ang="0">
                    <a:pos x="T0" y="T1"/>
                  </a:cxn>
                  <a:cxn ang="0">
                    <a:pos x="T2" y="T3"/>
                  </a:cxn>
                  <a:cxn ang="0">
                    <a:pos x="T4" y="T5"/>
                  </a:cxn>
                  <a:cxn ang="0">
                    <a:pos x="T6" y="T7"/>
                  </a:cxn>
                </a:cxnLst>
                <a:rect l="0" t="0" r="r" b="b"/>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11"/>
              <p:cNvSpPr/>
              <p:nvPr/>
            </p:nvSpPr>
            <p:spPr bwMode="auto">
              <a:xfrm>
                <a:off x="5347448" y="2846407"/>
                <a:ext cx="1498935" cy="714438"/>
              </a:xfrm>
              <a:custGeom>
                <a:avLst/>
                <a:gdLst>
                  <a:gd name="T0" fmla="*/ 778 w 778"/>
                  <a:gd name="T1" fmla="*/ 371 h 371"/>
                  <a:gd name="T2" fmla="*/ 389 w 778"/>
                  <a:gd name="T3" fmla="*/ 0 h 371"/>
                  <a:gd name="T4" fmla="*/ 0 w 778"/>
                  <a:gd name="T5" fmla="*/ 371 h 371"/>
                  <a:gd name="T6" fmla="*/ 778 w 778"/>
                  <a:gd name="T7" fmla="*/ 371 h 371"/>
                </a:gdLst>
                <a:ahLst/>
                <a:cxnLst>
                  <a:cxn ang="0">
                    <a:pos x="T0" y="T1"/>
                  </a:cxn>
                  <a:cxn ang="0">
                    <a:pos x="T2" y="T3"/>
                  </a:cxn>
                  <a:cxn ang="0">
                    <a:pos x="T4" y="T5"/>
                  </a:cxn>
                  <a:cxn ang="0">
                    <a:pos x="T6" y="T7"/>
                  </a:cxn>
                </a:cxnLst>
                <a:rect l="0" t="0" r="r" b="b"/>
                <a:pathLst>
                  <a:path w="778" h="371">
                    <a:moveTo>
                      <a:pt x="778" y="371"/>
                    </a:moveTo>
                    <a:cubicBezTo>
                      <a:pt x="769" y="164"/>
                      <a:pt x="598" y="0"/>
                      <a:pt x="389" y="0"/>
                    </a:cubicBezTo>
                    <a:cubicBezTo>
                      <a:pt x="180" y="0"/>
                      <a:pt x="9" y="164"/>
                      <a:pt x="0" y="371"/>
                    </a:cubicBezTo>
                    <a:lnTo>
                      <a:pt x="778" y="371"/>
                    </a:ln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12"/>
              <p:cNvSpPr/>
              <p:nvPr/>
            </p:nvSpPr>
            <p:spPr bwMode="auto">
              <a:xfrm>
                <a:off x="5727070" y="4455004"/>
                <a:ext cx="739692" cy="356812"/>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13"/>
              <p:cNvSpPr/>
              <p:nvPr/>
            </p:nvSpPr>
            <p:spPr bwMode="auto">
              <a:xfrm>
                <a:off x="5875334" y="2428498"/>
                <a:ext cx="98571" cy="334816"/>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14"/>
              <p:cNvSpPr/>
              <p:nvPr/>
            </p:nvSpPr>
            <p:spPr bwMode="auto">
              <a:xfrm>
                <a:off x="5503859" y="2561284"/>
                <a:ext cx="196328" cy="303860"/>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15"/>
              <p:cNvSpPr/>
              <p:nvPr/>
            </p:nvSpPr>
            <p:spPr bwMode="auto">
              <a:xfrm>
                <a:off x="6218297" y="2428498"/>
                <a:ext cx="98571" cy="334816"/>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16"/>
              <p:cNvSpPr/>
              <p:nvPr/>
            </p:nvSpPr>
            <p:spPr bwMode="auto">
              <a:xfrm>
                <a:off x="6493645" y="2561284"/>
                <a:ext cx="194699" cy="303860"/>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17"/>
              <p:cNvSpPr/>
              <p:nvPr/>
            </p:nvSpPr>
            <p:spPr bwMode="auto">
              <a:xfrm>
                <a:off x="6716856" y="2815451"/>
                <a:ext cx="273719" cy="237060"/>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18"/>
              <p:cNvSpPr/>
              <p:nvPr/>
            </p:nvSpPr>
            <p:spPr bwMode="auto">
              <a:xfrm>
                <a:off x="5203257" y="2815451"/>
                <a:ext cx="271275" cy="237060"/>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19"/>
              <p:cNvSpPr txBox="1"/>
              <p:nvPr/>
            </p:nvSpPr>
            <p:spPr>
              <a:xfrm>
                <a:off x="5002247" y="3625890"/>
                <a:ext cx="2187503" cy="737646"/>
              </a:xfrm>
              <a:prstGeom prst="rect">
                <a:avLst/>
              </a:prstGeom>
              <a:noFill/>
            </p:spPr>
            <p:txBody>
              <a:bodyPr wrap="none">
                <a:normAutofit/>
              </a:bodyPr>
              <a:lstStyle/>
              <a:p>
                <a:pPr algn="ctr"/>
                <a:r>
                  <a:rPr lang="zh-CN" altLang="en-US" sz="1600">
                    <a:solidFill>
                      <a:schemeClr val="bg1">
                        <a:lumMod val="50000"/>
                      </a:schemeClr>
                    </a:solidFill>
                    <a:latin typeface="微软雅黑" panose="020B0503020204020204" pitchFamily="34" charset="-122"/>
                    <a:ea typeface="微软雅黑" panose="020B0503020204020204" pitchFamily="34" charset="-122"/>
                  </a:rPr>
                  <a:t>关键词</a:t>
                </a:r>
                <a:br>
                  <a:rPr lang="zh-CN" altLang="en-US" sz="1600">
                    <a:solidFill>
                      <a:schemeClr val="bg1">
                        <a:lumMod val="50000"/>
                      </a:schemeClr>
                    </a:solidFill>
                    <a:latin typeface="微软雅黑" panose="020B0503020204020204" pitchFamily="34" charset="-122"/>
                    <a:ea typeface="微软雅黑" panose="020B0503020204020204" pitchFamily="34" charset="-122"/>
                  </a:rPr>
                </a:br>
                <a:r>
                  <a:rPr lang="zh-CN" altLang="en-US" sz="160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9" name="Group 45"/>
            <p:cNvGrpSpPr/>
            <p:nvPr/>
          </p:nvGrpSpPr>
          <p:grpSpPr>
            <a:xfrm>
              <a:off x="1127636" y="1451682"/>
              <a:ext cx="2526618" cy="904863"/>
              <a:chOff x="1078683" y="1965662"/>
              <a:chExt cx="2526618" cy="904863"/>
            </a:xfrm>
          </p:grpSpPr>
          <p:sp>
            <p:nvSpPr>
              <p:cNvPr id="32" name="TextBox 21"/>
              <p:cNvSpPr txBox="1"/>
              <p:nvPr/>
            </p:nvSpPr>
            <p:spPr>
              <a:xfrm flipH="1">
                <a:off x="2035641" y="1965662"/>
                <a:ext cx="1569660" cy="369332"/>
              </a:xfrm>
              <a:prstGeom prst="rect">
                <a:avLst/>
              </a:prstGeom>
              <a:noFill/>
            </p:spPr>
            <p:txBody>
              <a:bodyPr wrap="none">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3" name="Rectangle 22"/>
              <p:cNvSpPr/>
              <p:nvPr/>
            </p:nvSpPr>
            <p:spPr>
              <a:xfrm flipH="1">
                <a:off x="1078683" y="2334994"/>
                <a:ext cx="2526618" cy="535531"/>
              </a:xfrm>
              <a:prstGeom prst="rect">
                <a:avLst/>
              </a:prstGeom>
            </p:spPr>
            <p:txBody>
              <a:bodyPr wrap="square">
                <a:normAutofit/>
              </a:bodyPr>
              <a:lstStyle/>
              <a:p>
                <a:pPr algn="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0" name="Group 47"/>
            <p:cNvGrpSpPr/>
            <p:nvPr/>
          </p:nvGrpSpPr>
          <p:grpSpPr>
            <a:xfrm>
              <a:off x="8479804" y="1450892"/>
              <a:ext cx="2526618" cy="904863"/>
              <a:chOff x="8657797" y="1964872"/>
              <a:chExt cx="2526618" cy="904863"/>
            </a:xfrm>
          </p:grpSpPr>
          <p:sp>
            <p:nvSpPr>
              <p:cNvPr id="30" name="TextBox 24"/>
              <p:cNvSpPr txBox="1"/>
              <p:nvPr/>
            </p:nvSpPr>
            <p:spPr>
              <a:xfrm>
                <a:off x="8657797" y="1964872"/>
                <a:ext cx="1569660" cy="369332"/>
              </a:xfrm>
              <a:prstGeom prst="rect">
                <a:avLst/>
              </a:prstGeom>
              <a:noFill/>
            </p:spPr>
            <p:txBody>
              <a:bodyPr wrap="none">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1" name="Rectangle 25"/>
              <p:cNvSpPr/>
              <p:nvPr/>
            </p:nvSpPr>
            <p:spPr>
              <a:xfrm>
                <a:off x="8657797" y="2334204"/>
                <a:ext cx="2526618" cy="535531"/>
              </a:xfrm>
              <a:prstGeom prst="rect">
                <a:avLst/>
              </a:prstGeom>
            </p:spPr>
            <p:txBody>
              <a:bodyPr wrap="square">
                <a:normAutofit/>
              </a:bodyPr>
              <a:lstStyle/>
              <a:p>
                <a:pP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1" name="Group 46"/>
            <p:cNvGrpSpPr/>
            <p:nvPr/>
          </p:nvGrpSpPr>
          <p:grpSpPr>
            <a:xfrm>
              <a:off x="1170298" y="4502246"/>
              <a:ext cx="2526618" cy="904863"/>
              <a:chOff x="1078683" y="4945621"/>
              <a:chExt cx="2526618" cy="904863"/>
            </a:xfrm>
          </p:grpSpPr>
          <p:sp>
            <p:nvSpPr>
              <p:cNvPr id="28" name="TextBox 27"/>
              <p:cNvSpPr txBox="1"/>
              <p:nvPr/>
            </p:nvSpPr>
            <p:spPr>
              <a:xfrm flipH="1">
                <a:off x="2035641" y="4945621"/>
                <a:ext cx="1569660" cy="369332"/>
              </a:xfrm>
              <a:prstGeom prst="rect">
                <a:avLst/>
              </a:prstGeom>
              <a:noFill/>
            </p:spPr>
            <p:txBody>
              <a:bodyPr wrap="none">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9" name="Rectangle 28"/>
              <p:cNvSpPr/>
              <p:nvPr/>
            </p:nvSpPr>
            <p:spPr>
              <a:xfrm flipH="1">
                <a:off x="1078683" y="5314953"/>
                <a:ext cx="2526618" cy="535531"/>
              </a:xfrm>
              <a:prstGeom prst="rect">
                <a:avLst/>
              </a:prstGeom>
            </p:spPr>
            <p:txBody>
              <a:bodyPr wrap="square">
                <a:normAutofit/>
              </a:bodyPr>
              <a:lstStyle/>
              <a:p>
                <a:pPr algn="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2" name="Group 48"/>
            <p:cNvGrpSpPr/>
            <p:nvPr/>
          </p:nvGrpSpPr>
          <p:grpSpPr>
            <a:xfrm>
              <a:off x="8537746" y="4502246"/>
              <a:ext cx="2526618" cy="904863"/>
              <a:chOff x="8657797" y="4945621"/>
              <a:chExt cx="2526618" cy="904863"/>
            </a:xfrm>
          </p:grpSpPr>
          <p:sp>
            <p:nvSpPr>
              <p:cNvPr id="26" name="TextBox 30"/>
              <p:cNvSpPr txBox="1"/>
              <p:nvPr/>
            </p:nvSpPr>
            <p:spPr>
              <a:xfrm>
                <a:off x="8657797" y="4945621"/>
                <a:ext cx="1569660" cy="369332"/>
              </a:xfrm>
              <a:prstGeom prst="rect">
                <a:avLst/>
              </a:prstGeom>
              <a:noFill/>
            </p:spPr>
            <p:txBody>
              <a:bodyPr wrap="none">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7" name="Rectangle 31"/>
              <p:cNvSpPr/>
              <p:nvPr/>
            </p:nvSpPr>
            <p:spPr>
              <a:xfrm>
                <a:off x="8657797" y="5314953"/>
                <a:ext cx="2526618" cy="535531"/>
              </a:xfrm>
              <a:prstGeom prst="rect">
                <a:avLst/>
              </a:prstGeom>
            </p:spPr>
            <p:txBody>
              <a:bodyPr wrap="square">
                <a:normAutofit/>
              </a:bodyPr>
              <a:lstStyle/>
              <a:p>
                <a:pPr>
                  <a:lnSpc>
                    <a:spcPct val="120000"/>
                  </a:lnSpc>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3" name="Group 32"/>
            <p:cNvGrpSpPr/>
            <p:nvPr/>
          </p:nvGrpSpPr>
          <p:grpSpPr>
            <a:xfrm>
              <a:off x="8073403" y="4885782"/>
              <a:ext cx="464344" cy="450850"/>
              <a:chOff x="8216107" y="4449763"/>
              <a:chExt cx="464344" cy="450850"/>
            </a:xfrm>
            <a:solidFill>
              <a:schemeClr val="accent4"/>
            </a:solidFill>
          </p:grpSpPr>
          <p:sp>
            <p:nvSpPr>
              <p:cNvPr id="24" name="Freeform: Shape 33"/>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Shape 34"/>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Group 35"/>
            <p:cNvGrpSpPr/>
            <p:nvPr/>
          </p:nvGrpSpPr>
          <p:grpSpPr>
            <a:xfrm>
              <a:off x="3696916" y="4885782"/>
              <a:ext cx="319088" cy="465138"/>
              <a:chOff x="5441157" y="4440238"/>
              <a:chExt cx="319088" cy="465138"/>
            </a:xfrm>
            <a:solidFill>
              <a:schemeClr val="accent5"/>
            </a:solidFill>
          </p:grpSpPr>
          <p:sp>
            <p:nvSpPr>
              <p:cNvPr id="21" name="Freeform: Shape 36"/>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37"/>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38"/>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39"/>
            <p:cNvGrpSpPr/>
            <p:nvPr/>
          </p:nvGrpSpPr>
          <p:grpSpPr>
            <a:xfrm>
              <a:off x="8014666" y="1707730"/>
              <a:ext cx="465138" cy="435769"/>
              <a:chOff x="5368132" y="3540125"/>
              <a:chExt cx="465138" cy="435769"/>
            </a:xfrm>
            <a:solidFill>
              <a:schemeClr val="accent3"/>
            </a:solidFill>
          </p:grpSpPr>
          <p:sp>
            <p:nvSpPr>
              <p:cNvPr id="19" name="Freeform: Shape 4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4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Group 42"/>
            <p:cNvGrpSpPr/>
            <p:nvPr/>
          </p:nvGrpSpPr>
          <p:grpSpPr>
            <a:xfrm>
              <a:off x="3654254" y="1638253"/>
              <a:ext cx="319088" cy="465138"/>
              <a:chOff x="3582988" y="3510757"/>
              <a:chExt cx="319088" cy="465138"/>
            </a:xfrm>
            <a:solidFill>
              <a:schemeClr val="accent2"/>
            </a:solidFill>
          </p:grpSpPr>
          <p:sp>
            <p:nvSpPr>
              <p:cNvPr id="17" name="Freeform: Shape 4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Shape 4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3099" y="1354152"/>
            <a:ext cx="7722985" cy="1474408"/>
            <a:chOff x="910639" y="2592158"/>
            <a:chExt cx="10295525" cy="1965535"/>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5" cy="225703"/>
            </a:xfrm>
            <a:prstGeom prst="rect">
              <a:avLst/>
            </a:prstGeom>
          </p:spPr>
          <p:txBody>
            <a:bodyPr wrap="square">
              <a:spAutoFit/>
            </a:bodyPr>
            <a:lstStyle/>
            <a:p>
              <a:pPr algn="ctr"/>
              <a:r>
                <a:rPr lang="en-US" altLang="zh-CN" sz="500" dirty="0">
                  <a:solidFill>
                    <a:schemeClr val="accent1"/>
                  </a:solidFill>
                  <a:latin typeface="+mn-ea"/>
                </a:rPr>
                <a:t>7</a:t>
              </a:r>
              <a:endParaRPr lang="zh-CN" altLang="en-US" sz="500" dirty="0">
                <a:solidFill>
                  <a:schemeClr val="accent1"/>
                </a:solidFill>
                <a:latin typeface="+mn-ea"/>
              </a:endParaRPr>
            </a:p>
          </p:txBody>
        </p:sp>
        <p:sp>
          <p:nvSpPr>
            <p:cNvPr id="30" name="矩形 29"/>
            <p:cNvSpPr/>
            <p:nvPr/>
          </p:nvSpPr>
          <p:spPr>
            <a:xfrm>
              <a:off x="910639" y="2809801"/>
              <a:ext cx="103775" cy="225703"/>
            </a:xfrm>
            <a:prstGeom prst="rect">
              <a:avLst/>
            </a:prstGeom>
          </p:spPr>
          <p:txBody>
            <a:bodyPr wrap="square">
              <a:spAutoFit/>
            </a:bodyPr>
            <a:lstStyle/>
            <a:p>
              <a:pPr algn="ctr"/>
              <a:r>
                <a:rPr lang="en-US" altLang="zh-CN" sz="500" dirty="0">
                  <a:solidFill>
                    <a:schemeClr val="accent1"/>
                  </a:solidFill>
                  <a:latin typeface="+mn-ea"/>
                </a:rPr>
                <a:t>6</a:t>
              </a:r>
              <a:endParaRPr lang="zh-CN" altLang="en-US" sz="500" dirty="0">
                <a:solidFill>
                  <a:schemeClr val="accent1"/>
                </a:solidFill>
                <a:latin typeface="+mn-ea"/>
              </a:endParaRPr>
            </a:p>
          </p:txBody>
        </p:sp>
        <p:sp>
          <p:nvSpPr>
            <p:cNvPr id="31" name="矩形 30"/>
            <p:cNvSpPr/>
            <p:nvPr/>
          </p:nvSpPr>
          <p:spPr>
            <a:xfrm>
              <a:off x="910639" y="3027442"/>
              <a:ext cx="103775" cy="225703"/>
            </a:xfrm>
            <a:prstGeom prst="rect">
              <a:avLst/>
            </a:prstGeom>
          </p:spPr>
          <p:txBody>
            <a:bodyPr wrap="square">
              <a:spAutoFit/>
            </a:bodyPr>
            <a:lstStyle/>
            <a:p>
              <a:pPr algn="ctr"/>
              <a:r>
                <a:rPr lang="en-US" altLang="zh-CN" sz="500" dirty="0">
                  <a:solidFill>
                    <a:schemeClr val="accent1"/>
                  </a:solidFill>
                  <a:latin typeface="+mn-ea"/>
                </a:rPr>
                <a:t>5</a:t>
              </a:r>
              <a:endParaRPr lang="zh-CN" altLang="en-US" sz="500" dirty="0">
                <a:solidFill>
                  <a:schemeClr val="accent1"/>
                </a:solidFill>
                <a:latin typeface="+mn-ea"/>
              </a:endParaRPr>
            </a:p>
          </p:txBody>
        </p:sp>
        <p:sp>
          <p:nvSpPr>
            <p:cNvPr id="32" name="矩形 31"/>
            <p:cNvSpPr/>
            <p:nvPr/>
          </p:nvSpPr>
          <p:spPr>
            <a:xfrm>
              <a:off x="910639" y="3245085"/>
              <a:ext cx="103775" cy="225703"/>
            </a:xfrm>
            <a:prstGeom prst="rect">
              <a:avLst/>
            </a:prstGeom>
          </p:spPr>
          <p:txBody>
            <a:bodyPr wrap="square">
              <a:spAutoFit/>
            </a:bodyPr>
            <a:lstStyle/>
            <a:p>
              <a:pPr algn="ctr"/>
              <a:r>
                <a:rPr lang="en-US" altLang="zh-CN" sz="500" dirty="0">
                  <a:solidFill>
                    <a:schemeClr val="accent1"/>
                  </a:solidFill>
                  <a:latin typeface="+mn-ea"/>
                </a:rPr>
                <a:t>4</a:t>
              </a:r>
              <a:endParaRPr lang="zh-CN" altLang="en-US" sz="500" dirty="0">
                <a:solidFill>
                  <a:schemeClr val="accent1"/>
                </a:solidFill>
                <a:latin typeface="+mn-ea"/>
              </a:endParaRPr>
            </a:p>
          </p:txBody>
        </p:sp>
        <p:sp>
          <p:nvSpPr>
            <p:cNvPr id="33" name="矩形 32"/>
            <p:cNvSpPr/>
            <p:nvPr/>
          </p:nvSpPr>
          <p:spPr>
            <a:xfrm>
              <a:off x="910639" y="3462726"/>
              <a:ext cx="103775" cy="225703"/>
            </a:xfrm>
            <a:prstGeom prst="rect">
              <a:avLst/>
            </a:prstGeom>
          </p:spPr>
          <p:txBody>
            <a:bodyPr wrap="square">
              <a:spAutoFit/>
            </a:bodyPr>
            <a:lstStyle/>
            <a:p>
              <a:pPr algn="ctr"/>
              <a:r>
                <a:rPr lang="en-US" altLang="zh-CN" sz="500" dirty="0">
                  <a:solidFill>
                    <a:schemeClr val="accent1"/>
                  </a:solidFill>
                  <a:latin typeface="+mn-ea"/>
                </a:rPr>
                <a:t>3</a:t>
              </a:r>
              <a:endParaRPr lang="zh-CN" altLang="en-US" sz="500" dirty="0">
                <a:solidFill>
                  <a:schemeClr val="accent1"/>
                </a:solidFill>
                <a:latin typeface="+mn-ea"/>
              </a:endParaRPr>
            </a:p>
          </p:txBody>
        </p:sp>
        <p:sp>
          <p:nvSpPr>
            <p:cNvPr id="34" name="矩形 33"/>
            <p:cNvSpPr/>
            <p:nvPr/>
          </p:nvSpPr>
          <p:spPr>
            <a:xfrm>
              <a:off x="910639" y="3680368"/>
              <a:ext cx="103775" cy="225703"/>
            </a:xfrm>
            <a:prstGeom prst="rect">
              <a:avLst/>
            </a:prstGeom>
          </p:spPr>
          <p:txBody>
            <a:bodyPr wrap="square">
              <a:spAutoFit/>
            </a:bodyPr>
            <a:lstStyle/>
            <a:p>
              <a:pPr algn="ctr"/>
              <a:r>
                <a:rPr lang="en-US" altLang="zh-CN" sz="500" dirty="0">
                  <a:solidFill>
                    <a:schemeClr val="accent1"/>
                  </a:solidFill>
                  <a:latin typeface="+mn-ea"/>
                </a:rPr>
                <a:t>2</a:t>
              </a:r>
              <a:endParaRPr lang="zh-CN" altLang="en-US" sz="500" dirty="0">
                <a:solidFill>
                  <a:schemeClr val="accent1"/>
                </a:solidFill>
                <a:latin typeface="+mn-ea"/>
              </a:endParaRPr>
            </a:p>
          </p:txBody>
        </p:sp>
        <p:sp>
          <p:nvSpPr>
            <p:cNvPr id="35" name="矩形 34"/>
            <p:cNvSpPr/>
            <p:nvPr/>
          </p:nvSpPr>
          <p:spPr>
            <a:xfrm>
              <a:off x="910639" y="3898010"/>
              <a:ext cx="103775" cy="225703"/>
            </a:xfrm>
            <a:prstGeom prst="rect">
              <a:avLst/>
            </a:prstGeom>
          </p:spPr>
          <p:txBody>
            <a:bodyPr wrap="square">
              <a:spAutoFit/>
            </a:bodyPr>
            <a:lstStyle/>
            <a:p>
              <a:pPr algn="ctr"/>
              <a:r>
                <a:rPr lang="en-US" altLang="zh-CN" sz="500" dirty="0">
                  <a:solidFill>
                    <a:schemeClr val="accent1"/>
                  </a:solidFill>
                  <a:latin typeface="+mn-ea"/>
                </a:rPr>
                <a:t>1</a:t>
              </a:r>
              <a:endParaRPr lang="zh-CN" altLang="en-US" sz="500" dirty="0">
                <a:solidFill>
                  <a:schemeClr val="accent1"/>
                </a:solidFill>
                <a:latin typeface="+mn-ea"/>
              </a:endParaRPr>
            </a:p>
          </p:txBody>
        </p:sp>
        <p:sp>
          <p:nvSpPr>
            <p:cNvPr id="36" name="矩形 35"/>
            <p:cNvSpPr/>
            <p:nvPr/>
          </p:nvSpPr>
          <p:spPr>
            <a:xfrm>
              <a:off x="910639" y="4115652"/>
              <a:ext cx="103775" cy="225703"/>
            </a:xfrm>
            <a:prstGeom prst="rect">
              <a:avLst/>
            </a:prstGeom>
          </p:spPr>
          <p:txBody>
            <a:bodyPr wrap="square">
              <a:spAutoFit/>
            </a:bodyPr>
            <a:lstStyle/>
            <a:p>
              <a:pPr algn="ctr"/>
              <a:r>
                <a:rPr lang="en-US" altLang="zh-CN" sz="500" dirty="0">
                  <a:solidFill>
                    <a:schemeClr val="accent1"/>
                  </a:solidFill>
                  <a:latin typeface="+mn-ea"/>
                </a:rPr>
                <a:t>0</a:t>
              </a:r>
              <a:endParaRPr lang="zh-CN" altLang="en-US" sz="500" dirty="0">
                <a:solidFill>
                  <a:schemeClr val="accent1"/>
                </a:solidFill>
                <a:latin typeface="+mn-ea"/>
              </a:endParaRPr>
            </a:p>
          </p:txBody>
        </p:sp>
        <p:sp>
          <p:nvSpPr>
            <p:cNvPr id="37" name="矩形 36"/>
            <p:cNvSpPr/>
            <p:nvPr/>
          </p:nvSpPr>
          <p:spPr>
            <a:xfrm>
              <a:off x="1205202" y="4270434"/>
              <a:ext cx="416431" cy="287259"/>
            </a:xfrm>
            <a:prstGeom prst="rect">
              <a:avLst/>
            </a:prstGeom>
          </p:spPr>
          <p:txBody>
            <a:bodyPr wrap="square">
              <a:spAutoFit/>
            </a:bodyPr>
            <a:lstStyle/>
            <a:p>
              <a:pPr algn="ctr"/>
              <a:r>
                <a:rPr lang="en-US" altLang="zh-CN" sz="800" dirty="0">
                  <a:solidFill>
                    <a:schemeClr val="accent1"/>
                  </a:solidFill>
                  <a:latin typeface="+mn-ea"/>
                </a:rPr>
                <a:t>JH</a:t>
              </a:r>
              <a:endParaRPr lang="zh-CN" altLang="en-US" sz="800" dirty="0">
                <a:solidFill>
                  <a:schemeClr val="accent1"/>
                </a:solidFill>
                <a:latin typeface="+mn-ea"/>
              </a:endParaRPr>
            </a:p>
          </p:txBody>
        </p:sp>
        <p:sp>
          <p:nvSpPr>
            <p:cNvPr id="38" name="矩形 37"/>
            <p:cNvSpPr/>
            <p:nvPr/>
          </p:nvSpPr>
          <p:spPr>
            <a:xfrm>
              <a:off x="1765763" y="4270432"/>
              <a:ext cx="416431" cy="287259"/>
            </a:xfrm>
            <a:prstGeom prst="rect">
              <a:avLst/>
            </a:prstGeom>
          </p:spPr>
          <p:txBody>
            <a:bodyPr wrap="square">
              <a:spAutoFit/>
            </a:bodyPr>
            <a:lstStyle/>
            <a:p>
              <a:pPr algn="ctr"/>
              <a:r>
                <a:rPr lang="en-US" altLang="zh-CN" sz="800" dirty="0">
                  <a:solidFill>
                    <a:schemeClr val="accent1"/>
                  </a:solidFill>
                  <a:latin typeface="+mn-ea"/>
                </a:rPr>
                <a:t>KL</a:t>
              </a:r>
              <a:endParaRPr lang="zh-CN" altLang="en-US" sz="800" dirty="0">
                <a:solidFill>
                  <a:schemeClr val="accent1"/>
                </a:solidFill>
                <a:latin typeface="+mn-ea"/>
              </a:endParaRPr>
            </a:p>
          </p:txBody>
        </p:sp>
        <p:sp>
          <p:nvSpPr>
            <p:cNvPr id="39" name="矩形 38"/>
            <p:cNvSpPr/>
            <p:nvPr/>
          </p:nvSpPr>
          <p:spPr>
            <a:xfrm>
              <a:off x="2326326" y="4270432"/>
              <a:ext cx="416431" cy="287259"/>
            </a:xfrm>
            <a:prstGeom prst="rect">
              <a:avLst/>
            </a:prstGeom>
          </p:spPr>
          <p:txBody>
            <a:bodyPr wrap="square">
              <a:spAutoFit/>
            </a:bodyPr>
            <a:lstStyle/>
            <a:p>
              <a:pPr algn="ctr"/>
              <a:r>
                <a:rPr lang="en-US" altLang="zh-CN" sz="800" dirty="0">
                  <a:solidFill>
                    <a:schemeClr val="accent1"/>
                  </a:solidFill>
                  <a:latin typeface="+mn-ea"/>
                </a:rPr>
                <a:t>OP</a:t>
              </a:r>
              <a:endParaRPr lang="zh-CN" altLang="en-US" sz="800" dirty="0">
                <a:solidFill>
                  <a:schemeClr val="accent1"/>
                </a:solidFill>
                <a:latin typeface="+mn-ea"/>
              </a:endParaRPr>
            </a:p>
          </p:txBody>
        </p:sp>
        <p:sp>
          <p:nvSpPr>
            <p:cNvPr id="40" name="矩形 39"/>
            <p:cNvSpPr/>
            <p:nvPr/>
          </p:nvSpPr>
          <p:spPr>
            <a:xfrm>
              <a:off x="2886887" y="4270432"/>
              <a:ext cx="416431" cy="287259"/>
            </a:xfrm>
            <a:prstGeom prst="rect">
              <a:avLst/>
            </a:prstGeom>
          </p:spPr>
          <p:txBody>
            <a:bodyPr wrap="square">
              <a:spAutoFit/>
            </a:bodyPr>
            <a:lstStyle/>
            <a:p>
              <a:pPr algn="ctr"/>
              <a:r>
                <a:rPr lang="en-US" altLang="zh-CN" sz="800" dirty="0">
                  <a:solidFill>
                    <a:schemeClr val="accent1"/>
                  </a:solidFill>
                  <a:latin typeface="+mn-ea"/>
                </a:rPr>
                <a:t>TG</a:t>
              </a:r>
              <a:endParaRPr lang="zh-CN" altLang="en-US" sz="800" dirty="0">
                <a:solidFill>
                  <a:schemeClr val="accent1"/>
                </a:solidFill>
                <a:latin typeface="+mn-ea"/>
              </a:endParaRPr>
            </a:p>
          </p:txBody>
        </p:sp>
        <p:sp>
          <p:nvSpPr>
            <p:cNvPr id="41" name="矩形 40"/>
            <p:cNvSpPr/>
            <p:nvPr/>
          </p:nvSpPr>
          <p:spPr>
            <a:xfrm>
              <a:off x="3447450" y="4270432"/>
              <a:ext cx="416431" cy="287259"/>
            </a:xfrm>
            <a:prstGeom prst="rect">
              <a:avLst/>
            </a:prstGeom>
          </p:spPr>
          <p:txBody>
            <a:bodyPr wrap="square">
              <a:spAutoFit/>
            </a:bodyPr>
            <a:lstStyle/>
            <a:p>
              <a:pPr algn="ctr"/>
              <a:r>
                <a:rPr lang="en-US" altLang="zh-CN" sz="800" dirty="0">
                  <a:solidFill>
                    <a:schemeClr val="accent1"/>
                  </a:solidFill>
                  <a:latin typeface="+mn-ea"/>
                </a:rPr>
                <a:t>HG</a:t>
              </a:r>
              <a:endParaRPr lang="zh-CN" altLang="en-US" sz="800" dirty="0">
                <a:solidFill>
                  <a:schemeClr val="accent1"/>
                </a:solidFill>
                <a:latin typeface="+mn-ea"/>
              </a:endParaRPr>
            </a:p>
          </p:txBody>
        </p:sp>
        <p:sp>
          <p:nvSpPr>
            <p:cNvPr id="42" name="矩形 41"/>
            <p:cNvSpPr/>
            <p:nvPr/>
          </p:nvSpPr>
          <p:spPr>
            <a:xfrm>
              <a:off x="4008011" y="4270432"/>
              <a:ext cx="416431" cy="287259"/>
            </a:xfrm>
            <a:prstGeom prst="rect">
              <a:avLst/>
            </a:prstGeom>
          </p:spPr>
          <p:txBody>
            <a:bodyPr wrap="square">
              <a:spAutoFit/>
            </a:bodyPr>
            <a:lstStyle/>
            <a:p>
              <a:pPr algn="ctr"/>
              <a:r>
                <a:rPr lang="en-US" altLang="zh-CN" sz="800" dirty="0">
                  <a:solidFill>
                    <a:schemeClr val="accent1"/>
                  </a:solidFill>
                  <a:latin typeface="+mn-ea"/>
                </a:rPr>
                <a:t>OP</a:t>
              </a:r>
              <a:endParaRPr lang="zh-CN" altLang="en-US" sz="800" dirty="0">
                <a:solidFill>
                  <a:schemeClr val="accent1"/>
                </a:solidFill>
                <a:latin typeface="+mn-ea"/>
              </a:endParaRPr>
            </a:p>
          </p:txBody>
        </p:sp>
        <p:sp>
          <p:nvSpPr>
            <p:cNvPr id="43" name="矩形 42"/>
            <p:cNvSpPr/>
            <p:nvPr/>
          </p:nvSpPr>
          <p:spPr>
            <a:xfrm>
              <a:off x="4568574" y="4270432"/>
              <a:ext cx="416431" cy="287259"/>
            </a:xfrm>
            <a:prstGeom prst="rect">
              <a:avLst/>
            </a:prstGeom>
          </p:spPr>
          <p:txBody>
            <a:bodyPr wrap="square">
              <a:spAutoFit/>
            </a:bodyPr>
            <a:lstStyle/>
            <a:p>
              <a:pPr algn="ctr"/>
              <a:r>
                <a:rPr lang="en-US" altLang="zh-CN" sz="800" dirty="0">
                  <a:solidFill>
                    <a:schemeClr val="accent1"/>
                  </a:solidFill>
                  <a:latin typeface="+mn-ea"/>
                </a:rPr>
                <a:t>IT</a:t>
              </a:r>
              <a:endParaRPr lang="zh-CN" altLang="en-US" sz="800" dirty="0">
                <a:solidFill>
                  <a:schemeClr val="accent1"/>
                </a:solidFill>
                <a:latin typeface="+mn-ea"/>
              </a:endParaRPr>
            </a:p>
          </p:txBody>
        </p:sp>
        <p:sp>
          <p:nvSpPr>
            <p:cNvPr id="44" name="矩形 43"/>
            <p:cNvSpPr/>
            <p:nvPr/>
          </p:nvSpPr>
          <p:spPr>
            <a:xfrm>
              <a:off x="5129135" y="4270432"/>
              <a:ext cx="416431" cy="287259"/>
            </a:xfrm>
            <a:prstGeom prst="rect">
              <a:avLst/>
            </a:prstGeom>
          </p:spPr>
          <p:txBody>
            <a:bodyPr wrap="square">
              <a:spAutoFit/>
            </a:bodyPr>
            <a:lstStyle/>
            <a:p>
              <a:pPr algn="ctr"/>
              <a:r>
                <a:rPr lang="en-US" altLang="zh-CN" sz="800" dirty="0">
                  <a:solidFill>
                    <a:schemeClr val="accent1"/>
                  </a:solidFill>
                  <a:latin typeface="+mn-ea"/>
                </a:rPr>
                <a:t>KJ</a:t>
              </a:r>
              <a:endParaRPr lang="zh-CN" altLang="en-US" sz="800" dirty="0">
                <a:solidFill>
                  <a:schemeClr val="accent1"/>
                </a:solidFill>
                <a:latin typeface="+mn-ea"/>
              </a:endParaRPr>
            </a:p>
          </p:txBody>
        </p:sp>
        <p:sp>
          <p:nvSpPr>
            <p:cNvPr id="45" name="矩形 44"/>
            <p:cNvSpPr/>
            <p:nvPr/>
          </p:nvSpPr>
          <p:spPr>
            <a:xfrm>
              <a:off x="5689698" y="4270432"/>
              <a:ext cx="416431" cy="287259"/>
            </a:xfrm>
            <a:prstGeom prst="rect">
              <a:avLst/>
            </a:prstGeom>
          </p:spPr>
          <p:txBody>
            <a:bodyPr wrap="square">
              <a:spAutoFit/>
            </a:bodyPr>
            <a:lstStyle/>
            <a:p>
              <a:pPr algn="ctr"/>
              <a:r>
                <a:rPr lang="en-US" altLang="zh-CN" sz="800" dirty="0">
                  <a:solidFill>
                    <a:schemeClr val="accent1"/>
                  </a:solidFill>
                  <a:latin typeface="+mn-ea"/>
                </a:rPr>
                <a:t>UH</a:t>
              </a:r>
              <a:endParaRPr lang="zh-CN" altLang="en-US" sz="800" dirty="0">
                <a:solidFill>
                  <a:schemeClr val="accent1"/>
                </a:solidFill>
                <a:latin typeface="+mn-ea"/>
              </a:endParaRPr>
            </a:p>
          </p:txBody>
        </p:sp>
        <p:sp>
          <p:nvSpPr>
            <p:cNvPr id="46" name="矩形 45"/>
            <p:cNvSpPr/>
            <p:nvPr/>
          </p:nvSpPr>
          <p:spPr>
            <a:xfrm>
              <a:off x="6250259" y="4270432"/>
              <a:ext cx="416431" cy="287259"/>
            </a:xfrm>
            <a:prstGeom prst="rect">
              <a:avLst/>
            </a:prstGeom>
          </p:spPr>
          <p:txBody>
            <a:bodyPr wrap="square">
              <a:spAutoFit/>
            </a:bodyPr>
            <a:lstStyle/>
            <a:p>
              <a:pPr algn="ctr"/>
              <a:r>
                <a:rPr lang="en-US" altLang="zh-CN" sz="800" dirty="0">
                  <a:solidFill>
                    <a:schemeClr val="accent1"/>
                  </a:solidFill>
                  <a:latin typeface="+mn-ea"/>
                </a:rPr>
                <a:t>PO</a:t>
              </a:r>
              <a:endParaRPr lang="zh-CN" altLang="en-US" sz="800" dirty="0">
                <a:solidFill>
                  <a:schemeClr val="accent1"/>
                </a:solidFill>
                <a:latin typeface="+mn-ea"/>
              </a:endParaRPr>
            </a:p>
          </p:txBody>
        </p:sp>
        <p:sp>
          <p:nvSpPr>
            <p:cNvPr id="47" name="矩形 46"/>
            <p:cNvSpPr/>
            <p:nvPr/>
          </p:nvSpPr>
          <p:spPr>
            <a:xfrm>
              <a:off x="6810821" y="4270432"/>
              <a:ext cx="416431" cy="287259"/>
            </a:xfrm>
            <a:prstGeom prst="rect">
              <a:avLst/>
            </a:prstGeom>
          </p:spPr>
          <p:txBody>
            <a:bodyPr wrap="square">
              <a:spAutoFit/>
            </a:bodyPr>
            <a:lstStyle/>
            <a:p>
              <a:pPr algn="ctr"/>
              <a:r>
                <a:rPr lang="en-US" altLang="zh-CN" sz="800" dirty="0">
                  <a:solidFill>
                    <a:schemeClr val="accent1"/>
                  </a:solidFill>
                  <a:latin typeface="+mn-ea"/>
                </a:rPr>
                <a:t>MN</a:t>
              </a:r>
              <a:endParaRPr lang="zh-CN" altLang="en-US" sz="800" dirty="0">
                <a:solidFill>
                  <a:schemeClr val="accent1"/>
                </a:solidFill>
                <a:latin typeface="+mn-ea"/>
              </a:endParaRPr>
            </a:p>
          </p:txBody>
        </p:sp>
        <p:sp>
          <p:nvSpPr>
            <p:cNvPr id="48" name="矩形 47"/>
            <p:cNvSpPr/>
            <p:nvPr/>
          </p:nvSpPr>
          <p:spPr>
            <a:xfrm>
              <a:off x="7371383" y="4270432"/>
              <a:ext cx="416431" cy="287259"/>
            </a:xfrm>
            <a:prstGeom prst="rect">
              <a:avLst/>
            </a:prstGeom>
          </p:spPr>
          <p:txBody>
            <a:bodyPr wrap="square">
              <a:spAutoFit/>
            </a:bodyPr>
            <a:lstStyle/>
            <a:p>
              <a:pPr algn="ctr"/>
              <a:r>
                <a:rPr lang="en-US" altLang="zh-CN" sz="800" dirty="0">
                  <a:solidFill>
                    <a:schemeClr val="accent1"/>
                  </a:solidFill>
                  <a:latin typeface="+mn-ea"/>
                </a:rPr>
                <a:t>KR</a:t>
              </a:r>
              <a:endParaRPr lang="zh-CN" altLang="en-US" sz="800" dirty="0">
                <a:solidFill>
                  <a:schemeClr val="accent1"/>
                </a:solidFill>
                <a:latin typeface="+mn-ea"/>
              </a:endParaRPr>
            </a:p>
          </p:txBody>
        </p:sp>
        <p:sp>
          <p:nvSpPr>
            <p:cNvPr id="49" name="矩形 48"/>
            <p:cNvSpPr/>
            <p:nvPr/>
          </p:nvSpPr>
          <p:spPr>
            <a:xfrm>
              <a:off x="7931945" y="4270432"/>
              <a:ext cx="416431" cy="287259"/>
            </a:xfrm>
            <a:prstGeom prst="rect">
              <a:avLst/>
            </a:prstGeom>
          </p:spPr>
          <p:txBody>
            <a:bodyPr wrap="square">
              <a:spAutoFit/>
            </a:bodyPr>
            <a:lstStyle/>
            <a:p>
              <a:pPr algn="ctr"/>
              <a:r>
                <a:rPr lang="en-US" altLang="zh-CN" sz="800" dirty="0">
                  <a:solidFill>
                    <a:schemeClr val="accent1"/>
                  </a:solidFill>
                  <a:latin typeface="+mn-ea"/>
                </a:rPr>
                <a:t>OL</a:t>
              </a:r>
              <a:endParaRPr lang="zh-CN" altLang="en-US" sz="800" dirty="0">
                <a:solidFill>
                  <a:schemeClr val="accent1"/>
                </a:solidFill>
                <a:latin typeface="+mn-ea"/>
              </a:endParaRPr>
            </a:p>
          </p:txBody>
        </p:sp>
        <p:sp>
          <p:nvSpPr>
            <p:cNvPr id="50" name="矩形 49"/>
            <p:cNvSpPr/>
            <p:nvPr/>
          </p:nvSpPr>
          <p:spPr>
            <a:xfrm>
              <a:off x="8492507" y="4270432"/>
              <a:ext cx="416431" cy="287259"/>
            </a:xfrm>
            <a:prstGeom prst="rect">
              <a:avLst/>
            </a:prstGeom>
          </p:spPr>
          <p:txBody>
            <a:bodyPr wrap="square">
              <a:spAutoFit/>
            </a:bodyPr>
            <a:lstStyle/>
            <a:p>
              <a:pPr algn="ctr"/>
              <a:r>
                <a:rPr lang="en-US" altLang="zh-CN" sz="800" dirty="0">
                  <a:solidFill>
                    <a:schemeClr val="accent1"/>
                  </a:solidFill>
                  <a:latin typeface="+mn-ea"/>
                </a:rPr>
                <a:t>HG</a:t>
              </a:r>
              <a:endParaRPr lang="zh-CN" altLang="en-US" sz="800" dirty="0">
                <a:solidFill>
                  <a:schemeClr val="accent1"/>
                </a:solidFill>
                <a:latin typeface="+mn-ea"/>
              </a:endParaRPr>
            </a:p>
          </p:txBody>
        </p:sp>
        <p:sp>
          <p:nvSpPr>
            <p:cNvPr id="51" name="矩形 50"/>
            <p:cNvSpPr/>
            <p:nvPr/>
          </p:nvSpPr>
          <p:spPr>
            <a:xfrm>
              <a:off x="9053069" y="4270432"/>
              <a:ext cx="416431" cy="287259"/>
            </a:xfrm>
            <a:prstGeom prst="rect">
              <a:avLst/>
            </a:prstGeom>
          </p:spPr>
          <p:txBody>
            <a:bodyPr wrap="square">
              <a:spAutoFit/>
            </a:bodyPr>
            <a:lstStyle/>
            <a:p>
              <a:pPr algn="ctr"/>
              <a:r>
                <a:rPr lang="en-US" altLang="zh-CN" sz="800" dirty="0">
                  <a:solidFill>
                    <a:schemeClr val="accent1"/>
                  </a:solidFill>
                  <a:latin typeface="+mn-ea"/>
                </a:rPr>
                <a:t>AD</a:t>
              </a:r>
              <a:endParaRPr lang="zh-CN" altLang="en-US" sz="800" dirty="0">
                <a:solidFill>
                  <a:schemeClr val="accent1"/>
                </a:solidFill>
                <a:latin typeface="+mn-ea"/>
              </a:endParaRPr>
            </a:p>
          </p:txBody>
        </p:sp>
        <p:sp>
          <p:nvSpPr>
            <p:cNvPr id="52" name="矩形 51"/>
            <p:cNvSpPr/>
            <p:nvPr/>
          </p:nvSpPr>
          <p:spPr>
            <a:xfrm>
              <a:off x="9613631" y="4270432"/>
              <a:ext cx="416431" cy="287259"/>
            </a:xfrm>
            <a:prstGeom prst="rect">
              <a:avLst/>
            </a:prstGeom>
          </p:spPr>
          <p:txBody>
            <a:bodyPr wrap="square">
              <a:spAutoFit/>
            </a:bodyPr>
            <a:lstStyle/>
            <a:p>
              <a:pPr algn="ctr"/>
              <a:r>
                <a:rPr lang="en-US" altLang="zh-CN" sz="800" dirty="0">
                  <a:solidFill>
                    <a:schemeClr val="accent1"/>
                  </a:solidFill>
                  <a:latin typeface="+mn-ea"/>
                </a:rPr>
                <a:t>FT</a:t>
              </a:r>
              <a:endParaRPr lang="zh-CN" altLang="en-US" sz="800" dirty="0">
                <a:solidFill>
                  <a:schemeClr val="accent1"/>
                </a:solidFill>
                <a:latin typeface="+mn-ea"/>
              </a:endParaRPr>
            </a:p>
          </p:txBody>
        </p:sp>
        <p:sp>
          <p:nvSpPr>
            <p:cNvPr id="53" name="矩形 52"/>
            <p:cNvSpPr/>
            <p:nvPr/>
          </p:nvSpPr>
          <p:spPr>
            <a:xfrm>
              <a:off x="10174193" y="4270432"/>
              <a:ext cx="416431" cy="287259"/>
            </a:xfrm>
            <a:prstGeom prst="rect">
              <a:avLst/>
            </a:prstGeom>
          </p:spPr>
          <p:txBody>
            <a:bodyPr wrap="square">
              <a:spAutoFit/>
            </a:bodyPr>
            <a:lstStyle/>
            <a:p>
              <a:pPr algn="ctr"/>
              <a:r>
                <a:rPr lang="en-US" altLang="zh-CN" sz="800" dirty="0">
                  <a:solidFill>
                    <a:schemeClr val="accent1"/>
                  </a:solidFill>
                  <a:latin typeface="+mn-ea"/>
                </a:rPr>
                <a:t>VB</a:t>
              </a:r>
              <a:endParaRPr lang="zh-CN" altLang="en-US" sz="800" dirty="0">
                <a:solidFill>
                  <a:schemeClr val="accent1"/>
                </a:solidFill>
                <a:latin typeface="+mn-ea"/>
              </a:endParaRPr>
            </a:p>
          </p:txBody>
        </p:sp>
        <p:sp>
          <p:nvSpPr>
            <p:cNvPr id="54" name="矩形 53"/>
            <p:cNvSpPr/>
            <p:nvPr/>
          </p:nvSpPr>
          <p:spPr>
            <a:xfrm>
              <a:off x="10734757" y="4270432"/>
              <a:ext cx="416431" cy="287259"/>
            </a:xfrm>
            <a:prstGeom prst="rect">
              <a:avLst/>
            </a:prstGeom>
          </p:spPr>
          <p:txBody>
            <a:bodyPr wrap="square">
              <a:spAutoFit/>
            </a:bodyPr>
            <a:lstStyle/>
            <a:p>
              <a:pPr algn="ctr"/>
              <a:r>
                <a:rPr lang="en-US" altLang="zh-CN" sz="800" dirty="0">
                  <a:solidFill>
                    <a:schemeClr val="accent1"/>
                  </a:solidFill>
                  <a:latin typeface="+mn-ea"/>
                </a:rPr>
                <a:t>VM</a:t>
              </a:r>
              <a:endParaRPr lang="zh-CN" altLang="en-US" sz="800" dirty="0">
                <a:solidFill>
                  <a:schemeClr val="accent1"/>
                </a:solidFill>
                <a:latin typeface="+mn-ea"/>
              </a:endParaRPr>
            </a:p>
          </p:txBody>
        </p:sp>
      </p:grpSp>
      <p:grpSp>
        <p:nvGrpSpPr>
          <p:cNvPr id="71" name="组合 70"/>
          <p:cNvGrpSpPr/>
          <p:nvPr/>
        </p:nvGrpSpPr>
        <p:grpSpPr bwMode="auto">
          <a:xfrm>
            <a:off x="1285193" y="3156889"/>
            <a:ext cx="6816605" cy="1072126"/>
            <a:chOff x="5004842" y="1600880"/>
            <a:chExt cx="6377930" cy="1071672"/>
          </a:xfrm>
        </p:grpSpPr>
        <p:sp>
          <p:nvSpPr>
            <p:cNvPr id="72" name="TextBox 45"/>
            <p:cNvSpPr txBox="1">
              <a:spLocks noChangeArrowheads="1"/>
            </p:cNvSpPr>
            <p:nvPr/>
          </p:nvSpPr>
          <p:spPr bwMode="auto">
            <a:xfrm>
              <a:off x="5017479" y="1931904"/>
              <a:ext cx="6365293" cy="740648"/>
            </a:xfrm>
            <a:prstGeom prst="rect">
              <a:avLst/>
            </a:prstGeom>
            <a:noFill/>
            <a:ln w="9525">
              <a:noFill/>
              <a:miter lim="800000"/>
            </a:ln>
          </p:spPr>
          <p:txBody>
            <a:bodyPr lIns="96797" tIns="48398" rIns="96797" bIns="48398">
              <a:spAutoFit/>
            </a:bodyPr>
            <a:lstStyle/>
            <a:p>
              <a:pPr defTabSz="915035"/>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请在此处插入你需要的文字内容请在此处插入你需要的文字内容请在此处插入你需要的文字内容</a:t>
              </a:r>
            </a:p>
            <a:p>
              <a:pPr defTabSz="915035"/>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插入你需要的文字内容请在此处插入你需要的文字内容请在此处插入你需要的文字内容请在此处插入你需要的文字内容请在此处插入你需要的文字内容请在此处插入你需要的文字内容请在此处插入你需要的文字内容请在此处插入你需要的文字内容</a:t>
              </a:r>
            </a:p>
            <a:p>
              <a:pPr defTabSz="915035"/>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请在此处插入你需要的文字内容请在此处插入你需要的文字内容请在此处插入你需要的文字内容请在此处插入你需要的文字内容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5035"/>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TextBox 53"/>
            <p:cNvSpPr txBox="1">
              <a:spLocks noChangeArrowheads="1"/>
            </p:cNvSpPr>
            <p:nvPr/>
          </p:nvSpPr>
          <p:spPr bwMode="auto">
            <a:xfrm>
              <a:off x="5004842" y="1600880"/>
              <a:ext cx="2679059" cy="335201"/>
            </a:xfrm>
            <a:prstGeom prst="rect">
              <a:avLst/>
            </a:prstGeom>
            <a:noFill/>
            <a:ln w="9525">
              <a:noFill/>
              <a:miter lim="800000"/>
            </a:ln>
          </p:spPr>
          <p:txBody>
            <a:bodyPr lIns="96797" tIns="48398" rIns="96797" bIns="48398">
              <a:spAutoFit/>
            </a:bodyPr>
            <a:lstStyle/>
            <a:p>
              <a:pPr defTabSz="915035"/>
              <a:r>
                <a:rPr lang="zh-CN" altLang="en-US" sz="1500" dirty="0">
                  <a:solidFill>
                    <a:schemeClr val="bg1">
                      <a:lumMod val="50000"/>
                    </a:schemeClr>
                  </a:solidFill>
                  <a:latin typeface="微软雅黑" panose="020B0503020204020204" pitchFamily="34" charset="-122"/>
                  <a:ea typeface="微软雅黑" panose="020B0503020204020204" pitchFamily="34" charset="-122"/>
                </a:rPr>
                <a:t>请在此处添加标题</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8" fill="hold" nodeType="afterEffect">
                                  <p:stCondLst>
                                    <p:cond delay="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1000"/>
                                        <p:tgtEl>
                                          <p:spTgt spid="71"/>
                                        </p:tgtEl>
                                        <p:attrNameLst>
                                          <p:attrName>ppt_x</p:attrName>
                                        </p:attrNameLst>
                                      </p:cBhvr>
                                      <p:tavLst>
                                        <p:tav tm="0">
                                          <p:val>
                                            <p:strVal val="#ppt_x-#ppt_w*1.125000"/>
                                          </p:val>
                                        </p:tav>
                                        <p:tav tm="100000">
                                          <p:val>
                                            <p:strVal val="#ppt_x"/>
                                          </p:val>
                                        </p:tav>
                                      </p:tavLst>
                                    </p:anim>
                                    <p:animEffect transition="in" filter="wipe(right)">
                                      <p:cBhvr>
                                        <p:cTn id="15"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4"/>
          <p:cNvSpPr>
            <a:spLocks noEditPoints="1"/>
          </p:cNvSpPr>
          <p:nvPr/>
        </p:nvSpPr>
        <p:spPr bwMode="auto">
          <a:xfrm>
            <a:off x="4356732" y="1094861"/>
            <a:ext cx="683237" cy="2744935"/>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p:spPr>
        <p:txBody>
          <a:bodyPr vert="horz" wrap="square" lIns="91456" tIns="45728" rIns="91456" bIns="45728" numCol="1" anchor="t" anchorCtr="0" compatLnSpc="1"/>
          <a:lstStyle/>
          <a:p>
            <a:endParaRPr lang="id-ID" dirty="0"/>
          </a:p>
        </p:txBody>
      </p:sp>
      <p:sp>
        <p:nvSpPr>
          <p:cNvPr id="3" name="Freeform 196"/>
          <p:cNvSpPr>
            <a:spLocks noEditPoints="1"/>
          </p:cNvSpPr>
          <p:nvPr/>
        </p:nvSpPr>
        <p:spPr bwMode="auto">
          <a:xfrm>
            <a:off x="4999265" y="1306685"/>
            <a:ext cx="933026" cy="2908726"/>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p:spPr>
        <p:txBody>
          <a:bodyPr vert="horz" wrap="square" lIns="91456" tIns="45728" rIns="91456" bIns="45728" numCol="1" anchor="t" anchorCtr="0" compatLnSpc="1"/>
          <a:lstStyle/>
          <a:p>
            <a:endParaRPr lang="id-ID" dirty="0"/>
          </a:p>
        </p:txBody>
      </p:sp>
      <p:sp>
        <p:nvSpPr>
          <p:cNvPr id="4" name="Freeform 200"/>
          <p:cNvSpPr>
            <a:spLocks noEditPoints="1"/>
          </p:cNvSpPr>
          <p:nvPr/>
        </p:nvSpPr>
        <p:spPr bwMode="auto">
          <a:xfrm>
            <a:off x="7693428" y="1094861"/>
            <a:ext cx="890012" cy="2812309"/>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3"/>
          </a:solidFill>
          <a:ln>
            <a:noFill/>
          </a:ln>
          <a:effectLst/>
        </p:spPr>
        <p:txBody>
          <a:bodyPr vert="horz" wrap="square" lIns="91456" tIns="45728" rIns="91456" bIns="45728" numCol="1" anchor="t" anchorCtr="0" compatLnSpc="1"/>
          <a:lstStyle/>
          <a:p>
            <a:endParaRPr lang="id-ID" dirty="0"/>
          </a:p>
        </p:txBody>
      </p:sp>
      <p:sp>
        <p:nvSpPr>
          <p:cNvPr id="5" name="Freeform 208"/>
          <p:cNvSpPr>
            <a:spLocks noEditPoints="1"/>
          </p:cNvSpPr>
          <p:nvPr/>
        </p:nvSpPr>
        <p:spPr bwMode="auto">
          <a:xfrm>
            <a:off x="7011604" y="1306685"/>
            <a:ext cx="792753" cy="2947463"/>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2"/>
          </a:solidFill>
          <a:ln>
            <a:noFill/>
          </a:ln>
          <a:effectLst/>
        </p:spPr>
        <p:txBody>
          <a:bodyPr vert="horz" wrap="square" lIns="91456" tIns="45728" rIns="91456" bIns="45728" numCol="1" anchor="t" anchorCtr="0" compatLnSpc="1"/>
          <a:lstStyle/>
          <a:p>
            <a:endParaRPr lang="id-ID" dirty="0"/>
          </a:p>
        </p:txBody>
      </p:sp>
      <p:sp>
        <p:nvSpPr>
          <p:cNvPr id="6" name="Freeform 192"/>
          <p:cNvSpPr>
            <a:spLocks noEditPoints="1"/>
          </p:cNvSpPr>
          <p:nvPr/>
        </p:nvSpPr>
        <p:spPr bwMode="auto">
          <a:xfrm>
            <a:off x="5913063" y="1373354"/>
            <a:ext cx="1308927" cy="3092618"/>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vert="horz" wrap="square" lIns="91456" tIns="45728" rIns="91456" bIns="45728" numCol="1" anchor="t" anchorCtr="0" compatLnSpc="1"/>
          <a:lstStyle/>
          <a:p>
            <a:endParaRPr lang="id-ID" dirty="0"/>
          </a:p>
        </p:txBody>
      </p:sp>
      <p:sp>
        <p:nvSpPr>
          <p:cNvPr id="10" name="TextBox 12"/>
          <p:cNvSpPr txBox="1"/>
          <p:nvPr/>
        </p:nvSpPr>
        <p:spPr>
          <a:xfrm>
            <a:off x="751320" y="1636277"/>
            <a:ext cx="2997558" cy="2862819"/>
          </a:xfrm>
          <a:prstGeom prst="rect">
            <a:avLst/>
          </a:prstGeom>
          <a:noFill/>
        </p:spPr>
        <p:txBody>
          <a:bodyPr wrap="square" lIns="68592" tIns="34296" rIns="68592" bIns="34296"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28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ppt_x"/>
                                          </p:val>
                                        </p:tav>
                                        <p:tav tm="100000">
                                          <p:val>
                                            <p:strVal val="#ppt_x"/>
                                          </p:val>
                                        </p:tav>
                                      </p:tavLst>
                                    </p:anim>
                                    <p:anim calcmode="lin" valueType="num">
                                      <p:cBhvr additive="base">
                                        <p:cTn id="13" dur="7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2800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ppt_x"/>
                                          </p:val>
                                        </p:tav>
                                        <p:tav tm="100000">
                                          <p:val>
                                            <p:strVal val="#ppt_x"/>
                                          </p:val>
                                        </p:tav>
                                      </p:tavLst>
                                    </p:anim>
                                    <p:anim calcmode="lin" valueType="num">
                                      <p:cBhvr additive="base">
                                        <p:cTn id="22" dur="75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9745" y="1492237"/>
            <a:ext cx="2662449" cy="183287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a typeface="微软雅黑" panose="020B0503020204020204" pitchFamily="34" charset="-122"/>
            </a:endParaRPr>
          </a:p>
        </p:txBody>
      </p:sp>
      <p:cxnSp>
        <p:nvCxnSpPr>
          <p:cNvPr id="5" name="直接连接符 4"/>
          <p:cNvCxnSpPr>
            <a:stCxn id="18" idx="6"/>
          </p:cNvCxnSpPr>
          <p:nvPr/>
        </p:nvCxnSpPr>
        <p:spPr>
          <a:xfrm>
            <a:off x="2716844" y="2408675"/>
            <a:ext cx="57443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983886" y="2042198"/>
            <a:ext cx="732957" cy="732956"/>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2" name="组合 1"/>
          <p:cNvGrpSpPr/>
          <p:nvPr/>
        </p:nvGrpSpPr>
        <p:grpSpPr>
          <a:xfrm>
            <a:off x="3582195" y="1154165"/>
            <a:ext cx="3827834" cy="2509020"/>
            <a:chOff x="2661987" y="1153617"/>
            <a:chExt cx="3827170" cy="2508584"/>
          </a:xfrm>
        </p:grpSpPr>
        <p:sp>
          <p:nvSpPr>
            <p:cNvPr id="6" name="矩形 5"/>
            <p:cNvSpPr/>
            <p:nvPr/>
          </p:nvSpPr>
          <p:spPr>
            <a:xfrm>
              <a:off x="2661987" y="1153617"/>
              <a:ext cx="1913585" cy="1254292"/>
            </a:xfrm>
            <a:prstGeom prst="rect">
              <a:avLst/>
            </a:prstGeom>
            <a:solidFill>
              <a:schemeClr val="accent1">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7" name="矩形 6"/>
            <p:cNvSpPr/>
            <p:nvPr/>
          </p:nvSpPr>
          <p:spPr>
            <a:xfrm>
              <a:off x="4575572" y="1153617"/>
              <a:ext cx="1913585" cy="1254292"/>
            </a:xfrm>
            <a:prstGeom prst="rect">
              <a:avLst/>
            </a:prstGeom>
            <a:solidFill>
              <a:schemeClr val="accent2">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8" name="矩形 7"/>
            <p:cNvSpPr/>
            <p:nvPr/>
          </p:nvSpPr>
          <p:spPr>
            <a:xfrm>
              <a:off x="2661987" y="2407909"/>
              <a:ext cx="1913585" cy="1254292"/>
            </a:xfrm>
            <a:prstGeom prst="rect">
              <a:avLst/>
            </a:prstGeom>
            <a:solidFill>
              <a:schemeClr val="accent4">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9" name="矩形 8"/>
            <p:cNvSpPr/>
            <p:nvPr/>
          </p:nvSpPr>
          <p:spPr>
            <a:xfrm>
              <a:off x="4575572" y="2407909"/>
              <a:ext cx="1913585" cy="1254292"/>
            </a:xfrm>
            <a:prstGeom prst="rect">
              <a:avLst/>
            </a:prstGeom>
            <a:solidFill>
              <a:schemeClr val="accent3">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10" name="矩形 9"/>
            <p:cNvSpPr/>
            <p:nvPr/>
          </p:nvSpPr>
          <p:spPr>
            <a:xfrm>
              <a:off x="2788255" y="1714855"/>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701840" y="1714855"/>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788255" y="2915487"/>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701840" y="2915487"/>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788255" y="1461066"/>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701840" y="1461066"/>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788255" y="2661698"/>
              <a:ext cx="1661048" cy="297517"/>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701840" y="2661698"/>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4262939" y="2098849"/>
              <a:ext cx="618122" cy="618121"/>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p>
          </p:txBody>
        </p:sp>
      </p:grpSp>
      <p:sp>
        <p:nvSpPr>
          <p:cNvPr id="21" name="文本框 30"/>
          <p:cNvSpPr txBox="1"/>
          <p:nvPr/>
        </p:nvSpPr>
        <p:spPr>
          <a:xfrm>
            <a:off x="1854121" y="3413602"/>
            <a:ext cx="992488" cy="302442"/>
          </a:xfrm>
          <a:prstGeom prst="rect">
            <a:avLst/>
          </a:prstGeom>
          <a:noFill/>
        </p:spPr>
        <p:txBody>
          <a:bodyPr wrap="square" rtlCol="0">
            <a:spAutoFit/>
          </a:bodyPr>
          <a:lstStyle/>
          <a:p>
            <a:pPr algn="ctr">
              <a:lnSpc>
                <a:spcPct val="130000"/>
              </a:lnSpc>
            </a:pPr>
            <a:r>
              <a:rPr lang="zh-CN" altLang="en-US" sz="1050" b="1">
                <a:solidFill>
                  <a:schemeClr val="bg1">
                    <a:lumMod val="50000"/>
                  </a:schemeClr>
                </a:solidFill>
                <a:latin typeface="微软雅黑" panose="020B0503020204020204" pitchFamily="34" charset="-122"/>
                <a:ea typeface="微软雅黑" panose="020B0503020204020204" pitchFamily="34" charset="-122"/>
              </a:rPr>
              <a:t>标题文本预设</a:t>
            </a:r>
            <a:endParaRPr lang="en-US" sz="105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31"/>
          <p:cNvSpPr txBox="1"/>
          <p:nvPr/>
        </p:nvSpPr>
        <p:spPr>
          <a:xfrm>
            <a:off x="1664446" y="3697468"/>
            <a:ext cx="1371838" cy="415570"/>
          </a:xfrm>
          <a:prstGeom prst="rect">
            <a:avLst/>
          </a:prstGeom>
          <a:noFill/>
        </p:spPr>
        <p:txBody>
          <a:bodyPr wrap="square" rtlCol="0">
            <a:spAutoFit/>
          </a:bodyPr>
          <a:lstStyle/>
          <a:p>
            <a:pPr algn="ctr">
              <a:lnSpc>
                <a:spcPct val="15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en-US" sz="7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6" name="矩形 25"/>
          <p:cNvSpPr/>
          <p:nvPr/>
        </p:nvSpPr>
        <p:spPr>
          <a:xfrm>
            <a:off x="4357045"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4357045"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2772594"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03</a:t>
            </a:r>
            <a:endParaRPr lang="zh-CN" altLang="en-US"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97185" y="1446227"/>
            <a:ext cx="4320188" cy="2726685"/>
            <a:chOff x="5328655" y="1927504"/>
            <a:chExt cx="5759250" cy="3634949"/>
          </a:xfrm>
        </p:grpSpPr>
        <p:cxnSp>
          <p:nvCxnSpPr>
            <p:cNvPr id="10" name="直接连接符 15"/>
            <p:cNvCxnSpPr/>
            <p:nvPr/>
          </p:nvCxnSpPr>
          <p:spPr>
            <a:xfrm>
              <a:off x="5328655" y="1927504"/>
              <a:ext cx="5759250" cy="0"/>
            </a:xfrm>
            <a:prstGeom prst="line">
              <a:avLst/>
            </a:prstGeom>
            <a:noFill/>
            <a:ln w="9525" cap="flat" cmpd="sng" algn="ctr">
              <a:solidFill>
                <a:sysClr val="window" lastClr="FFFFFF">
                  <a:lumMod val="50000"/>
                </a:sysClr>
              </a:solidFill>
              <a:prstDash val="sysDot"/>
            </a:ln>
            <a:effectLst/>
          </p:spPr>
        </p:cxnSp>
        <p:cxnSp>
          <p:nvCxnSpPr>
            <p:cNvPr id="11" name="直接连接符 16"/>
            <p:cNvCxnSpPr/>
            <p:nvPr/>
          </p:nvCxnSpPr>
          <p:spPr>
            <a:xfrm>
              <a:off x="5328655" y="2446783"/>
              <a:ext cx="5759250" cy="0"/>
            </a:xfrm>
            <a:prstGeom prst="line">
              <a:avLst/>
            </a:prstGeom>
            <a:noFill/>
            <a:ln w="9525" cap="flat" cmpd="sng" algn="ctr">
              <a:solidFill>
                <a:sysClr val="window" lastClr="FFFFFF">
                  <a:lumMod val="50000"/>
                </a:sysClr>
              </a:solidFill>
              <a:prstDash val="sysDot"/>
            </a:ln>
            <a:effectLst/>
          </p:spPr>
        </p:cxnSp>
        <p:cxnSp>
          <p:nvCxnSpPr>
            <p:cNvPr id="12" name="直接连接符 17"/>
            <p:cNvCxnSpPr/>
            <p:nvPr/>
          </p:nvCxnSpPr>
          <p:spPr>
            <a:xfrm>
              <a:off x="5328655" y="2966061"/>
              <a:ext cx="5759250" cy="0"/>
            </a:xfrm>
            <a:prstGeom prst="line">
              <a:avLst/>
            </a:prstGeom>
            <a:noFill/>
            <a:ln w="9525" cap="flat" cmpd="sng" algn="ctr">
              <a:solidFill>
                <a:sysClr val="window" lastClr="FFFFFF">
                  <a:lumMod val="50000"/>
                </a:sysClr>
              </a:solidFill>
              <a:prstDash val="sysDot"/>
            </a:ln>
            <a:effectLst/>
          </p:spPr>
        </p:cxnSp>
        <p:cxnSp>
          <p:nvCxnSpPr>
            <p:cNvPr id="13" name="直接连接符 18"/>
            <p:cNvCxnSpPr/>
            <p:nvPr/>
          </p:nvCxnSpPr>
          <p:spPr>
            <a:xfrm>
              <a:off x="5328655" y="3485341"/>
              <a:ext cx="5759250" cy="0"/>
            </a:xfrm>
            <a:prstGeom prst="line">
              <a:avLst/>
            </a:prstGeom>
            <a:noFill/>
            <a:ln w="9525" cap="flat" cmpd="sng" algn="ctr">
              <a:solidFill>
                <a:sysClr val="window" lastClr="FFFFFF">
                  <a:lumMod val="50000"/>
                </a:sysClr>
              </a:solidFill>
              <a:prstDash val="sysDot"/>
            </a:ln>
            <a:effectLst/>
          </p:spPr>
        </p:cxnSp>
        <p:cxnSp>
          <p:nvCxnSpPr>
            <p:cNvPr id="14" name="直接连接符 19"/>
            <p:cNvCxnSpPr/>
            <p:nvPr/>
          </p:nvCxnSpPr>
          <p:spPr>
            <a:xfrm>
              <a:off x="5328655" y="4004620"/>
              <a:ext cx="5759250" cy="0"/>
            </a:xfrm>
            <a:prstGeom prst="line">
              <a:avLst/>
            </a:prstGeom>
            <a:noFill/>
            <a:ln w="9525" cap="flat" cmpd="sng" algn="ctr">
              <a:solidFill>
                <a:sysClr val="window" lastClr="FFFFFF">
                  <a:lumMod val="50000"/>
                </a:sysClr>
              </a:solidFill>
              <a:prstDash val="sysDot"/>
            </a:ln>
            <a:effectLst/>
          </p:spPr>
        </p:cxnSp>
        <p:cxnSp>
          <p:nvCxnSpPr>
            <p:cNvPr id="15" name="直接连接符 20"/>
            <p:cNvCxnSpPr/>
            <p:nvPr/>
          </p:nvCxnSpPr>
          <p:spPr>
            <a:xfrm>
              <a:off x="5328655" y="4523898"/>
              <a:ext cx="5759250" cy="0"/>
            </a:xfrm>
            <a:prstGeom prst="line">
              <a:avLst/>
            </a:prstGeom>
            <a:noFill/>
            <a:ln w="9525" cap="flat" cmpd="sng" algn="ctr">
              <a:solidFill>
                <a:sysClr val="window" lastClr="FFFFFF">
                  <a:lumMod val="50000"/>
                </a:sysClr>
              </a:solidFill>
              <a:prstDash val="sysDot"/>
            </a:ln>
            <a:effectLst/>
          </p:spPr>
        </p:cxnSp>
        <p:cxnSp>
          <p:nvCxnSpPr>
            <p:cNvPr id="16" name="直接连接符 21"/>
            <p:cNvCxnSpPr/>
            <p:nvPr/>
          </p:nvCxnSpPr>
          <p:spPr>
            <a:xfrm>
              <a:off x="5328655" y="5043178"/>
              <a:ext cx="5759250" cy="0"/>
            </a:xfrm>
            <a:prstGeom prst="line">
              <a:avLst/>
            </a:prstGeom>
            <a:noFill/>
            <a:ln w="9525" cap="flat" cmpd="sng" algn="ctr">
              <a:solidFill>
                <a:sysClr val="window" lastClr="FFFFFF">
                  <a:lumMod val="50000"/>
                </a:sysClr>
              </a:solidFill>
              <a:prstDash val="sysDot"/>
            </a:ln>
            <a:effectLst/>
          </p:spPr>
        </p:cxnSp>
        <p:cxnSp>
          <p:nvCxnSpPr>
            <p:cNvPr id="17" name="直接连接符 22"/>
            <p:cNvCxnSpPr/>
            <p:nvPr/>
          </p:nvCxnSpPr>
          <p:spPr>
            <a:xfrm>
              <a:off x="5328655" y="5562453"/>
              <a:ext cx="5759250" cy="0"/>
            </a:xfrm>
            <a:prstGeom prst="line">
              <a:avLst/>
            </a:prstGeom>
            <a:noFill/>
            <a:ln w="9525" cap="flat" cmpd="sng" algn="ctr">
              <a:solidFill>
                <a:sysClr val="window" lastClr="FFFFFF">
                  <a:lumMod val="50000"/>
                </a:sysClr>
              </a:solidFill>
              <a:prstDash val="sysDot"/>
            </a:ln>
            <a:effectLst/>
          </p:spPr>
        </p:cxnSp>
      </p:grpSp>
      <p:sp>
        <p:nvSpPr>
          <p:cNvPr id="21" name="五边形 20"/>
          <p:cNvSpPr/>
          <p:nvPr/>
        </p:nvSpPr>
        <p:spPr>
          <a:xfrm rot="5400000">
            <a:off x="6532305" y="2213520"/>
            <a:ext cx="1957260" cy="403422"/>
          </a:xfrm>
          <a:prstGeom prst="homePlate">
            <a:avLst/>
          </a:prstGeom>
          <a:solidFill>
            <a:schemeClr val="accent4"/>
          </a:solidFill>
          <a:ln w="25400" cap="flat" cmpd="sng" algn="ctr">
            <a:noFill/>
            <a:prstDash val="solid"/>
          </a:ln>
          <a:effectLst/>
        </p:spPr>
        <p:txBody>
          <a:bodyPr lIns="91428" tIns="45714" rIns="91428" bIns="45714" rtlCol="0" anchor="ctr"/>
          <a:lstStyle/>
          <a:p>
            <a:pPr algn="ctr" defTabSz="913765">
              <a:defRPr/>
            </a:pPr>
            <a:endParaRPr lang="en-US"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五边形 23"/>
          <p:cNvSpPr/>
          <p:nvPr/>
        </p:nvSpPr>
        <p:spPr>
          <a:xfrm rot="5400000">
            <a:off x="4598979" y="2389669"/>
            <a:ext cx="2309557" cy="403422"/>
          </a:xfrm>
          <a:prstGeom prst="homePlate">
            <a:avLst/>
          </a:prstGeom>
          <a:solidFill>
            <a:schemeClr val="accent2"/>
          </a:solidFill>
          <a:ln w="25400" cap="flat" cmpd="sng" algn="ctr">
            <a:noFill/>
            <a:prstDash val="solid"/>
          </a:ln>
          <a:effectLst/>
        </p:spPr>
        <p:txBody>
          <a:bodyPr lIns="91428" tIns="45714" rIns="91428" bIns="45714" rtlCol="0" anchor="ctr"/>
          <a:lstStyle/>
          <a:p>
            <a:pPr algn="ctr" defTabSz="913765">
              <a:defRPr/>
            </a:pPr>
            <a:endParaRPr lang="en-US"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五边形 26"/>
          <p:cNvSpPr/>
          <p:nvPr/>
        </p:nvSpPr>
        <p:spPr>
          <a:xfrm rot="5400000">
            <a:off x="5853292" y="2013944"/>
            <a:ext cx="1558108" cy="403422"/>
          </a:xfrm>
          <a:prstGeom prst="homePlate">
            <a:avLst/>
          </a:prstGeom>
          <a:solidFill>
            <a:schemeClr val="accent3"/>
          </a:solidFill>
          <a:ln w="25400" cap="flat" cmpd="sng" algn="ctr">
            <a:noFill/>
            <a:prstDash val="solid"/>
          </a:ln>
          <a:effectLst/>
        </p:spPr>
        <p:txBody>
          <a:bodyPr lIns="91428" tIns="45714" rIns="91428" bIns="45714" rtlCol="0" anchor="ctr"/>
          <a:lstStyle/>
          <a:p>
            <a:pPr algn="ctr" defTabSz="913765">
              <a:defRPr/>
            </a:pPr>
            <a:endParaRPr lang="en-US"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五边形 29"/>
          <p:cNvSpPr/>
          <p:nvPr/>
        </p:nvSpPr>
        <p:spPr>
          <a:xfrm rot="5400000">
            <a:off x="4458613" y="1651443"/>
            <a:ext cx="833106" cy="403422"/>
          </a:xfrm>
          <a:prstGeom prst="homePlate">
            <a:avLst/>
          </a:prstGeom>
          <a:solidFill>
            <a:schemeClr val="accent1"/>
          </a:solidFill>
          <a:ln w="25400" cap="flat" cmpd="sng" algn="ctr">
            <a:noFill/>
            <a:prstDash val="solid"/>
          </a:ln>
          <a:effectLst/>
        </p:spPr>
        <p:txBody>
          <a:bodyPr lIns="91428" tIns="45714" rIns="91428" bIns="45714" rtlCol="0" anchor="ctr"/>
          <a:lstStyle/>
          <a:p>
            <a:pPr algn="ctr" defTabSz="913765">
              <a:defRPr/>
            </a:pPr>
            <a:endParaRPr lang="en-US"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 name="组合 34"/>
          <p:cNvGrpSpPr/>
          <p:nvPr/>
        </p:nvGrpSpPr>
        <p:grpSpPr>
          <a:xfrm>
            <a:off x="579605" y="1436604"/>
            <a:ext cx="3272984" cy="1062873"/>
            <a:chOff x="208043" y="1914839"/>
            <a:chExt cx="4363221" cy="1416918"/>
          </a:xfrm>
        </p:grpSpPr>
        <p:sp>
          <p:nvSpPr>
            <p:cNvPr id="33" name="文本框 32"/>
            <p:cNvSpPr txBox="1"/>
            <p:nvPr/>
          </p:nvSpPr>
          <p:spPr>
            <a:xfrm>
              <a:off x="208043" y="1914839"/>
              <a:ext cx="4363221" cy="451405"/>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请点击此处输入标题</a:t>
              </a:r>
            </a:p>
          </p:txBody>
        </p:sp>
        <p:sp>
          <p:nvSpPr>
            <p:cNvPr id="34" name="文本框 33"/>
            <p:cNvSpPr txBox="1"/>
            <p:nvPr/>
          </p:nvSpPr>
          <p:spPr>
            <a:xfrm>
              <a:off x="208043" y="2469982"/>
              <a:ext cx="4044737" cy="861775"/>
            </a:xfrm>
            <a:prstGeom prst="rect">
              <a:avLst/>
            </a:prstGeom>
            <a:noFill/>
          </p:spPr>
          <p:txBody>
            <a:bodyPr wrap="square"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sp>
        <p:nvSpPr>
          <p:cNvPr id="36" name="文本框 35"/>
          <p:cNvSpPr txBox="1"/>
          <p:nvPr/>
        </p:nvSpPr>
        <p:spPr>
          <a:xfrm>
            <a:off x="4413124" y="1084304"/>
            <a:ext cx="924085" cy="253960"/>
          </a:xfrm>
          <a:prstGeom prst="rect">
            <a:avLst/>
          </a:prstGeom>
          <a:noFill/>
        </p:spPr>
        <p:txBody>
          <a:bodyPr wrap="square" lIns="68592" tIns="34296" rIns="68592" bIns="34296"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7" name="文本框 36"/>
          <p:cNvSpPr txBox="1"/>
          <p:nvPr/>
        </p:nvSpPr>
        <p:spPr>
          <a:xfrm>
            <a:off x="5291715" y="1084304"/>
            <a:ext cx="924085" cy="253960"/>
          </a:xfrm>
          <a:prstGeom prst="rect">
            <a:avLst/>
          </a:prstGeom>
          <a:noFill/>
        </p:spPr>
        <p:txBody>
          <a:bodyPr wrap="square" lIns="68592" tIns="34296" rIns="68592" bIns="34296"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8" name="文本框 37"/>
          <p:cNvSpPr txBox="1"/>
          <p:nvPr/>
        </p:nvSpPr>
        <p:spPr>
          <a:xfrm>
            <a:off x="6170304" y="1084304"/>
            <a:ext cx="924085" cy="253960"/>
          </a:xfrm>
          <a:prstGeom prst="rect">
            <a:avLst/>
          </a:prstGeom>
          <a:noFill/>
        </p:spPr>
        <p:txBody>
          <a:bodyPr wrap="square" lIns="68592" tIns="34296" rIns="68592" bIns="34296"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9" name="文本框 38"/>
          <p:cNvSpPr txBox="1"/>
          <p:nvPr/>
        </p:nvSpPr>
        <p:spPr>
          <a:xfrm>
            <a:off x="7048896" y="1084304"/>
            <a:ext cx="924085" cy="253960"/>
          </a:xfrm>
          <a:prstGeom prst="rect">
            <a:avLst/>
          </a:prstGeom>
          <a:noFill/>
        </p:spPr>
        <p:txBody>
          <a:bodyPr wrap="square" lIns="68592" tIns="34296" rIns="68592" bIns="34296"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4" name="组合 39"/>
          <p:cNvGrpSpPr/>
          <p:nvPr/>
        </p:nvGrpSpPr>
        <p:grpSpPr>
          <a:xfrm>
            <a:off x="579605" y="2879170"/>
            <a:ext cx="3272984" cy="1062873"/>
            <a:chOff x="208043" y="1914839"/>
            <a:chExt cx="4363221" cy="1416918"/>
          </a:xfrm>
        </p:grpSpPr>
        <p:sp>
          <p:nvSpPr>
            <p:cNvPr id="41" name="文本框 40"/>
            <p:cNvSpPr txBox="1"/>
            <p:nvPr/>
          </p:nvSpPr>
          <p:spPr>
            <a:xfrm>
              <a:off x="208043" y="1914839"/>
              <a:ext cx="4363221" cy="451405"/>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请点击此处输入标题</a:t>
              </a:r>
            </a:p>
          </p:txBody>
        </p:sp>
        <p:sp>
          <p:nvSpPr>
            <p:cNvPr id="42" name="文本框 41"/>
            <p:cNvSpPr txBox="1"/>
            <p:nvPr/>
          </p:nvSpPr>
          <p:spPr>
            <a:xfrm>
              <a:off x="208043" y="2469982"/>
              <a:ext cx="4044737" cy="861775"/>
            </a:xfrm>
            <a:prstGeom prst="rect">
              <a:avLst/>
            </a:prstGeom>
            <a:noFill/>
          </p:spPr>
          <p:txBody>
            <a:bodyPr wrap="square"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500"/>
                                        <p:tgtEl>
                                          <p:spTgt spid="3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par>
                          <p:cTn id="48" fill="hold">
                            <p:stCondLst>
                              <p:cond delay="4500"/>
                            </p:stCondLst>
                            <p:childTnLst>
                              <p:par>
                                <p:cTn id="49" presetID="42"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1000"/>
                                        <p:tgtEl>
                                          <p:spTgt spid="3"/>
                                        </p:tgtEl>
                                      </p:cBhvr>
                                    </p:animEffect>
                                    <p:anim calcmode="lin" valueType="num">
                                      <p:cBhvr>
                                        <p:cTn id="52" dur="1000" fill="hold"/>
                                        <p:tgtEl>
                                          <p:spTgt spid="3"/>
                                        </p:tgtEl>
                                        <p:attrNameLst>
                                          <p:attrName>ppt_x</p:attrName>
                                        </p:attrNameLst>
                                      </p:cBhvr>
                                      <p:tavLst>
                                        <p:tav tm="0">
                                          <p:val>
                                            <p:strVal val="#ppt_x"/>
                                          </p:val>
                                        </p:tav>
                                        <p:tav tm="100000">
                                          <p:val>
                                            <p:strVal val="#ppt_x"/>
                                          </p:val>
                                        </p:tav>
                                      </p:tavLst>
                                    </p:anim>
                                    <p:anim calcmode="lin" valueType="num">
                                      <p:cBhvr>
                                        <p:cTn id="53" dur="1000" fill="hold"/>
                                        <p:tgtEl>
                                          <p:spTgt spid="3"/>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2"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7" grpId="0" animBg="1"/>
      <p:bldP spid="30" grpId="0" animBg="1"/>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6"/>
          <p:cNvSpPr>
            <a:spLocks noChangeArrowheads="1"/>
          </p:cNvSpPr>
          <p:nvPr/>
        </p:nvSpPr>
        <p:spPr bwMode="auto">
          <a:xfrm>
            <a:off x="1202330" y="2685710"/>
            <a:ext cx="1671056" cy="749532"/>
          </a:xfrm>
          <a:prstGeom prst="snip2DiagRect">
            <a:avLst>
              <a:gd name="adj1" fmla="val 0"/>
              <a:gd name="adj2" fmla="val 50000"/>
            </a:avLst>
          </a:prstGeom>
          <a:solidFill>
            <a:srgbClr val="E59030"/>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3" name="矩形 58"/>
          <p:cNvSpPr>
            <a:spLocks noChangeArrowheads="1"/>
          </p:cNvSpPr>
          <p:nvPr/>
        </p:nvSpPr>
        <p:spPr bwMode="auto">
          <a:xfrm>
            <a:off x="2928275" y="3423160"/>
            <a:ext cx="1669836" cy="749532"/>
          </a:xfrm>
          <a:prstGeom prst="snip2DiagRect">
            <a:avLst>
              <a:gd name="adj1" fmla="val 0"/>
              <a:gd name="adj2" fmla="val 50000"/>
            </a:avLst>
          </a:prstGeom>
          <a:solidFill>
            <a:srgbClr val="907D6D"/>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4" name="矩形 68"/>
          <p:cNvSpPr>
            <a:spLocks noChangeArrowheads="1"/>
          </p:cNvSpPr>
          <p:nvPr/>
        </p:nvSpPr>
        <p:spPr bwMode="auto">
          <a:xfrm>
            <a:off x="6377726" y="3423160"/>
            <a:ext cx="1671056" cy="749532"/>
          </a:xfrm>
          <a:prstGeom prst="snip2DiagRect">
            <a:avLst>
              <a:gd name="adj1" fmla="val 0"/>
              <a:gd name="adj2" fmla="val 50000"/>
            </a:avLst>
          </a:prstGeom>
          <a:solidFill>
            <a:srgbClr val="E95775"/>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5" name="矩形 80"/>
          <p:cNvSpPr>
            <a:spLocks noChangeArrowheads="1"/>
          </p:cNvSpPr>
          <p:nvPr/>
        </p:nvSpPr>
        <p:spPr bwMode="auto">
          <a:xfrm>
            <a:off x="4653258" y="2685710"/>
            <a:ext cx="1670800" cy="749532"/>
          </a:xfrm>
          <a:prstGeom prst="snip2DiagRect">
            <a:avLst>
              <a:gd name="adj1" fmla="val 0"/>
              <a:gd name="adj2" fmla="val 50000"/>
            </a:avLst>
          </a:prstGeom>
          <a:solidFill>
            <a:srgbClr val="6C8D77"/>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6" name="Freeform 5"/>
          <p:cNvSpPr>
            <a:spLocks noEditPoints="1"/>
          </p:cNvSpPr>
          <p:nvPr/>
        </p:nvSpPr>
        <p:spPr bwMode="auto">
          <a:xfrm>
            <a:off x="1727348" y="2867194"/>
            <a:ext cx="621022" cy="426193"/>
          </a:xfrm>
          <a:custGeom>
            <a:avLst/>
            <a:gdLst>
              <a:gd name="T0" fmla="*/ 134 w 256"/>
              <a:gd name="T1" fmla="*/ 1 h 174"/>
              <a:gd name="T2" fmla="*/ 121 w 256"/>
              <a:gd name="T3" fmla="*/ 1 h 174"/>
              <a:gd name="T4" fmla="*/ 0 w 256"/>
              <a:gd name="T5" fmla="*/ 66 h 174"/>
              <a:gd name="T6" fmla="*/ 12 w 256"/>
              <a:gd name="T7" fmla="*/ 84 h 174"/>
              <a:gd name="T8" fmla="*/ 12 w 256"/>
              <a:gd name="T9" fmla="*/ 93 h 174"/>
              <a:gd name="T10" fmla="*/ 12 w 256"/>
              <a:gd name="T11" fmla="*/ 120 h 174"/>
              <a:gd name="T12" fmla="*/ 6 w 256"/>
              <a:gd name="T13" fmla="*/ 133 h 174"/>
              <a:gd name="T14" fmla="*/ 6 w 256"/>
              <a:gd name="T15" fmla="*/ 163 h 174"/>
              <a:gd name="T16" fmla="*/ 29 w 256"/>
              <a:gd name="T17" fmla="*/ 167 h 174"/>
              <a:gd name="T18" fmla="*/ 40 w 256"/>
              <a:gd name="T19" fmla="*/ 155 h 174"/>
              <a:gd name="T20" fmla="*/ 27 w 256"/>
              <a:gd name="T21" fmla="*/ 124 h 174"/>
              <a:gd name="T22" fmla="*/ 15 w 256"/>
              <a:gd name="T23" fmla="*/ 107 h 174"/>
              <a:gd name="T24" fmla="*/ 27 w 256"/>
              <a:gd name="T25" fmla="*/ 89 h 174"/>
              <a:gd name="T26" fmla="*/ 46 w 256"/>
              <a:gd name="T27" fmla="*/ 97 h 174"/>
              <a:gd name="T28" fmla="*/ 45 w 256"/>
              <a:gd name="T29" fmla="*/ 141 h 174"/>
              <a:gd name="T30" fmla="*/ 212 w 256"/>
              <a:gd name="T31" fmla="*/ 141 h 174"/>
              <a:gd name="T32" fmla="*/ 212 w 256"/>
              <a:gd name="T33" fmla="*/ 96 h 174"/>
              <a:gd name="T34" fmla="*/ 256 w 256"/>
              <a:gd name="T35" fmla="*/ 66 h 174"/>
              <a:gd name="T36" fmla="*/ 14 w 256"/>
              <a:gd name="T37" fmla="*/ 156 h 174"/>
              <a:gd name="T38" fmla="*/ 26 w 256"/>
              <a:gd name="T39" fmla="*/ 134 h 174"/>
              <a:gd name="T40" fmla="*/ 14 w 256"/>
              <a:gd name="T41" fmla="*/ 156 h 174"/>
              <a:gd name="T42" fmla="*/ 174 w 256"/>
              <a:gd name="T43" fmla="*/ 134 h 174"/>
              <a:gd name="T44" fmla="*/ 164 w 256"/>
              <a:gd name="T45" fmla="*/ 142 h 174"/>
              <a:gd name="T46" fmla="*/ 170 w 256"/>
              <a:gd name="T47" fmla="*/ 146 h 174"/>
              <a:gd name="T48" fmla="*/ 196 w 256"/>
              <a:gd name="T49" fmla="*/ 137 h 174"/>
              <a:gd name="T50" fmla="*/ 129 w 256"/>
              <a:gd name="T51" fmla="*/ 158 h 174"/>
              <a:gd name="T52" fmla="*/ 61 w 256"/>
              <a:gd name="T53" fmla="*/ 136 h 174"/>
              <a:gd name="T54" fmla="*/ 147 w 256"/>
              <a:gd name="T55" fmla="*/ 150 h 174"/>
              <a:gd name="T56" fmla="*/ 146 w 256"/>
              <a:gd name="T57" fmla="*/ 139 h 174"/>
              <a:gd name="T58" fmla="*/ 61 w 256"/>
              <a:gd name="T59" fmla="*/ 122 h 174"/>
              <a:gd name="T60" fmla="*/ 121 w 256"/>
              <a:gd name="T61" fmla="*/ 130 h 174"/>
              <a:gd name="T62" fmla="*/ 134 w 256"/>
              <a:gd name="T63" fmla="*/ 130 h 174"/>
              <a:gd name="T64" fmla="*/ 196 w 256"/>
              <a:gd name="T65" fmla="*/ 123 h 174"/>
              <a:gd name="T66" fmla="*/ 16 w 256"/>
              <a:gd name="T67" fmla="*/ 66 h 174"/>
              <a:gd name="T68" fmla="*/ 240 w 256"/>
              <a:gd name="T69"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174">
                <a:moveTo>
                  <a:pt x="246" y="51"/>
                </a:moveTo>
                <a:cubicBezTo>
                  <a:pt x="134" y="1"/>
                  <a:pt x="134" y="1"/>
                  <a:pt x="134" y="1"/>
                </a:cubicBezTo>
                <a:cubicBezTo>
                  <a:pt x="132" y="0"/>
                  <a:pt x="130" y="0"/>
                  <a:pt x="128" y="0"/>
                </a:cubicBezTo>
                <a:cubicBezTo>
                  <a:pt x="125" y="0"/>
                  <a:pt x="123" y="0"/>
                  <a:pt x="121" y="1"/>
                </a:cubicBezTo>
                <a:cubicBezTo>
                  <a:pt x="9" y="51"/>
                  <a:pt x="9" y="51"/>
                  <a:pt x="9" y="51"/>
                </a:cubicBezTo>
                <a:cubicBezTo>
                  <a:pt x="3" y="54"/>
                  <a:pt x="0" y="60"/>
                  <a:pt x="0" y="66"/>
                </a:cubicBezTo>
                <a:cubicBezTo>
                  <a:pt x="0" y="72"/>
                  <a:pt x="3" y="77"/>
                  <a:pt x="8" y="80"/>
                </a:cubicBezTo>
                <a:cubicBezTo>
                  <a:pt x="9" y="81"/>
                  <a:pt x="11" y="83"/>
                  <a:pt x="12" y="84"/>
                </a:cubicBezTo>
                <a:cubicBezTo>
                  <a:pt x="15" y="86"/>
                  <a:pt x="16" y="87"/>
                  <a:pt x="16" y="89"/>
                </a:cubicBezTo>
                <a:cubicBezTo>
                  <a:pt x="16" y="90"/>
                  <a:pt x="15" y="91"/>
                  <a:pt x="12" y="93"/>
                </a:cubicBezTo>
                <a:cubicBezTo>
                  <a:pt x="9" y="96"/>
                  <a:pt x="4" y="99"/>
                  <a:pt x="4" y="107"/>
                </a:cubicBezTo>
                <a:cubicBezTo>
                  <a:pt x="4" y="114"/>
                  <a:pt x="9" y="118"/>
                  <a:pt x="12" y="120"/>
                </a:cubicBezTo>
                <a:cubicBezTo>
                  <a:pt x="14" y="122"/>
                  <a:pt x="15" y="123"/>
                  <a:pt x="16" y="124"/>
                </a:cubicBezTo>
                <a:cubicBezTo>
                  <a:pt x="11" y="124"/>
                  <a:pt x="7" y="128"/>
                  <a:pt x="6" y="133"/>
                </a:cubicBezTo>
                <a:cubicBezTo>
                  <a:pt x="3" y="155"/>
                  <a:pt x="3" y="155"/>
                  <a:pt x="3" y="155"/>
                </a:cubicBezTo>
                <a:cubicBezTo>
                  <a:pt x="3" y="158"/>
                  <a:pt x="4" y="161"/>
                  <a:pt x="6" y="163"/>
                </a:cubicBezTo>
                <a:cubicBezTo>
                  <a:pt x="8" y="166"/>
                  <a:pt x="11" y="167"/>
                  <a:pt x="14" y="167"/>
                </a:cubicBezTo>
                <a:cubicBezTo>
                  <a:pt x="29" y="167"/>
                  <a:pt x="29" y="167"/>
                  <a:pt x="29" y="167"/>
                </a:cubicBezTo>
                <a:cubicBezTo>
                  <a:pt x="32" y="167"/>
                  <a:pt x="35" y="166"/>
                  <a:pt x="37" y="163"/>
                </a:cubicBezTo>
                <a:cubicBezTo>
                  <a:pt x="39" y="161"/>
                  <a:pt x="40" y="158"/>
                  <a:pt x="40" y="155"/>
                </a:cubicBezTo>
                <a:cubicBezTo>
                  <a:pt x="37" y="133"/>
                  <a:pt x="37" y="133"/>
                  <a:pt x="37" y="133"/>
                </a:cubicBezTo>
                <a:cubicBezTo>
                  <a:pt x="36" y="128"/>
                  <a:pt x="32" y="124"/>
                  <a:pt x="27" y="124"/>
                </a:cubicBezTo>
                <a:cubicBezTo>
                  <a:pt x="26" y="117"/>
                  <a:pt x="22" y="114"/>
                  <a:pt x="19" y="111"/>
                </a:cubicBezTo>
                <a:cubicBezTo>
                  <a:pt x="16" y="109"/>
                  <a:pt x="15" y="108"/>
                  <a:pt x="15" y="107"/>
                </a:cubicBezTo>
                <a:cubicBezTo>
                  <a:pt x="15" y="105"/>
                  <a:pt x="16" y="104"/>
                  <a:pt x="19" y="102"/>
                </a:cubicBezTo>
                <a:cubicBezTo>
                  <a:pt x="22" y="99"/>
                  <a:pt x="27" y="96"/>
                  <a:pt x="27" y="89"/>
                </a:cubicBezTo>
                <a:cubicBezTo>
                  <a:pt x="27" y="88"/>
                  <a:pt x="27" y="88"/>
                  <a:pt x="27" y="88"/>
                </a:cubicBezTo>
                <a:cubicBezTo>
                  <a:pt x="46" y="97"/>
                  <a:pt x="46" y="97"/>
                  <a:pt x="46" y="97"/>
                </a:cubicBezTo>
                <a:cubicBezTo>
                  <a:pt x="46" y="97"/>
                  <a:pt x="45" y="98"/>
                  <a:pt x="45" y="99"/>
                </a:cubicBezTo>
                <a:cubicBezTo>
                  <a:pt x="45" y="141"/>
                  <a:pt x="45" y="141"/>
                  <a:pt x="45" y="141"/>
                </a:cubicBezTo>
                <a:cubicBezTo>
                  <a:pt x="45" y="171"/>
                  <a:pt x="104" y="174"/>
                  <a:pt x="129" y="174"/>
                </a:cubicBezTo>
                <a:cubicBezTo>
                  <a:pt x="154" y="174"/>
                  <a:pt x="212" y="171"/>
                  <a:pt x="212" y="141"/>
                </a:cubicBezTo>
                <a:cubicBezTo>
                  <a:pt x="212" y="98"/>
                  <a:pt x="212" y="98"/>
                  <a:pt x="212" y="98"/>
                </a:cubicBezTo>
                <a:cubicBezTo>
                  <a:pt x="212" y="97"/>
                  <a:pt x="212" y="96"/>
                  <a:pt x="212" y="96"/>
                </a:cubicBezTo>
                <a:cubicBezTo>
                  <a:pt x="246" y="80"/>
                  <a:pt x="246" y="80"/>
                  <a:pt x="246" y="80"/>
                </a:cubicBezTo>
                <a:cubicBezTo>
                  <a:pt x="252" y="78"/>
                  <a:pt x="256" y="72"/>
                  <a:pt x="256" y="66"/>
                </a:cubicBezTo>
                <a:cubicBezTo>
                  <a:pt x="256" y="60"/>
                  <a:pt x="252" y="54"/>
                  <a:pt x="246" y="51"/>
                </a:cubicBezTo>
                <a:close/>
                <a:moveTo>
                  <a:pt x="14" y="156"/>
                </a:moveTo>
                <a:cubicBezTo>
                  <a:pt x="17" y="134"/>
                  <a:pt x="17" y="134"/>
                  <a:pt x="17" y="134"/>
                </a:cubicBezTo>
                <a:cubicBezTo>
                  <a:pt x="26" y="134"/>
                  <a:pt x="26" y="134"/>
                  <a:pt x="26" y="134"/>
                </a:cubicBezTo>
                <a:cubicBezTo>
                  <a:pt x="29" y="156"/>
                  <a:pt x="29" y="156"/>
                  <a:pt x="29" y="156"/>
                </a:cubicBezTo>
                <a:lnTo>
                  <a:pt x="14" y="156"/>
                </a:lnTo>
                <a:close/>
                <a:moveTo>
                  <a:pt x="196" y="123"/>
                </a:moveTo>
                <a:cubicBezTo>
                  <a:pt x="193" y="127"/>
                  <a:pt x="186" y="131"/>
                  <a:pt x="174" y="134"/>
                </a:cubicBezTo>
                <a:cubicBezTo>
                  <a:pt x="172" y="135"/>
                  <a:pt x="170" y="135"/>
                  <a:pt x="168" y="136"/>
                </a:cubicBezTo>
                <a:cubicBezTo>
                  <a:pt x="165" y="136"/>
                  <a:pt x="163" y="139"/>
                  <a:pt x="164" y="142"/>
                </a:cubicBezTo>
                <a:cubicBezTo>
                  <a:pt x="164" y="145"/>
                  <a:pt x="166" y="146"/>
                  <a:pt x="169" y="146"/>
                </a:cubicBezTo>
                <a:cubicBezTo>
                  <a:pt x="169" y="146"/>
                  <a:pt x="170" y="146"/>
                  <a:pt x="170" y="146"/>
                </a:cubicBezTo>
                <a:cubicBezTo>
                  <a:pt x="173" y="146"/>
                  <a:pt x="175" y="145"/>
                  <a:pt x="177" y="144"/>
                </a:cubicBezTo>
                <a:cubicBezTo>
                  <a:pt x="185" y="142"/>
                  <a:pt x="191" y="140"/>
                  <a:pt x="196" y="137"/>
                </a:cubicBezTo>
                <a:cubicBezTo>
                  <a:pt x="196" y="141"/>
                  <a:pt x="196" y="141"/>
                  <a:pt x="196" y="141"/>
                </a:cubicBezTo>
                <a:cubicBezTo>
                  <a:pt x="196" y="150"/>
                  <a:pt x="166" y="158"/>
                  <a:pt x="129" y="158"/>
                </a:cubicBezTo>
                <a:cubicBezTo>
                  <a:pt x="92" y="158"/>
                  <a:pt x="61" y="150"/>
                  <a:pt x="61" y="141"/>
                </a:cubicBezTo>
                <a:cubicBezTo>
                  <a:pt x="61" y="136"/>
                  <a:pt x="61" y="136"/>
                  <a:pt x="61" y="136"/>
                </a:cubicBezTo>
                <a:cubicBezTo>
                  <a:pt x="76" y="146"/>
                  <a:pt x="103" y="150"/>
                  <a:pt x="129" y="150"/>
                </a:cubicBezTo>
                <a:cubicBezTo>
                  <a:pt x="135" y="150"/>
                  <a:pt x="141" y="150"/>
                  <a:pt x="147" y="150"/>
                </a:cubicBezTo>
                <a:cubicBezTo>
                  <a:pt x="150" y="149"/>
                  <a:pt x="152" y="147"/>
                  <a:pt x="152" y="144"/>
                </a:cubicBezTo>
                <a:cubicBezTo>
                  <a:pt x="152" y="141"/>
                  <a:pt x="149" y="139"/>
                  <a:pt x="146" y="139"/>
                </a:cubicBezTo>
                <a:cubicBezTo>
                  <a:pt x="141" y="139"/>
                  <a:pt x="135" y="140"/>
                  <a:pt x="129" y="140"/>
                </a:cubicBezTo>
                <a:cubicBezTo>
                  <a:pt x="92" y="140"/>
                  <a:pt x="66" y="130"/>
                  <a:pt x="61" y="122"/>
                </a:cubicBezTo>
                <a:cubicBezTo>
                  <a:pt x="61" y="104"/>
                  <a:pt x="61" y="104"/>
                  <a:pt x="61" y="104"/>
                </a:cubicBezTo>
                <a:cubicBezTo>
                  <a:pt x="121" y="130"/>
                  <a:pt x="121" y="130"/>
                  <a:pt x="121" y="130"/>
                </a:cubicBezTo>
                <a:cubicBezTo>
                  <a:pt x="123" y="131"/>
                  <a:pt x="125" y="132"/>
                  <a:pt x="128" y="132"/>
                </a:cubicBezTo>
                <a:cubicBezTo>
                  <a:pt x="130" y="132"/>
                  <a:pt x="132" y="131"/>
                  <a:pt x="134" y="130"/>
                </a:cubicBezTo>
                <a:cubicBezTo>
                  <a:pt x="196" y="103"/>
                  <a:pt x="196" y="103"/>
                  <a:pt x="196" y="103"/>
                </a:cubicBezTo>
                <a:lnTo>
                  <a:pt x="196" y="123"/>
                </a:lnTo>
                <a:close/>
                <a:moveTo>
                  <a:pt x="128" y="116"/>
                </a:moveTo>
                <a:cubicBezTo>
                  <a:pt x="16" y="66"/>
                  <a:pt x="16" y="66"/>
                  <a:pt x="16" y="66"/>
                </a:cubicBezTo>
                <a:cubicBezTo>
                  <a:pt x="128" y="16"/>
                  <a:pt x="128" y="16"/>
                  <a:pt x="128" y="16"/>
                </a:cubicBezTo>
                <a:cubicBezTo>
                  <a:pt x="240" y="66"/>
                  <a:pt x="240" y="66"/>
                  <a:pt x="240" y="66"/>
                </a:cubicBezTo>
                <a:lnTo>
                  <a:pt x="128" y="116"/>
                </a:ln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sp>
        <p:nvSpPr>
          <p:cNvPr id="7" name="Freeform 9"/>
          <p:cNvSpPr>
            <a:spLocks noEditPoints="1"/>
          </p:cNvSpPr>
          <p:nvPr/>
        </p:nvSpPr>
        <p:spPr bwMode="auto">
          <a:xfrm>
            <a:off x="3473601" y="3632184"/>
            <a:ext cx="579184" cy="360340"/>
          </a:xfrm>
          <a:custGeom>
            <a:avLst/>
            <a:gdLst>
              <a:gd name="T0" fmla="*/ 253 w 257"/>
              <a:gd name="T1" fmla="*/ 41 h 159"/>
              <a:gd name="T2" fmla="*/ 224 w 257"/>
              <a:gd name="T3" fmla="*/ 24 h 159"/>
              <a:gd name="T4" fmla="*/ 220 w 257"/>
              <a:gd name="T5" fmla="*/ 25 h 159"/>
              <a:gd name="T6" fmla="*/ 220 w 257"/>
              <a:gd name="T7" fmla="*/ 12 h 159"/>
              <a:gd name="T8" fmla="*/ 220 w 257"/>
              <a:gd name="T9" fmla="*/ 8 h 159"/>
              <a:gd name="T10" fmla="*/ 212 w 257"/>
              <a:gd name="T11" fmla="*/ 0 h 159"/>
              <a:gd name="T12" fmla="*/ 8 w 257"/>
              <a:gd name="T13" fmla="*/ 0 h 159"/>
              <a:gd name="T14" fmla="*/ 0 w 257"/>
              <a:gd name="T15" fmla="*/ 8 h 159"/>
              <a:gd name="T16" fmla="*/ 0 w 257"/>
              <a:gd name="T17" fmla="*/ 12 h 159"/>
              <a:gd name="T18" fmla="*/ 51 w 257"/>
              <a:gd name="T19" fmla="*/ 134 h 159"/>
              <a:gd name="T20" fmla="*/ 51 w 257"/>
              <a:gd name="T21" fmla="*/ 151 h 159"/>
              <a:gd name="T22" fmla="*/ 59 w 257"/>
              <a:gd name="T23" fmla="*/ 159 h 159"/>
              <a:gd name="T24" fmla="*/ 161 w 257"/>
              <a:gd name="T25" fmla="*/ 159 h 159"/>
              <a:gd name="T26" fmla="*/ 169 w 257"/>
              <a:gd name="T27" fmla="*/ 151 h 159"/>
              <a:gd name="T28" fmla="*/ 169 w 257"/>
              <a:gd name="T29" fmla="*/ 134 h 159"/>
              <a:gd name="T30" fmla="*/ 195 w 257"/>
              <a:gd name="T31" fmla="*/ 114 h 159"/>
              <a:gd name="T32" fmla="*/ 252 w 257"/>
              <a:gd name="T33" fmla="*/ 73 h 159"/>
              <a:gd name="T34" fmla="*/ 253 w 257"/>
              <a:gd name="T35" fmla="*/ 41 h 159"/>
              <a:gd name="T36" fmla="*/ 158 w 257"/>
              <a:gd name="T37" fmla="*/ 121 h 159"/>
              <a:gd name="T38" fmla="*/ 157 w 257"/>
              <a:gd name="T39" fmla="*/ 122 h 159"/>
              <a:gd name="T40" fmla="*/ 146 w 257"/>
              <a:gd name="T41" fmla="*/ 122 h 159"/>
              <a:gd name="T42" fmla="*/ 141 w 257"/>
              <a:gd name="T43" fmla="*/ 127 h 159"/>
              <a:gd name="T44" fmla="*/ 146 w 257"/>
              <a:gd name="T45" fmla="*/ 132 h 159"/>
              <a:gd name="T46" fmla="*/ 153 w 257"/>
              <a:gd name="T47" fmla="*/ 132 h 159"/>
              <a:gd name="T48" fmla="*/ 153 w 257"/>
              <a:gd name="T49" fmla="*/ 143 h 159"/>
              <a:gd name="T50" fmla="*/ 67 w 257"/>
              <a:gd name="T51" fmla="*/ 143 h 159"/>
              <a:gd name="T52" fmla="*/ 67 w 257"/>
              <a:gd name="T53" fmla="*/ 132 h 159"/>
              <a:gd name="T54" fmla="*/ 119 w 257"/>
              <a:gd name="T55" fmla="*/ 132 h 159"/>
              <a:gd name="T56" fmla="*/ 125 w 257"/>
              <a:gd name="T57" fmla="*/ 127 h 159"/>
              <a:gd name="T58" fmla="*/ 119 w 257"/>
              <a:gd name="T59" fmla="*/ 122 h 159"/>
              <a:gd name="T60" fmla="*/ 63 w 257"/>
              <a:gd name="T61" fmla="*/ 122 h 159"/>
              <a:gd name="T62" fmla="*/ 62 w 257"/>
              <a:gd name="T63" fmla="*/ 121 h 159"/>
              <a:gd name="T64" fmla="*/ 16 w 257"/>
              <a:gd name="T65" fmla="*/ 39 h 159"/>
              <a:gd name="T66" fmla="*/ 145 w 257"/>
              <a:gd name="T67" fmla="*/ 39 h 159"/>
              <a:gd name="T68" fmla="*/ 150 w 257"/>
              <a:gd name="T69" fmla="*/ 34 h 159"/>
              <a:gd name="T70" fmla="*/ 145 w 257"/>
              <a:gd name="T71" fmla="*/ 28 h 159"/>
              <a:gd name="T72" fmla="*/ 16 w 257"/>
              <a:gd name="T73" fmla="*/ 28 h 159"/>
              <a:gd name="T74" fmla="*/ 16 w 257"/>
              <a:gd name="T75" fmla="*/ 16 h 159"/>
              <a:gd name="T76" fmla="*/ 204 w 257"/>
              <a:gd name="T77" fmla="*/ 16 h 159"/>
              <a:gd name="T78" fmla="*/ 204 w 257"/>
              <a:gd name="T79" fmla="*/ 28 h 159"/>
              <a:gd name="T80" fmla="*/ 174 w 257"/>
              <a:gd name="T81" fmla="*/ 28 h 159"/>
              <a:gd name="T82" fmla="*/ 169 w 257"/>
              <a:gd name="T83" fmla="*/ 34 h 159"/>
              <a:gd name="T84" fmla="*/ 174 w 257"/>
              <a:gd name="T85" fmla="*/ 39 h 159"/>
              <a:gd name="T86" fmla="*/ 203 w 257"/>
              <a:gd name="T87" fmla="*/ 39 h 159"/>
              <a:gd name="T88" fmla="*/ 158 w 257"/>
              <a:gd name="T89" fmla="*/ 121 h 159"/>
              <a:gd name="T90" fmla="*/ 238 w 257"/>
              <a:gd name="T91" fmla="*/ 66 h 159"/>
              <a:gd name="T92" fmla="*/ 211 w 257"/>
              <a:gd name="T93" fmla="*/ 90 h 159"/>
              <a:gd name="T94" fmla="*/ 220 w 257"/>
              <a:gd name="T95" fmla="*/ 41 h 159"/>
              <a:gd name="T96" fmla="*/ 224 w 257"/>
              <a:gd name="T97" fmla="*/ 40 h 159"/>
              <a:gd name="T98" fmla="*/ 238 w 257"/>
              <a:gd name="T99" fmla="*/ 48 h 159"/>
              <a:gd name="T100" fmla="*/ 238 w 257"/>
              <a:gd name="T101" fmla="*/ 6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59">
                <a:moveTo>
                  <a:pt x="253" y="41"/>
                </a:moveTo>
                <a:cubicBezTo>
                  <a:pt x="248" y="31"/>
                  <a:pt x="237" y="24"/>
                  <a:pt x="224" y="24"/>
                </a:cubicBezTo>
                <a:cubicBezTo>
                  <a:pt x="223" y="24"/>
                  <a:pt x="221" y="24"/>
                  <a:pt x="220" y="25"/>
                </a:cubicBezTo>
                <a:cubicBezTo>
                  <a:pt x="220" y="20"/>
                  <a:pt x="220" y="16"/>
                  <a:pt x="220" y="12"/>
                </a:cubicBezTo>
                <a:cubicBezTo>
                  <a:pt x="220" y="8"/>
                  <a:pt x="220" y="8"/>
                  <a:pt x="220" y="8"/>
                </a:cubicBezTo>
                <a:cubicBezTo>
                  <a:pt x="220" y="3"/>
                  <a:pt x="216" y="0"/>
                  <a:pt x="212" y="0"/>
                </a:cubicBezTo>
                <a:cubicBezTo>
                  <a:pt x="8" y="0"/>
                  <a:pt x="8" y="0"/>
                  <a:pt x="8" y="0"/>
                </a:cubicBezTo>
                <a:cubicBezTo>
                  <a:pt x="4" y="0"/>
                  <a:pt x="0" y="3"/>
                  <a:pt x="0" y="8"/>
                </a:cubicBezTo>
                <a:cubicBezTo>
                  <a:pt x="0" y="12"/>
                  <a:pt x="0" y="12"/>
                  <a:pt x="0" y="12"/>
                </a:cubicBezTo>
                <a:cubicBezTo>
                  <a:pt x="0" y="57"/>
                  <a:pt x="0" y="108"/>
                  <a:pt x="51" y="134"/>
                </a:cubicBezTo>
                <a:cubicBezTo>
                  <a:pt x="51" y="151"/>
                  <a:pt x="51" y="151"/>
                  <a:pt x="51" y="151"/>
                </a:cubicBezTo>
                <a:cubicBezTo>
                  <a:pt x="51" y="155"/>
                  <a:pt x="54" y="159"/>
                  <a:pt x="59" y="159"/>
                </a:cubicBezTo>
                <a:cubicBezTo>
                  <a:pt x="161" y="159"/>
                  <a:pt x="161" y="159"/>
                  <a:pt x="161" y="159"/>
                </a:cubicBezTo>
                <a:cubicBezTo>
                  <a:pt x="165" y="159"/>
                  <a:pt x="169" y="155"/>
                  <a:pt x="169" y="151"/>
                </a:cubicBezTo>
                <a:cubicBezTo>
                  <a:pt x="169" y="134"/>
                  <a:pt x="169" y="134"/>
                  <a:pt x="169" y="134"/>
                </a:cubicBezTo>
                <a:cubicBezTo>
                  <a:pt x="180" y="128"/>
                  <a:pt x="189" y="121"/>
                  <a:pt x="195" y="114"/>
                </a:cubicBezTo>
                <a:cubicBezTo>
                  <a:pt x="225" y="104"/>
                  <a:pt x="245" y="91"/>
                  <a:pt x="252" y="73"/>
                </a:cubicBezTo>
                <a:cubicBezTo>
                  <a:pt x="257" y="62"/>
                  <a:pt x="257" y="50"/>
                  <a:pt x="253" y="41"/>
                </a:cubicBezTo>
                <a:close/>
                <a:moveTo>
                  <a:pt x="158" y="121"/>
                </a:moveTo>
                <a:cubicBezTo>
                  <a:pt x="157" y="121"/>
                  <a:pt x="157" y="122"/>
                  <a:pt x="157" y="122"/>
                </a:cubicBezTo>
                <a:cubicBezTo>
                  <a:pt x="146" y="122"/>
                  <a:pt x="146" y="122"/>
                  <a:pt x="146" y="122"/>
                </a:cubicBezTo>
                <a:cubicBezTo>
                  <a:pt x="143" y="122"/>
                  <a:pt x="141" y="124"/>
                  <a:pt x="141" y="127"/>
                </a:cubicBezTo>
                <a:cubicBezTo>
                  <a:pt x="141" y="130"/>
                  <a:pt x="143" y="132"/>
                  <a:pt x="146" y="132"/>
                </a:cubicBezTo>
                <a:cubicBezTo>
                  <a:pt x="153" y="132"/>
                  <a:pt x="153" y="132"/>
                  <a:pt x="153" y="132"/>
                </a:cubicBezTo>
                <a:cubicBezTo>
                  <a:pt x="153" y="143"/>
                  <a:pt x="153" y="143"/>
                  <a:pt x="153" y="143"/>
                </a:cubicBezTo>
                <a:cubicBezTo>
                  <a:pt x="67" y="143"/>
                  <a:pt x="67" y="143"/>
                  <a:pt x="67" y="143"/>
                </a:cubicBezTo>
                <a:cubicBezTo>
                  <a:pt x="67" y="132"/>
                  <a:pt x="67" y="132"/>
                  <a:pt x="67" y="132"/>
                </a:cubicBezTo>
                <a:cubicBezTo>
                  <a:pt x="119" y="132"/>
                  <a:pt x="119" y="132"/>
                  <a:pt x="119" y="132"/>
                </a:cubicBezTo>
                <a:cubicBezTo>
                  <a:pt x="122" y="132"/>
                  <a:pt x="125" y="130"/>
                  <a:pt x="125" y="127"/>
                </a:cubicBezTo>
                <a:cubicBezTo>
                  <a:pt x="125" y="124"/>
                  <a:pt x="122" y="122"/>
                  <a:pt x="119" y="122"/>
                </a:cubicBezTo>
                <a:cubicBezTo>
                  <a:pt x="63" y="122"/>
                  <a:pt x="63" y="122"/>
                  <a:pt x="63" y="122"/>
                </a:cubicBezTo>
                <a:cubicBezTo>
                  <a:pt x="63" y="122"/>
                  <a:pt x="62" y="121"/>
                  <a:pt x="62" y="121"/>
                </a:cubicBezTo>
                <a:cubicBezTo>
                  <a:pt x="25" y="105"/>
                  <a:pt x="18" y="74"/>
                  <a:pt x="16" y="39"/>
                </a:cubicBezTo>
                <a:cubicBezTo>
                  <a:pt x="145" y="39"/>
                  <a:pt x="145" y="39"/>
                  <a:pt x="145" y="39"/>
                </a:cubicBezTo>
                <a:cubicBezTo>
                  <a:pt x="148" y="39"/>
                  <a:pt x="150" y="37"/>
                  <a:pt x="150" y="34"/>
                </a:cubicBezTo>
                <a:cubicBezTo>
                  <a:pt x="150" y="31"/>
                  <a:pt x="148" y="28"/>
                  <a:pt x="145" y="28"/>
                </a:cubicBezTo>
                <a:cubicBezTo>
                  <a:pt x="16" y="28"/>
                  <a:pt x="16" y="28"/>
                  <a:pt x="16" y="28"/>
                </a:cubicBezTo>
                <a:cubicBezTo>
                  <a:pt x="16" y="24"/>
                  <a:pt x="16" y="20"/>
                  <a:pt x="16" y="16"/>
                </a:cubicBezTo>
                <a:cubicBezTo>
                  <a:pt x="204" y="16"/>
                  <a:pt x="204" y="16"/>
                  <a:pt x="204" y="16"/>
                </a:cubicBezTo>
                <a:cubicBezTo>
                  <a:pt x="204" y="20"/>
                  <a:pt x="204" y="24"/>
                  <a:pt x="204" y="28"/>
                </a:cubicBezTo>
                <a:cubicBezTo>
                  <a:pt x="174" y="28"/>
                  <a:pt x="174" y="28"/>
                  <a:pt x="174" y="28"/>
                </a:cubicBezTo>
                <a:cubicBezTo>
                  <a:pt x="171" y="28"/>
                  <a:pt x="169" y="31"/>
                  <a:pt x="169" y="34"/>
                </a:cubicBezTo>
                <a:cubicBezTo>
                  <a:pt x="169" y="37"/>
                  <a:pt x="171" y="39"/>
                  <a:pt x="174" y="39"/>
                </a:cubicBezTo>
                <a:cubicBezTo>
                  <a:pt x="203" y="39"/>
                  <a:pt x="203" y="39"/>
                  <a:pt x="203" y="39"/>
                </a:cubicBezTo>
                <a:cubicBezTo>
                  <a:pt x="202" y="74"/>
                  <a:pt x="195" y="105"/>
                  <a:pt x="158" y="121"/>
                </a:cubicBezTo>
                <a:close/>
                <a:moveTo>
                  <a:pt x="238" y="66"/>
                </a:moveTo>
                <a:cubicBezTo>
                  <a:pt x="235" y="73"/>
                  <a:pt x="228" y="82"/>
                  <a:pt x="211" y="90"/>
                </a:cubicBezTo>
                <a:cubicBezTo>
                  <a:pt x="218" y="74"/>
                  <a:pt x="219" y="57"/>
                  <a:pt x="220" y="41"/>
                </a:cubicBezTo>
                <a:cubicBezTo>
                  <a:pt x="221" y="40"/>
                  <a:pt x="223" y="40"/>
                  <a:pt x="224" y="40"/>
                </a:cubicBezTo>
                <a:cubicBezTo>
                  <a:pt x="234" y="40"/>
                  <a:pt x="237" y="46"/>
                  <a:pt x="238" y="48"/>
                </a:cubicBezTo>
                <a:cubicBezTo>
                  <a:pt x="240" y="52"/>
                  <a:pt x="241" y="59"/>
                  <a:pt x="238" y="66"/>
                </a:cubicBez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sp>
        <p:nvSpPr>
          <p:cNvPr id="8" name="Freeform 13"/>
          <p:cNvSpPr>
            <a:spLocks noEditPoints="1"/>
          </p:cNvSpPr>
          <p:nvPr/>
        </p:nvSpPr>
        <p:spPr bwMode="auto">
          <a:xfrm>
            <a:off x="5184817" y="2841563"/>
            <a:ext cx="607679" cy="466682"/>
          </a:xfrm>
          <a:custGeom>
            <a:avLst/>
            <a:gdLst>
              <a:gd name="T0" fmla="*/ 181 w 256"/>
              <a:gd name="T1" fmla="*/ 27 h 196"/>
              <a:gd name="T2" fmla="*/ 156 w 256"/>
              <a:gd name="T3" fmla="*/ 0 h 196"/>
              <a:gd name="T4" fmla="*/ 75 w 256"/>
              <a:gd name="T5" fmla="*/ 25 h 196"/>
              <a:gd name="T6" fmla="*/ 25 w 256"/>
              <a:gd name="T7" fmla="*/ 27 h 196"/>
              <a:gd name="T8" fmla="*/ 0 w 256"/>
              <a:gd name="T9" fmla="*/ 171 h 196"/>
              <a:gd name="T10" fmla="*/ 231 w 256"/>
              <a:gd name="T11" fmla="*/ 196 h 196"/>
              <a:gd name="T12" fmla="*/ 256 w 256"/>
              <a:gd name="T13" fmla="*/ 52 h 196"/>
              <a:gd name="T14" fmla="*/ 91 w 256"/>
              <a:gd name="T15" fmla="*/ 25 h 196"/>
              <a:gd name="T16" fmla="*/ 156 w 256"/>
              <a:gd name="T17" fmla="*/ 16 h 196"/>
              <a:gd name="T18" fmla="*/ 165 w 256"/>
              <a:gd name="T19" fmla="*/ 27 h 196"/>
              <a:gd name="T20" fmla="*/ 91 w 256"/>
              <a:gd name="T21" fmla="*/ 25 h 196"/>
              <a:gd name="T22" fmla="*/ 231 w 256"/>
              <a:gd name="T23" fmla="*/ 43 h 196"/>
              <a:gd name="T24" fmla="*/ 240 w 256"/>
              <a:gd name="T25" fmla="*/ 69 h 196"/>
              <a:gd name="T26" fmla="*/ 227 w 256"/>
              <a:gd name="T27" fmla="*/ 84 h 196"/>
              <a:gd name="T28" fmla="*/ 148 w 256"/>
              <a:gd name="T29" fmla="*/ 85 h 196"/>
              <a:gd name="T30" fmla="*/ 90 w 256"/>
              <a:gd name="T31" fmla="*/ 100 h 196"/>
              <a:gd name="T32" fmla="*/ 16 w 256"/>
              <a:gd name="T33" fmla="*/ 72 h 196"/>
              <a:gd name="T34" fmla="*/ 25 w 256"/>
              <a:gd name="T35" fmla="*/ 43 h 196"/>
              <a:gd name="T36" fmla="*/ 155 w 256"/>
              <a:gd name="T37" fmla="*/ 112 h 196"/>
              <a:gd name="T38" fmla="*/ 108 w 256"/>
              <a:gd name="T39" fmla="*/ 117 h 196"/>
              <a:gd name="T40" fmla="*/ 101 w 256"/>
              <a:gd name="T41" fmla="*/ 101 h 196"/>
              <a:gd name="T42" fmla="*/ 148 w 256"/>
              <a:gd name="T43" fmla="*/ 96 h 196"/>
              <a:gd name="T44" fmla="*/ 231 w 256"/>
              <a:gd name="T45" fmla="*/ 180 h 196"/>
              <a:gd name="T46" fmla="*/ 16 w 256"/>
              <a:gd name="T47" fmla="*/ 171 h 196"/>
              <a:gd name="T48" fmla="*/ 27 w 256"/>
              <a:gd name="T49" fmla="*/ 172 h 196"/>
              <a:gd name="T50" fmla="*/ 183 w 256"/>
              <a:gd name="T51" fmla="*/ 167 h 196"/>
              <a:gd name="T52" fmla="*/ 27 w 256"/>
              <a:gd name="T53" fmla="*/ 161 h 196"/>
              <a:gd name="T54" fmla="*/ 16 w 256"/>
              <a:gd name="T55" fmla="*/ 90 h 196"/>
              <a:gd name="T56" fmla="*/ 25 w 256"/>
              <a:gd name="T57" fmla="*/ 94 h 196"/>
              <a:gd name="T58" fmla="*/ 90 w 256"/>
              <a:gd name="T59" fmla="*/ 112 h 196"/>
              <a:gd name="T60" fmla="*/ 148 w 256"/>
              <a:gd name="T61" fmla="*/ 128 h 196"/>
              <a:gd name="T62" fmla="*/ 166 w 256"/>
              <a:gd name="T63" fmla="*/ 111 h 196"/>
              <a:gd name="T64" fmla="*/ 231 w 256"/>
              <a:gd name="T65" fmla="*/ 94 h 196"/>
              <a:gd name="T66" fmla="*/ 240 w 256"/>
              <a:gd name="T67" fmla="*/ 152 h 196"/>
              <a:gd name="T68" fmla="*/ 203 w 256"/>
              <a:gd name="T69" fmla="*/ 161 h 196"/>
              <a:gd name="T70" fmla="*/ 203 w 256"/>
              <a:gd name="T71" fmla="*/ 172 h 196"/>
              <a:gd name="T72" fmla="*/ 240 w 256"/>
              <a:gd name="T73" fmla="*/ 169 h 196"/>
              <a:gd name="T74" fmla="*/ 231 w 256"/>
              <a:gd name="T75" fmla="*/ 18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96">
                <a:moveTo>
                  <a:pt x="231" y="27"/>
                </a:moveTo>
                <a:cubicBezTo>
                  <a:pt x="181" y="27"/>
                  <a:pt x="181" y="27"/>
                  <a:pt x="181" y="27"/>
                </a:cubicBezTo>
                <a:cubicBezTo>
                  <a:pt x="181" y="25"/>
                  <a:pt x="181" y="25"/>
                  <a:pt x="181" y="25"/>
                </a:cubicBezTo>
                <a:cubicBezTo>
                  <a:pt x="181" y="12"/>
                  <a:pt x="170" y="0"/>
                  <a:pt x="156" y="0"/>
                </a:cubicBezTo>
                <a:cubicBezTo>
                  <a:pt x="100" y="0"/>
                  <a:pt x="100" y="0"/>
                  <a:pt x="100" y="0"/>
                </a:cubicBezTo>
                <a:cubicBezTo>
                  <a:pt x="86" y="0"/>
                  <a:pt x="75" y="12"/>
                  <a:pt x="75" y="25"/>
                </a:cubicBezTo>
                <a:cubicBezTo>
                  <a:pt x="75" y="27"/>
                  <a:pt x="75" y="27"/>
                  <a:pt x="75" y="27"/>
                </a:cubicBezTo>
                <a:cubicBezTo>
                  <a:pt x="25" y="27"/>
                  <a:pt x="25" y="27"/>
                  <a:pt x="25" y="27"/>
                </a:cubicBezTo>
                <a:cubicBezTo>
                  <a:pt x="11" y="27"/>
                  <a:pt x="0" y="38"/>
                  <a:pt x="0" y="52"/>
                </a:cubicBezTo>
                <a:cubicBezTo>
                  <a:pt x="0" y="171"/>
                  <a:pt x="0" y="171"/>
                  <a:pt x="0" y="171"/>
                </a:cubicBezTo>
                <a:cubicBezTo>
                  <a:pt x="0" y="185"/>
                  <a:pt x="11" y="196"/>
                  <a:pt x="25" y="196"/>
                </a:cubicBezTo>
                <a:cubicBezTo>
                  <a:pt x="231" y="196"/>
                  <a:pt x="231" y="196"/>
                  <a:pt x="231" y="196"/>
                </a:cubicBezTo>
                <a:cubicBezTo>
                  <a:pt x="245" y="196"/>
                  <a:pt x="256" y="185"/>
                  <a:pt x="256" y="171"/>
                </a:cubicBezTo>
                <a:cubicBezTo>
                  <a:pt x="256" y="52"/>
                  <a:pt x="256" y="52"/>
                  <a:pt x="256" y="52"/>
                </a:cubicBezTo>
                <a:cubicBezTo>
                  <a:pt x="256" y="38"/>
                  <a:pt x="245" y="27"/>
                  <a:pt x="231" y="27"/>
                </a:cubicBezTo>
                <a:close/>
                <a:moveTo>
                  <a:pt x="91" y="25"/>
                </a:moveTo>
                <a:cubicBezTo>
                  <a:pt x="91" y="20"/>
                  <a:pt x="95" y="16"/>
                  <a:pt x="100" y="16"/>
                </a:cubicBezTo>
                <a:cubicBezTo>
                  <a:pt x="156" y="16"/>
                  <a:pt x="156" y="16"/>
                  <a:pt x="156" y="16"/>
                </a:cubicBezTo>
                <a:cubicBezTo>
                  <a:pt x="161" y="16"/>
                  <a:pt x="165" y="20"/>
                  <a:pt x="165" y="25"/>
                </a:cubicBezTo>
                <a:cubicBezTo>
                  <a:pt x="165" y="27"/>
                  <a:pt x="165" y="27"/>
                  <a:pt x="165" y="27"/>
                </a:cubicBezTo>
                <a:cubicBezTo>
                  <a:pt x="91" y="27"/>
                  <a:pt x="91" y="27"/>
                  <a:pt x="91" y="27"/>
                </a:cubicBezTo>
                <a:lnTo>
                  <a:pt x="91" y="25"/>
                </a:lnTo>
                <a:close/>
                <a:moveTo>
                  <a:pt x="25" y="43"/>
                </a:moveTo>
                <a:cubicBezTo>
                  <a:pt x="231" y="43"/>
                  <a:pt x="231" y="43"/>
                  <a:pt x="231" y="43"/>
                </a:cubicBezTo>
                <a:cubicBezTo>
                  <a:pt x="236" y="43"/>
                  <a:pt x="240" y="47"/>
                  <a:pt x="240" y="52"/>
                </a:cubicBezTo>
                <a:cubicBezTo>
                  <a:pt x="240" y="69"/>
                  <a:pt x="240" y="69"/>
                  <a:pt x="240" y="69"/>
                </a:cubicBezTo>
                <a:cubicBezTo>
                  <a:pt x="240" y="69"/>
                  <a:pt x="240" y="70"/>
                  <a:pt x="240" y="70"/>
                </a:cubicBezTo>
                <a:cubicBezTo>
                  <a:pt x="240" y="75"/>
                  <a:pt x="238" y="80"/>
                  <a:pt x="227" y="84"/>
                </a:cubicBezTo>
                <a:cubicBezTo>
                  <a:pt x="166" y="100"/>
                  <a:pt x="166" y="100"/>
                  <a:pt x="166" y="100"/>
                </a:cubicBezTo>
                <a:cubicBezTo>
                  <a:pt x="165" y="91"/>
                  <a:pt x="157" y="85"/>
                  <a:pt x="148" y="85"/>
                </a:cubicBezTo>
                <a:cubicBezTo>
                  <a:pt x="108" y="85"/>
                  <a:pt x="108" y="85"/>
                  <a:pt x="108" y="85"/>
                </a:cubicBezTo>
                <a:cubicBezTo>
                  <a:pt x="99" y="85"/>
                  <a:pt x="91" y="91"/>
                  <a:pt x="90" y="100"/>
                </a:cubicBezTo>
                <a:cubicBezTo>
                  <a:pt x="28" y="84"/>
                  <a:pt x="28" y="84"/>
                  <a:pt x="28" y="84"/>
                </a:cubicBezTo>
                <a:cubicBezTo>
                  <a:pt x="19" y="81"/>
                  <a:pt x="16" y="76"/>
                  <a:pt x="16" y="72"/>
                </a:cubicBezTo>
                <a:cubicBezTo>
                  <a:pt x="16" y="52"/>
                  <a:pt x="16" y="52"/>
                  <a:pt x="16" y="52"/>
                </a:cubicBezTo>
                <a:cubicBezTo>
                  <a:pt x="16" y="47"/>
                  <a:pt x="20" y="43"/>
                  <a:pt x="25" y="43"/>
                </a:cubicBezTo>
                <a:close/>
                <a:moveTo>
                  <a:pt x="155" y="101"/>
                </a:moveTo>
                <a:cubicBezTo>
                  <a:pt x="155" y="112"/>
                  <a:pt x="155" y="112"/>
                  <a:pt x="155" y="112"/>
                </a:cubicBezTo>
                <a:cubicBezTo>
                  <a:pt x="155" y="115"/>
                  <a:pt x="152" y="117"/>
                  <a:pt x="148" y="117"/>
                </a:cubicBezTo>
                <a:cubicBezTo>
                  <a:pt x="108" y="117"/>
                  <a:pt x="108" y="117"/>
                  <a:pt x="108" y="117"/>
                </a:cubicBezTo>
                <a:cubicBezTo>
                  <a:pt x="104" y="117"/>
                  <a:pt x="101" y="115"/>
                  <a:pt x="101" y="112"/>
                </a:cubicBezTo>
                <a:cubicBezTo>
                  <a:pt x="101" y="101"/>
                  <a:pt x="101" y="101"/>
                  <a:pt x="101" y="101"/>
                </a:cubicBezTo>
                <a:cubicBezTo>
                  <a:pt x="101" y="98"/>
                  <a:pt x="104" y="96"/>
                  <a:pt x="108" y="96"/>
                </a:cubicBezTo>
                <a:cubicBezTo>
                  <a:pt x="148" y="96"/>
                  <a:pt x="148" y="96"/>
                  <a:pt x="148" y="96"/>
                </a:cubicBezTo>
                <a:cubicBezTo>
                  <a:pt x="152" y="96"/>
                  <a:pt x="155" y="98"/>
                  <a:pt x="155" y="101"/>
                </a:cubicBezTo>
                <a:close/>
                <a:moveTo>
                  <a:pt x="231" y="180"/>
                </a:moveTo>
                <a:cubicBezTo>
                  <a:pt x="25" y="180"/>
                  <a:pt x="25" y="180"/>
                  <a:pt x="25" y="180"/>
                </a:cubicBezTo>
                <a:cubicBezTo>
                  <a:pt x="20" y="180"/>
                  <a:pt x="16" y="176"/>
                  <a:pt x="16" y="171"/>
                </a:cubicBezTo>
                <a:cubicBezTo>
                  <a:pt x="16" y="169"/>
                  <a:pt x="16" y="169"/>
                  <a:pt x="16" y="169"/>
                </a:cubicBezTo>
                <a:cubicBezTo>
                  <a:pt x="19" y="171"/>
                  <a:pt x="23" y="172"/>
                  <a:pt x="27" y="172"/>
                </a:cubicBezTo>
                <a:cubicBezTo>
                  <a:pt x="177" y="172"/>
                  <a:pt x="177" y="172"/>
                  <a:pt x="177" y="172"/>
                </a:cubicBezTo>
                <a:cubicBezTo>
                  <a:pt x="180" y="172"/>
                  <a:pt x="183" y="169"/>
                  <a:pt x="183" y="167"/>
                </a:cubicBezTo>
                <a:cubicBezTo>
                  <a:pt x="183" y="164"/>
                  <a:pt x="180" y="161"/>
                  <a:pt x="177" y="161"/>
                </a:cubicBezTo>
                <a:cubicBezTo>
                  <a:pt x="27" y="161"/>
                  <a:pt x="27" y="161"/>
                  <a:pt x="27" y="161"/>
                </a:cubicBezTo>
                <a:cubicBezTo>
                  <a:pt x="22" y="161"/>
                  <a:pt x="17" y="157"/>
                  <a:pt x="16" y="152"/>
                </a:cubicBezTo>
                <a:cubicBezTo>
                  <a:pt x="16" y="90"/>
                  <a:pt x="16" y="90"/>
                  <a:pt x="16" y="90"/>
                </a:cubicBezTo>
                <a:cubicBezTo>
                  <a:pt x="18" y="91"/>
                  <a:pt x="21" y="93"/>
                  <a:pt x="25" y="94"/>
                </a:cubicBezTo>
                <a:cubicBezTo>
                  <a:pt x="25" y="94"/>
                  <a:pt x="25" y="94"/>
                  <a:pt x="25" y="94"/>
                </a:cubicBezTo>
                <a:cubicBezTo>
                  <a:pt x="90" y="111"/>
                  <a:pt x="90" y="111"/>
                  <a:pt x="90" y="111"/>
                </a:cubicBezTo>
                <a:cubicBezTo>
                  <a:pt x="90" y="112"/>
                  <a:pt x="90" y="112"/>
                  <a:pt x="90" y="112"/>
                </a:cubicBezTo>
                <a:cubicBezTo>
                  <a:pt x="90" y="121"/>
                  <a:pt x="98" y="128"/>
                  <a:pt x="108" y="128"/>
                </a:cubicBezTo>
                <a:cubicBezTo>
                  <a:pt x="148" y="128"/>
                  <a:pt x="148" y="128"/>
                  <a:pt x="148" y="128"/>
                </a:cubicBezTo>
                <a:cubicBezTo>
                  <a:pt x="158" y="128"/>
                  <a:pt x="166" y="121"/>
                  <a:pt x="166" y="112"/>
                </a:cubicBezTo>
                <a:cubicBezTo>
                  <a:pt x="166" y="111"/>
                  <a:pt x="166" y="111"/>
                  <a:pt x="166" y="111"/>
                </a:cubicBezTo>
                <a:cubicBezTo>
                  <a:pt x="230" y="94"/>
                  <a:pt x="230" y="94"/>
                  <a:pt x="230" y="94"/>
                </a:cubicBezTo>
                <a:cubicBezTo>
                  <a:pt x="230" y="94"/>
                  <a:pt x="231" y="94"/>
                  <a:pt x="231" y="94"/>
                </a:cubicBezTo>
                <a:cubicBezTo>
                  <a:pt x="234" y="93"/>
                  <a:pt x="237" y="91"/>
                  <a:pt x="240" y="90"/>
                </a:cubicBezTo>
                <a:cubicBezTo>
                  <a:pt x="240" y="152"/>
                  <a:pt x="240" y="152"/>
                  <a:pt x="240" y="152"/>
                </a:cubicBezTo>
                <a:cubicBezTo>
                  <a:pt x="239" y="157"/>
                  <a:pt x="234" y="161"/>
                  <a:pt x="229" y="161"/>
                </a:cubicBezTo>
                <a:cubicBezTo>
                  <a:pt x="203" y="161"/>
                  <a:pt x="203" y="161"/>
                  <a:pt x="203" y="161"/>
                </a:cubicBezTo>
                <a:cubicBezTo>
                  <a:pt x="200" y="161"/>
                  <a:pt x="198" y="164"/>
                  <a:pt x="198" y="167"/>
                </a:cubicBezTo>
                <a:cubicBezTo>
                  <a:pt x="198" y="169"/>
                  <a:pt x="200" y="172"/>
                  <a:pt x="203" y="172"/>
                </a:cubicBezTo>
                <a:cubicBezTo>
                  <a:pt x="229" y="172"/>
                  <a:pt x="229" y="172"/>
                  <a:pt x="229" y="172"/>
                </a:cubicBezTo>
                <a:cubicBezTo>
                  <a:pt x="233" y="172"/>
                  <a:pt x="237" y="171"/>
                  <a:pt x="240" y="169"/>
                </a:cubicBezTo>
                <a:cubicBezTo>
                  <a:pt x="240" y="171"/>
                  <a:pt x="240" y="171"/>
                  <a:pt x="240" y="171"/>
                </a:cubicBezTo>
                <a:cubicBezTo>
                  <a:pt x="240" y="176"/>
                  <a:pt x="236" y="180"/>
                  <a:pt x="231" y="180"/>
                </a:cubicBez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grpSp>
        <p:nvGrpSpPr>
          <p:cNvPr id="9" name="Group 16"/>
          <p:cNvGrpSpPr>
            <a:grpSpLocks noChangeAspect="1"/>
          </p:cNvGrpSpPr>
          <p:nvPr/>
        </p:nvGrpSpPr>
        <p:grpSpPr bwMode="auto">
          <a:xfrm>
            <a:off x="6980272" y="3530024"/>
            <a:ext cx="465967" cy="536646"/>
            <a:chOff x="4720" y="688"/>
            <a:chExt cx="534" cy="615"/>
          </a:xfrm>
          <a:solidFill>
            <a:schemeClr val="bg1"/>
          </a:solidFill>
          <a:effectLst/>
        </p:grpSpPr>
        <p:sp>
          <p:nvSpPr>
            <p:cNvPr id="10" name="Freeform 17"/>
            <p:cNvSpPr>
              <a:spLocks noEditPoints="1"/>
            </p:cNvSpPr>
            <p:nvPr/>
          </p:nvSpPr>
          <p:spPr bwMode="auto">
            <a:xfrm>
              <a:off x="4737" y="970"/>
              <a:ext cx="517" cy="218"/>
            </a:xfrm>
            <a:custGeom>
              <a:avLst/>
              <a:gdLst>
                <a:gd name="T0" fmla="*/ 208 w 216"/>
                <a:gd name="T1" fmla="*/ 14 h 91"/>
                <a:gd name="T2" fmla="*/ 185 w 216"/>
                <a:gd name="T3" fmla="*/ 14 h 91"/>
                <a:gd name="T4" fmla="*/ 181 w 216"/>
                <a:gd name="T5" fmla="*/ 14 h 91"/>
                <a:gd name="T6" fmla="*/ 163 w 216"/>
                <a:gd name="T7" fmla="*/ 23 h 91"/>
                <a:gd name="T8" fmla="*/ 163 w 216"/>
                <a:gd name="T9" fmla="*/ 8 h 91"/>
                <a:gd name="T10" fmla="*/ 155 w 216"/>
                <a:gd name="T11" fmla="*/ 0 h 91"/>
                <a:gd name="T12" fmla="*/ 8 w 216"/>
                <a:gd name="T13" fmla="*/ 0 h 91"/>
                <a:gd name="T14" fmla="*/ 0 w 216"/>
                <a:gd name="T15" fmla="*/ 8 h 91"/>
                <a:gd name="T16" fmla="*/ 0 w 216"/>
                <a:gd name="T17" fmla="*/ 35 h 91"/>
                <a:gd name="T18" fmla="*/ 8 w 216"/>
                <a:gd name="T19" fmla="*/ 43 h 91"/>
                <a:gd name="T20" fmla="*/ 24 w 216"/>
                <a:gd name="T21" fmla="*/ 43 h 91"/>
                <a:gd name="T22" fmla="*/ 24 w 216"/>
                <a:gd name="T23" fmla="*/ 83 h 91"/>
                <a:gd name="T24" fmla="*/ 32 w 216"/>
                <a:gd name="T25" fmla="*/ 91 h 91"/>
                <a:gd name="T26" fmla="*/ 155 w 216"/>
                <a:gd name="T27" fmla="*/ 91 h 91"/>
                <a:gd name="T28" fmla="*/ 163 w 216"/>
                <a:gd name="T29" fmla="*/ 83 h 91"/>
                <a:gd name="T30" fmla="*/ 163 w 216"/>
                <a:gd name="T31" fmla="*/ 72 h 91"/>
                <a:gd name="T32" fmla="*/ 181 w 216"/>
                <a:gd name="T33" fmla="*/ 80 h 91"/>
                <a:gd name="T34" fmla="*/ 185 w 216"/>
                <a:gd name="T35" fmla="*/ 81 h 91"/>
                <a:gd name="T36" fmla="*/ 208 w 216"/>
                <a:gd name="T37" fmla="*/ 81 h 91"/>
                <a:gd name="T38" fmla="*/ 216 w 216"/>
                <a:gd name="T39" fmla="*/ 73 h 91"/>
                <a:gd name="T40" fmla="*/ 216 w 216"/>
                <a:gd name="T41" fmla="*/ 22 h 91"/>
                <a:gd name="T42" fmla="*/ 208 w 216"/>
                <a:gd name="T43" fmla="*/ 14 h 91"/>
                <a:gd name="T44" fmla="*/ 40 w 216"/>
                <a:gd name="T45" fmla="*/ 75 h 91"/>
                <a:gd name="T46" fmla="*/ 40 w 216"/>
                <a:gd name="T47" fmla="*/ 37 h 91"/>
                <a:gd name="T48" fmla="*/ 106 w 216"/>
                <a:gd name="T49" fmla="*/ 37 h 91"/>
                <a:gd name="T50" fmla="*/ 112 w 216"/>
                <a:gd name="T51" fmla="*/ 32 h 91"/>
                <a:gd name="T52" fmla="*/ 106 w 216"/>
                <a:gd name="T53" fmla="*/ 27 h 91"/>
                <a:gd name="T54" fmla="*/ 16 w 216"/>
                <a:gd name="T55" fmla="*/ 27 h 91"/>
                <a:gd name="T56" fmla="*/ 16 w 216"/>
                <a:gd name="T57" fmla="*/ 16 h 91"/>
                <a:gd name="T58" fmla="*/ 147 w 216"/>
                <a:gd name="T59" fmla="*/ 16 h 91"/>
                <a:gd name="T60" fmla="*/ 147 w 216"/>
                <a:gd name="T61" fmla="*/ 27 h 91"/>
                <a:gd name="T62" fmla="*/ 131 w 216"/>
                <a:gd name="T63" fmla="*/ 27 h 91"/>
                <a:gd name="T64" fmla="*/ 125 w 216"/>
                <a:gd name="T65" fmla="*/ 32 h 91"/>
                <a:gd name="T66" fmla="*/ 131 w 216"/>
                <a:gd name="T67" fmla="*/ 37 h 91"/>
                <a:gd name="T68" fmla="*/ 147 w 216"/>
                <a:gd name="T69" fmla="*/ 37 h 91"/>
                <a:gd name="T70" fmla="*/ 147 w 216"/>
                <a:gd name="T71" fmla="*/ 75 h 91"/>
                <a:gd name="T72" fmla="*/ 40 w 216"/>
                <a:gd name="T73" fmla="*/ 75 h 91"/>
                <a:gd name="T74" fmla="*/ 200 w 216"/>
                <a:gd name="T75" fmla="*/ 65 h 91"/>
                <a:gd name="T76" fmla="*/ 189 w 216"/>
                <a:gd name="T77" fmla="*/ 65 h 91"/>
                <a:gd name="T78" fmla="*/ 189 w 216"/>
                <a:gd name="T79" fmla="*/ 45 h 91"/>
                <a:gd name="T80" fmla="*/ 184 w 216"/>
                <a:gd name="T81" fmla="*/ 40 h 91"/>
                <a:gd name="T82" fmla="*/ 178 w 216"/>
                <a:gd name="T83" fmla="*/ 45 h 91"/>
                <a:gd name="T84" fmla="*/ 178 w 216"/>
                <a:gd name="T85" fmla="*/ 61 h 91"/>
                <a:gd name="T86" fmla="*/ 166 w 216"/>
                <a:gd name="T87" fmla="*/ 56 h 91"/>
                <a:gd name="T88" fmla="*/ 166 w 216"/>
                <a:gd name="T89" fmla="*/ 39 h 91"/>
                <a:gd name="T90" fmla="*/ 187 w 216"/>
                <a:gd name="T91" fmla="*/ 30 h 91"/>
                <a:gd name="T92" fmla="*/ 200 w 216"/>
                <a:gd name="T93" fmla="*/ 30 h 91"/>
                <a:gd name="T94" fmla="*/ 200 w 216"/>
                <a:gd name="T95"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91">
                  <a:moveTo>
                    <a:pt x="208" y="14"/>
                  </a:moveTo>
                  <a:cubicBezTo>
                    <a:pt x="185" y="14"/>
                    <a:pt x="185" y="14"/>
                    <a:pt x="185" y="14"/>
                  </a:cubicBezTo>
                  <a:cubicBezTo>
                    <a:pt x="184" y="14"/>
                    <a:pt x="183" y="14"/>
                    <a:pt x="181" y="14"/>
                  </a:cubicBezTo>
                  <a:cubicBezTo>
                    <a:pt x="163" y="23"/>
                    <a:pt x="163" y="23"/>
                    <a:pt x="163" y="23"/>
                  </a:cubicBezTo>
                  <a:cubicBezTo>
                    <a:pt x="163" y="8"/>
                    <a:pt x="163" y="8"/>
                    <a:pt x="163" y="8"/>
                  </a:cubicBezTo>
                  <a:cubicBezTo>
                    <a:pt x="163" y="4"/>
                    <a:pt x="159" y="0"/>
                    <a:pt x="155" y="0"/>
                  </a:cubicBezTo>
                  <a:cubicBezTo>
                    <a:pt x="8" y="0"/>
                    <a:pt x="8" y="0"/>
                    <a:pt x="8" y="0"/>
                  </a:cubicBezTo>
                  <a:cubicBezTo>
                    <a:pt x="3" y="0"/>
                    <a:pt x="0" y="4"/>
                    <a:pt x="0" y="8"/>
                  </a:cubicBezTo>
                  <a:cubicBezTo>
                    <a:pt x="0" y="35"/>
                    <a:pt x="0" y="35"/>
                    <a:pt x="0" y="35"/>
                  </a:cubicBezTo>
                  <a:cubicBezTo>
                    <a:pt x="0" y="40"/>
                    <a:pt x="3" y="43"/>
                    <a:pt x="8" y="43"/>
                  </a:cubicBezTo>
                  <a:cubicBezTo>
                    <a:pt x="24" y="43"/>
                    <a:pt x="24" y="43"/>
                    <a:pt x="24" y="43"/>
                  </a:cubicBezTo>
                  <a:cubicBezTo>
                    <a:pt x="24" y="83"/>
                    <a:pt x="24" y="83"/>
                    <a:pt x="24" y="83"/>
                  </a:cubicBezTo>
                  <a:cubicBezTo>
                    <a:pt x="24" y="87"/>
                    <a:pt x="28" y="91"/>
                    <a:pt x="32" y="91"/>
                  </a:cubicBezTo>
                  <a:cubicBezTo>
                    <a:pt x="155" y="91"/>
                    <a:pt x="155" y="91"/>
                    <a:pt x="155" y="91"/>
                  </a:cubicBezTo>
                  <a:cubicBezTo>
                    <a:pt x="159" y="91"/>
                    <a:pt x="163" y="87"/>
                    <a:pt x="163" y="83"/>
                  </a:cubicBezTo>
                  <a:cubicBezTo>
                    <a:pt x="163" y="72"/>
                    <a:pt x="163" y="72"/>
                    <a:pt x="163" y="72"/>
                  </a:cubicBezTo>
                  <a:cubicBezTo>
                    <a:pt x="181" y="80"/>
                    <a:pt x="181" y="80"/>
                    <a:pt x="181" y="80"/>
                  </a:cubicBezTo>
                  <a:cubicBezTo>
                    <a:pt x="183" y="81"/>
                    <a:pt x="184" y="81"/>
                    <a:pt x="185" y="81"/>
                  </a:cubicBezTo>
                  <a:cubicBezTo>
                    <a:pt x="208" y="81"/>
                    <a:pt x="208" y="81"/>
                    <a:pt x="208" y="81"/>
                  </a:cubicBezTo>
                  <a:cubicBezTo>
                    <a:pt x="213" y="81"/>
                    <a:pt x="216" y="78"/>
                    <a:pt x="216" y="73"/>
                  </a:cubicBezTo>
                  <a:cubicBezTo>
                    <a:pt x="216" y="22"/>
                    <a:pt x="216" y="22"/>
                    <a:pt x="216" y="22"/>
                  </a:cubicBezTo>
                  <a:cubicBezTo>
                    <a:pt x="216" y="17"/>
                    <a:pt x="213" y="14"/>
                    <a:pt x="208" y="14"/>
                  </a:cubicBezTo>
                  <a:close/>
                  <a:moveTo>
                    <a:pt x="40" y="75"/>
                  </a:moveTo>
                  <a:cubicBezTo>
                    <a:pt x="40" y="37"/>
                    <a:pt x="40" y="37"/>
                    <a:pt x="40" y="37"/>
                  </a:cubicBezTo>
                  <a:cubicBezTo>
                    <a:pt x="106" y="37"/>
                    <a:pt x="106" y="37"/>
                    <a:pt x="106" y="37"/>
                  </a:cubicBezTo>
                  <a:cubicBezTo>
                    <a:pt x="109" y="37"/>
                    <a:pt x="112" y="35"/>
                    <a:pt x="112" y="32"/>
                  </a:cubicBezTo>
                  <a:cubicBezTo>
                    <a:pt x="112" y="29"/>
                    <a:pt x="109" y="27"/>
                    <a:pt x="106" y="27"/>
                  </a:cubicBezTo>
                  <a:cubicBezTo>
                    <a:pt x="16" y="27"/>
                    <a:pt x="16" y="27"/>
                    <a:pt x="16" y="27"/>
                  </a:cubicBezTo>
                  <a:cubicBezTo>
                    <a:pt x="16" y="16"/>
                    <a:pt x="16" y="16"/>
                    <a:pt x="16" y="16"/>
                  </a:cubicBezTo>
                  <a:cubicBezTo>
                    <a:pt x="147" y="16"/>
                    <a:pt x="147" y="16"/>
                    <a:pt x="147" y="16"/>
                  </a:cubicBezTo>
                  <a:cubicBezTo>
                    <a:pt x="147" y="27"/>
                    <a:pt x="147" y="27"/>
                    <a:pt x="147" y="27"/>
                  </a:cubicBezTo>
                  <a:cubicBezTo>
                    <a:pt x="131" y="27"/>
                    <a:pt x="131" y="27"/>
                    <a:pt x="131" y="27"/>
                  </a:cubicBezTo>
                  <a:cubicBezTo>
                    <a:pt x="128" y="27"/>
                    <a:pt x="125" y="29"/>
                    <a:pt x="125" y="32"/>
                  </a:cubicBezTo>
                  <a:cubicBezTo>
                    <a:pt x="125" y="35"/>
                    <a:pt x="128" y="37"/>
                    <a:pt x="131" y="37"/>
                  </a:cubicBezTo>
                  <a:cubicBezTo>
                    <a:pt x="147" y="37"/>
                    <a:pt x="147" y="37"/>
                    <a:pt x="147" y="37"/>
                  </a:cubicBezTo>
                  <a:cubicBezTo>
                    <a:pt x="147" y="75"/>
                    <a:pt x="147" y="75"/>
                    <a:pt x="147" y="75"/>
                  </a:cubicBezTo>
                  <a:lnTo>
                    <a:pt x="40" y="75"/>
                  </a:lnTo>
                  <a:close/>
                  <a:moveTo>
                    <a:pt x="200" y="65"/>
                  </a:moveTo>
                  <a:cubicBezTo>
                    <a:pt x="189" y="65"/>
                    <a:pt x="189" y="65"/>
                    <a:pt x="189" y="65"/>
                  </a:cubicBezTo>
                  <a:cubicBezTo>
                    <a:pt x="189" y="45"/>
                    <a:pt x="189" y="45"/>
                    <a:pt x="189" y="45"/>
                  </a:cubicBezTo>
                  <a:cubicBezTo>
                    <a:pt x="189" y="43"/>
                    <a:pt x="187" y="40"/>
                    <a:pt x="184" y="40"/>
                  </a:cubicBezTo>
                  <a:cubicBezTo>
                    <a:pt x="181" y="40"/>
                    <a:pt x="178" y="43"/>
                    <a:pt x="178" y="45"/>
                  </a:cubicBezTo>
                  <a:cubicBezTo>
                    <a:pt x="178" y="61"/>
                    <a:pt x="178" y="61"/>
                    <a:pt x="178" y="61"/>
                  </a:cubicBezTo>
                  <a:cubicBezTo>
                    <a:pt x="166" y="56"/>
                    <a:pt x="166" y="56"/>
                    <a:pt x="166" y="56"/>
                  </a:cubicBezTo>
                  <a:cubicBezTo>
                    <a:pt x="166" y="39"/>
                    <a:pt x="166" y="39"/>
                    <a:pt x="166" y="39"/>
                  </a:cubicBezTo>
                  <a:cubicBezTo>
                    <a:pt x="187" y="30"/>
                    <a:pt x="187" y="30"/>
                    <a:pt x="187" y="30"/>
                  </a:cubicBezTo>
                  <a:cubicBezTo>
                    <a:pt x="200" y="30"/>
                    <a:pt x="200" y="30"/>
                    <a:pt x="200" y="30"/>
                  </a:cubicBezTo>
                  <a:lnTo>
                    <a:pt x="200"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1" name="Freeform 18"/>
            <p:cNvSpPr/>
            <p:nvPr/>
          </p:nvSpPr>
          <p:spPr bwMode="auto">
            <a:xfrm>
              <a:off x="4881" y="1210"/>
              <a:ext cx="160" cy="93"/>
            </a:xfrm>
            <a:custGeom>
              <a:avLst/>
              <a:gdLst>
                <a:gd name="T0" fmla="*/ 39 w 67"/>
                <a:gd name="T1" fmla="*/ 3 h 39"/>
                <a:gd name="T2" fmla="*/ 28 w 67"/>
                <a:gd name="T3" fmla="*/ 3 h 39"/>
                <a:gd name="T4" fmla="*/ 4 w 67"/>
                <a:gd name="T5" fmla="*/ 24 h 39"/>
                <a:gd name="T6" fmla="*/ 3 w 67"/>
                <a:gd name="T7" fmla="*/ 35 h 39"/>
                <a:gd name="T8" fmla="*/ 14 w 67"/>
                <a:gd name="T9" fmla="*/ 36 h 39"/>
                <a:gd name="T10" fmla="*/ 33 w 67"/>
                <a:gd name="T11" fmla="*/ 19 h 39"/>
                <a:gd name="T12" fmla="*/ 53 w 67"/>
                <a:gd name="T13" fmla="*/ 36 h 39"/>
                <a:gd name="T14" fmla="*/ 58 w 67"/>
                <a:gd name="T15" fmla="*/ 38 h 39"/>
                <a:gd name="T16" fmla="*/ 64 w 67"/>
                <a:gd name="T17" fmla="*/ 35 h 39"/>
                <a:gd name="T18" fmla="*/ 63 w 67"/>
                <a:gd name="T19" fmla="*/ 24 h 39"/>
                <a:gd name="T20" fmla="*/ 39 w 67"/>
                <a:gd name="T2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39">
                  <a:moveTo>
                    <a:pt x="39" y="3"/>
                  </a:moveTo>
                  <a:cubicBezTo>
                    <a:pt x="36" y="0"/>
                    <a:pt x="31" y="0"/>
                    <a:pt x="28" y="3"/>
                  </a:cubicBezTo>
                  <a:cubicBezTo>
                    <a:pt x="4" y="24"/>
                    <a:pt x="4" y="24"/>
                    <a:pt x="4" y="24"/>
                  </a:cubicBezTo>
                  <a:cubicBezTo>
                    <a:pt x="0" y="27"/>
                    <a:pt x="0" y="32"/>
                    <a:pt x="3" y="35"/>
                  </a:cubicBezTo>
                  <a:cubicBezTo>
                    <a:pt x="6" y="39"/>
                    <a:pt x="11" y="39"/>
                    <a:pt x="14" y="36"/>
                  </a:cubicBezTo>
                  <a:cubicBezTo>
                    <a:pt x="33" y="19"/>
                    <a:pt x="33" y="19"/>
                    <a:pt x="33" y="19"/>
                  </a:cubicBezTo>
                  <a:cubicBezTo>
                    <a:pt x="53" y="36"/>
                    <a:pt x="53" y="36"/>
                    <a:pt x="53" y="36"/>
                  </a:cubicBezTo>
                  <a:cubicBezTo>
                    <a:pt x="55" y="37"/>
                    <a:pt x="56" y="38"/>
                    <a:pt x="58" y="38"/>
                  </a:cubicBezTo>
                  <a:cubicBezTo>
                    <a:pt x="60" y="38"/>
                    <a:pt x="63" y="37"/>
                    <a:pt x="64" y="35"/>
                  </a:cubicBezTo>
                  <a:cubicBezTo>
                    <a:pt x="67" y="32"/>
                    <a:pt x="67" y="27"/>
                    <a:pt x="63" y="24"/>
                  </a:cubicBezTo>
                  <a:lnTo>
                    <a:pt x="3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2" name="Freeform 19"/>
            <p:cNvSpPr>
              <a:spLocks noEditPoints="1"/>
            </p:cNvSpPr>
            <p:nvPr/>
          </p:nvSpPr>
          <p:spPr bwMode="auto">
            <a:xfrm>
              <a:off x="4720" y="688"/>
              <a:ext cx="482" cy="258"/>
            </a:xfrm>
            <a:custGeom>
              <a:avLst/>
              <a:gdLst>
                <a:gd name="T0" fmla="*/ 54 w 201"/>
                <a:gd name="T1" fmla="*/ 108 h 108"/>
                <a:gd name="T2" fmla="*/ 100 w 201"/>
                <a:gd name="T3" fmla="*/ 82 h 108"/>
                <a:gd name="T4" fmla="*/ 147 w 201"/>
                <a:gd name="T5" fmla="*/ 108 h 108"/>
                <a:gd name="T6" fmla="*/ 201 w 201"/>
                <a:gd name="T7" fmla="*/ 54 h 108"/>
                <a:gd name="T8" fmla="*/ 147 w 201"/>
                <a:gd name="T9" fmla="*/ 0 h 108"/>
                <a:gd name="T10" fmla="*/ 100 w 201"/>
                <a:gd name="T11" fmla="*/ 26 h 108"/>
                <a:gd name="T12" fmla="*/ 54 w 201"/>
                <a:gd name="T13" fmla="*/ 0 h 108"/>
                <a:gd name="T14" fmla="*/ 0 w 201"/>
                <a:gd name="T15" fmla="*/ 54 h 108"/>
                <a:gd name="T16" fmla="*/ 54 w 201"/>
                <a:gd name="T17" fmla="*/ 108 h 108"/>
                <a:gd name="T18" fmla="*/ 147 w 201"/>
                <a:gd name="T19" fmla="*/ 16 h 108"/>
                <a:gd name="T20" fmla="*/ 185 w 201"/>
                <a:gd name="T21" fmla="*/ 54 h 108"/>
                <a:gd name="T22" fmla="*/ 147 w 201"/>
                <a:gd name="T23" fmla="*/ 92 h 108"/>
                <a:gd name="T24" fmla="*/ 108 w 201"/>
                <a:gd name="T25" fmla="*/ 54 h 108"/>
                <a:gd name="T26" fmla="*/ 147 w 201"/>
                <a:gd name="T27" fmla="*/ 16 h 108"/>
                <a:gd name="T28" fmla="*/ 54 w 201"/>
                <a:gd name="T29" fmla="*/ 16 h 108"/>
                <a:gd name="T30" fmla="*/ 92 w 201"/>
                <a:gd name="T31" fmla="*/ 54 h 108"/>
                <a:gd name="T32" fmla="*/ 54 w 201"/>
                <a:gd name="T33" fmla="*/ 92 h 108"/>
                <a:gd name="T34" fmla="*/ 16 w 201"/>
                <a:gd name="T35" fmla="*/ 54 h 108"/>
                <a:gd name="T36" fmla="*/ 54 w 201"/>
                <a:gd name="T37" fmla="*/ 1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108">
                  <a:moveTo>
                    <a:pt x="54" y="108"/>
                  </a:moveTo>
                  <a:cubicBezTo>
                    <a:pt x="74" y="108"/>
                    <a:pt x="91" y="98"/>
                    <a:pt x="100" y="82"/>
                  </a:cubicBezTo>
                  <a:cubicBezTo>
                    <a:pt x="110" y="98"/>
                    <a:pt x="127" y="108"/>
                    <a:pt x="147" y="108"/>
                  </a:cubicBezTo>
                  <a:cubicBezTo>
                    <a:pt x="176" y="108"/>
                    <a:pt x="201" y="84"/>
                    <a:pt x="201" y="54"/>
                  </a:cubicBezTo>
                  <a:cubicBezTo>
                    <a:pt x="201" y="24"/>
                    <a:pt x="176" y="0"/>
                    <a:pt x="147" y="0"/>
                  </a:cubicBezTo>
                  <a:cubicBezTo>
                    <a:pt x="127" y="0"/>
                    <a:pt x="110" y="10"/>
                    <a:pt x="100" y="26"/>
                  </a:cubicBezTo>
                  <a:cubicBezTo>
                    <a:pt x="91" y="10"/>
                    <a:pt x="74" y="0"/>
                    <a:pt x="54" y="0"/>
                  </a:cubicBezTo>
                  <a:cubicBezTo>
                    <a:pt x="24" y="0"/>
                    <a:pt x="0" y="24"/>
                    <a:pt x="0" y="54"/>
                  </a:cubicBezTo>
                  <a:cubicBezTo>
                    <a:pt x="0" y="84"/>
                    <a:pt x="24" y="108"/>
                    <a:pt x="54" y="108"/>
                  </a:cubicBezTo>
                  <a:close/>
                  <a:moveTo>
                    <a:pt x="147" y="16"/>
                  </a:moveTo>
                  <a:cubicBezTo>
                    <a:pt x="168" y="16"/>
                    <a:pt x="185" y="33"/>
                    <a:pt x="185" y="54"/>
                  </a:cubicBezTo>
                  <a:cubicBezTo>
                    <a:pt x="185" y="75"/>
                    <a:pt x="168" y="92"/>
                    <a:pt x="147" y="92"/>
                  </a:cubicBezTo>
                  <a:cubicBezTo>
                    <a:pt x="126" y="92"/>
                    <a:pt x="108" y="75"/>
                    <a:pt x="108" y="54"/>
                  </a:cubicBezTo>
                  <a:cubicBezTo>
                    <a:pt x="108" y="33"/>
                    <a:pt x="126" y="16"/>
                    <a:pt x="147" y="16"/>
                  </a:cubicBezTo>
                  <a:close/>
                  <a:moveTo>
                    <a:pt x="54" y="16"/>
                  </a:moveTo>
                  <a:cubicBezTo>
                    <a:pt x="75" y="16"/>
                    <a:pt x="92" y="33"/>
                    <a:pt x="92" y="54"/>
                  </a:cubicBezTo>
                  <a:cubicBezTo>
                    <a:pt x="92" y="75"/>
                    <a:pt x="75" y="92"/>
                    <a:pt x="54" y="92"/>
                  </a:cubicBezTo>
                  <a:cubicBezTo>
                    <a:pt x="33" y="92"/>
                    <a:pt x="16" y="75"/>
                    <a:pt x="16" y="54"/>
                  </a:cubicBezTo>
                  <a:cubicBezTo>
                    <a:pt x="16" y="33"/>
                    <a:pt x="33" y="16"/>
                    <a:pt x="5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3" name="Freeform 20"/>
            <p:cNvSpPr>
              <a:spLocks noEditPoints="1"/>
            </p:cNvSpPr>
            <p:nvPr/>
          </p:nvSpPr>
          <p:spPr bwMode="auto">
            <a:xfrm>
              <a:off x="4809" y="777"/>
              <a:ext cx="81" cy="81"/>
            </a:xfrm>
            <a:custGeom>
              <a:avLst/>
              <a:gdLst>
                <a:gd name="T0" fmla="*/ 17 w 34"/>
                <a:gd name="T1" fmla="*/ 34 h 34"/>
                <a:gd name="T2" fmla="*/ 34 w 34"/>
                <a:gd name="T3" fmla="*/ 17 h 34"/>
                <a:gd name="T4" fmla="*/ 17 w 34"/>
                <a:gd name="T5" fmla="*/ 0 h 34"/>
                <a:gd name="T6" fmla="*/ 0 w 34"/>
                <a:gd name="T7" fmla="*/ 17 h 34"/>
                <a:gd name="T8" fmla="*/ 17 w 34"/>
                <a:gd name="T9" fmla="*/ 34 h 34"/>
                <a:gd name="T10" fmla="*/ 17 w 34"/>
                <a:gd name="T11" fmla="*/ 11 h 34"/>
                <a:gd name="T12" fmla="*/ 24 w 34"/>
                <a:gd name="T13" fmla="*/ 17 h 34"/>
                <a:gd name="T14" fmla="*/ 17 w 34"/>
                <a:gd name="T15" fmla="*/ 24 h 34"/>
                <a:gd name="T16" fmla="*/ 11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27" y="34"/>
                    <a:pt x="34" y="27"/>
                    <a:pt x="34" y="17"/>
                  </a:cubicBezTo>
                  <a:cubicBezTo>
                    <a:pt x="34" y="8"/>
                    <a:pt x="27" y="0"/>
                    <a:pt x="17" y="0"/>
                  </a:cubicBezTo>
                  <a:cubicBezTo>
                    <a:pt x="8" y="0"/>
                    <a:pt x="0" y="8"/>
                    <a:pt x="0" y="17"/>
                  </a:cubicBezTo>
                  <a:cubicBezTo>
                    <a:pt x="0" y="27"/>
                    <a:pt x="8" y="34"/>
                    <a:pt x="17" y="34"/>
                  </a:cubicBezTo>
                  <a:close/>
                  <a:moveTo>
                    <a:pt x="17" y="11"/>
                  </a:moveTo>
                  <a:cubicBezTo>
                    <a:pt x="21" y="11"/>
                    <a:pt x="24" y="14"/>
                    <a:pt x="24" y="17"/>
                  </a:cubicBezTo>
                  <a:cubicBezTo>
                    <a:pt x="24" y="21"/>
                    <a:pt x="21" y="24"/>
                    <a:pt x="17" y="24"/>
                  </a:cubicBezTo>
                  <a:cubicBezTo>
                    <a:pt x="14" y="24"/>
                    <a:pt x="11" y="21"/>
                    <a:pt x="11" y="17"/>
                  </a:cubicBezTo>
                  <a:cubicBezTo>
                    <a:pt x="11"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4" name="Freeform 21"/>
            <p:cNvSpPr>
              <a:spLocks noEditPoints="1"/>
            </p:cNvSpPr>
            <p:nvPr/>
          </p:nvSpPr>
          <p:spPr bwMode="auto">
            <a:xfrm>
              <a:off x="5029" y="777"/>
              <a:ext cx="84" cy="81"/>
            </a:xfrm>
            <a:custGeom>
              <a:avLst/>
              <a:gdLst>
                <a:gd name="T0" fmla="*/ 18 w 35"/>
                <a:gd name="T1" fmla="*/ 34 h 34"/>
                <a:gd name="T2" fmla="*/ 35 w 35"/>
                <a:gd name="T3" fmla="*/ 17 h 34"/>
                <a:gd name="T4" fmla="*/ 18 w 35"/>
                <a:gd name="T5" fmla="*/ 0 h 34"/>
                <a:gd name="T6" fmla="*/ 0 w 35"/>
                <a:gd name="T7" fmla="*/ 17 h 34"/>
                <a:gd name="T8" fmla="*/ 18 w 35"/>
                <a:gd name="T9" fmla="*/ 34 h 34"/>
                <a:gd name="T10" fmla="*/ 18 w 35"/>
                <a:gd name="T11" fmla="*/ 11 h 34"/>
                <a:gd name="T12" fmla="*/ 24 w 35"/>
                <a:gd name="T13" fmla="*/ 17 h 34"/>
                <a:gd name="T14" fmla="*/ 18 w 35"/>
                <a:gd name="T15" fmla="*/ 24 h 34"/>
                <a:gd name="T16" fmla="*/ 11 w 35"/>
                <a:gd name="T17" fmla="*/ 17 h 34"/>
                <a:gd name="T18" fmla="*/ 18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8" y="34"/>
                  </a:moveTo>
                  <a:cubicBezTo>
                    <a:pt x="27" y="34"/>
                    <a:pt x="35" y="27"/>
                    <a:pt x="35" y="17"/>
                  </a:cubicBezTo>
                  <a:cubicBezTo>
                    <a:pt x="35" y="8"/>
                    <a:pt x="27" y="0"/>
                    <a:pt x="18" y="0"/>
                  </a:cubicBezTo>
                  <a:cubicBezTo>
                    <a:pt x="8" y="0"/>
                    <a:pt x="0" y="8"/>
                    <a:pt x="0" y="17"/>
                  </a:cubicBezTo>
                  <a:cubicBezTo>
                    <a:pt x="0" y="27"/>
                    <a:pt x="8" y="34"/>
                    <a:pt x="18" y="34"/>
                  </a:cubicBezTo>
                  <a:close/>
                  <a:moveTo>
                    <a:pt x="18" y="11"/>
                  </a:moveTo>
                  <a:cubicBezTo>
                    <a:pt x="21" y="11"/>
                    <a:pt x="24" y="14"/>
                    <a:pt x="24" y="17"/>
                  </a:cubicBezTo>
                  <a:cubicBezTo>
                    <a:pt x="24" y="21"/>
                    <a:pt x="21" y="24"/>
                    <a:pt x="18" y="24"/>
                  </a:cubicBezTo>
                  <a:cubicBezTo>
                    <a:pt x="14" y="24"/>
                    <a:pt x="11" y="21"/>
                    <a:pt x="11" y="17"/>
                  </a:cubicBezTo>
                  <a:cubicBezTo>
                    <a:pt x="11" y="14"/>
                    <a:pt x="14"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grpSp>
      <p:sp>
        <p:nvSpPr>
          <p:cNvPr id="15" name="文本框 50"/>
          <p:cNvSpPr txBox="1">
            <a:spLocks noChangeArrowheads="1"/>
          </p:cNvSpPr>
          <p:nvPr/>
        </p:nvSpPr>
        <p:spPr bwMode="auto">
          <a:xfrm>
            <a:off x="1562508" y="1636177"/>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solidFill>
                  <a:srgbClr val="E59030"/>
                </a:solidFill>
                <a:latin typeface="微软雅黑" panose="020B0503020204020204" pitchFamily="34" charset="-122"/>
                <a:ea typeface="微软雅黑" panose="020B0503020204020204" pitchFamily="34" charset="-122"/>
              </a:rPr>
              <a:t>您的标题</a:t>
            </a:r>
          </a:p>
        </p:txBody>
      </p:sp>
      <p:sp>
        <p:nvSpPr>
          <p:cNvPr id="16" name="文本框 15"/>
          <p:cNvSpPr txBox="1"/>
          <p:nvPr/>
        </p:nvSpPr>
        <p:spPr>
          <a:xfrm>
            <a:off x="1270895" y="1932049"/>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50"/>
          <p:cNvSpPr txBox="1">
            <a:spLocks noChangeArrowheads="1"/>
          </p:cNvSpPr>
          <p:nvPr/>
        </p:nvSpPr>
        <p:spPr bwMode="auto">
          <a:xfrm>
            <a:off x="3287842" y="2373627"/>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solidFill>
                  <a:srgbClr val="907D6D"/>
                </a:solidFill>
                <a:latin typeface="微软雅黑" panose="020B0503020204020204" pitchFamily="34" charset="-122"/>
                <a:ea typeface="微软雅黑" panose="020B0503020204020204" pitchFamily="34" charset="-122"/>
              </a:rPr>
              <a:t>您的标题</a:t>
            </a:r>
          </a:p>
        </p:txBody>
      </p:sp>
      <p:sp>
        <p:nvSpPr>
          <p:cNvPr id="18" name="文本框 17"/>
          <p:cNvSpPr txBox="1"/>
          <p:nvPr/>
        </p:nvSpPr>
        <p:spPr>
          <a:xfrm>
            <a:off x="2996230" y="2669499"/>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50"/>
          <p:cNvSpPr txBox="1">
            <a:spLocks noChangeArrowheads="1"/>
          </p:cNvSpPr>
          <p:nvPr/>
        </p:nvSpPr>
        <p:spPr bwMode="auto">
          <a:xfrm>
            <a:off x="5013306" y="1636177"/>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solidFill>
                  <a:srgbClr val="6C8D77"/>
                </a:solidFill>
                <a:latin typeface="微软雅黑" panose="020B0503020204020204" pitchFamily="34" charset="-122"/>
                <a:ea typeface="微软雅黑" panose="020B0503020204020204" pitchFamily="34" charset="-122"/>
              </a:rPr>
              <a:t>您的标题</a:t>
            </a:r>
          </a:p>
        </p:txBody>
      </p:sp>
      <p:sp>
        <p:nvSpPr>
          <p:cNvPr id="20" name="文本框 19"/>
          <p:cNvSpPr txBox="1"/>
          <p:nvPr/>
        </p:nvSpPr>
        <p:spPr>
          <a:xfrm>
            <a:off x="4721694" y="1932049"/>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50"/>
          <p:cNvSpPr txBox="1">
            <a:spLocks noChangeArrowheads="1"/>
          </p:cNvSpPr>
          <p:nvPr/>
        </p:nvSpPr>
        <p:spPr bwMode="auto">
          <a:xfrm>
            <a:off x="6737905" y="2373627"/>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solidFill>
                  <a:srgbClr val="E95775"/>
                </a:solidFill>
                <a:latin typeface="微软雅黑" panose="020B0503020204020204" pitchFamily="34" charset="-122"/>
                <a:ea typeface="微软雅黑" panose="020B0503020204020204" pitchFamily="34" charset="-122"/>
              </a:rPr>
              <a:t>您的标题</a:t>
            </a:r>
          </a:p>
        </p:txBody>
      </p:sp>
      <p:sp>
        <p:nvSpPr>
          <p:cNvPr id="22" name="文本框 21"/>
          <p:cNvSpPr txBox="1"/>
          <p:nvPr/>
        </p:nvSpPr>
        <p:spPr>
          <a:xfrm>
            <a:off x="6446292" y="2669499"/>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4000">
        <p:split orient="vert"/>
      </p:transition>
    </mc:Choice>
    <mc:Fallback xmlns="">
      <p:transition spd="slow" advClick="0" advTm="4000">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401645" y="1163583"/>
            <a:ext cx="5348946" cy="3233327"/>
            <a:chOff x="1597317" y="1657159"/>
            <a:chExt cx="7297097" cy="4310354"/>
          </a:xfrm>
        </p:grpSpPr>
        <p:sp>
          <p:nvSpPr>
            <p:cNvPr id="14" name="平行四边形 13"/>
            <p:cNvSpPr/>
            <p:nvPr/>
          </p:nvSpPr>
          <p:spPr>
            <a:xfrm flipH="1">
              <a:off x="1728375" y="2213842"/>
              <a:ext cx="1627092" cy="590292"/>
            </a:xfrm>
            <a:prstGeom prst="parallelogram">
              <a:avLst>
                <a:gd name="adj" fmla="val 693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5" name="平行四边形 14"/>
            <p:cNvSpPr/>
            <p:nvPr/>
          </p:nvSpPr>
          <p:spPr>
            <a:xfrm flipH="1">
              <a:off x="4302375" y="2213842"/>
              <a:ext cx="1627092" cy="590292"/>
            </a:xfrm>
            <a:prstGeom prst="parallelogram">
              <a:avLst>
                <a:gd name="adj" fmla="val 6618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6" name="平行四边形 15"/>
            <p:cNvSpPr/>
            <p:nvPr/>
          </p:nvSpPr>
          <p:spPr>
            <a:xfrm flipH="1">
              <a:off x="6997706" y="2213843"/>
              <a:ext cx="1627092" cy="590292"/>
            </a:xfrm>
            <a:prstGeom prst="parallelogram">
              <a:avLst>
                <a:gd name="adj" fmla="val 693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7" name="平行四边形 16"/>
            <p:cNvSpPr/>
            <p:nvPr/>
          </p:nvSpPr>
          <p:spPr>
            <a:xfrm flipH="1" flipV="1">
              <a:off x="1728375" y="4845973"/>
              <a:ext cx="1627092" cy="590292"/>
            </a:xfrm>
            <a:prstGeom prst="parallelogram">
              <a:avLst>
                <a:gd name="adj" fmla="val 693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8" name="平行四边形 17"/>
            <p:cNvSpPr/>
            <p:nvPr/>
          </p:nvSpPr>
          <p:spPr>
            <a:xfrm flipH="1" flipV="1">
              <a:off x="4302375" y="4845973"/>
              <a:ext cx="1627092" cy="590292"/>
            </a:xfrm>
            <a:prstGeom prst="parallelogram">
              <a:avLst>
                <a:gd name="adj" fmla="val 6618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9" name="平行四边形 18"/>
            <p:cNvSpPr/>
            <p:nvPr/>
          </p:nvSpPr>
          <p:spPr>
            <a:xfrm flipH="1" flipV="1">
              <a:off x="6997706" y="4845973"/>
              <a:ext cx="1627092" cy="590292"/>
            </a:xfrm>
            <a:prstGeom prst="parallelogram">
              <a:avLst>
                <a:gd name="adj" fmla="val 693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20" name="文本框 20"/>
            <p:cNvSpPr txBox="1"/>
            <p:nvPr/>
          </p:nvSpPr>
          <p:spPr>
            <a:xfrm>
              <a:off x="1597317" y="1666044"/>
              <a:ext cx="1444657" cy="458271"/>
            </a:xfrm>
            <a:prstGeom prst="rect">
              <a:avLst/>
            </a:prstGeom>
            <a:noFill/>
          </p:spPr>
          <p:txBody>
            <a:bodyPr wrap="none" anchor="ctr">
              <a:normAutofit/>
            </a:bodyPr>
            <a:lstStyle/>
            <a:p>
              <a:pPr algn="ctr"/>
              <a:r>
                <a:rPr lang="zh-CN" altLang="en-US" sz="1600" b="1">
                  <a:solidFill>
                    <a:schemeClr val="accent2">
                      <a:lumMod val="100000"/>
                    </a:schemeClr>
                  </a:solidFill>
                  <a:latin typeface="微软雅黑" panose="020B0503020204020204" pitchFamily="34" charset="-122"/>
                  <a:ea typeface="微软雅黑" panose="020B0503020204020204" pitchFamily="34" charset="-122"/>
                </a:rPr>
                <a:t>标题文本预设</a:t>
              </a:r>
            </a:p>
          </p:txBody>
        </p:sp>
        <p:sp>
          <p:nvSpPr>
            <p:cNvPr id="21" name="文本框 21"/>
            <p:cNvSpPr txBox="1"/>
            <p:nvPr/>
          </p:nvSpPr>
          <p:spPr>
            <a:xfrm>
              <a:off x="1658499" y="5509242"/>
              <a:ext cx="1444657" cy="458271"/>
            </a:xfrm>
            <a:prstGeom prst="rect">
              <a:avLst/>
            </a:prstGeom>
            <a:noFill/>
          </p:spPr>
          <p:txBody>
            <a:bodyPr wrap="none" anchor="ctr">
              <a:normAutofit/>
            </a:bodyPr>
            <a:lstStyle/>
            <a:p>
              <a:pPr algn="ctr"/>
              <a:r>
                <a:rPr lang="zh-CN" altLang="en-US" sz="1600" b="1">
                  <a:solidFill>
                    <a:schemeClr val="accent2">
                      <a:lumMod val="100000"/>
                    </a:schemeClr>
                  </a:solidFill>
                  <a:latin typeface="微软雅黑" panose="020B0503020204020204" pitchFamily="34" charset="-122"/>
                  <a:ea typeface="微软雅黑" panose="020B0503020204020204" pitchFamily="34" charset="-122"/>
                </a:rPr>
                <a:t>标题文本预设</a:t>
              </a:r>
            </a:p>
          </p:txBody>
        </p:sp>
        <p:sp>
          <p:nvSpPr>
            <p:cNvPr id="22" name="文本框 22"/>
            <p:cNvSpPr txBox="1"/>
            <p:nvPr/>
          </p:nvSpPr>
          <p:spPr>
            <a:xfrm>
              <a:off x="4214326" y="1657159"/>
              <a:ext cx="1444657" cy="458271"/>
            </a:xfrm>
            <a:prstGeom prst="rect">
              <a:avLst/>
            </a:prstGeom>
            <a:noFill/>
          </p:spPr>
          <p:txBody>
            <a:bodyPr wrap="none" anchor="ctr">
              <a:normAutofit/>
            </a:bodyPr>
            <a:lstStyle/>
            <a:p>
              <a:pPr algn="ctr"/>
              <a:r>
                <a:rPr lang="zh-CN" altLang="en-US" sz="1600" b="1">
                  <a:solidFill>
                    <a:schemeClr val="accent3">
                      <a:lumMod val="100000"/>
                    </a:schemeClr>
                  </a:solidFill>
                  <a:latin typeface="微软雅黑" panose="020B0503020204020204" pitchFamily="34" charset="-122"/>
                  <a:ea typeface="微软雅黑" panose="020B0503020204020204" pitchFamily="34" charset="-122"/>
                </a:rPr>
                <a:t>标题文本预设</a:t>
              </a:r>
            </a:p>
          </p:txBody>
        </p:sp>
        <p:sp>
          <p:nvSpPr>
            <p:cNvPr id="23" name="文本框 23"/>
            <p:cNvSpPr txBox="1"/>
            <p:nvPr/>
          </p:nvSpPr>
          <p:spPr>
            <a:xfrm>
              <a:off x="4275508" y="5500356"/>
              <a:ext cx="1444657" cy="458271"/>
            </a:xfrm>
            <a:prstGeom prst="rect">
              <a:avLst/>
            </a:prstGeom>
            <a:noFill/>
          </p:spPr>
          <p:txBody>
            <a:bodyPr wrap="none" anchor="ctr">
              <a:normAutofit/>
            </a:bodyPr>
            <a:lstStyle/>
            <a:p>
              <a:pPr algn="ctr"/>
              <a:r>
                <a:rPr lang="zh-CN" altLang="en-US" sz="1600" b="1">
                  <a:solidFill>
                    <a:schemeClr val="accent3">
                      <a:lumMod val="100000"/>
                    </a:schemeClr>
                  </a:solidFill>
                  <a:latin typeface="微软雅黑" panose="020B0503020204020204" pitchFamily="34" charset="-122"/>
                  <a:ea typeface="微软雅黑" panose="020B0503020204020204" pitchFamily="34" charset="-122"/>
                </a:rPr>
                <a:t>标题文本预设</a:t>
              </a:r>
            </a:p>
          </p:txBody>
        </p:sp>
        <p:sp>
          <p:nvSpPr>
            <p:cNvPr id="24" name="文本框 24"/>
            <p:cNvSpPr txBox="1"/>
            <p:nvPr/>
          </p:nvSpPr>
          <p:spPr>
            <a:xfrm>
              <a:off x="6903563" y="1666043"/>
              <a:ext cx="1444657" cy="458271"/>
            </a:xfrm>
            <a:prstGeom prst="rect">
              <a:avLst/>
            </a:prstGeom>
            <a:noFill/>
          </p:spPr>
          <p:txBody>
            <a:bodyPr wrap="none" anchor="ctr">
              <a:normAutofit/>
            </a:bodyPr>
            <a:lstStyle/>
            <a:p>
              <a:pPr algn="ctr"/>
              <a:r>
                <a:rPr lang="zh-CN" altLang="en-US" sz="1600" b="1">
                  <a:solidFill>
                    <a:schemeClr val="accent4">
                      <a:lumMod val="100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accent4">
                    <a:lumMod val="100000"/>
                  </a:schemeClr>
                </a:solidFill>
                <a:latin typeface="微软雅黑" panose="020B0503020204020204" pitchFamily="34" charset="-122"/>
                <a:ea typeface="微软雅黑" panose="020B0503020204020204" pitchFamily="34" charset="-122"/>
              </a:endParaRPr>
            </a:p>
          </p:txBody>
        </p:sp>
        <p:sp>
          <p:nvSpPr>
            <p:cNvPr id="25" name="文本框 25"/>
            <p:cNvSpPr txBox="1"/>
            <p:nvPr/>
          </p:nvSpPr>
          <p:spPr>
            <a:xfrm>
              <a:off x="6964745" y="5509242"/>
              <a:ext cx="1444657" cy="458271"/>
            </a:xfrm>
            <a:prstGeom prst="rect">
              <a:avLst/>
            </a:prstGeom>
            <a:noFill/>
          </p:spPr>
          <p:txBody>
            <a:bodyPr wrap="none" anchor="ctr">
              <a:normAutofit/>
            </a:bodyPr>
            <a:lstStyle/>
            <a:p>
              <a:pPr algn="ctr"/>
              <a:r>
                <a:rPr lang="zh-CN" altLang="en-US" sz="1600" b="1">
                  <a:solidFill>
                    <a:schemeClr val="accent4">
                      <a:lumMod val="100000"/>
                    </a:schemeClr>
                  </a:solidFill>
                  <a:latin typeface="微软雅黑" panose="020B0503020204020204" pitchFamily="34" charset="-122"/>
                  <a:ea typeface="微软雅黑" panose="020B0503020204020204" pitchFamily="34" charset="-122"/>
                </a:rPr>
                <a:t>标题文本预设</a:t>
              </a:r>
            </a:p>
          </p:txBody>
        </p:sp>
        <p:sp>
          <p:nvSpPr>
            <p:cNvPr id="26" name="矩形 25"/>
            <p:cNvSpPr/>
            <p:nvPr/>
          </p:nvSpPr>
          <p:spPr>
            <a:xfrm>
              <a:off x="1793308" y="2828720"/>
              <a:ext cx="1891721" cy="631649"/>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grpSp>
          <p:nvGrpSpPr>
            <p:cNvPr id="3" name="组合 26"/>
            <p:cNvGrpSpPr/>
            <p:nvPr/>
          </p:nvGrpSpPr>
          <p:grpSpPr>
            <a:xfrm>
              <a:off x="4915909" y="4941107"/>
              <a:ext cx="400024" cy="400024"/>
              <a:chOff x="2437300" y="3542332"/>
              <a:chExt cx="400024" cy="400024"/>
            </a:xfrm>
            <a:solidFill>
              <a:schemeClr val="bg2"/>
            </a:solidFill>
          </p:grpSpPr>
          <p:sp>
            <p:nvSpPr>
              <p:cNvPr id="44" name="任意多边形: 形状 43"/>
              <p:cNvSpPr/>
              <p:nvPr/>
            </p:nvSpPr>
            <p:spPr bwMode="auto">
              <a:xfrm>
                <a:off x="2437300" y="3542332"/>
                <a:ext cx="400024" cy="400024"/>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5" name="任意多边形: 形状 44"/>
              <p:cNvSpPr/>
              <p:nvPr/>
            </p:nvSpPr>
            <p:spPr bwMode="auto">
              <a:xfrm>
                <a:off x="2474265" y="3867103"/>
                <a:ext cx="38287" cy="38287"/>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4" name="组合 27"/>
            <p:cNvGrpSpPr/>
            <p:nvPr/>
          </p:nvGrpSpPr>
          <p:grpSpPr>
            <a:xfrm>
              <a:off x="2341909" y="4966191"/>
              <a:ext cx="400024" cy="349856"/>
              <a:chOff x="2437300" y="2768688"/>
              <a:chExt cx="400024" cy="349856"/>
            </a:xfrm>
            <a:solidFill>
              <a:schemeClr val="bg2"/>
            </a:solidFill>
          </p:grpSpPr>
          <p:sp>
            <p:nvSpPr>
              <p:cNvPr id="42" name="任意多边形: 形状 41"/>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3" name="任意多边形: 形状 42"/>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9" name="任意多边形: 形状 28"/>
            <p:cNvSpPr/>
            <p:nvPr/>
          </p:nvSpPr>
          <p:spPr bwMode="auto">
            <a:xfrm>
              <a:off x="4909969" y="2308974"/>
              <a:ext cx="411905" cy="40002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3" name="组合 29"/>
            <p:cNvGrpSpPr/>
            <p:nvPr/>
          </p:nvGrpSpPr>
          <p:grpSpPr>
            <a:xfrm>
              <a:off x="7673950" y="2308975"/>
              <a:ext cx="274604" cy="400024"/>
              <a:chOff x="3299397" y="1943557"/>
              <a:chExt cx="274604" cy="400024"/>
            </a:xfrm>
            <a:solidFill>
              <a:schemeClr val="bg2"/>
            </a:solidFill>
          </p:grpSpPr>
          <p:sp>
            <p:nvSpPr>
              <p:cNvPr id="40" name="任意多边形: 形状 39"/>
              <p:cNvSpPr/>
              <p:nvPr/>
            </p:nvSpPr>
            <p:spPr bwMode="auto">
              <a:xfrm>
                <a:off x="3299397" y="1943557"/>
                <a:ext cx="274604" cy="400024"/>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1" name="任意多边形: 形状 40"/>
              <p:cNvSpPr/>
              <p:nvPr/>
            </p:nvSpPr>
            <p:spPr bwMode="auto">
              <a:xfrm>
                <a:off x="3361447" y="2006927"/>
                <a:ext cx="81853" cy="8053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27" name="组合 30"/>
            <p:cNvGrpSpPr/>
            <p:nvPr/>
          </p:nvGrpSpPr>
          <p:grpSpPr>
            <a:xfrm>
              <a:off x="7661408" y="4941107"/>
              <a:ext cx="299688" cy="400024"/>
              <a:chOff x="2487468" y="1943557"/>
              <a:chExt cx="299688" cy="400024"/>
            </a:xfrm>
            <a:solidFill>
              <a:schemeClr val="bg2"/>
            </a:solidFill>
          </p:grpSpPr>
          <p:sp>
            <p:nvSpPr>
              <p:cNvPr id="38" name="任意多边形: 形状 37"/>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9" name="任意多边形: 形状 38"/>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32" name="任意多边形: 形状 31"/>
            <p:cNvSpPr/>
            <p:nvPr/>
          </p:nvSpPr>
          <p:spPr bwMode="auto">
            <a:xfrm>
              <a:off x="2341909" y="2359144"/>
              <a:ext cx="400024" cy="299688"/>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33" name="矩形 32"/>
            <p:cNvSpPr/>
            <p:nvPr/>
          </p:nvSpPr>
          <p:spPr>
            <a:xfrm>
              <a:off x="1783762" y="4203540"/>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endParaRPr lang="zh-CN" altLang="en-US" sz="1000" kern="0" dirty="0">
                <a:latin typeface="微软雅黑" panose="020B0503020204020204" pitchFamily="34" charset="-122"/>
                <a:ea typeface="微软雅黑" panose="020B0503020204020204" pitchFamily="34" charset="-122"/>
              </a:endParaRPr>
            </a:p>
          </p:txBody>
        </p:sp>
        <p:sp>
          <p:nvSpPr>
            <p:cNvPr id="34" name="矩形 33"/>
            <p:cNvSpPr/>
            <p:nvPr/>
          </p:nvSpPr>
          <p:spPr>
            <a:xfrm>
              <a:off x="4322893" y="2836673"/>
              <a:ext cx="1891721" cy="609892"/>
            </a:xfrm>
            <a:prstGeom prst="rect">
              <a:avLst/>
            </a:prstGeom>
          </p:spPr>
          <p:txBody>
            <a:bodyPr wrap="square" anchor="ctr">
              <a:normAutofit fontScale="77500" lnSpcReduction="20000"/>
            </a:bodyPr>
            <a:lstStyle/>
            <a:p>
              <a:pPr lvl="0" algn="ctr">
                <a:lnSpc>
                  <a:spcPct val="120000"/>
                </a:lnSpc>
                <a:defRPr/>
              </a:pPr>
              <a:r>
                <a:rPr lang="zh-CN" altLang="en-US" sz="1000" kern="0" dirty="0">
                  <a:latin typeface="微软雅黑" panose="020B0503020204020204" pitchFamily="34" charset="-122"/>
                  <a:ea typeface="微软雅黑" panose="020B0503020204020204" pitchFamily="34" charset="-122"/>
                </a:rPr>
                <a:t>此部分内容作为文字排版占位</a:t>
              </a:r>
              <a:br>
                <a:rPr lang="zh-CN" altLang="en-US" sz="1000" kern="0" dirty="0">
                  <a:latin typeface="微软雅黑" panose="020B0503020204020204" pitchFamily="34" charset="-122"/>
                  <a:ea typeface="微软雅黑" panose="020B0503020204020204" pitchFamily="34" charset="-122"/>
                </a:rPr>
              </a:br>
              <a:r>
                <a:rPr lang="zh-CN" altLang="en-US" sz="1000" kern="0" dirty="0">
                  <a:latin typeface="微软雅黑" panose="020B0503020204020204" pitchFamily="34" charset="-122"/>
                  <a:ea typeface="微软雅黑" panose="020B0503020204020204" pitchFamily="34" charset="-122"/>
                </a:rPr>
                <a:t>（建议使用主题字体）</a:t>
              </a:r>
            </a:p>
          </p:txBody>
        </p:sp>
        <p:sp>
          <p:nvSpPr>
            <p:cNvPr id="35" name="矩形 34"/>
            <p:cNvSpPr/>
            <p:nvPr/>
          </p:nvSpPr>
          <p:spPr>
            <a:xfrm>
              <a:off x="4313349" y="4203541"/>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sp>
          <p:nvSpPr>
            <p:cNvPr id="36" name="矩形 35"/>
            <p:cNvSpPr/>
            <p:nvPr/>
          </p:nvSpPr>
          <p:spPr>
            <a:xfrm>
              <a:off x="7002693" y="2836674"/>
              <a:ext cx="1891721" cy="609892"/>
            </a:xfrm>
            <a:prstGeom prst="rect">
              <a:avLst/>
            </a:prstGeom>
          </p:spPr>
          <p:txBody>
            <a:bodyPr wrap="square" anchor="ctr">
              <a:normAutofit fontScale="77500" lnSpcReduction="20000"/>
            </a:bodyPr>
            <a:lstStyle/>
            <a:p>
              <a:pPr lvl="0" algn="ctr">
                <a:lnSpc>
                  <a:spcPct val="120000"/>
                </a:lnSpc>
                <a:defRPr/>
              </a:pPr>
              <a:r>
                <a:rPr lang="zh-CN" altLang="en-US" sz="1000" kern="0" dirty="0">
                  <a:latin typeface="微软雅黑" panose="020B0503020204020204" pitchFamily="34" charset="-122"/>
                  <a:ea typeface="微软雅黑" panose="020B0503020204020204" pitchFamily="34" charset="-122"/>
                </a:rPr>
                <a:t>此部分内容作为文字排版占位</a:t>
              </a:r>
              <a:br>
                <a:rPr lang="zh-CN" altLang="en-US" sz="1000" kern="0" dirty="0">
                  <a:latin typeface="微软雅黑" panose="020B0503020204020204" pitchFamily="34" charset="-122"/>
                  <a:ea typeface="微软雅黑" panose="020B0503020204020204" pitchFamily="34" charset="-122"/>
                </a:rPr>
              </a:br>
              <a:r>
                <a:rPr lang="zh-CN" altLang="en-US" sz="1000" kern="0" dirty="0">
                  <a:latin typeface="微软雅黑" panose="020B0503020204020204" pitchFamily="34" charset="-122"/>
                  <a:ea typeface="微软雅黑" panose="020B0503020204020204" pitchFamily="34" charset="-122"/>
                </a:rPr>
                <a:t>（建议使用主题字体）</a:t>
              </a:r>
            </a:p>
          </p:txBody>
        </p:sp>
        <p:sp>
          <p:nvSpPr>
            <p:cNvPr id="37" name="矩形 36"/>
            <p:cNvSpPr/>
            <p:nvPr/>
          </p:nvSpPr>
          <p:spPr>
            <a:xfrm>
              <a:off x="6993147" y="4203541"/>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grpSp>
      <p:grpSp>
        <p:nvGrpSpPr>
          <p:cNvPr id="28" name="组合 1"/>
          <p:cNvGrpSpPr/>
          <p:nvPr/>
        </p:nvGrpSpPr>
        <p:grpSpPr>
          <a:xfrm>
            <a:off x="547331" y="1031977"/>
            <a:ext cx="8058809" cy="3549358"/>
            <a:chOff x="547236" y="1031450"/>
            <a:chExt cx="8057410" cy="3548742"/>
          </a:xfrm>
        </p:grpSpPr>
        <p:sp>
          <p:nvSpPr>
            <p:cNvPr id="5" name="等腰三角形 4"/>
            <p:cNvSpPr/>
            <p:nvPr/>
          </p:nvSpPr>
          <p:spPr>
            <a:xfrm rot="5400000">
              <a:off x="7411981" y="2504270"/>
              <a:ext cx="1318507" cy="603098"/>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 name="等腰三角形 5"/>
            <p:cNvSpPr/>
            <p:nvPr/>
          </p:nvSpPr>
          <p:spPr>
            <a:xfrm rot="5400000">
              <a:off x="6474838" y="2585274"/>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 name="任意多边形: 形状 6"/>
            <p:cNvSpPr/>
            <p:nvPr/>
          </p:nvSpPr>
          <p:spPr bwMode="auto">
            <a:xfrm>
              <a:off x="6218216" y="1558222"/>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 name="等腰三角形 7"/>
            <p:cNvSpPr/>
            <p:nvPr/>
          </p:nvSpPr>
          <p:spPr>
            <a:xfrm rot="5400000">
              <a:off x="4503904" y="2585274"/>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9" name="任意多边形: 形状 8"/>
            <p:cNvSpPr/>
            <p:nvPr/>
          </p:nvSpPr>
          <p:spPr bwMode="auto">
            <a:xfrm>
              <a:off x="4247283" y="1558220"/>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等腰三角形 9"/>
            <p:cNvSpPr/>
            <p:nvPr/>
          </p:nvSpPr>
          <p:spPr>
            <a:xfrm rot="5400000">
              <a:off x="2609069" y="2558871"/>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1" name="任意多边形: 形状 10"/>
            <p:cNvSpPr/>
            <p:nvPr/>
          </p:nvSpPr>
          <p:spPr bwMode="auto">
            <a:xfrm>
              <a:off x="2352449" y="1584624"/>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任意多边形: 形状 11"/>
            <p:cNvSpPr/>
            <p:nvPr/>
          </p:nvSpPr>
          <p:spPr bwMode="auto">
            <a:xfrm>
              <a:off x="547236" y="1031450"/>
              <a:ext cx="8057410" cy="3548742"/>
            </a:xfrm>
            <a:custGeom>
              <a:avLst/>
              <a:gdLst>
                <a:gd name="T0" fmla="*/ 7710 w 8561"/>
                <a:gd name="T1" fmla="*/ 987 h 3943"/>
                <a:gd name="T2" fmla="*/ 6859 w 8561"/>
                <a:gd name="T3" fmla="*/ 0 h 3943"/>
                <a:gd name="T4" fmla="*/ 6859 w 8561"/>
                <a:gd name="T5" fmla="*/ 71 h 3943"/>
                <a:gd name="T6" fmla="*/ 7303 w 8561"/>
                <a:gd name="T7" fmla="*/ 724 h 3943"/>
                <a:gd name="T8" fmla="*/ 8112 w 8561"/>
                <a:gd name="T9" fmla="*/ 1908 h 3943"/>
                <a:gd name="T10" fmla="*/ 1033 w 8561"/>
                <a:gd name="T11" fmla="*/ 1908 h 3943"/>
                <a:gd name="T12" fmla="*/ 572 w 8561"/>
                <a:gd name="T13" fmla="*/ 1640 h 3943"/>
                <a:gd name="T14" fmla="*/ 0 w 8561"/>
                <a:gd name="T15" fmla="*/ 1311 h 3943"/>
                <a:gd name="T16" fmla="*/ 0 w 8561"/>
                <a:gd name="T17" fmla="*/ 1972 h 3943"/>
                <a:gd name="T18" fmla="*/ 0 w 8561"/>
                <a:gd name="T19" fmla="*/ 2632 h 3943"/>
                <a:gd name="T20" fmla="*/ 572 w 8561"/>
                <a:gd name="T21" fmla="*/ 2303 h 3943"/>
                <a:gd name="T22" fmla="*/ 1033 w 8561"/>
                <a:gd name="T23" fmla="*/ 2036 h 3943"/>
                <a:gd name="T24" fmla="*/ 8112 w 8561"/>
                <a:gd name="T25" fmla="*/ 2036 h 3943"/>
                <a:gd name="T26" fmla="*/ 7303 w 8561"/>
                <a:gd name="T27" fmla="*/ 3219 h 3943"/>
                <a:gd name="T28" fmla="*/ 6859 w 8561"/>
                <a:gd name="T29" fmla="*/ 3872 h 3943"/>
                <a:gd name="T30" fmla="*/ 6859 w 8561"/>
                <a:gd name="T31" fmla="*/ 3943 h 3943"/>
                <a:gd name="T32" fmla="*/ 7710 w 8561"/>
                <a:gd name="T33" fmla="*/ 2956 h 3943"/>
                <a:gd name="T34" fmla="*/ 8561 w 8561"/>
                <a:gd name="T35" fmla="*/ 1972 h 3943"/>
                <a:gd name="T36" fmla="*/ 7710 w 8561"/>
                <a:gd name="T37" fmla="*/ 987 h 3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61" h="3943">
                  <a:moveTo>
                    <a:pt x="7710" y="987"/>
                  </a:moveTo>
                  <a:lnTo>
                    <a:pt x="6859" y="0"/>
                  </a:lnTo>
                  <a:lnTo>
                    <a:pt x="6859" y="71"/>
                  </a:lnTo>
                  <a:lnTo>
                    <a:pt x="7303" y="724"/>
                  </a:lnTo>
                  <a:lnTo>
                    <a:pt x="8112" y="1908"/>
                  </a:lnTo>
                  <a:lnTo>
                    <a:pt x="1033" y="1908"/>
                  </a:lnTo>
                  <a:lnTo>
                    <a:pt x="572" y="1640"/>
                  </a:lnTo>
                  <a:lnTo>
                    <a:pt x="0" y="1311"/>
                  </a:lnTo>
                  <a:lnTo>
                    <a:pt x="0" y="1972"/>
                  </a:lnTo>
                  <a:lnTo>
                    <a:pt x="0" y="2632"/>
                  </a:lnTo>
                  <a:lnTo>
                    <a:pt x="572" y="2303"/>
                  </a:lnTo>
                  <a:lnTo>
                    <a:pt x="1033" y="2036"/>
                  </a:lnTo>
                  <a:lnTo>
                    <a:pt x="8112" y="2036"/>
                  </a:lnTo>
                  <a:lnTo>
                    <a:pt x="7303" y="3219"/>
                  </a:lnTo>
                  <a:lnTo>
                    <a:pt x="6859" y="3872"/>
                  </a:lnTo>
                  <a:lnTo>
                    <a:pt x="6859" y="3943"/>
                  </a:lnTo>
                  <a:lnTo>
                    <a:pt x="7710" y="2956"/>
                  </a:lnTo>
                  <a:lnTo>
                    <a:pt x="8561" y="1972"/>
                  </a:lnTo>
                  <a:lnTo>
                    <a:pt x="7710" y="987"/>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7986" y="1762414"/>
            <a:ext cx="2347050" cy="1908253"/>
          </a:xfrm>
          <a:prstGeom prst="rect">
            <a:avLst/>
          </a:prstGeom>
          <a:blipFill>
            <a:blip r:embed="rId4" cstate="print"/>
            <a:stretch>
              <a:fillRect/>
            </a:stretch>
          </a:blipFill>
        </p:spPr>
      </p:pic>
      <p:cxnSp>
        <p:nvCxnSpPr>
          <p:cNvPr id="3" name="直接连接符 2"/>
          <p:cNvCxnSpPr/>
          <p:nvPr/>
        </p:nvCxnSpPr>
        <p:spPr>
          <a:xfrm>
            <a:off x="1755570" y="1636824"/>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755570" y="3824118"/>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左大括号 5"/>
          <p:cNvSpPr/>
          <p:nvPr/>
        </p:nvSpPr>
        <p:spPr>
          <a:xfrm>
            <a:off x="4337023" y="1636825"/>
            <a:ext cx="577165" cy="218729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lIns="68601" tIns="34301" rIns="68601" bIns="34301" rtlCol="0" anchor="ctr"/>
          <a:lstStyle/>
          <a:p>
            <a:pPr algn="ctr"/>
            <a:endParaRPr lang="zh-CN" altLang="en-US">
              <a:solidFill>
                <a:schemeClr val="tx1">
                  <a:lumMod val="75000"/>
                  <a:lumOff val="25000"/>
                </a:schemeClr>
              </a:solidFill>
            </a:endParaRPr>
          </a:p>
        </p:txBody>
      </p:sp>
      <p:grpSp>
        <p:nvGrpSpPr>
          <p:cNvPr id="5" name="组合 6"/>
          <p:cNvGrpSpPr/>
          <p:nvPr/>
        </p:nvGrpSpPr>
        <p:grpSpPr>
          <a:xfrm>
            <a:off x="5187818" y="1492865"/>
            <a:ext cx="2018379" cy="372599"/>
            <a:chOff x="6098739" y="1941688"/>
            <a:chExt cx="2690238" cy="496712"/>
          </a:xfrm>
        </p:grpSpPr>
        <p:sp>
          <p:nvSpPr>
            <p:cNvPr id="8" name="圆角矩形 7"/>
            <p:cNvSpPr/>
            <p:nvPr/>
          </p:nvSpPr>
          <p:spPr>
            <a:xfrm>
              <a:off x="6098739" y="194168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33"/>
            <p:cNvSpPr txBox="1"/>
            <p:nvPr/>
          </p:nvSpPr>
          <p:spPr>
            <a:xfrm>
              <a:off x="6622909" y="201453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组合 9"/>
          <p:cNvGrpSpPr/>
          <p:nvPr/>
        </p:nvGrpSpPr>
        <p:grpSpPr>
          <a:xfrm>
            <a:off x="5187818" y="2009423"/>
            <a:ext cx="2018379" cy="372599"/>
            <a:chOff x="6098739" y="2630312"/>
            <a:chExt cx="2690238" cy="496712"/>
          </a:xfrm>
        </p:grpSpPr>
        <p:sp>
          <p:nvSpPr>
            <p:cNvPr id="11" name="圆角矩形 10"/>
            <p:cNvSpPr/>
            <p:nvPr/>
          </p:nvSpPr>
          <p:spPr>
            <a:xfrm>
              <a:off x="6098739" y="2630312"/>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34"/>
            <p:cNvSpPr txBox="1"/>
            <p:nvPr/>
          </p:nvSpPr>
          <p:spPr>
            <a:xfrm>
              <a:off x="6622909" y="2680578"/>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12"/>
          <p:cNvGrpSpPr/>
          <p:nvPr/>
        </p:nvGrpSpPr>
        <p:grpSpPr>
          <a:xfrm>
            <a:off x="5148959" y="2537207"/>
            <a:ext cx="2018379" cy="372599"/>
            <a:chOff x="6046944" y="3296361"/>
            <a:chExt cx="2690238" cy="496712"/>
          </a:xfrm>
        </p:grpSpPr>
        <p:sp>
          <p:nvSpPr>
            <p:cNvPr id="14" name="圆角矩形 13"/>
            <p:cNvSpPr/>
            <p:nvPr/>
          </p:nvSpPr>
          <p:spPr>
            <a:xfrm>
              <a:off x="6046944" y="3296361"/>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35"/>
            <p:cNvSpPr txBox="1"/>
            <p:nvPr/>
          </p:nvSpPr>
          <p:spPr>
            <a:xfrm>
              <a:off x="6622909" y="3356370"/>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5"/>
          <p:cNvGrpSpPr/>
          <p:nvPr/>
        </p:nvGrpSpPr>
        <p:grpSpPr>
          <a:xfrm>
            <a:off x="5187818" y="3066515"/>
            <a:ext cx="2018379" cy="372599"/>
            <a:chOff x="6098739" y="4039523"/>
            <a:chExt cx="2690238" cy="496712"/>
          </a:xfrm>
        </p:grpSpPr>
        <p:sp>
          <p:nvSpPr>
            <p:cNvPr id="17" name="圆角矩形 16"/>
            <p:cNvSpPr/>
            <p:nvPr/>
          </p:nvSpPr>
          <p:spPr>
            <a:xfrm>
              <a:off x="6098739" y="4039523"/>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36"/>
            <p:cNvSpPr txBox="1"/>
            <p:nvPr/>
          </p:nvSpPr>
          <p:spPr>
            <a:xfrm>
              <a:off x="6622909" y="411841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8"/>
          <p:cNvGrpSpPr/>
          <p:nvPr/>
        </p:nvGrpSpPr>
        <p:grpSpPr>
          <a:xfrm>
            <a:off x="5187818" y="3612224"/>
            <a:ext cx="2018379" cy="372599"/>
            <a:chOff x="6098739" y="4767008"/>
            <a:chExt cx="2690238" cy="496712"/>
          </a:xfrm>
        </p:grpSpPr>
        <p:sp>
          <p:nvSpPr>
            <p:cNvPr id="20" name="圆角矩形 19"/>
            <p:cNvSpPr/>
            <p:nvPr/>
          </p:nvSpPr>
          <p:spPr>
            <a:xfrm>
              <a:off x="6098739" y="476700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37"/>
            <p:cNvSpPr txBox="1"/>
            <p:nvPr/>
          </p:nvSpPr>
          <p:spPr>
            <a:xfrm>
              <a:off x="6630455" y="4830692"/>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Vertical)">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6" name="矩形 25"/>
          <p:cNvSpPr/>
          <p:nvPr/>
        </p:nvSpPr>
        <p:spPr>
          <a:xfrm>
            <a:off x="4357045"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4357045"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2772594"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04</a:t>
            </a:r>
            <a:endParaRPr lang="zh-CN" altLang="en-US" sz="4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4645410" y="1253817"/>
            <a:ext cx="2880820" cy="93626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五边形 4"/>
          <p:cNvSpPr/>
          <p:nvPr/>
        </p:nvSpPr>
        <p:spPr>
          <a:xfrm flipH="1">
            <a:off x="1764590" y="2183568"/>
            <a:ext cx="2880820" cy="93626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TextBox 14"/>
          <p:cNvSpPr txBox="1"/>
          <p:nvPr/>
        </p:nvSpPr>
        <p:spPr>
          <a:xfrm>
            <a:off x="2196713" y="2510109"/>
            <a:ext cx="2448697" cy="284654"/>
          </a:xfrm>
          <a:prstGeom prst="rect">
            <a:avLst/>
          </a:prstGeom>
          <a:noFill/>
        </p:spPr>
        <p:txBody>
          <a:bodyPr wrap="square" lIns="68592" tIns="34296" rIns="68592" bIns="34296" rtlCol="0">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点击添加标题</a:t>
            </a:r>
          </a:p>
        </p:txBody>
      </p:sp>
      <p:sp>
        <p:nvSpPr>
          <p:cNvPr id="8" name="TextBox 15"/>
          <p:cNvSpPr txBox="1"/>
          <p:nvPr/>
        </p:nvSpPr>
        <p:spPr>
          <a:xfrm>
            <a:off x="4645410" y="1521860"/>
            <a:ext cx="2448697" cy="284654"/>
          </a:xfrm>
          <a:prstGeom prst="rect">
            <a:avLst/>
          </a:prstGeom>
          <a:noFill/>
        </p:spPr>
        <p:txBody>
          <a:bodyPr wrap="square" lIns="68592" tIns="34296" rIns="68592" bIns="34296"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点击添加标题</a:t>
            </a:r>
          </a:p>
        </p:txBody>
      </p:sp>
      <p:sp>
        <p:nvSpPr>
          <p:cNvPr id="9" name="TextBox 16"/>
          <p:cNvSpPr txBox="1"/>
          <p:nvPr/>
        </p:nvSpPr>
        <p:spPr>
          <a:xfrm>
            <a:off x="1115252" y="1060115"/>
            <a:ext cx="3240922" cy="761644"/>
          </a:xfrm>
          <a:prstGeom prst="rect">
            <a:avLst/>
          </a:prstGeom>
          <a:noFill/>
        </p:spPr>
        <p:txBody>
          <a:bodyPr wrap="square" lIns="68592" tIns="34296" rIns="68592" bIns="34296"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TextBox 17"/>
          <p:cNvSpPr txBox="1"/>
          <p:nvPr/>
        </p:nvSpPr>
        <p:spPr>
          <a:xfrm>
            <a:off x="4861477" y="2448544"/>
            <a:ext cx="3240922" cy="761644"/>
          </a:xfrm>
          <a:prstGeom prst="rect">
            <a:avLst/>
          </a:prstGeom>
          <a:noFill/>
        </p:spPr>
        <p:txBody>
          <a:bodyPr wrap="square" lIns="68592" tIns="34296" rIns="68592" bIns="34296"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2776781" y="3637108"/>
            <a:ext cx="1692482" cy="2269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1804506" y="3997212"/>
            <a:ext cx="2652659" cy="2269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2308648" y="4418399"/>
            <a:ext cx="2160615" cy="22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21"/>
          <p:cNvSpPr txBox="1"/>
          <p:nvPr/>
        </p:nvSpPr>
        <p:spPr>
          <a:xfrm>
            <a:off x="2985700" y="3637104"/>
            <a:ext cx="1087666"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对比一：</a:t>
            </a:r>
            <a:r>
              <a:rPr lang="en-US" altLang="zh-CN" sz="1200" dirty="0">
                <a:solidFill>
                  <a:schemeClr val="bg1"/>
                </a:solidFill>
                <a:latin typeface="微软雅黑" panose="020B0503020204020204" pitchFamily="34" charset="-122"/>
                <a:ea typeface="微软雅黑" panose="020B0503020204020204" pitchFamily="34" charset="-122"/>
              </a:rPr>
              <a:t>56</a:t>
            </a:r>
            <a:r>
              <a:rPr lang="zh-CN" altLang="en-US" sz="1200" dirty="0">
                <a:solidFill>
                  <a:schemeClr val="bg1"/>
                </a:solidFill>
                <a:latin typeface="微软雅黑" panose="020B0503020204020204" pitchFamily="34" charset="-122"/>
                <a:ea typeface="微软雅黑" panose="020B0503020204020204" pitchFamily="34" charset="-122"/>
              </a:rPr>
              <a:t>％</a:t>
            </a:r>
          </a:p>
        </p:txBody>
      </p:sp>
      <p:sp>
        <p:nvSpPr>
          <p:cNvPr id="15" name="TextBox 22"/>
          <p:cNvSpPr txBox="1"/>
          <p:nvPr/>
        </p:nvSpPr>
        <p:spPr>
          <a:xfrm>
            <a:off x="2985701" y="3997206"/>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对比二：</a:t>
            </a:r>
            <a:r>
              <a:rPr lang="en-US" altLang="zh-CN" sz="1200" dirty="0">
                <a:solidFill>
                  <a:schemeClr val="bg1"/>
                </a:solidFill>
                <a:latin typeface="微软雅黑" panose="020B0503020204020204" pitchFamily="34" charset="-122"/>
                <a:ea typeface="微软雅黑" panose="020B0503020204020204" pitchFamily="34" charset="-122"/>
              </a:rPr>
              <a:t>820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16" name="TextBox 23"/>
          <p:cNvSpPr txBox="1"/>
          <p:nvPr/>
        </p:nvSpPr>
        <p:spPr>
          <a:xfrm>
            <a:off x="2985701" y="4423630"/>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对比三：</a:t>
            </a:r>
            <a:r>
              <a:rPr lang="en-US" altLang="zh-CN" sz="1200" dirty="0">
                <a:solidFill>
                  <a:schemeClr val="bg1"/>
                </a:solidFill>
                <a:latin typeface="微软雅黑" panose="020B0503020204020204" pitchFamily="34" charset="-122"/>
                <a:ea typeface="微软雅黑" panose="020B0503020204020204" pitchFamily="34" charset="-122"/>
              </a:rPr>
              <a:t>640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17" name="矩形 16"/>
          <p:cNvSpPr/>
          <p:nvPr/>
        </p:nvSpPr>
        <p:spPr>
          <a:xfrm>
            <a:off x="4788292" y="3612959"/>
            <a:ext cx="1692482" cy="22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800398" y="3973062"/>
            <a:ext cx="2652659" cy="2269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788292" y="4394250"/>
            <a:ext cx="2160615" cy="2269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27"/>
          <p:cNvSpPr txBox="1"/>
          <p:nvPr/>
        </p:nvSpPr>
        <p:spPr>
          <a:xfrm>
            <a:off x="4997210" y="3612956"/>
            <a:ext cx="1087666"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对比一：</a:t>
            </a:r>
            <a:r>
              <a:rPr lang="en-US" altLang="zh-CN" sz="1200" dirty="0">
                <a:solidFill>
                  <a:schemeClr val="bg1"/>
                </a:solidFill>
                <a:latin typeface="微软雅黑" panose="020B0503020204020204" pitchFamily="34" charset="-122"/>
                <a:ea typeface="微软雅黑" panose="020B0503020204020204" pitchFamily="34" charset="-122"/>
              </a:rPr>
              <a:t>56</a:t>
            </a:r>
            <a:r>
              <a:rPr lang="zh-CN" altLang="en-US" sz="1200" dirty="0">
                <a:solidFill>
                  <a:schemeClr val="bg1"/>
                </a:solidFill>
                <a:latin typeface="微软雅黑" panose="020B0503020204020204" pitchFamily="34" charset="-122"/>
                <a:ea typeface="微软雅黑" panose="020B0503020204020204" pitchFamily="34" charset="-122"/>
              </a:rPr>
              <a:t>％</a:t>
            </a:r>
          </a:p>
        </p:txBody>
      </p:sp>
      <p:sp>
        <p:nvSpPr>
          <p:cNvPr id="21" name="TextBox 28"/>
          <p:cNvSpPr txBox="1"/>
          <p:nvPr/>
        </p:nvSpPr>
        <p:spPr>
          <a:xfrm>
            <a:off x="5004358" y="3973057"/>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对比二：</a:t>
            </a:r>
            <a:r>
              <a:rPr lang="en-US" altLang="zh-CN" sz="1200" dirty="0">
                <a:solidFill>
                  <a:schemeClr val="bg1"/>
                </a:solidFill>
                <a:latin typeface="微软雅黑" panose="020B0503020204020204" pitchFamily="34" charset="-122"/>
                <a:ea typeface="微软雅黑" panose="020B0503020204020204" pitchFamily="34" charset="-122"/>
              </a:rPr>
              <a:t>820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22" name="TextBox 29"/>
          <p:cNvSpPr txBox="1"/>
          <p:nvPr/>
        </p:nvSpPr>
        <p:spPr>
          <a:xfrm>
            <a:off x="5016433" y="4399483"/>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对比三：</a:t>
            </a:r>
            <a:r>
              <a:rPr lang="en-US" altLang="zh-CN" sz="1200" dirty="0">
                <a:solidFill>
                  <a:schemeClr val="bg1"/>
                </a:solidFill>
                <a:latin typeface="微软雅黑" panose="020B0503020204020204" pitchFamily="34" charset="-122"/>
                <a:ea typeface="微软雅黑" panose="020B0503020204020204" pitchFamily="34" charset="-122"/>
              </a:rPr>
              <a:t>640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400"/>
                                        <p:tgtEl>
                                          <p:spTgt spid="1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1" grpId="0" animBg="1"/>
      <p:bldP spid="12" grpId="0" animBg="1"/>
      <p:bldP spid="13" grpId="0" animBg="1"/>
      <p:bldP spid="14" grpId="0"/>
      <p:bldP spid="15" grpId="0"/>
      <p:bldP spid="16" grpId="0"/>
      <p:bldP spid="17" grpId="0" animBg="1"/>
      <p:bldP spid="18" grpId="0" animBg="1"/>
      <p:bldP spid="19" grpId="0" animBg="1"/>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179000" y="2477278"/>
            <a:ext cx="1061134" cy="1061134"/>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0" name="椭圆 9"/>
          <p:cNvSpPr/>
          <p:nvPr/>
        </p:nvSpPr>
        <p:spPr>
          <a:xfrm>
            <a:off x="4795327" y="2477278"/>
            <a:ext cx="1061134" cy="1061134"/>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1" name="椭圆 10"/>
          <p:cNvSpPr/>
          <p:nvPr/>
        </p:nvSpPr>
        <p:spPr>
          <a:xfrm>
            <a:off x="5478282" y="1835198"/>
            <a:ext cx="443449" cy="44344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cxnSp>
        <p:nvCxnSpPr>
          <p:cNvPr id="12" name="直接连接符 11"/>
          <p:cNvCxnSpPr/>
          <p:nvPr/>
        </p:nvCxnSpPr>
        <p:spPr>
          <a:xfrm>
            <a:off x="4236248" y="3007845"/>
            <a:ext cx="55889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5849370" y="3015993"/>
            <a:ext cx="282859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566159" y="3015993"/>
            <a:ext cx="26099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5998570" y="1820620"/>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6" name="矩形 15"/>
          <p:cNvSpPr/>
          <p:nvPr/>
        </p:nvSpPr>
        <p:spPr>
          <a:xfrm>
            <a:off x="6013207" y="2140554"/>
            <a:ext cx="1681157" cy="401594"/>
          </a:xfrm>
          <a:prstGeom prst="rect">
            <a:avLst/>
          </a:prstGeom>
        </p:spPr>
        <p:txBody>
          <a:bodyPr wrap="square" lIns="68592" tIns="34296" rIns="68592" bIns="34296">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p>
        </p:txBody>
      </p:sp>
      <p:sp>
        <p:nvSpPr>
          <p:cNvPr id="17" name="椭圆 16"/>
          <p:cNvSpPr/>
          <p:nvPr/>
        </p:nvSpPr>
        <p:spPr>
          <a:xfrm>
            <a:off x="5478282" y="3645427"/>
            <a:ext cx="443449" cy="44344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8" name="矩形 17"/>
          <p:cNvSpPr/>
          <p:nvPr/>
        </p:nvSpPr>
        <p:spPr>
          <a:xfrm>
            <a:off x="5998570" y="3655859"/>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9" name="矩形 18"/>
          <p:cNvSpPr/>
          <p:nvPr/>
        </p:nvSpPr>
        <p:spPr>
          <a:xfrm>
            <a:off x="6013207" y="3950785"/>
            <a:ext cx="1681157" cy="401594"/>
          </a:xfrm>
          <a:prstGeom prst="rect">
            <a:avLst/>
          </a:prstGeom>
        </p:spPr>
        <p:txBody>
          <a:bodyPr wrap="square" lIns="68592" tIns="34296" rIns="68592" bIns="34296">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p>
        </p:txBody>
      </p:sp>
      <p:sp>
        <p:nvSpPr>
          <p:cNvPr id="20" name="矩形 19"/>
          <p:cNvSpPr/>
          <p:nvPr/>
        </p:nvSpPr>
        <p:spPr>
          <a:xfrm>
            <a:off x="1604422" y="1753219"/>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1" name="矩形 20"/>
          <p:cNvSpPr/>
          <p:nvPr/>
        </p:nvSpPr>
        <p:spPr>
          <a:xfrm>
            <a:off x="1511926" y="2097578"/>
            <a:ext cx="1681157" cy="401594"/>
          </a:xfrm>
          <a:prstGeom prst="rect">
            <a:avLst/>
          </a:prstGeom>
        </p:spPr>
        <p:txBody>
          <a:bodyPr wrap="square" lIns="68592" tIns="34296" rIns="68592" bIns="34296">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p>
        </p:txBody>
      </p:sp>
      <p:sp>
        <p:nvSpPr>
          <p:cNvPr id="26" name="矩形 25"/>
          <p:cNvSpPr/>
          <p:nvPr/>
        </p:nvSpPr>
        <p:spPr>
          <a:xfrm>
            <a:off x="1547933" y="3619859"/>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7" name="矩形 26"/>
          <p:cNvSpPr/>
          <p:nvPr/>
        </p:nvSpPr>
        <p:spPr>
          <a:xfrm>
            <a:off x="1511926" y="3907809"/>
            <a:ext cx="1681157" cy="401594"/>
          </a:xfrm>
          <a:prstGeom prst="rect">
            <a:avLst/>
          </a:prstGeom>
        </p:spPr>
        <p:txBody>
          <a:bodyPr wrap="square" lIns="68592" tIns="34296" rIns="68592" bIns="34296">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p>
        </p:txBody>
      </p:sp>
      <p:sp>
        <p:nvSpPr>
          <p:cNvPr id="28" name="椭圆 27"/>
          <p:cNvSpPr/>
          <p:nvPr/>
        </p:nvSpPr>
        <p:spPr>
          <a:xfrm>
            <a:off x="3193079" y="1835198"/>
            <a:ext cx="443449" cy="44344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29" name="椭圆 28"/>
          <p:cNvSpPr/>
          <p:nvPr/>
        </p:nvSpPr>
        <p:spPr>
          <a:xfrm>
            <a:off x="3193079" y="3645427"/>
            <a:ext cx="443449" cy="44344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30" name="文本框 9"/>
          <p:cNvSpPr txBox="1"/>
          <p:nvPr/>
        </p:nvSpPr>
        <p:spPr>
          <a:xfrm>
            <a:off x="3288466" y="1869888"/>
            <a:ext cx="274803"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anose="020B0806030902050204" pitchFamily="34" charset="0"/>
                <a:ea typeface="汉仪菱心体简" panose="02010609000101010101" pitchFamily="49" charset="-122"/>
              </a:rPr>
              <a:t>A</a:t>
            </a:r>
            <a:endParaRPr lang="zh-CN" altLang="en-US" sz="2100" dirty="0">
              <a:solidFill>
                <a:schemeClr val="bg1"/>
              </a:solidFill>
              <a:latin typeface="Impact" panose="020B0806030902050204" pitchFamily="34" charset="0"/>
              <a:ea typeface="汉仪菱心体简" panose="02010609000101010101" pitchFamily="49" charset="-122"/>
            </a:endParaRPr>
          </a:p>
        </p:txBody>
      </p:sp>
      <p:sp>
        <p:nvSpPr>
          <p:cNvPr id="31" name="文本框 9"/>
          <p:cNvSpPr txBox="1"/>
          <p:nvPr/>
        </p:nvSpPr>
        <p:spPr>
          <a:xfrm>
            <a:off x="3270992" y="3670970"/>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anose="020B0806030902050204" pitchFamily="34" charset="0"/>
                <a:ea typeface="汉仪菱心体简" panose="02010609000101010101" pitchFamily="49" charset="-122"/>
              </a:rPr>
              <a:t>B</a:t>
            </a:r>
            <a:endParaRPr lang="zh-CN" altLang="en-US" sz="2100" dirty="0">
              <a:solidFill>
                <a:schemeClr val="bg1"/>
              </a:solidFill>
              <a:latin typeface="Impact" panose="020B0806030902050204" pitchFamily="34" charset="0"/>
              <a:ea typeface="汉仪菱心体简" panose="02010609000101010101" pitchFamily="49" charset="-122"/>
            </a:endParaRPr>
          </a:p>
        </p:txBody>
      </p:sp>
      <p:sp>
        <p:nvSpPr>
          <p:cNvPr id="32" name="文本框 9"/>
          <p:cNvSpPr txBox="1"/>
          <p:nvPr/>
        </p:nvSpPr>
        <p:spPr>
          <a:xfrm>
            <a:off x="5557376" y="1869888"/>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anose="020B0806030902050204" pitchFamily="34" charset="0"/>
                <a:ea typeface="汉仪菱心体简" panose="02010609000101010101" pitchFamily="49" charset="-122"/>
              </a:rPr>
              <a:t>C</a:t>
            </a:r>
            <a:endParaRPr lang="zh-CN" altLang="en-US" sz="2100" dirty="0">
              <a:solidFill>
                <a:schemeClr val="bg1"/>
              </a:solidFill>
              <a:latin typeface="Impact" panose="020B0806030902050204" pitchFamily="34" charset="0"/>
              <a:ea typeface="汉仪菱心体简" panose="02010609000101010101" pitchFamily="49" charset="-122"/>
            </a:endParaRPr>
          </a:p>
        </p:txBody>
      </p:sp>
      <p:sp>
        <p:nvSpPr>
          <p:cNvPr id="33" name="文本框 9"/>
          <p:cNvSpPr txBox="1"/>
          <p:nvPr/>
        </p:nvSpPr>
        <p:spPr>
          <a:xfrm>
            <a:off x="5557376" y="3670970"/>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anose="020B0806030902050204" pitchFamily="34" charset="0"/>
                <a:ea typeface="汉仪菱心体简" panose="02010609000101010101" pitchFamily="49" charset="-122"/>
              </a:rPr>
              <a:t>D</a:t>
            </a:r>
            <a:endParaRPr lang="zh-CN" altLang="en-US" sz="2100" dirty="0">
              <a:solidFill>
                <a:schemeClr val="bg1"/>
              </a:solidFill>
              <a:latin typeface="Impact" panose="020B0806030902050204" pitchFamily="34" charset="0"/>
              <a:ea typeface="汉仪菱心体简" panose="02010609000101010101" pitchFamily="49" charset="-122"/>
            </a:endParaRPr>
          </a:p>
        </p:txBody>
      </p:sp>
      <p:sp>
        <p:nvSpPr>
          <p:cNvPr id="34" name="Freeform 532"/>
          <p:cNvSpPr/>
          <p:nvPr/>
        </p:nvSpPr>
        <p:spPr bwMode="auto">
          <a:xfrm>
            <a:off x="3485236" y="2778035"/>
            <a:ext cx="448662" cy="455563"/>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2"/>
          </a:solidFill>
          <a:ln>
            <a:noFill/>
          </a:ln>
        </p:spPr>
        <p:txBody>
          <a:bodyPr vert="horz" wrap="square" lIns="91456" tIns="45728" rIns="91456" bIns="45728" numCol="1" anchor="t" anchorCtr="0" compatLnSpc="1"/>
          <a:lstStyle/>
          <a:p>
            <a:endParaRPr lang="zh-CN" altLang="en-US" dirty="0"/>
          </a:p>
        </p:txBody>
      </p:sp>
      <p:sp>
        <p:nvSpPr>
          <p:cNvPr id="35" name="Freeform 532"/>
          <p:cNvSpPr/>
          <p:nvPr/>
        </p:nvSpPr>
        <p:spPr bwMode="auto">
          <a:xfrm flipH="1" flipV="1">
            <a:off x="5101563" y="2778035"/>
            <a:ext cx="448662" cy="455563"/>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1"/>
          </a:solidFill>
          <a:ln>
            <a:noFill/>
          </a:ln>
        </p:spPr>
        <p:txBody>
          <a:bodyPr vert="horz" wrap="square" lIns="91456" tIns="45728" rIns="91456" bIns="45728" numCol="1" anchor="t" anchorCtr="0" compatLnSpc="1"/>
          <a:lstStyle/>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anim calcmode="lin" valueType="num">
                                      <p:cBhvr>
                                        <p:cTn id="43" dur="750" fill="hold"/>
                                        <p:tgtEl>
                                          <p:spTgt spid="28"/>
                                        </p:tgtEl>
                                        <p:attrNameLst>
                                          <p:attrName>ppt_x</p:attrName>
                                        </p:attrNameLst>
                                      </p:cBhvr>
                                      <p:tavLst>
                                        <p:tav tm="0">
                                          <p:val>
                                            <p:strVal val="#ppt_x"/>
                                          </p:val>
                                        </p:tav>
                                        <p:tav tm="100000">
                                          <p:val>
                                            <p:strVal val="#ppt_x"/>
                                          </p:val>
                                        </p:tav>
                                      </p:tavLst>
                                    </p:anim>
                                    <p:anim calcmode="lin" valueType="num">
                                      <p:cBhvr>
                                        <p:cTn id="44" dur="750" fill="hold"/>
                                        <p:tgtEl>
                                          <p:spTgt spid="2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750"/>
                                        <p:tgtEl>
                                          <p:spTgt spid="29"/>
                                        </p:tgtEl>
                                      </p:cBhvr>
                                    </p:animEffect>
                                    <p:anim calcmode="lin" valueType="num">
                                      <p:cBhvr>
                                        <p:cTn id="55" dur="750" fill="hold"/>
                                        <p:tgtEl>
                                          <p:spTgt spid="29"/>
                                        </p:tgtEl>
                                        <p:attrNameLst>
                                          <p:attrName>ppt_x</p:attrName>
                                        </p:attrNameLst>
                                      </p:cBhvr>
                                      <p:tavLst>
                                        <p:tav tm="0">
                                          <p:val>
                                            <p:strVal val="#ppt_x"/>
                                          </p:val>
                                        </p:tav>
                                        <p:tav tm="100000">
                                          <p:val>
                                            <p:strVal val="#ppt_x"/>
                                          </p:val>
                                        </p:tav>
                                      </p:tavLst>
                                    </p:anim>
                                    <p:anim calcmode="lin" valueType="num">
                                      <p:cBhvr>
                                        <p:cTn id="56" dur="750" fill="hold"/>
                                        <p:tgtEl>
                                          <p:spTgt spid="2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par>
                          <p:cTn id="63" fill="hold">
                            <p:stCondLst>
                              <p:cond delay="600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750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right)">
                                      <p:cBhvr>
                                        <p:cTn id="102" dur="500"/>
                                        <p:tgtEl>
                                          <p:spTgt spid="2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right)">
                                      <p:cBhvr>
                                        <p:cTn id="105" dur="500"/>
                                        <p:tgtEl>
                                          <p:spTgt spid="2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wipe(right)">
                                      <p:cBhvr>
                                        <p:cTn id="108" dur="500"/>
                                        <p:tgtEl>
                                          <p:spTgt spid="2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right)">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p:bldP spid="16" grpId="0"/>
      <p:bldP spid="17" grpId="0" animBg="1"/>
      <p:bldP spid="18" grpId="0"/>
      <p:bldP spid="19" grpId="0"/>
      <p:bldP spid="20" grpId="0"/>
      <p:bldP spid="21" grpId="0"/>
      <p:bldP spid="26" grpId="0"/>
      <p:bldP spid="27" grpId="0"/>
      <p:bldP spid="28" grpId="0" animBg="1"/>
      <p:bldP spid="29" grpId="0" animBg="1"/>
      <p:bldP spid="30" grpId="0"/>
      <p:bldP spid="31" grpId="0"/>
      <p:bldP spid="32" grpId="0"/>
      <p:bldP spid="33" grpId="0"/>
      <p:bldP spid="34" grpId="0" animBg="1"/>
      <p:bldP spid="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0025" y="1303464"/>
            <a:ext cx="4298746" cy="3130149"/>
            <a:chOff x="4269283" y="1302890"/>
            <a:chExt cx="4298000" cy="3129606"/>
          </a:xfrm>
        </p:grpSpPr>
        <p:grpSp>
          <p:nvGrpSpPr>
            <p:cNvPr id="3" name="Group 1"/>
            <p:cNvGrpSpPr/>
            <p:nvPr/>
          </p:nvGrpSpPr>
          <p:grpSpPr>
            <a:xfrm rot="10800000">
              <a:off x="4269283" y="1307819"/>
              <a:ext cx="4298000" cy="3124677"/>
              <a:chOff x="220483" y="1892137"/>
              <a:chExt cx="5730667" cy="4166236"/>
            </a:xfrm>
          </p:grpSpPr>
          <p:sp>
            <p:nvSpPr>
              <p:cNvPr id="53" name="Freeform: Shape 2"/>
              <p:cNvSpPr/>
              <p:nvPr/>
            </p:nvSpPr>
            <p:spPr bwMode="auto">
              <a:xfrm>
                <a:off x="2139373" y="2067351"/>
                <a:ext cx="1393977" cy="1404782"/>
              </a:xfrm>
              <a:custGeom>
                <a:avLst/>
                <a:gdLst>
                  <a:gd name="T0" fmla="*/ 0 w 163"/>
                  <a:gd name="T1" fmla="*/ 0 h 164"/>
                  <a:gd name="T2" fmla="*/ 45 w 163"/>
                  <a:gd name="T3" fmla="*/ 164 h 164"/>
                  <a:gd name="T4" fmla="*/ 96 w 163"/>
                  <a:gd name="T5" fmla="*/ 71 h 164"/>
                  <a:gd name="T6" fmla="*/ 163 w 163"/>
                  <a:gd name="T7" fmla="*/ 0 h 164"/>
                  <a:gd name="T8" fmla="*/ 0 w 163"/>
                  <a:gd name="T9" fmla="*/ 0 h 164"/>
                </a:gdLst>
                <a:ahLst/>
                <a:cxnLst>
                  <a:cxn ang="0">
                    <a:pos x="T0" y="T1"/>
                  </a:cxn>
                  <a:cxn ang="0">
                    <a:pos x="T2" y="T3"/>
                  </a:cxn>
                  <a:cxn ang="0">
                    <a:pos x="T4" y="T5"/>
                  </a:cxn>
                  <a:cxn ang="0">
                    <a:pos x="T6" y="T7"/>
                  </a:cxn>
                  <a:cxn ang="0">
                    <a:pos x="T8" y="T9"/>
                  </a:cxn>
                </a:cxnLst>
                <a:rect l="0" t="0" r="r" b="b"/>
                <a:pathLst>
                  <a:path w="163" h="164">
                    <a:moveTo>
                      <a:pt x="0" y="0"/>
                    </a:moveTo>
                    <a:cubicBezTo>
                      <a:pt x="45" y="164"/>
                      <a:pt x="45" y="164"/>
                      <a:pt x="45" y="164"/>
                    </a:cubicBezTo>
                    <a:cubicBezTo>
                      <a:pt x="52" y="145"/>
                      <a:pt x="87" y="87"/>
                      <a:pt x="96" y="71"/>
                    </a:cubicBezTo>
                    <a:cubicBezTo>
                      <a:pt x="126" y="16"/>
                      <a:pt x="163" y="0"/>
                      <a:pt x="163" y="0"/>
                    </a:cubicBezTo>
                    <a:cubicBezTo>
                      <a:pt x="0" y="0"/>
                      <a:pt x="0" y="0"/>
                      <a:pt x="0" y="0"/>
                    </a:cubicBezTo>
                  </a:path>
                </a:pathLst>
              </a:custGeom>
              <a:gradFill flip="none" rotWithShape="1">
                <a:gsLst>
                  <a:gs pos="0">
                    <a:schemeClr val="accent5">
                      <a:lumMod val="75000"/>
                    </a:schemeClr>
                  </a:gs>
                  <a:gs pos="38000">
                    <a:schemeClr val="accent5"/>
                  </a:gs>
                  <a:gs pos="100000">
                    <a:schemeClr val="accent5"/>
                  </a:gs>
                </a:gsLst>
                <a:lin ang="0" scaled="0"/>
                <a:tileRect/>
              </a:gradFill>
              <a:ln>
                <a:solidFill>
                  <a:schemeClr val="bg1"/>
                </a:solidFill>
              </a:ln>
            </p:spPr>
            <p:txBody>
              <a:bodyPr anchor="ctr"/>
              <a:lstStyle/>
              <a:p>
                <a:pPr algn="ctr"/>
                <a:endParaRPr/>
              </a:p>
            </p:txBody>
          </p:sp>
          <p:sp>
            <p:nvSpPr>
              <p:cNvPr id="54" name="Freeform: Shape 3"/>
              <p:cNvSpPr/>
              <p:nvPr/>
            </p:nvSpPr>
            <p:spPr>
              <a:xfrm>
                <a:off x="1343329" y="2589643"/>
                <a:ext cx="3367081" cy="1095009"/>
              </a:xfrm>
              <a:custGeom>
                <a:avLst/>
                <a:gdLst>
                  <a:gd name="connsiteX0" fmla="*/ 627128 w 3918640"/>
                  <a:gd name="connsiteY0" fmla="*/ 0 h 1274382"/>
                  <a:gd name="connsiteX1" fmla="*/ 2311115 w 3918640"/>
                  <a:gd name="connsiteY1" fmla="*/ 0 h 1274382"/>
                  <a:gd name="connsiteX2" fmla="*/ 2343852 w 3918640"/>
                  <a:gd name="connsiteY2" fmla="*/ 0 h 1274382"/>
                  <a:gd name="connsiteX3" fmla="*/ 2510711 w 3918640"/>
                  <a:gd name="connsiteY3" fmla="*/ 0 h 1274382"/>
                  <a:gd name="connsiteX4" fmla="*/ 2689091 w 3918640"/>
                  <a:gd name="connsiteY4" fmla="*/ 0 h 1274382"/>
                  <a:gd name="connsiteX5" fmla="*/ 2839532 w 3918640"/>
                  <a:gd name="connsiteY5" fmla="*/ 0 h 1274382"/>
                  <a:gd name="connsiteX6" fmla="*/ 2955313 w 3918640"/>
                  <a:gd name="connsiteY6" fmla="*/ 0 h 1274382"/>
                  <a:gd name="connsiteX7" fmla="*/ 3029711 w 3918640"/>
                  <a:gd name="connsiteY7" fmla="*/ 0 h 1274382"/>
                  <a:gd name="connsiteX8" fmla="*/ 3056004 w 3918640"/>
                  <a:gd name="connsiteY8" fmla="*/ 0 h 1274382"/>
                  <a:gd name="connsiteX9" fmla="*/ 3918640 w 3918640"/>
                  <a:gd name="connsiteY9" fmla="*/ 0 h 1274382"/>
                  <a:gd name="connsiteX10" fmla="*/ 3918640 w 3918640"/>
                  <a:gd name="connsiteY10" fmla="*/ 817544 h 1274382"/>
                  <a:gd name="connsiteX11" fmla="*/ 2343852 w 3918640"/>
                  <a:gd name="connsiteY11" fmla="*/ 817544 h 1274382"/>
                  <a:gd name="connsiteX12" fmla="*/ 2343852 w 3918640"/>
                  <a:gd name="connsiteY12" fmla="*/ 805669 h 1274382"/>
                  <a:gd name="connsiteX13" fmla="*/ 2259651 w 3918640"/>
                  <a:gd name="connsiteY13" fmla="*/ 975699 h 1274382"/>
                  <a:gd name="connsiteX14" fmla="*/ 0 w 3918640"/>
                  <a:gd name="connsiteY14" fmla="*/ 1274382 h 1274382"/>
                  <a:gd name="connsiteX15" fmla="*/ 507675 w 3918640"/>
                  <a:gd name="connsiteY15" fmla="*/ 59737 h 1274382"/>
                  <a:gd name="connsiteX16" fmla="*/ 627128 w 3918640"/>
                  <a:gd name="connsiteY16" fmla="*/ 0 h 12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18640" h="1274382">
                    <a:moveTo>
                      <a:pt x="627128" y="0"/>
                    </a:moveTo>
                    <a:cubicBezTo>
                      <a:pt x="683121" y="0"/>
                      <a:pt x="1617903" y="0"/>
                      <a:pt x="2311115" y="0"/>
                    </a:cubicBezTo>
                    <a:lnTo>
                      <a:pt x="2343852" y="0"/>
                    </a:lnTo>
                    <a:lnTo>
                      <a:pt x="2510711" y="0"/>
                    </a:lnTo>
                    <a:lnTo>
                      <a:pt x="2689091" y="0"/>
                    </a:lnTo>
                    <a:lnTo>
                      <a:pt x="2839532" y="0"/>
                    </a:lnTo>
                    <a:lnTo>
                      <a:pt x="2955313" y="0"/>
                    </a:lnTo>
                    <a:lnTo>
                      <a:pt x="3029711" y="0"/>
                    </a:lnTo>
                    <a:lnTo>
                      <a:pt x="3056004" y="0"/>
                    </a:lnTo>
                    <a:lnTo>
                      <a:pt x="3918640" y="0"/>
                    </a:lnTo>
                    <a:lnTo>
                      <a:pt x="3918640" y="817544"/>
                    </a:lnTo>
                    <a:lnTo>
                      <a:pt x="2343852" y="817544"/>
                    </a:lnTo>
                    <a:lnTo>
                      <a:pt x="2343852" y="805669"/>
                    </a:lnTo>
                    <a:lnTo>
                      <a:pt x="2259651" y="975699"/>
                    </a:lnTo>
                    <a:cubicBezTo>
                      <a:pt x="2170061" y="1194733"/>
                      <a:pt x="89589" y="1025479"/>
                      <a:pt x="0" y="1274382"/>
                    </a:cubicBezTo>
                    <a:cubicBezTo>
                      <a:pt x="0" y="1274382"/>
                      <a:pt x="0" y="1274382"/>
                      <a:pt x="507675" y="59737"/>
                    </a:cubicBezTo>
                    <a:cubicBezTo>
                      <a:pt x="507675" y="59737"/>
                      <a:pt x="537538" y="0"/>
                      <a:pt x="627128" y="0"/>
                    </a:cubicBez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4"/>
              <p:cNvSpPr/>
              <p:nvPr/>
            </p:nvSpPr>
            <p:spPr bwMode="auto">
              <a:xfrm>
                <a:off x="921896" y="3292116"/>
                <a:ext cx="3425508" cy="1087805"/>
              </a:xfrm>
              <a:custGeom>
                <a:avLst/>
                <a:gdLst>
                  <a:gd name="T0" fmla="*/ 51 w 400"/>
                  <a:gd name="T1" fmla="*/ 6 h 127"/>
                  <a:gd name="T2" fmla="*/ 0 w 400"/>
                  <a:gd name="T3" fmla="*/ 127 h 127"/>
                  <a:gd name="T4" fmla="*/ 320 w 400"/>
                  <a:gd name="T5" fmla="*/ 98 h 127"/>
                  <a:gd name="T6" fmla="*/ 400 w 400"/>
                  <a:gd name="T7" fmla="*/ 0 h 127"/>
                  <a:gd name="T8" fmla="*/ 63 w 400"/>
                  <a:gd name="T9" fmla="*/ 0 h 127"/>
                  <a:gd name="T10" fmla="*/ 51 w 400"/>
                  <a:gd name="T11" fmla="*/ 6 h 127"/>
                </a:gdLst>
                <a:ahLst/>
                <a:cxnLst>
                  <a:cxn ang="0">
                    <a:pos x="T0" y="T1"/>
                  </a:cxn>
                  <a:cxn ang="0">
                    <a:pos x="T2" y="T3"/>
                  </a:cxn>
                  <a:cxn ang="0">
                    <a:pos x="T4" y="T5"/>
                  </a:cxn>
                  <a:cxn ang="0">
                    <a:pos x="T6" y="T7"/>
                  </a:cxn>
                  <a:cxn ang="0">
                    <a:pos x="T8" y="T9"/>
                  </a:cxn>
                  <a:cxn ang="0">
                    <a:pos x="T10" y="T11"/>
                  </a:cxn>
                </a:cxnLst>
                <a:rect l="0" t="0" r="r" b="b"/>
                <a:pathLst>
                  <a:path w="400" h="127">
                    <a:moveTo>
                      <a:pt x="51" y="6"/>
                    </a:moveTo>
                    <a:cubicBezTo>
                      <a:pt x="0" y="127"/>
                      <a:pt x="0" y="127"/>
                      <a:pt x="0" y="127"/>
                    </a:cubicBezTo>
                    <a:cubicBezTo>
                      <a:pt x="9" y="102"/>
                      <a:pt x="311" y="119"/>
                      <a:pt x="320" y="98"/>
                    </a:cubicBezTo>
                    <a:cubicBezTo>
                      <a:pt x="347" y="35"/>
                      <a:pt x="400" y="0"/>
                      <a:pt x="400" y="0"/>
                    </a:cubicBezTo>
                    <a:cubicBezTo>
                      <a:pt x="400" y="0"/>
                      <a:pt x="72" y="0"/>
                      <a:pt x="63" y="0"/>
                    </a:cubicBezTo>
                    <a:cubicBezTo>
                      <a:pt x="53" y="0"/>
                      <a:pt x="51" y="6"/>
                      <a:pt x="51" y="6"/>
                    </a:cubicBezTo>
                    <a:close/>
                  </a:path>
                </a:pathLst>
              </a:custGeom>
              <a:solidFill>
                <a:schemeClr val="accent3"/>
              </a:solidFill>
              <a:ln>
                <a:solidFill>
                  <a:schemeClr val="bg1"/>
                </a:solidFill>
              </a:ln>
            </p:spPr>
            <p:txBody>
              <a:bodyPr anchor="ctr"/>
              <a:lstStyle/>
              <a:p>
                <a:pPr algn="ctr"/>
                <a:endParaRPr/>
              </a:p>
            </p:txBody>
          </p:sp>
          <p:sp>
            <p:nvSpPr>
              <p:cNvPr id="56" name="Freeform: Shape 5"/>
              <p:cNvSpPr/>
              <p:nvPr/>
            </p:nvSpPr>
            <p:spPr bwMode="auto">
              <a:xfrm>
                <a:off x="511267" y="4019193"/>
                <a:ext cx="4761516" cy="1106259"/>
              </a:xfrm>
              <a:custGeom>
                <a:avLst/>
                <a:gdLst>
                  <a:gd name="connsiteX0" fmla="*/ 4015982 w 5541497"/>
                  <a:gd name="connsiteY0" fmla="*/ 0 h 1287474"/>
                  <a:gd name="connsiteX1" fmla="*/ 5541497 w 5541497"/>
                  <a:gd name="connsiteY1" fmla="*/ 0 h 1287474"/>
                  <a:gd name="connsiteX2" fmla="*/ 5541497 w 5541497"/>
                  <a:gd name="connsiteY2" fmla="*/ 809583 h 1287474"/>
                  <a:gd name="connsiteX3" fmla="*/ 4162274 w 5541497"/>
                  <a:gd name="connsiteY3" fmla="*/ 809583 h 1287474"/>
                  <a:gd name="connsiteX4" fmla="*/ 4074241 w 5541497"/>
                  <a:gd name="connsiteY4" fmla="*/ 987809 h 1287474"/>
                  <a:gd name="connsiteX5" fmla="*/ 0 w 5541497"/>
                  <a:gd name="connsiteY5" fmla="*/ 1287474 h 1287474"/>
                  <a:gd name="connsiteX6" fmla="*/ 508035 w 5541497"/>
                  <a:gd name="connsiteY6" fmla="*/ 68834 h 1287474"/>
                  <a:gd name="connsiteX7" fmla="*/ 627573 w 5541497"/>
                  <a:gd name="connsiteY7" fmla="*/ 8901 h 1287474"/>
                  <a:gd name="connsiteX8" fmla="*/ 3904986 w 5541497"/>
                  <a:gd name="connsiteY8" fmla="*/ 8901 h 1287474"/>
                  <a:gd name="connsiteX9" fmla="*/ 4015982 w 5541497"/>
                  <a:gd name="connsiteY9" fmla="*/ 8901 h 128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1497" h="1287474">
                    <a:moveTo>
                      <a:pt x="4015982" y="0"/>
                    </a:moveTo>
                    <a:lnTo>
                      <a:pt x="5541497" y="0"/>
                    </a:lnTo>
                    <a:lnTo>
                      <a:pt x="5541497" y="809583"/>
                    </a:lnTo>
                    <a:lnTo>
                      <a:pt x="4162274" y="809583"/>
                    </a:lnTo>
                    <a:lnTo>
                      <a:pt x="4074241" y="987809"/>
                    </a:lnTo>
                    <a:cubicBezTo>
                      <a:pt x="3984588" y="1207563"/>
                      <a:pt x="89653" y="1037753"/>
                      <a:pt x="0" y="1287474"/>
                    </a:cubicBezTo>
                    <a:cubicBezTo>
                      <a:pt x="0" y="1287474"/>
                      <a:pt x="0" y="1287474"/>
                      <a:pt x="508035" y="68834"/>
                    </a:cubicBezTo>
                    <a:cubicBezTo>
                      <a:pt x="508035" y="68834"/>
                      <a:pt x="527958" y="8901"/>
                      <a:pt x="627573" y="8901"/>
                    </a:cubicBezTo>
                    <a:cubicBezTo>
                      <a:pt x="689210" y="8901"/>
                      <a:pt x="2671853" y="8901"/>
                      <a:pt x="3904986" y="8901"/>
                    </a:cubicBezTo>
                    <a:lnTo>
                      <a:pt x="4015982" y="8901"/>
                    </a:lnTo>
                    <a:close/>
                  </a:path>
                </a:pathLst>
              </a:custGeom>
              <a:gradFill>
                <a:gsLst>
                  <a:gs pos="0">
                    <a:schemeClr val="accent2">
                      <a:lumMod val="75000"/>
                    </a:schemeClr>
                  </a:gs>
                  <a:gs pos="100000">
                    <a:schemeClr val="accent2"/>
                  </a:gs>
                </a:gsLst>
                <a:lin ang="0" scaled="0"/>
              </a:gradFill>
              <a:ln>
                <a:solidFill>
                  <a:schemeClr val="bg1"/>
                </a:solidFill>
              </a:ln>
            </p:spPr>
            <p:txBody>
              <a:bodyPr anchor="ctr"/>
              <a:lstStyle/>
              <a:p>
                <a:pPr algn="ctr"/>
                <a:endParaRPr/>
              </a:p>
            </p:txBody>
          </p:sp>
          <p:sp>
            <p:nvSpPr>
              <p:cNvPr id="57" name="Freeform: Shape 6"/>
              <p:cNvSpPr/>
              <p:nvPr/>
            </p:nvSpPr>
            <p:spPr bwMode="auto">
              <a:xfrm>
                <a:off x="262728" y="4714826"/>
                <a:ext cx="4751045" cy="785237"/>
              </a:xfrm>
              <a:custGeom>
                <a:avLst/>
                <a:gdLst>
                  <a:gd name="T0" fmla="*/ 46 w 555"/>
                  <a:gd name="T1" fmla="*/ 0 h 92"/>
                  <a:gd name="T2" fmla="*/ 34 w 555"/>
                  <a:gd name="T3" fmla="*/ 6 h 92"/>
                  <a:gd name="T4" fmla="*/ 0 w 555"/>
                  <a:gd name="T5" fmla="*/ 84 h 92"/>
                  <a:gd name="T6" fmla="*/ 238 w 555"/>
                  <a:gd name="T7" fmla="*/ 92 h 92"/>
                  <a:gd name="T8" fmla="*/ 478 w 555"/>
                  <a:gd name="T9" fmla="*/ 92 h 92"/>
                  <a:gd name="T10" fmla="*/ 555 w 555"/>
                  <a:gd name="T11" fmla="*/ 0 h 92"/>
                  <a:gd name="T12" fmla="*/ 46 w 55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555" h="92">
                    <a:moveTo>
                      <a:pt x="46" y="0"/>
                    </a:moveTo>
                    <a:cubicBezTo>
                      <a:pt x="36" y="0"/>
                      <a:pt x="34" y="6"/>
                      <a:pt x="34" y="6"/>
                    </a:cubicBezTo>
                    <a:cubicBezTo>
                      <a:pt x="0" y="84"/>
                      <a:pt x="0" y="84"/>
                      <a:pt x="0" y="84"/>
                    </a:cubicBezTo>
                    <a:cubicBezTo>
                      <a:pt x="4" y="72"/>
                      <a:pt x="151" y="84"/>
                      <a:pt x="238" y="92"/>
                    </a:cubicBezTo>
                    <a:cubicBezTo>
                      <a:pt x="478" y="92"/>
                      <a:pt x="478" y="92"/>
                      <a:pt x="478" y="92"/>
                    </a:cubicBezTo>
                    <a:cubicBezTo>
                      <a:pt x="505" y="33"/>
                      <a:pt x="555" y="0"/>
                      <a:pt x="555" y="0"/>
                    </a:cubicBezTo>
                    <a:cubicBezTo>
                      <a:pt x="555" y="0"/>
                      <a:pt x="55" y="0"/>
                      <a:pt x="46" y="0"/>
                    </a:cubicBezTo>
                    <a:close/>
                  </a:path>
                </a:pathLst>
              </a:custGeom>
              <a:solidFill>
                <a:schemeClr val="accent1"/>
              </a:solidFill>
              <a:ln>
                <a:solidFill>
                  <a:schemeClr val="bg1"/>
                </a:solidFill>
              </a:ln>
            </p:spPr>
            <p:txBody>
              <a:bodyPr anchor="ctr"/>
              <a:lstStyle/>
              <a:p>
                <a:pPr algn="ctr"/>
                <a:endParaRPr/>
              </a:p>
            </p:txBody>
          </p:sp>
          <p:sp>
            <p:nvSpPr>
              <p:cNvPr id="58" name="Freeform: Shape 7"/>
              <p:cNvSpPr/>
              <p:nvPr/>
            </p:nvSpPr>
            <p:spPr bwMode="auto">
              <a:xfrm>
                <a:off x="2730102" y="3324452"/>
                <a:ext cx="1606494"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8" y="0"/>
                      <a:pt x="188" y="0"/>
                      <a:pt x="188" y="0"/>
                    </a:cubicBezTo>
                    <a:cubicBezTo>
                      <a:pt x="0" y="0"/>
                      <a:pt x="0" y="0"/>
                      <a:pt x="0" y="0"/>
                    </a:cubicBezTo>
                    <a:cubicBezTo>
                      <a:pt x="0" y="0"/>
                      <a:pt x="0" y="0"/>
                      <a:pt x="0" y="0"/>
                    </a:cubicBezTo>
                    <a:lnTo>
                      <a:pt x="187" y="0"/>
                    </a:lnTo>
                    <a:close/>
                  </a:path>
                </a:pathLst>
              </a:custGeom>
              <a:solidFill>
                <a:srgbClr val="915C5C"/>
              </a:solidFill>
              <a:ln>
                <a:noFill/>
              </a:ln>
            </p:spPr>
            <p:txBody>
              <a:bodyPr anchor="ctr"/>
              <a:lstStyle/>
              <a:p>
                <a:pPr algn="ctr"/>
                <a:endParaRPr/>
              </a:p>
            </p:txBody>
          </p:sp>
          <p:sp>
            <p:nvSpPr>
              <p:cNvPr id="59" name="Freeform: Shape 8"/>
              <p:cNvSpPr/>
              <p:nvPr/>
            </p:nvSpPr>
            <p:spPr bwMode="auto">
              <a:xfrm>
                <a:off x="3403676" y="4722030"/>
                <a:ext cx="1610097"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7" y="0"/>
                      <a:pt x="188" y="0"/>
                      <a:pt x="188" y="0"/>
                    </a:cubicBezTo>
                    <a:cubicBezTo>
                      <a:pt x="0" y="0"/>
                      <a:pt x="0" y="0"/>
                      <a:pt x="0" y="0"/>
                    </a:cubicBezTo>
                    <a:cubicBezTo>
                      <a:pt x="0" y="0"/>
                      <a:pt x="0" y="0"/>
                      <a:pt x="0" y="0"/>
                    </a:cubicBezTo>
                    <a:lnTo>
                      <a:pt x="187" y="0"/>
                    </a:lnTo>
                    <a:close/>
                  </a:path>
                </a:pathLst>
              </a:custGeom>
              <a:solidFill>
                <a:srgbClr val="915C5C"/>
              </a:solidFill>
              <a:ln>
                <a:noFill/>
              </a:ln>
            </p:spPr>
            <p:txBody>
              <a:bodyPr anchor="ctr"/>
              <a:lstStyle/>
              <a:p>
                <a:pPr algn="ctr"/>
                <a:endParaRPr/>
              </a:p>
            </p:txBody>
          </p:sp>
          <p:sp>
            <p:nvSpPr>
              <p:cNvPr id="60" name="Freeform: Shape 9"/>
              <p:cNvSpPr/>
              <p:nvPr/>
            </p:nvSpPr>
            <p:spPr bwMode="auto">
              <a:xfrm>
                <a:off x="2139373" y="2067351"/>
                <a:ext cx="1393977" cy="0"/>
              </a:xfrm>
              <a:custGeom>
                <a:avLst/>
                <a:gdLst>
                  <a:gd name="T0" fmla="*/ 162 w 163"/>
                  <a:gd name="T1" fmla="*/ 163 w 163"/>
                  <a:gd name="T2" fmla="*/ 0 w 163"/>
                  <a:gd name="T3" fmla="*/ 0 w 163"/>
                  <a:gd name="T4" fmla="*/ 162 w 163"/>
                </a:gdLst>
                <a:ahLst/>
                <a:cxnLst>
                  <a:cxn ang="0">
                    <a:pos x="T0" y="0"/>
                  </a:cxn>
                  <a:cxn ang="0">
                    <a:pos x="T1" y="0"/>
                  </a:cxn>
                  <a:cxn ang="0">
                    <a:pos x="T2" y="0"/>
                  </a:cxn>
                  <a:cxn ang="0">
                    <a:pos x="T3" y="0"/>
                  </a:cxn>
                  <a:cxn ang="0">
                    <a:pos x="T4" y="0"/>
                  </a:cxn>
                </a:cxnLst>
                <a:rect l="0" t="0" r="r" b="b"/>
                <a:pathLst>
                  <a:path w="163">
                    <a:moveTo>
                      <a:pt x="162" y="0"/>
                    </a:moveTo>
                    <a:cubicBezTo>
                      <a:pt x="163" y="0"/>
                      <a:pt x="163" y="0"/>
                      <a:pt x="163" y="0"/>
                    </a:cubicBezTo>
                    <a:cubicBezTo>
                      <a:pt x="0" y="0"/>
                      <a:pt x="0" y="0"/>
                      <a:pt x="0" y="0"/>
                    </a:cubicBezTo>
                    <a:cubicBezTo>
                      <a:pt x="0" y="0"/>
                      <a:pt x="0" y="0"/>
                      <a:pt x="0" y="0"/>
                    </a:cubicBezTo>
                    <a:lnTo>
                      <a:pt x="162" y="0"/>
                    </a:lnTo>
                    <a:close/>
                  </a:path>
                </a:pathLst>
              </a:custGeom>
              <a:solidFill>
                <a:srgbClr val="915C5C"/>
              </a:solidFill>
              <a:ln>
                <a:noFill/>
              </a:ln>
            </p:spPr>
            <p:txBody>
              <a:bodyPr anchor="ctr"/>
              <a:lstStyle/>
              <a:p>
                <a:pPr algn="ctr"/>
                <a:endParaRPr/>
              </a:p>
            </p:txBody>
          </p:sp>
          <p:sp>
            <p:nvSpPr>
              <p:cNvPr id="61" name="Freeform: Shape 10"/>
              <p:cNvSpPr/>
              <p:nvPr/>
            </p:nvSpPr>
            <p:spPr bwMode="auto">
              <a:xfrm>
                <a:off x="3061486" y="4021086"/>
                <a:ext cx="2154849" cy="7204"/>
              </a:xfrm>
              <a:custGeom>
                <a:avLst/>
                <a:gdLst>
                  <a:gd name="T0" fmla="*/ 187 w 188"/>
                  <a:gd name="T1" fmla="*/ 1 h 1"/>
                  <a:gd name="T2" fmla="*/ 188 w 188"/>
                  <a:gd name="T3" fmla="*/ 0 h 1"/>
                  <a:gd name="T4" fmla="*/ 0 w 188"/>
                  <a:gd name="T5" fmla="*/ 0 h 1"/>
                  <a:gd name="T6" fmla="*/ 0 w 188"/>
                  <a:gd name="T7" fmla="*/ 1 h 1"/>
                  <a:gd name="T8" fmla="*/ 187 w 188"/>
                  <a:gd name="T9" fmla="*/ 1 h 1"/>
                </a:gdLst>
                <a:ahLst/>
                <a:cxnLst>
                  <a:cxn ang="0">
                    <a:pos x="T0" y="T1"/>
                  </a:cxn>
                  <a:cxn ang="0">
                    <a:pos x="T2" y="T3"/>
                  </a:cxn>
                  <a:cxn ang="0">
                    <a:pos x="T4" y="T5"/>
                  </a:cxn>
                  <a:cxn ang="0">
                    <a:pos x="T6" y="T7"/>
                  </a:cxn>
                  <a:cxn ang="0">
                    <a:pos x="T8" y="T9"/>
                  </a:cxn>
                </a:cxnLst>
                <a:rect l="0" t="0" r="r" b="b"/>
                <a:pathLst>
                  <a:path w="188" h="1">
                    <a:moveTo>
                      <a:pt x="187" y="1"/>
                    </a:moveTo>
                    <a:cubicBezTo>
                      <a:pt x="188" y="0"/>
                      <a:pt x="188" y="0"/>
                      <a:pt x="188" y="0"/>
                    </a:cubicBezTo>
                    <a:cubicBezTo>
                      <a:pt x="0" y="0"/>
                      <a:pt x="0" y="0"/>
                      <a:pt x="0" y="0"/>
                    </a:cubicBezTo>
                    <a:cubicBezTo>
                      <a:pt x="0" y="1"/>
                      <a:pt x="0" y="1"/>
                      <a:pt x="0" y="1"/>
                    </a:cubicBezTo>
                    <a:lnTo>
                      <a:pt x="187" y="1"/>
                    </a:lnTo>
                    <a:close/>
                  </a:path>
                </a:pathLst>
              </a:custGeom>
              <a:solidFill>
                <a:schemeClr val="bg1">
                  <a:alpha val="50000"/>
                </a:schemeClr>
              </a:solidFill>
              <a:ln>
                <a:noFill/>
              </a:ln>
            </p:spPr>
            <p:txBody>
              <a:bodyPr anchor="ctr"/>
              <a:lstStyle/>
              <a:p>
                <a:pPr algn="ctr"/>
                <a:endParaRPr/>
              </a:p>
            </p:txBody>
          </p:sp>
          <p:sp>
            <p:nvSpPr>
              <p:cNvPr id="62" name="Freeform: Shape 11"/>
              <p:cNvSpPr/>
              <p:nvPr/>
            </p:nvSpPr>
            <p:spPr bwMode="auto">
              <a:xfrm>
                <a:off x="2377106" y="2591298"/>
                <a:ext cx="2483211" cy="10805"/>
              </a:xfrm>
              <a:custGeom>
                <a:avLst/>
                <a:gdLst>
                  <a:gd name="T0" fmla="*/ 185 w 185"/>
                  <a:gd name="T1" fmla="*/ 0 h 1"/>
                  <a:gd name="T2" fmla="*/ 0 w 185"/>
                  <a:gd name="T3" fmla="*/ 0 h 1"/>
                  <a:gd name="T4" fmla="*/ 0 w 185"/>
                  <a:gd name="T5" fmla="*/ 1 h 1"/>
                  <a:gd name="T6" fmla="*/ 184 w 185"/>
                  <a:gd name="T7" fmla="*/ 1 h 1"/>
                  <a:gd name="T8" fmla="*/ 185 w 185"/>
                  <a:gd name="T9" fmla="*/ 0 h 1"/>
                </a:gdLst>
                <a:ahLst/>
                <a:cxnLst>
                  <a:cxn ang="0">
                    <a:pos x="T0" y="T1"/>
                  </a:cxn>
                  <a:cxn ang="0">
                    <a:pos x="T2" y="T3"/>
                  </a:cxn>
                  <a:cxn ang="0">
                    <a:pos x="T4" y="T5"/>
                  </a:cxn>
                  <a:cxn ang="0">
                    <a:pos x="T6" y="T7"/>
                  </a:cxn>
                  <a:cxn ang="0">
                    <a:pos x="T8" y="T9"/>
                  </a:cxn>
                </a:cxnLst>
                <a:rect l="0" t="0" r="r" b="b"/>
                <a:pathLst>
                  <a:path w="185" h="1">
                    <a:moveTo>
                      <a:pt x="185" y="0"/>
                    </a:moveTo>
                    <a:cubicBezTo>
                      <a:pt x="0" y="0"/>
                      <a:pt x="0" y="0"/>
                      <a:pt x="0" y="0"/>
                    </a:cubicBezTo>
                    <a:cubicBezTo>
                      <a:pt x="0" y="1"/>
                      <a:pt x="0" y="1"/>
                      <a:pt x="0" y="1"/>
                    </a:cubicBezTo>
                    <a:cubicBezTo>
                      <a:pt x="184" y="1"/>
                      <a:pt x="184" y="1"/>
                      <a:pt x="184" y="1"/>
                    </a:cubicBezTo>
                    <a:cubicBezTo>
                      <a:pt x="184" y="0"/>
                      <a:pt x="185" y="0"/>
                      <a:pt x="185" y="0"/>
                    </a:cubicBezTo>
                  </a:path>
                </a:pathLst>
              </a:custGeom>
              <a:solidFill>
                <a:srgbClr val="FFFFFF">
                  <a:alpha val="50000"/>
                </a:srgbClr>
              </a:solidFill>
              <a:ln>
                <a:noFill/>
              </a:ln>
            </p:spPr>
            <p:txBody>
              <a:bodyPr anchor="ctr"/>
              <a:lstStyle/>
              <a:p>
                <a:pPr algn="ctr"/>
                <a:endParaRPr/>
              </a:p>
            </p:txBody>
          </p:sp>
          <p:sp>
            <p:nvSpPr>
              <p:cNvPr id="63" name="Oval 12"/>
              <p:cNvSpPr/>
              <p:nvPr/>
            </p:nvSpPr>
            <p:spPr>
              <a:xfrm>
                <a:off x="2943475" y="1892137"/>
                <a:ext cx="957279" cy="957279"/>
              </a:xfrm>
              <a:prstGeom prst="ellipse">
                <a:avLst/>
              </a:prstGeom>
              <a:solidFill>
                <a:schemeClr val="bg1"/>
              </a:solidFill>
              <a:ln w="920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13"/>
              <p:cNvSpPr/>
              <p:nvPr/>
            </p:nvSpPr>
            <p:spPr>
              <a:xfrm>
                <a:off x="4418949" y="2484084"/>
                <a:ext cx="957279" cy="957279"/>
              </a:xfrm>
              <a:prstGeom prst="ellipse">
                <a:avLst/>
              </a:prstGeom>
              <a:solidFill>
                <a:schemeClr val="bg1"/>
              </a:solidFill>
              <a:ln w="920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Oval 14"/>
              <p:cNvSpPr/>
              <p:nvPr/>
            </p:nvSpPr>
            <p:spPr>
              <a:xfrm>
                <a:off x="3576573" y="3179934"/>
                <a:ext cx="957279" cy="957279"/>
              </a:xfrm>
              <a:prstGeom prst="ellipse">
                <a:avLst/>
              </a:prstGeom>
              <a:solidFill>
                <a:schemeClr val="bg1"/>
              </a:solidFill>
              <a:ln w="920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15"/>
              <p:cNvSpPr/>
              <p:nvPr/>
            </p:nvSpPr>
            <p:spPr>
              <a:xfrm>
                <a:off x="4993871" y="3886412"/>
                <a:ext cx="957279" cy="957279"/>
              </a:xfrm>
              <a:prstGeom prst="ellipse">
                <a:avLst/>
              </a:prstGeom>
              <a:solidFill>
                <a:schemeClr val="bg1"/>
              </a:solidFill>
              <a:ln w="920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Oval 16"/>
              <p:cNvSpPr/>
              <p:nvPr/>
            </p:nvSpPr>
            <p:spPr>
              <a:xfrm>
                <a:off x="4231770" y="4646813"/>
                <a:ext cx="957279" cy="957279"/>
              </a:xfrm>
              <a:prstGeom prst="ellipse">
                <a:avLst/>
              </a:prstGeom>
              <a:solidFill>
                <a:schemeClr val="bg1"/>
              </a:solidFill>
              <a:ln w="920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17"/>
              <p:cNvSpPr/>
              <p:nvPr/>
            </p:nvSpPr>
            <p:spPr bwMode="auto">
              <a:xfrm>
                <a:off x="1591868" y="2056546"/>
                <a:ext cx="2240447" cy="3821727"/>
              </a:xfrm>
              <a:custGeom>
                <a:avLst/>
                <a:gdLst>
                  <a:gd name="T0" fmla="*/ 262 w 262"/>
                  <a:gd name="T1" fmla="*/ 405 h 446"/>
                  <a:gd name="T2" fmla="*/ 64 w 262"/>
                  <a:gd name="T3" fmla="*/ 0 h 446"/>
                  <a:gd name="T4" fmla="*/ 26 w 262"/>
                  <a:gd name="T5" fmla="*/ 78 h 446"/>
                  <a:gd name="T6" fmla="*/ 207 w 262"/>
                  <a:gd name="T7" fmla="*/ 446 h 446"/>
                  <a:gd name="T8" fmla="*/ 262 w 262"/>
                  <a:gd name="T9" fmla="*/ 406 h 446"/>
                  <a:gd name="T10" fmla="*/ 262 w 262"/>
                  <a:gd name="T11" fmla="*/ 406 h 446"/>
                  <a:gd name="T12" fmla="*/ 262 w 262"/>
                  <a:gd name="T13" fmla="*/ 406 h 446"/>
                  <a:gd name="T14" fmla="*/ 262 w 262"/>
                  <a:gd name="T15" fmla="*/ 405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46">
                    <a:moveTo>
                      <a:pt x="262" y="405"/>
                    </a:moveTo>
                    <a:cubicBezTo>
                      <a:pt x="64" y="0"/>
                      <a:pt x="64" y="0"/>
                      <a:pt x="64" y="0"/>
                    </a:cubicBezTo>
                    <a:cubicBezTo>
                      <a:pt x="26" y="78"/>
                      <a:pt x="26" y="78"/>
                      <a:pt x="26" y="78"/>
                    </a:cubicBezTo>
                    <a:cubicBezTo>
                      <a:pt x="17" y="96"/>
                      <a:pt x="0" y="151"/>
                      <a:pt x="207" y="446"/>
                    </a:cubicBezTo>
                    <a:cubicBezTo>
                      <a:pt x="240" y="434"/>
                      <a:pt x="261" y="419"/>
                      <a:pt x="262" y="406"/>
                    </a:cubicBezTo>
                    <a:cubicBezTo>
                      <a:pt x="262" y="406"/>
                      <a:pt x="262" y="406"/>
                      <a:pt x="262" y="406"/>
                    </a:cubicBezTo>
                    <a:cubicBezTo>
                      <a:pt x="262" y="406"/>
                      <a:pt x="262" y="406"/>
                      <a:pt x="262" y="406"/>
                    </a:cubicBezTo>
                    <a:cubicBezTo>
                      <a:pt x="262" y="406"/>
                      <a:pt x="262" y="406"/>
                      <a:pt x="262" y="405"/>
                    </a:cubicBezTo>
                    <a:close/>
                  </a:path>
                </a:pathLst>
              </a:custGeom>
              <a:solidFill>
                <a:schemeClr val="accent5"/>
              </a:solidFill>
              <a:ln>
                <a:solidFill>
                  <a:schemeClr val="bg1"/>
                </a:solidFill>
              </a:ln>
            </p:spPr>
            <p:txBody>
              <a:bodyPr anchor="ctr"/>
              <a:lstStyle/>
              <a:p>
                <a:pPr algn="ctr"/>
                <a:endParaRPr/>
              </a:p>
            </p:txBody>
          </p:sp>
          <p:sp>
            <p:nvSpPr>
              <p:cNvPr id="69" name="Freeform: Shape 18"/>
              <p:cNvSpPr/>
              <p:nvPr/>
            </p:nvSpPr>
            <p:spPr bwMode="auto">
              <a:xfrm>
                <a:off x="1138016" y="2640071"/>
                <a:ext cx="2222438" cy="3382282"/>
              </a:xfrm>
              <a:custGeom>
                <a:avLst/>
                <a:gdLst>
                  <a:gd name="T0" fmla="*/ 30 w 260"/>
                  <a:gd name="T1" fmla="*/ 92 h 395"/>
                  <a:gd name="T2" fmla="*/ 184 w 260"/>
                  <a:gd name="T3" fmla="*/ 395 h 395"/>
                  <a:gd name="T4" fmla="*/ 260 w 260"/>
                  <a:gd name="T5" fmla="*/ 377 h 395"/>
                  <a:gd name="T6" fmla="*/ 75 w 260"/>
                  <a:gd name="T7" fmla="*/ 0 h 395"/>
                  <a:gd name="T8" fmla="*/ 30 w 260"/>
                  <a:gd name="T9" fmla="*/ 92 h 395"/>
                </a:gdLst>
                <a:ahLst/>
                <a:cxnLst>
                  <a:cxn ang="0">
                    <a:pos x="T0" y="T1"/>
                  </a:cxn>
                  <a:cxn ang="0">
                    <a:pos x="T2" y="T3"/>
                  </a:cxn>
                  <a:cxn ang="0">
                    <a:pos x="T4" y="T5"/>
                  </a:cxn>
                  <a:cxn ang="0">
                    <a:pos x="T6" y="T7"/>
                  </a:cxn>
                  <a:cxn ang="0">
                    <a:pos x="T8" y="T9"/>
                  </a:cxn>
                </a:cxnLst>
                <a:rect l="0" t="0" r="r" b="b"/>
                <a:pathLst>
                  <a:path w="260" h="395">
                    <a:moveTo>
                      <a:pt x="30" y="92"/>
                    </a:moveTo>
                    <a:cubicBezTo>
                      <a:pt x="0" y="151"/>
                      <a:pt x="111" y="294"/>
                      <a:pt x="184" y="395"/>
                    </a:cubicBezTo>
                    <a:cubicBezTo>
                      <a:pt x="213" y="391"/>
                      <a:pt x="239" y="384"/>
                      <a:pt x="260" y="377"/>
                    </a:cubicBezTo>
                    <a:cubicBezTo>
                      <a:pt x="108" y="98"/>
                      <a:pt x="65" y="20"/>
                      <a:pt x="75" y="0"/>
                    </a:cubicBezTo>
                    <a:lnTo>
                      <a:pt x="30" y="92"/>
                    </a:lnTo>
                    <a:close/>
                  </a:path>
                </a:pathLst>
              </a:custGeom>
              <a:solidFill>
                <a:schemeClr val="accent4"/>
              </a:solidFill>
              <a:ln>
                <a:solidFill>
                  <a:schemeClr val="bg1"/>
                </a:solidFill>
              </a:ln>
            </p:spPr>
            <p:txBody>
              <a:bodyPr anchor="ctr"/>
              <a:lstStyle/>
              <a:p>
                <a:pPr algn="ctr"/>
                <a:endParaRPr/>
              </a:p>
            </p:txBody>
          </p:sp>
          <p:sp>
            <p:nvSpPr>
              <p:cNvPr id="70" name="Freeform: Shape 19"/>
              <p:cNvSpPr/>
              <p:nvPr/>
            </p:nvSpPr>
            <p:spPr bwMode="auto">
              <a:xfrm>
                <a:off x="921896" y="3367676"/>
                <a:ext cx="1790198" cy="2690697"/>
              </a:xfrm>
              <a:custGeom>
                <a:avLst/>
                <a:gdLst>
                  <a:gd name="T0" fmla="*/ 0 w 209"/>
                  <a:gd name="T1" fmla="*/ 103 h 314"/>
                  <a:gd name="T2" fmla="*/ 126 w 209"/>
                  <a:gd name="T3" fmla="*/ 314 h 314"/>
                  <a:gd name="T4" fmla="*/ 137 w 209"/>
                  <a:gd name="T5" fmla="*/ 314 h 314"/>
                  <a:gd name="T6" fmla="*/ 209 w 209"/>
                  <a:gd name="T7" fmla="*/ 309 h 314"/>
                  <a:gd name="T8" fmla="*/ 51 w 209"/>
                  <a:gd name="T9" fmla="*/ 0 h 314"/>
                  <a:gd name="T10" fmla="*/ 0 w 209"/>
                  <a:gd name="T11" fmla="*/ 103 h 314"/>
                </a:gdLst>
                <a:ahLst/>
                <a:cxnLst>
                  <a:cxn ang="0">
                    <a:pos x="T0" y="T1"/>
                  </a:cxn>
                  <a:cxn ang="0">
                    <a:pos x="T2" y="T3"/>
                  </a:cxn>
                  <a:cxn ang="0">
                    <a:pos x="T4" y="T5"/>
                  </a:cxn>
                  <a:cxn ang="0">
                    <a:pos x="T6" y="T7"/>
                  </a:cxn>
                  <a:cxn ang="0">
                    <a:pos x="T8" y="T9"/>
                  </a:cxn>
                  <a:cxn ang="0">
                    <a:pos x="T10" y="T11"/>
                  </a:cxn>
                </a:cxnLst>
                <a:rect l="0" t="0" r="r" b="b"/>
                <a:pathLst>
                  <a:path w="209" h="314">
                    <a:moveTo>
                      <a:pt x="0" y="103"/>
                    </a:moveTo>
                    <a:cubicBezTo>
                      <a:pt x="31" y="168"/>
                      <a:pt x="78" y="231"/>
                      <a:pt x="126" y="314"/>
                    </a:cubicBezTo>
                    <a:cubicBezTo>
                      <a:pt x="129" y="314"/>
                      <a:pt x="133" y="314"/>
                      <a:pt x="137" y="314"/>
                    </a:cubicBezTo>
                    <a:cubicBezTo>
                      <a:pt x="162" y="314"/>
                      <a:pt x="187" y="313"/>
                      <a:pt x="209" y="309"/>
                    </a:cubicBezTo>
                    <a:cubicBezTo>
                      <a:pt x="88" y="101"/>
                      <a:pt x="43" y="21"/>
                      <a:pt x="51" y="0"/>
                    </a:cubicBezTo>
                    <a:lnTo>
                      <a:pt x="0" y="103"/>
                    </a:lnTo>
                    <a:close/>
                  </a:path>
                </a:pathLst>
              </a:custGeom>
              <a:solidFill>
                <a:schemeClr val="accent3"/>
              </a:solidFill>
              <a:ln>
                <a:solidFill>
                  <a:schemeClr val="bg1"/>
                </a:solidFill>
              </a:ln>
            </p:spPr>
            <p:txBody>
              <a:bodyPr anchor="ctr"/>
              <a:lstStyle/>
              <a:p>
                <a:pPr algn="ctr"/>
                <a:endParaRPr/>
              </a:p>
            </p:txBody>
          </p:sp>
          <p:sp>
            <p:nvSpPr>
              <p:cNvPr id="71" name="Freeform: Shape 20"/>
              <p:cNvSpPr/>
              <p:nvPr/>
            </p:nvSpPr>
            <p:spPr bwMode="auto">
              <a:xfrm>
                <a:off x="529276" y="4070066"/>
                <a:ext cx="1473222" cy="1988307"/>
              </a:xfrm>
              <a:custGeom>
                <a:avLst/>
                <a:gdLst>
                  <a:gd name="T0" fmla="*/ 0 w 172"/>
                  <a:gd name="T1" fmla="*/ 100 h 232"/>
                  <a:gd name="T2" fmla="*/ 78 w 172"/>
                  <a:gd name="T3" fmla="*/ 222 h 232"/>
                  <a:gd name="T4" fmla="*/ 172 w 172"/>
                  <a:gd name="T5" fmla="*/ 232 h 232"/>
                  <a:gd name="T6" fmla="*/ 49 w 172"/>
                  <a:gd name="T7" fmla="*/ 0 h 232"/>
                  <a:gd name="T8" fmla="*/ 0 w 172"/>
                  <a:gd name="T9" fmla="*/ 100 h 232"/>
                </a:gdLst>
                <a:ahLst/>
                <a:cxnLst>
                  <a:cxn ang="0">
                    <a:pos x="T0" y="T1"/>
                  </a:cxn>
                  <a:cxn ang="0">
                    <a:pos x="T2" y="T3"/>
                  </a:cxn>
                  <a:cxn ang="0">
                    <a:pos x="T4" y="T5"/>
                  </a:cxn>
                  <a:cxn ang="0">
                    <a:pos x="T6" y="T7"/>
                  </a:cxn>
                  <a:cxn ang="0">
                    <a:pos x="T8" y="T9"/>
                  </a:cxn>
                </a:cxnLst>
                <a:rect l="0" t="0" r="r" b="b"/>
                <a:pathLst>
                  <a:path w="172" h="232">
                    <a:moveTo>
                      <a:pt x="0" y="100"/>
                    </a:moveTo>
                    <a:cubicBezTo>
                      <a:pt x="22" y="142"/>
                      <a:pt x="51" y="175"/>
                      <a:pt x="78" y="222"/>
                    </a:cubicBezTo>
                    <a:cubicBezTo>
                      <a:pt x="106" y="228"/>
                      <a:pt x="138" y="232"/>
                      <a:pt x="172" y="232"/>
                    </a:cubicBezTo>
                    <a:cubicBezTo>
                      <a:pt x="68" y="54"/>
                      <a:pt x="43" y="13"/>
                      <a:pt x="49" y="0"/>
                    </a:cubicBezTo>
                    <a:lnTo>
                      <a:pt x="0" y="100"/>
                    </a:lnTo>
                    <a:close/>
                  </a:path>
                </a:pathLst>
              </a:custGeom>
              <a:solidFill>
                <a:schemeClr val="accent2"/>
              </a:solidFill>
              <a:ln>
                <a:solidFill>
                  <a:schemeClr val="bg1"/>
                </a:solidFill>
              </a:ln>
            </p:spPr>
            <p:txBody>
              <a:bodyPr anchor="ctr"/>
              <a:lstStyle/>
              <a:p>
                <a:pPr algn="ctr"/>
                <a:endParaRPr/>
              </a:p>
            </p:txBody>
          </p:sp>
          <p:sp>
            <p:nvSpPr>
              <p:cNvPr id="72" name="Freeform: Shape 21"/>
              <p:cNvSpPr/>
              <p:nvPr/>
            </p:nvSpPr>
            <p:spPr bwMode="auto">
              <a:xfrm>
                <a:off x="220483" y="4783263"/>
                <a:ext cx="983348" cy="1188662"/>
              </a:xfrm>
              <a:custGeom>
                <a:avLst/>
                <a:gdLst>
                  <a:gd name="T0" fmla="*/ 0 w 115"/>
                  <a:gd name="T1" fmla="*/ 79 h 139"/>
                  <a:gd name="T2" fmla="*/ 0 w 115"/>
                  <a:gd name="T3" fmla="*/ 81 h 139"/>
                  <a:gd name="T4" fmla="*/ 0 w 115"/>
                  <a:gd name="T5" fmla="*/ 81 h 139"/>
                  <a:gd name="T6" fmla="*/ 0 w 115"/>
                  <a:gd name="T7" fmla="*/ 81 h 139"/>
                  <a:gd name="T8" fmla="*/ 115 w 115"/>
                  <a:gd name="T9" fmla="*/ 139 h 139"/>
                  <a:gd name="T10" fmla="*/ 39 w 115"/>
                  <a:gd name="T11" fmla="*/ 0 h 139"/>
                  <a:gd name="T12" fmla="*/ 0 w 115"/>
                  <a:gd name="T13" fmla="*/ 79 h 139"/>
                </a:gdLst>
                <a:ahLst/>
                <a:cxnLst>
                  <a:cxn ang="0">
                    <a:pos x="T0" y="T1"/>
                  </a:cxn>
                  <a:cxn ang="0">
                    <a:pos x="T2" y="T3"/>
                  </a:cxn>
                  <a:cxn ang="0">
                    <a:pos x="T4" y="T5"/>
                  </a:cxn>
                  <a:cxn ang="0">
                    <a:pos x="T6" y="T7"/>
                  </a:cxn>
                  <a:cxn ang="0">
                    <a:pos x="T8" y="T9"/>
                  </a:cxn>
                  <a:cxn ang="0">
                    <a:pos x="T10" y="T11"/>
                  </a:cxn>
                  <a:cxn ang="0">
                    <a:pos x="T12" y="T13"/>
                  </a:cxn>
                </a:cxnLst>
                <a:rect l="0" t="0" r="r" b="b"/>
                <a:pathLst>
                  <a:path w="115" h="139">
                    <a:moveTo>
                      <a:pt x="0" y="79"/>
                    </a:moveTo>
                    <a:cubicBezTo>
                      <a:pt x="0" y="80"/>
                      <a:pt x="0" y="80"/>
                      <a:pt x="0" y="81"/>
                    </a:cubicBezTo>
                    <a:cubicBezTo>
                      <a:pt x="0" y="81"/>
                      <a:pt x="0" y="81"/>
                      <a:pt x="0" y="81"/>
                    </a:cubicBezTo>
                    <a:cubicBezTo>
                      <a:pt x="0" y="81"/>
                      <a:pt x="0" y="81"/>
                      <a:pt x="0" y="81"/>
                    </a:cubicBezTo>
                    <a:cubicBezTo>
                      <a:pt x="2" y="101"/>
                      <a:pt x="48" y="125"/>
                      <a:pt x="115" y="139"/>
                    </a:cubicBezTo>
                    <a:cubicBezTo>
                      <a:pt x="48" y="36"/>
                      <a:pt x="36" y="7"/>
                      <a:pt x="39" y="0"/>
                    </a:cubicBezTo>
                    <a:lnTo>
                      <a:pt x="0" y="79"/>
                    </a:lnTo>
                    <a:close/>
                  </a:path>
                </a:pathLst>
              </a:custGeom>
              <a:solidFill>
                <a:schemeClr val="accent1"/>
              </a:solidFill>
              <a:ln>
                <a:solidFill>
                  <a:schemeClr val="bg1"/>
                </a:solidFill>
              </a:ln>
            </p:spPr>
            <p:txBody>
              <a:bodyPr anchor="ctr"/>
              <a:lstStyle/>
              <a:p>
                <a:pPr algn="ctr"/>
                <a:endParaRPr/>
              </a:p>
            </p:txBody>
          </p:sp>
          <p:sp>
            <p:nvSpPr>
              <p:cNvPr id="73" name="Freeform: Shape 22"/>
              <p:cNvSpPr/>
              <p:nvPr/>
            </p:nvSpPr>
            <p:spPr bwMode="auto">
              <a:xfrm>
                <a:off x="1692725" y="2640071"/>
                <a:ext cx="1667729" cy="3230998"/>
              </a:xfrm>
              <a:custGeom>
                <a:avLst/>
                <a:gdLst>
                  <a:gd name="T0" fmla="*/ 9 w 195"/>
                  <a:gd name="T1" fmla="*/ 2 h 377"/>
                  <a:gd name="T2" fmla="*/ 194 w 195"/>
                  <a:gd name="T3" fmla="*/ 377 h 377"/>
                  <a:gd name="T4" fmla="*/ 195 w 195"/>
                  <a:gd name="T5" fmla="*/ 377 h 377"/>
                  <a:gd name="T6" fmla="*/ 10 w 195"/>
                  <a:gd name="T7" fmla="*/ 0 h 377"/>
                  <a:gd name="T8" fmla="*/ 9 w 195"/>
                  <a:gd name="T9" fmla="*/ 2 h 377"/>
                </a:gdLst>
                <a:ahLst/>
                <a:cxnLst>
                  <a:cxn ang="0">
                    <a:pos x="T0" y="T1"/>
                  </a:cxn>
                  <a:cxn ang="0">
                    <a:pos x="T2" y="T3"/>
                  </a:cxn>
                  <a:cxn ang="0">
                    <a:pos x="T4" y="T5"/>
                  </a:cxn>
                  <a:cxn ang="0">
                    <a:pos x="T6" y="T7"/>
                  </a:cxn>
                  <a:cxn ang="0">
                    <a:pos x="T8" y="T9"/>
                  </a:cxn>
                </a:cxnLst>
                <a:rect l="0" t="0" r="r" b="b"/>
                <a:pathLst>
                  <a:path w="195" h="377">
                    <a:moveTo>
                      <a:pt x="9" y="2"/>
                    </a:moveTo>
                    <a:cubicBezTo>
                      <a:pt x="0" y="21"/>
                      <a:pt x="43" y="99"/>
                      <a:pt x="194" y="377"/>
                    </a:cubicBezTo>
                    <a:cubicBezTo>
                      <a:pt x="195" y="377"/>
                      <a:pt x="195" y="377"/>
                      <a:pt x="195" y="377"/>
                    </a:cubicBezTo>
                    <a:cubicBezTo>
                      <a:pt x="43" y="98"/>
                      <a:pt x="0" y="20"/>
                      <a:pt x="10" y="0"/>
                    </a:cubicBezTo>
                    <a:lnTo>
                      <a:pt x="9" y="2"/>
                    </a:lnTo>
                    <a:close/>
                  </a:path>
                </a:pathLst>
              </a:custGeom>
              <a:solidFill>
                <a:schemeClr val="bg1">
                  <a:alpha val="50000"/>
                </a:schemeClr>
              </a:solidFill>
              <a:ln>
                <a:noFill/>
              </a:ln>
            </p:spPr>
            <p:txBody>
              <a:bodyPr anchor="ctr"/>
              <a:lstStyle/>
              <a:p>
                <a:pPr algn="ctr"/>
                <a:endParaRPr/>
              </a:p>
            </p:txBody>
          </p:sp>
          <p:sp>
            <p:nvSpPr>
              <p:cNvPr id="74" name="Freeform: Shape 23"/>
              <p:cNvSpPr/>
              <p:nvPr/>
            </p:nvSpPr>
            <p:spPr bwMode="auto">
              <a:xfrm>
                <a:off x="1289300" y="3367676"/>
                <a:ext cx="1422793" cy="2654676"/>
              </a:xfrm>
              <a:custGeom>
                <a:avLst/>
                <a:gdLst>
                  <a:gd name="T0" fmla="*/ 7 w 166"/>
                  <a:gd name="T1" fmla="*/ 1 h 310"/>
                  <a:gd name="T2" fmla="*/ 166 w 166"/>
                  <a:gd name="T3" fmla="*/ 310 h 310"/>
                  <a:gd name="T4" fmla="*/ 166 w 166"/>
                  <a:gd name="T5" fmla="*/ 309 h 310"/>
                  <a:gd name="T6" fmla="*/ 8 w 166"/>
                  <a:gd name="T7" fmla="*/ 0 h 310"/>
                  <a:gd name="T8" fmla="*/ 7 w 166"/>
                  <a:gd name="T9" fmla="*/ 1 h 310"/>
                </a:gdLst>
                <a:ahLst/>
                <a:cxnLst>
                  <a:cxn ang="0">
                    <a:pos x="T0" y="T1"/>
                  </a:cxn>
                  <a:cxn ang="0">
                    <a:pos x="T2" y="T3"/>
                  </a:cxn>
                  <a:cxn ang="0">
                    <a:pos x="T4" y="T5"/>
                  </a:cxn>
                  <a:cxn ang="0">
                    <a:pos x="T6" y="T7"/>
                  </a:cxn>
                  <a:cxn ang="0">
                    <a:pos x="T8" y="T9"/>
                  </a:cxn>
                </a:cxnLst>
                <a:rect l="0" t="0" r="r" b="b"/>
                <a:pathLst>
                  <a:path w="166" h="310">
                    <a:moveTo>
                      <a:pt x="7" y="1"/>
                    </a:moveTo>
                    <a:cubicBezTo>
                      <a:pt x="1" y="25"/>
                      <a:pt x="47" y="105"/>
                      <a:pt x="166" y="310"/>
                    </a:cubicBezTo>
                    <a:cubicBezTo>
                      <a:pt x="166" y="309"/>
                      <a:pt x="166" y="309"/>
                      <a:pt x="166" y="309"/>
                    </a:cubicBezTo>
                    <a:cubicBezTo>
                      <a:pt x="45" y="101"/>
                      <a:pt x="0" y="21"/>
                      <a:pt x="8" y="0"/>
                    </a:cubicBezTo>
                    <a:lnTo>
                      <a:pt x="7" y="1"/>
                    </a:lnTo>
                    <a:close/>
                  </a:path>
                </a:pathLst>
              </a:custGeom>
              <a:solidFill>
                <a:schemeClr val="bg1">
                  <a:alpha val="50000"/>
                </a:schemeClr>
              </a:solidFill>
              <a:ln>
                <a:noFill/>
              </a:ln>
            </p:spPr>
            <p:txBody>
              <a:bodyPr anchor="ctr"/>
              <a:lstStyle/>
              <a:p>
                <a:pPr algn="ctr"/>
                <a:endParaRPr/>
              </a:p>
            </p:txBody>
          </p:sp>
          <p:sp>
            <p:nvSpPr>
              <p:cNvPr id="75" name="Freeform: Shape 24"/>
              <p:cNvSpPr/>
              <p:nvPr/>
            </p:nvSpPr>
            <p:spPr bwMode="auto">
              <a:xfrm>
                <a:off x="896681" y="4070066"/>
                <a:ext cx="1105817" cy="1988307"/>
              </a:xfrm>
              <a:custGeom>
                <a:avLst/>
                <a:gdLst>
                  <a:gd name="T0" fmla="*/ 6 w 129"/>
                  <a:gd name="T1" fmla="*/ 1 h 232"/>
                  <a:gd name="T2" fmla="*/ 128 w 129"/>
                  <a:gd name="T3" fmla="*/ 232 h 232"/>
                  <a:gd name="T4" fmla="*/ 129 w 129"/>
                  <a:gd name="T5" fmla="*/ 232 h 232"/>
                  <a:gd name="T6" fmla="*/ 6 w 129"/>
                  <a:gd name="T7" fmla="*/ 0 h 232"/>
                  <a:gd name="T8" fmla="*/ 6 w 129"/>
                  <a:gd name="T9" fmla="*/ 1 h 232"/>
                </a:gdLst>
                <a:ahLst/>
                <a:cxnLst>
                  <a:cxn ang="0">
                    <a:pos x="T0" y="T1"/>
                  </a:cxn>
                  <a:cxn ang="0">
                    <a:pos x="T2" y="T3"/>
                  </a:cxn>
                  <a:cxn ang="0">
                    <a:pos x="T4" y="T5"/>
                  </a:cxn>
                  <a:cxn ang="0">
                    <a:pos x="T6" y="T7"/>
                  </a:cxn>
                  <a:cxn ang="0">
                    <a:pos x="T8" y="T9"/>
                  </a:cxn>
                </a:cxnLst>
                <a:rect l="0" t="0" r="r" b="b"/>
                <a:pathLst>
                  <a:path w="129" h="232">
                    <a:moveTo>
                      <a:pt x="6" y="1"/>
                    </a:moveTo>
                    <a:cubicBezTo>
                      <a:pt x="0" y="14"/>
                      <a:pt x="25" y="55"/>
                      <a:pt x="128" y="232"/>
                    </a:cubicBezTo>
                    <a:cubicBezTo>
                      <a:pt x="129" y="232"/>
                      <a:pt x="129" y="232"/>
                      <a:pt x="129" y="232"/>
                    </a:cubicBezTo>
                    <a:cubicBezTo>
                      <a:pt x="25" y="54"/>
                      <a:pt x="0" y="13"/>
                      <a:pt x="6" y="0"/>
                    </a:cubicBezTo>
                    <a:lnTo>
                      <a:pt x="6" y="1"/>
                    </a:lnTo>
                    <a:close/>
                  </a:path>
                </a:pathLst>
              </a:custGeom>
              <a:solidFill>
                <a:schemeClr val="bg1">
                  <a:alpha val="50000"/>
                </a:schemeClr>
              </a:solidFill>
              <a:ln>
                <a:noFill/>
              </a:ln>
            </p:spPr>
            <p:txBody>
              <a:bodyPr anchor="ctr"/>
              <a:lstStyle/>
              <a:p>
                <a:pPr algn="ctr"/>
                <a:endParaRPr/>
              </a:p>
            </p:txBody>
          </p:sp>
          <p:sp>
            <p:nvSpPr>
              <p:cNvPr id="76" name="Freeform: Shape 25"/>
              <p:cNvSpPr/>
              <p:nvPr/>
            </p:nvSpPr>
            <p:spPr bwMode="auto">
              <a:xfrm>
                <a:off x="526164" y="4783263"/>
                <a:ext cx="673576" cy="1188662"/>
              </a:xfrm>
              <a:custGeom>
                <a:avLst/>
                <a:gdLst>
                  <a:gd name="T0" fmla="*/ 3 w 79"/>
                  <a:gd name="T1" fmla="*/ 1 h 139"/>
                  <a:gd name="T2" fmla="*/ 78 w 79"/>
                  <a:gd name="T3" fmla="*/ 139 h 139"/>
                  <a:gd name="T4" fmla="*/ 79 w 79"/>
                  <a:gd name="T5" fmla="*/ 139 h 139"/>
                  <a:gd name="T6" fmla="*/ 3 w 79"/>
                  <a:gd name="T7" fmla="*/ 0 h 139"/>
                  <a:gd name="T8" fmla="*/ 3 w 79"/>
                  <a:gd name="T9" fmla="*/ 1 h 139"/>
                </a:gdLst>
                <a:ahLst/>
                <a:cxnLst>
                  <a:cxn ang="0">
                    <a:pos x="T0" y="T1"/>
                  </a:cxn>
                  <a:cxn ang="0">
                    <a:pos x="T2" y="T3"/>
                  </a:cxn>
                  <a:cxn ang="0">
                    <a:pos x="T4" y="T5"/>
                  </a:cxn>
                  <a:cxn ang="0">
                    <a:pos x="T6" y="T7"/>
                  </a:cxn>
                  <a:cxn ang="0">
                    <a:pos x="T8" y="T9"/>
                  </a:cxn>
                </a:cxnLst>
                <a:rect l="0" t="0" r="r" b="b"/>
                <a:pathLst>
                  <a:path w="79" h="139">
                    <a:moveTo>
                      <a:pt x="3" y="1"/>
                    </a:moveTo>
                    <a:cubicBezTo>
                      <a:pt x="0" y="8"/>
                      <a:pt x="12" y="37"/>
                      <a:pt x="78" y="139"/>
                    </a:cubicBezTo>
                    <a:cubicBezTo>
                      <a:pt x="79" y="139"/>
                      <a:pt x="79" y="139"/>
                      <a:pt x="79" y="139"/>
                    </a:cubicBezTo>
                    <a:cubicBezTo>
                      <a:pt x="12" y="36"/>
                      <a:pt x="0" y="7"/>
                      <a:pt x="3" y="0"/>
                    </a:cubicBezTo>
                    <a:lnTo>
                      <a:pt x="3" y="1"/>
                    </a:lnTo>
                    <a:close/>
                  </a:path>
                </a:pathLst>
              </a:custGeom>
              <a:solidFill>
                <a:schemeClr val="bg1">
                  <a:alpha val="50000"/>
                </a:schemeClr>
              </a:solidFill>
              <a:ln>
                <a:noFill/>
              </a:ln>
            </p:spPr>
            <p:txBody>
              <a:bodyPr anchor="ctr"/>
              <a:lstStyle/>
              <a:p>
                <a:pPr algn="ctr"/>
                <a:endParaRPr/>
              </a:p>
            </p:txBody>
          </p:sp>
        </p:grpSp>
        <p:sp>
          <p:nvSpPr>
            <p:cNvPr id="5" name="Freeform: Shape 26"/>
            <p:cNvSpPr/>
            <p:nvPr/>
          </p:nvSpPr>
          <p:spPr bwMode="auto">
            <a:xfrm>
              <a:off x="4975607" y="1775516"/>
              <a:ext cx="436563" cy="434975"/>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accent1"/>
            </a:solidFill>
            <a:ln w="9525">
              <a:noFill/>
              <a:round/>
            </a:ln>
          </p:spPr>
          <p:txBody>
            <a:bodyPr anchor="ctr"/>
            <a:lstStyle/>
            <a:p>
              <a:pPr algn="ctr"/>
              <a:endParaRPr/>
            </a:p>
          </p:txBody>
        </p:sp>
        <p:sp>
          <p:nvSpPr>
            <p:cNvPr id="6" name="Freeform: Shape 27"/>
            <p:cNvSpPr/>
            <p:nvPr/>
          </p:nvSpPr>
          <p:spPr bwMode="auto">
            <a:xfrm>
              <a:off x="4423024" y="239840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solidFill>
              <a:schemeClr val="accent2"/>
            </a:solidFill>
            <a:ln w="9525">
              <a:noFill/>
              <a:round/>
            </a:ln>
          </p:spPr>
          <p:txBody>
            <a:bodyPr anchor="ctr"/>
            <a:lstStyle/>
            <a:p>
              <a:pPr algn="ctr"/>
              <a:endParaRPr/>
            </a:p>
          </p:txBody>
        </p:sp>
        <p:sp>
          <p:nvSpPr>
            <p:cNvPr id="7" name="Freeform: Shape 28"/>
            <p:cNvSpPr/>
            <p:nvPr/>
          </p:nvSpPr>
          <p:spPr bwMode="auto">
            <a:xfrm>
              <a:off x="5476300" y="2988273"/>
              <a:ext cx="428855" cy="328050"/>
            </a:xfrm>
            <a:custGeom>
              <a:avLst/>
              <a:gdLst>
                <a:gd name="T0" fmla="*/ 124 w 140"/>
                <a:gd name="T1" fmla="*/ 8 h 96"/>
                <a:gd name="T2" fmla="*/ 107 w 140"/>
                <a:gd name="T3" fmla="*/ 2 h 96"/>
                <a:gd name="T4" fmla="*/ 94 w 140"/>
                <a:gd name="T5" fmla="*/ 10 h 96"/>
                <a:gd name="T6" fmla="*/ 81 w 140"/>
                <a:gd name="T7" fmla="*/ 16 h 96"/>
                <a:gd name="T8" fmla="*/ 46 w 140"/>
                <a:gd name="T9" fmla="*/ 13 h 96"/>
                <a:gd name="T10" fmla="*/ 25 w 140"/>
                <a:gd name="T11" fmla="*/ 9 h 96"/>
                <a:gd name="T12" fmla="*/ 5 w 140"/>
                <a:gd name="T13" fmla="*/ 48 h 96"/>
                <a:gd name="T14" fmla="*/ 18 w 140"/>
                <a:gd name="T15" fmla="*/ 59 h 96"/>
                <a:gd name="T16" fmla="*/ 19 w 140"/>
                <a:gd name="T17" fmla="*/ 59 h 96"/>
                <a:gd name="T18" fmla="*/ 47 w 140"/>
                <a:gd name="T19" fmla="*/ 87 h 96"/>
                <a:gd name="T20" fmla="*/ 62 w 140"/>
                <a:gd name="T21" fmla="*/ 95 h 96"/>
                <a:gd name="T22" fmla="*/ 70 w 140"/>
                <a:gd name="T23" fmla="*/ 96 h 96"/>
                <a:gd name="T24" fmla="*/ 78 w 140"/>
                <a:gd name="T25" fmla="*/ 94 h 96"/>
                <a:gd name="T26" fmla="*/ 88 w 140"/>
                <a:gd name="T27" fmla="*/ 89 h 96"/>
                <a:gd name="T28" fmla="*/ 120 w 140"/>
                <a:gd name="T29" fmla="*/ 64 h 96"/>
                <a:gd name="T30" fmla="*/ 139 w 140"/>
                <a:gd name="T31" fmla="*/ 48 h 96"/>
                <a:gd name="T32" fmla="*/ 75 w 140"/>
                <a:gd name="T33" fmla="*/ 90 h 96"/>
                <a:gd name="T34" fmla="*/ 70 w 140"/>
                <a:gd name="T35" fmla="*/ 89 h 96"/>
                <a:gd name="T36" fmla="*/ 66 w 140"/>
                <a:gd name="T37" fmla="*/ 80 h 96"/>
                <a:gd name="T38" fmla="*/ 75 w 140"/>
                <a:gd name="T39" fmla="*/ 90 h 96"/>
                <a:gd name="T40" fmla="*/ 85 w 140"/>
                <a:gd name="T41" fmla="*/ 80 h 96"/>
                <a:gd name="T42" fmla="*/ 75 w 140"/>
                <a:gd name="T43" fmla="*/ 67 h 96"/>
                <a:gd name="T44" fmla="*/ 87 w 140"/>
                <a:gd name="T45" fmla="*/ 84 h 96"/>
                <a:gd name="T46" fmla="*/ 99 w 140"/>
                <a:gd name="T47" fmla="*/ 70 h 96"/>
                <a:gd name="T48" fmla="*/ 83 w 140"/>
                <a:gd name="T49" fmla="*/ 53 h 96"/>
                <a:gd name="T50" fmla="*/ 102 w 140"/>
                <a:gd name="T51" fmla="*/ 72 h 96"/>
                <a:gd name="T52" fmla="*/ 118 w 140"/>
                <a:gd name="T53" fmla="*/ 60 h 96"/>
                <a:gd name="T54" fmla="*/ 117 w 140"/>
                <a:gd name="T55" fmla="*/ 60 h 96"/>
                <a:gd name="T56" fmla="*/ 117 w 140"/>
                <a:gd name="T57" fmla="*/ 60 h 96"/>
                <a:gd name="T58" fmla="*/ 113 w 140"/>
                <a:gd name="T59" fmla="*/ 60 h 96"/>
                <a:gd name="T60" fmla="*/ 49 w 140"/>
                <a:gd name="T61" fmla="*/ 45 h 96"/>
                <a:gd name="T62" fmla="*/ 42 w 140"/>
                <a:gd name="T63" fmla="*/ 40 h 96"/>
                <a:gd name="T64" fmla="*/ 54 w 140"/>
                <a:gd name="T65" fmla="*/ 29 h 96"/>
                <a:gd name="T66" fmla="*/ 86 w 140"/>
                <a:gd name="T67" fmla="*/ 19 h 96"/>
                <a:gd name="T68" fmla="*/ 95 w 140"/>
                <a:gd name="T69" fmla="*/ 15 h 96"/>
                <a:gd name="T70" fmla="*/ 119 w 140"/>
                <a:gd name="T71" fmla="*/ 10 h 96"/>
                <a:gd name="T72" fmla="*/ 131 w 140"/>
                <a:gd name="T73"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96">
                  <a:moveTo>
                    <a:pt x="139" y="39"/>
                  </a:moveTo>
                  <a:cubicBezTo>
                    <a:pt x="124" y="8"/>
                    <a:pt x="124" y="8"/>
                    <a:pt x="124" y="8"/>
                  </a:cubicBezTo>
                  <a:cubicBezTo>
                    <a:pt x="121" y="3"/>
                    <a:pt x="115" y="0"/>
                    <a:pt x="110" y="1"/>
                  </a:cubicBezTo>
                  <a:cubicBezTo>
                    <a:pt x="109" y="1"/>
                    <a:pt x="108" y="2"/>
                    <a:pt x="107" y="2"/>
                  </a:cubicBezTo>
                  <a:cubicBezTo>
                    <a:pt x="106" y="2"/>
                    <a:pt x="106" y="2"/>
                    <a:pt x="106" y="2"/>
                  </a:cubicBezTo>
                  <a:cubicBezTo>
                    <a:pt x="94" y="10"/>
                    <a:pt x="94" y="10"/>
                    <a:pt x="94" y="10"/>
                  </a:cubicBezTo>
                  <a:cubicBezTo>
                    <a:pt x="93" y="10"/>
                    <a:pt x="93" y="10"/>
                    <a:pt x="93" y="10"/>
                  </a:cubicBezTo>
                  <a:cubicBezTo>
                    <a:pt x="81" y="16"/>
                    <a:pt x="81" y="16"/>
                    <a:pt x="81" y="16"/>
                  </a:cubicBezTo>
                  <a:cubicBezTo>
                    <a:pt x="73" y="16"/>
                    <a:pt x="56" y="15"/>
                    <a:pt x="46" y="13"/>
                  </a:cubicBezTo>
                  <a:cubicBezTo>
                    <a:pt x="46" y="13"/>
                    <a:pt x="46" y="13"/>
                    <a:pt x="46" y="13"/>
                  </a:cubicBezTo>
                  <a:cubicBezTo>
                    <a:pt x="36" y="6"/>
                    <a:pt x="36" y="6"/>
                    <a:pt x="36" y="6"/>
                  </a:cubicBezTo>
                  <a:cubicBezTo>
                    <a:pt x="32" y="4"/>
                    <a:pt x="27" y="5"/>
                    <a:pt x="25" y="9"/>
                  </a:cubicBezTo>
                  <a:cubicBezTo>
                    <a:pt x="3" y="37"/>
                    <a:pt x="3" y="37"/>
                    <a:pt x="3" y="37"/>
                  </a:cubicBezTo>
                  <a:cubicBezTo>
                    <a:pt x="0" y="40"/>
                    <a:pt x="1" y="45"/>
                    <a:pt x="5" y="48"/>
                  </a:cubicBezTo>
                  <a:cubicBezTo>
                    <a:pt x="18" y="58"/>
                    <a:pt x="18" y="58"/>
                    <a:pt x="18" y="58"/>
                  </a:cubicBezTo>
                  <a:cubicBezTo>
                    <a:pt x="18" y="58"/>
                    <a:pt x="18" y="59"/>
                    <a:pt x="18" y="59"/>
                  </a:cubicBezTo>
                  <a:cubicBezTo>
                    <a:pt x="18" y="59"/>
                    <a:pt x="18" y="59"/>
                    <a:pt x="18" y="59"/>
                  </a:cubicBezTo>
                  <a:cubicBezTo>
                    <a:pt x="19" y="59"/>
                    <a:pt x="19" y="59"/>
                    <a:pt x="19" y="59"/>
                  </a:cubicBezTo>
                  <a:cubicBezTo>
                    <a:pt x="19" y="59"/>
                    <a:pt x="19" y="59"/>
                    <a:pt x="19" y="59"/>
                  </a:cubicBezTo>
                  <a:cubicBezTo>
                    <a:pt x="29" y="70"/>
                    <a:pt x="45" y="85"/>
                    <a:pt x="47" y="87"/>
                  </a:cubicBezTo>
                  <a:cubicBezTo>
                    <a:pt x="56" y="93"/>
                    <a:pt x="56" y="93"/>
                    <a:pt x="56" y="93"/>
                  </a:cubicBezTo>
                  <a:cubicBezTo>
                    <a:pt x="56" y="93"/>
                    <a:pt x="59" y="95"/>
                    <a:pt x="62" y="95"/>
                  </a:cubicBezTo>
                  <a:cubicBezTo>
                    <a:pt x="64" y="96"/>
                    <a:pt x="66" y="96"/>
                    <a:pt x="67" y="96"/>
                  </a:cubicBezTo>
                  <a:cubicBezTo>
                    <a:pt x="68" y="96"/>
                    <a:pt x="69" y="96"/>
                    <a:pt x="70" y="96"/>
                  </a:cubicBezTo>
                  <a:cubicBezTo>
                    <a:pt x="71" y="96"/>
                    <a:pt x="71" y="96"/>
                    <a:pt x="72" y="96"/>
                  </a:cubicBezTo>
                  <a:cubicBezTo>
                    <a:pt x="75" y="95"/>
                    <a:pt x="77" y="94"/>
                    <a:pt x="78" y="94"/>
                  </a:cubicBezTo>
                  <a:cubicBezTo>
                    <a:pt x="88" y="89"/>
                    <a:pt x="88" y="89"/>
                    <a:pt x="88" y="89"/>
                  </a:cubicBezTo>
                  <a:cubicBezTo>
                    <a:pt x="88" y="89"/>
                    <a:pt x="88" y="89"/>
                    <a:pt x="88" y="89"/>
                  </a:cubicBezTo>
                  <a:cubicBezTo>
                    <a:pt x="91" y="87"/>
                    <a:pt x="112" y="70"/>
                    <a:pt x="120" y="64"/>
                  </a:cubicBezTo>
                  <a:cubicBezTo>
                    <a:pt x="120" y="64"/>
                    <a:pt x="120" y="64"/>
                    <a:pt x="120" y="64"/>
                  </a:cubicBezTo>
                  <a:cubicBezTo>
                    <a:pt x="133" y="55"/>
                    <a:pt x="133" y="55"/>
                    <a:pt x="133" y="55"/>
                  </a:cubicBezTo>
                  <a:cubicBezTo>
                    <a:pt x="136" y="54"/>
                    <a:pt x="138" y="51"/>
                    <a:pt x="139" y="48"/>
                  </a:cubicBezTo>
                  <a:cubicBezTo>
                    <a:pt x="140" y="45"/>
                    <a:pt x="140" y="42"/>
                    <a:pt x="139" y="39"/>
                  </a:cubicBezTo>
                  <a:close/>
                  <a:moveTo>
                    <a:pt x="75" y="90"/>
                  </a:moveTo>
                  <a:cubicBezTo>
                    <a:pt x="75" y="90"/>
                    <a:pt x="74" y="90"/>
                    <a:pt x="72" y="91"/>
                  </a:cubicBezTo>
                  <a:cubicBezTo>
                    <a:pt x="71" y="90"/>
                    <a:pt x="71" y="90"/>
                    <a:pt x="70" y="89"/>
                  </a:cubicBezTo>
                  <a:cubicBezTo>
                    <a:pt x="63" y="85"/>
                    <a:pt x="63" y="85"/>
                    <a:pt x="63" y="85"/>
                  </a:cubicBezTo>
                  <a:cubicBezTo>
                    <a:pt x="66" y="80"/>
                    <a:pt x="66" y="80"/>
                    <a:pt x="66" y="80"/>
                  </a:cubicBezTo>
                  <a:cubicBezTo>
                    <a:pt x="78" y="88"/>
                    <a:pt x="78" y="88"/>
                    <a:pt x="78" y="88"/>
                  </a:cubicBezTo>
                  <a:lnTo>
                    <a:pt x="75" y="90"/>
                  </a:lnTo>
                  <a:close/>
                  <a:moveTo>
                    <a:pt x="87" y="84"/>
                  </a:moveTo>
                  <a:cubicBezTo>
                    <a:pt x="87" y="82"/>
                    <a:pt x="86" y="81"/>
                    <a:pt x="85" y="80"/>
                  </a:cubicBezTo>
                  <a:cubicBezTo>
                    <a:pt x="72" y="71"/>
                    <a:pt x="72" y="71"/>
                    <a:pt x="72" y="71"/>
                  </a:cubicBezTo>
                  <a:cubicBezTo>
                    <a:pt x="75" y="67"/>
                    <a:pt x="75" y="67"/>
                    <a:pt x="75" y="67"/>
                  </a:cubicBezTo>
                  <a:cubicBezTo>
                    <a:pt x="93" y="79"/>
                    <a:pt x="93" y="79"/>
                    <a:pt x="93" y="79"/>
                  </a:cubicBezTo>
                  <a:cubicBezTo>
                    <a:pt x="91" y="81"/>
                    <a:pt x="89" y="82"/>
                    <a:pt x="87" y="84"/>
                  </a:cubicBezTo>
                  <a:close/>
                  <a:moveTo>
                    <a:pt x="102" y="72"/>
                  </a:moveTo>
                  <a:cubicBezTo>
                    <a:pt x="101" y="71"/>
                    <a:pt x="100" y="71"/>
                    <a:pt x="99" y="70"/>
                  </a:cubicBezTo>
                  <a:cubicBezTo>
                    <a:pt x="80" y="58"/>
                    <a:pt x="80" y="58"/>
                    <a:pt x="80" y="58"/>
                  </a:cubicBezTo>
                  <a:cubicBezTo>
                    <a:pt x="83" y="53"/>
                    <a:pt x="83" y="53"/>
                    <a:pt x="83" y="53"/>
                  </a:cubicBezTo>
                  <a:cubicBezTo>
                    <a:pt x="107" y="68"/>
                    <a:pt x="107" y="68"/>
                    <a:pt x="107" y="68"/>
                  </a:cubicBezTo>
                  <a:cubicBezTo>
                    <a:pt x="105" y="70"/>
                    <a:pt x="103" y="71"/>
                    <a:pt x="102" y="72"/>
                  </a:cubicBezTo>
                  <a:close/>
                  <a:moveTo>
                    <a:pt x="131" y="51"/>
                  </a:moveTo>
                  <a:cubicBezTo>
                    <a:pt x="118" y="60"/>
                    <a:pt x="118" y="60"/>
                    <a:pt x="118" y="60"/>
                  </a:cubicBezTo>
                  <a:cubicBezTo>
                    <a:pt x="118" y="60"/>
                    <a:pt x="118" y="60"/>
                    <a:pt x="118" y="60"/>
                  </a:cubicBezTo>
                  <a:cubicBezTo>
                    <a:pt x="117" y="60"/>
                    <a:pt x="117" y="60"/>
                    <a:pt x="117" y="60"/>
                  </a:cubicBezTo>
                  <a:cubicBezTo>
                    <a:pt x="117" y="60"/>
                    <a:pt x="117" y="60"/>
                    <a:pt x="117" y="60"/>
                  </a:cubicBezTo>
                  <a:cubicBezTo>
                    <a:pt x="117" y="60"/>
                    <a:pt x="117" y="60"/>
                    <a:pt x="117" y="60"/>
                  </a:cubicBezTo>
                  <a:cubicBezTo>
                    <a:pt x="116" y="61"/>
                    <a:pt x="116" y="61"/>
                    <a:pt x="115" y="62"/>
                  </a:cubicBezTo>
                  <a:cubicBezTo>
                    <a:pt x="114" y="61"/>
                    <a:pt x="114" y="61"/>
                    <a:pt x="113" y="60"/>
                  </a:cubicBezTo>
                  <a:cubicBezTo>
                    <a:pt x="77" y="37"/>
                    <a:pt x="77" y="37"/>
                    <a:pt x="77" y="37"/>
                  </a:cubicBezTo>
                  <a:cubicBezTo>
                    <a:pt x="49" y="45"/>
                    <a:pt x="49" y="45"/>
                    <a:pt x="49" y="45"/>
                  </a:cubicBezTo>
                  <a:cubicBezTo>
                    <a:pt x="46" y="45"/>
                    <a:pt x="44" y="45"/>
                    <a:pt x="43" y="44"/>
                  </a:cubicBezTo>
                  <a:cubicBezTo>
                    <a:pt x="42" y="43"/>
                    <a:pt x="42" y="42"/>
                    <a:pt x="42" y="40"/>
                  </a:cubicBezTo>
                  <a:cubicBezTo>
                    <a:pt x="42" y="38"/>
                    <a:pt x="43" y="36"/>
                    <a:pt x="44" y="35"/>
                  </a:cubicBezTo>
                  <a:cubicBezTo>
                    <a:pt x="46" y="33"/>
                    <a:pt x="50" y="31"/>
                    <a:pt x="54" y="29"/>
                  </a:cubicBezTo>
                  <a:cubicBezTo>
                    <a:pt x="72" y="24"/>
                    <a:pt x="72" y="24"/>
                    <a:pt x="72" y="24"/>
                  </a:cubicBezTo>
                  <a:cubicBezTo>
                    <a:pt x="77" y="22"/>
                    <a:pt x="81" y="21"/>
                    <a:pt x="86" y="19"/>
                  </a:cubicBezTo>
                  <a:cubicBezTo>
                    <a:pt x="95" y="15"/>
                    <a:pt x="95" y="15"/>
                    <a:pt x="95" y="15"/>
                  </a:cubicBezTo>
                  <a:cubicBezTo>
                    <a:pt x="95" y="15"/>
                    <a:pt x="95" y="15"/>
                    <a:pt x="95" y="15"/>
                  </a:cubicBezTo>
                  <a:cubicBezTo>
                    <a:pt x="109" y="6"/>
                    <a:pt x="109" y="6"/>
                    <a:pt x="109" y="6"/>
                  </a:cubicBezTo>
                  <a:cubicBezTo>
                    <a:pt x="113" y="4"/>
                    <a:pt x="118" y="6"/>
                    <a:pt x="119" y="10"/>
                  </a:cubicBezTo>
                  <a:cubicBezTo>
                    <a:pt x="134" y="41"/>
                    <a:pt x="134" y="41"/>
                    <a:pt x="134" y="41"/>
                  </a:cubicBezTo>
                  <a:cubicBezTo>
                    <a:pt x="136" y="45"/>
                    <a:pt x="135" y="49"/>
                    <a:pt x="131" y="51"/>
                  </a:cubicBezTo>
                  <a:close/>
                </a:path>
              </a:pathLst>
            </a:custGeom>
            <a:solidFill>
              <a:schemeClr val="accent3"/>
            </a:solidFill>
            <a:ln>
              <a:noFill/>
            </a:ln>
          </p:spPr>
          <p:txBody>
            <a:bodyPr anchor="ctr"/>
            <a:lstStyle/>
            <a:p>
              <a:pPr algn="ctr"/>
              <a:endParaRPr/>
            </a:p>
          </p:txBody>
        </p:sp>
        <p:sp>
          <p:nvSpPr>
            <p:cNvPr id="8" name="Freeform: Shape 29"/>
            <p:cNvSpPr/>
            <p:nvPr/>
          </p:nvSpPr>
          <p:spPr bwMode="auto">
            <a:xfrm>
              <a:off x="5979983" y="3876366"/>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5"/>
            </a:solidFill>
            <a:ln>
              <a:noFill/>
            </a:ln>
          </p:spPr>
          <p:txBody>
            <a:bodyPr anchor="ctr"/>
            <a:lstStyle/>
            <a:p>
              <a:pPr algn="ctr"/>
              <a:endParaRPr/>
            </a:p>
          </p:txBody>
        </p:sp>
        <p:grpSp>
          <p:nvGrpSpPr>
            <p:cNvPr id="4" name="Group 30"/>
            <p:cNvGrpSpPr>
              <a:grpSpLocks noChangeAspect="1"/>
            </p:cNvGrpSpPr>
            <p:nvPr/>
          </p:nvGrpSpPr>
          <p:grpSpPr bwMode="auto">
            <a:xfrm>
              <a:off x="4850355" y="3383700"/>
              <a:ext cx="322661" cy="491731"/>
              <a:chOff x="2560" y="1512"/>
              <a:chExt cx="271" cy="413"/>
            </a:xfrm>
            <a:solidFill>
              <a:schemeClr val="accent4"/>
            </a:solidFill>
          </p:grpSpPr>
          <p:sp>
            <p:nvSpPr>
              <p:cNvPr id="51" name="Freeform: Shape 31"/>
              <p:cNvSpPr/>
              <p:nvPr/>
            </p:nvSpPr>
            <p:spPr bwMode="auto">
              <a:xfrm>
                <a:off x="2741" y="1512"/>
                <a:ext cx="75" cy="65"/>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Freeform: Shape 32"/>
              <p:cNvSpPr/>
              <p:nvPr/>
            </p:nvSpPr>
            <p:spPr bwMode="auto">
              <a:xfrm>
                <a:off x="2560" y="1570"/>
                <a:ext cx="271" cy="355"/>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0" name="TextBox 33"/>
            <p:cNvSpPr txBox="1"/>
            <p:nvPr/>
          </p:nvSpPr>
          <p:spPr>
            <a:xfrm rot="3666196">
              <a:off x="6435716" y="2347654"/>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1" name="TextBox 34"/>
            <p:cNvSpPr txBox="1"/>
            <p:nvPr/>
          </p:nvSpPr>
          <p:spPr>
            <a:xfrm rot="3666196">
              <a:off x="7300939" y="1753013"/>
              <a:ext cx="1177245" cy="276999"/>
            </a:xfrm>
            <a:prstGeom prst="rect">
              <a:avLst/>
            </a:prstGeom>
            <a:noFill/>
          </p:spPr>
          <p:txBody>
            <a:bodyPr wrap="none">
              <a:normAutofit fontScale="85000" lnSpcReduction="20000"/>
            </a:bodyPr>
            <a:lstStyle/>
            <a:p>
              <a:r>
                <a:rPr lang="zh-CN" altLang="en-US" dirty="0">
                  <a:solidFill>
                    <a:schemeClr val="bg1"/>
                  </a:solidFill>
                </a:rPr>
                <a:t>标题文本预设</a:t>
              </a:r>
            </a:p>
          </p:txBody>
        </p:sp>
        <p:sp>
          <p:nvSpPr>
            <p:cNvPr id="12" name="TextBox 35"/>
            <p:cNvSpPr txBox="1"/>
            <p:nvPr/>
          </p:nvSpPr>
          <p:spPr>
            <a:xfrm rot="3764844">
              <a:off x="6016750" y="2453674"/>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3" name="TextBox 36"/>
            <p:cNvSpPr txBox="1"/>
            <p:nvPr/>
          </p:nvSpPr>
          <p:spPr>
            <a:xfrm rot="3666196">
              <a:off x="6817696" y="2012960"/>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4" name="TextBox 37"/>
            <p:cNvSpPr txBox="1"/>
            <p:nvPr/>
          </p:nvSpPr>
          <p:spPr>
            <a:xfrm rot="3764844">
              <a:off x="8040586" y="1612028"/>
              <a:ext cx="484748" cy="276999"/>
            </a:xfrm>
            <a:prstGeom prst="rect">
              <a:avLst/>
            </a:prstGeom>
            <a:noFill/>
          </p:spPr>
          <p:txBody>
            <a:bodyPr wrap="none">
              <a:normAutofit fontScale="85000" lnSpcReduction="20000"/>
            </a:bodyPr>
            <a:lstStyle/>
            <a:p>
              <a:r>
                <a:rPr lang="zh-CN" altLang="en-US">
                  <a:solidFill>
                    <a:schemeClr val="bg1"/>
                  </a:solidFill>
                </a:rPr>
                <a:t>标题</a:t>
              </a:r>
            </a:p>
          </p:txBody>
        </p:sp>
      </p:grpSp>
      <p:cxnSp>
        <p:nvCxnSpPr>
          <p:cNvPr id="15" name="Straight Connector 39"/>
          <p:cNvCxnSpPr/>
          <p:nvPr/>
        </p:nvCxnSpPr>
        <p:spPr>
          <a:xfrm>
            <a:off x="846921" y="1691166"/>
            <a:ext cx="0" cy="237665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38"/>
          <p:cNvGrpSpPr/>
          <p:nvPr/>
        </p:nvGrpSpPr>
        <p:grpSpPr>
          <a:xfrm>
            <a:off x="617381" y="1586437"/>
            <a:ext cx="459080" cy="459081"/>
            <a:chOff x="823032" y="2114419"/>
            <a:chExt cx="612000" cy="612001"/>
          </a:xfrm>
        </p:grpSpPr>
        <p:sp>
          <p:nvSpPr>
            <p:cNvPr id="49" name="Oval 40"/>
            <p:cNvSpPr>
              <a:spLocks noChangeAspect="1"/>
            </p:cNvSpPr>
            <p:nvPr/>
          </p:nvSpPr>
          <p:spPr bwMode="auto">
            <a:xfrm>
              <a:off x="823032" y="2114419"/>
              <a:ext cx="612000" cy="612001"/>
            </a:xfrm>
            <a:prstGeom prst="ellipse">
              <a:avLst/>
            </a:prstGeom>
            <a:solidFill>
              <a:schemeClr val="accent1"/>
            </a:solidFill>
            <a:ln>
              <a:noFill/>
            </a:ln>
          </p:spPr>
          <p:txBody>
            <a:bodyPr anchor="ctr"/>
            <a:lstStyle/>
            <a:p>
              <a:pPr algn="ctr"/>
              <a:endParaRPr/>
            </a:p>
          </p:txBody>
        </p:sp>
        <p:sp>
          <p:nvSpPr>
            <p:cNvPr id="50" name="Freeform: Shape 41"/>
            <p:cNvSpPr/>
            <p:nvPr/>
          </p:nvSpPr>
          <p:spPr bwMode="auto">
            <a:xfrm>
              <a:off x="939040" y="2236099"/>
              <a:ext cx="379983" cy="377362"/>
            </a:xfrm>
            <a:custGeom>
              <a:avLst/>
              <a:gdLst>
                <a:gd name="T0" fmla="*/ 12 w 252"/>
                <a:gd name="T1" fmla="*/ 250 h 250"/>
                <a:gd name="T2" fmla="*/ 18 w 252"/>
                <a:gd name="T3" fmla="*/ 249 h 250"/>
                <a:gd name="T4" fmla="*/ 75 w 252"/>
                <a:gd name="T5" fmla="*/ 224 h 250"/>
                <a:gd name="T6" fmla="*/ 90 w 252"/>
                <a:gd name="T7" fmla="*/ 213 h 250"/>
                <a:gd name="T8" fmla="*/ 247 w 252"/>
                <a:gd name="T9" fmla="*/ 56 h 250"/>
                <a:gd name="T10" fmla="*/ 252 w 252"/>
                <a:gd name="T11" fmla="*/ 45 h 250"/>
                <a:gd name="T12" fmla="*/ 247 w 252"/>
                <a:gd name="T13" fmla="*/ 34 h 250"/>
                <a:gd name="T14" fmla="*/ 218 w 252"/>
                <a:gd name="T15" fmla="*/ 5 h 250"/>
                <a:gd name="T16" fmla="*/ 207 w 252"/>
                <a:gd name="T17" fmla="*/ 0 h 250"/>
                <a:gd name="T18" fmla="*/ 196 w 252"/>
                <a:gd name="T19" fmla="*/ 5 h 250"/>
                <a:gd name="T20" fmla="*/ 35 w 252"/>
                <a:gd name="T21" fmla="*/ 166 h 250"/>
                <a:gd name="T22" fmla="*/ 25 w 252"/>
                <a:gd name="T23" fmla="*/ 181 h 250"/>
                <a:gd name="T24" fmla="*/ 3 w 252"/>
                <a:gd name="T25" fmla="*/ 235 h 250"/>
                <a:gd name="T26" fmla="*/ 3 w 252"/>
                <a:gd name="T27" fmla="*/ 246 h 250"/>
                <a:gd name="T28" fmla="*/ 12 w 252"/>
                <a:gd name="T29" fmla="*/ 250 h 250"/>
                <a:gd name="T30" fmla="*/ 79 w 252"/>
                <a:gd name="T31" fmla="*/ 202 h 250"/>
                <a:gd name="T32" fmla="*/ 79 w 252"/>
                <a:gd name="T33" fmla="*/ 202 h 250"/>
                <a:gd name="T34" fmla="*/ 50 w 252"/>
                <a:gd name="T35" fmla="*/ 173 h 250"/>
                <a:gd name="T36" fmla="*/ 183 w 252"/>
                <a:gd name="T37" fmla="*/ 40 h 250"/>
                <a:gd name="T38" fmla="*/ 212 w 252"/>
                <a:gd name="T39" fmla="*/ 69 h 250"/>
                <a:gd name="T40" fmla="*/ 79 w 252"/>
                <a:gd name="T41" fmla="*/ 202 h 250"/>
                <a:gd name="T42" fmla="*/ 207 w 252"/>
                <a:gd name="T43" fmla="*/ 16 h 250"/>
                <a:gd name="T44" fmla="*/ 236 w 252"/>
                <a:gd name="T45" fmla="*/ 45 h 250"/>
                <a:gd name="T46" fmla="*/ 223 w 252"/>
                <a:gd name="T47" fmla="*/ 58 h 250"/>
                <a:gd name="T48" fmla="*/ 194 w 252"/>
                <a:gd name="T49" fmla="*/ 29 h 250"/>
                <a:gd name="T50" fmla="*/ 207 w 252"/>
                <a:gd name="T51" fmla="*/ 16 h 250"/>
                <a:gd name="T52" fmla="*/ 39 w 252"/>
                <a:gd name="T53" fmla="*/ 187 h 250"/>
                <a:gd name="T54" fmla="*/ 40 w 252"/>
                <a:gd name="T55" fmla="*/ 186 h 250"/>
                <a:gd name="T56" fmla="*/ 65 w 252"/>
                <a:gd name="T57" fmla="*/ 210 h 250"/>
                <a:gd name="T58" fmla="*/ 22 w 252"/>
                <a:gd name="T59" fmla="*/ 230 h 250"/>
                <a:gd name="T60" fmla="*/ 39 w 252"/>
                <a:gd name="T61" fmla="*/ 18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250">
                  <a:moveTo>
                    <a:pt x="12" y="250"/>
                  </a:moveTo>
                  <a:cubicBezTo>
                    <a:pt x="14" y="250"/>
                    <a:pt x="16" y="250"/>
                    <a:pt x="18" y="249"/>
                  </a:cubicBezTo>
                  <a:cubicBezTo>
                    <a:pt x="75" y="224"/>
                    <a:pt x="75" y="224"/>
                    <a:pt x="75" y="224"/>
                  </a:cubicBezTo>
                  <a:cubicBezTo>
                    <a:pt x="80" y="221"/>
                    <a:pt x="86" y="217"/>
                    <a:pt x="90" y="213"/>
                  </a:cubicBezTo>
                  <a:cubicBezTo>
                    <a:pt x="247" y="56"/>
                    <a:pt x="247" y="56"/>
                    <a:pt x="247" y="56"/>
                  </a:cubicBezTo>
                  <a:cubicBezTo>
                    <a:pt x="250" y="53"/>
                    <a:pt x="252" y="49"/>
                    <a:pt x="252" y="45"/>
                  </a:cubicBezTo>
                  <a:cubicBezTo>
                    <a:pt x="252" y="41"/>
                    <a:pt x="250" y="37"/>
                    <a:pt x="247" y="34"/>
                  </a:cubicBezTo>
                  <a:cubicBezTo>
                    <a:pt x="218" y="5"/>
                    <a:pt x="218" y="5"/>
                    <a:pt x="218" y="5"/>
                  </a:cubicBezTo>
                  <a:cubicBezTo>
                    <a:pt x="215" y="2"/>
                    <a:pt x="211" y="0"/>
                    <a:pt x="207" y="0"/>
                  </a:cubicBezTo>
                  <a:cubicBezTo>
                    <a:pt x="203" y="0"/>
                    <a:pt x="199" y="2"/>
                    <a:pt x="196" y="5"/>
                  </a:cubicBezTo>
                  <a:cubicBezTo>
                    <a:pt x="35" y="166"/>
                    <a:pt x="35" y="166"/>
                    <a:pt x="35" y="166"/>
                  </a:cubicBezTo>
                  <a:cubicBezTo>
                    <a:pt x="31" y="170"/>
                    <a:pt x="27" y="176"/>
                    <a:pt x="25" y="181"/>
                  </a:cubicBezTo>
                  <a:cubicBezTo>
                    <a:pt x="3" y="235"/>
                    <a:pt x="3" y="235"/>
                    <a:pt x="3" y="235"/>
                  </a:cubicBezTo>
                  <a:cubicBezTo>
                    <a:pt x="0" y="240"/>
                    <a:pt x="2" y="244"/>
                    <a:pt x="3" y="246"/>
                  </a:cubicBezTo>
                  <a:cubicBezTo>
                    <a:pt x="5" y="249"/>
                    <a:pt x="8" y="250"/>
                    <a:pt x="12" y="250"/>
                  </a:cubicBezTo>
                  <a:close/>
                  <a:moveTo>
                    <a:pt x="79" y="202"/>
                  </a:moveTo>
                  <a:cubicBezTo>
                    <a:pt x="79" y="202"/>
                    <a:pt x="79" y="202"/>
                    <a:pt x="79" y="202"/>
                  </a:cubicBezTo>
                  <a:cubicBezTo>
                    <a:pt x="50" y="173"/>
                    <a:pt x="50" y="173"/>
                    <a:pt x="50" y="173"/>
                  </a:cubicBezTo>
                  <a:cubicBezTo>
                    <a:pt x="183" y="40"/>
                    <a:pt x="183" y="40"/>
                    <a:pt x="183" y="40"/>
                  </a:cubicBezTo>
                  <a:cubicBezTo>
                    <a:pt x="212" y="69"/>
                    <a:pt x="212" y="69"/>
                    <a:pt x="212" y="69"/>
                  </a:cubicBezTo>
                  <a:lnTo>
                    <a:pt x="79" y="202"/>
                  </a:lnTo>
                  <a:close/>
                  <a:moveTo>
                    <a:pt x="207" y="16"/>
                  </a:moveTo>
                  <a:cubicBezTo>
                    <a:pt x="236" y="45"/>
                    <a:pt x="236" y="45"/>
                    <a:pt x="236" y="45"/>
                  </a:cubicBezTo>
                  <a:cubicBezTo>
                    <a:pt x="223" y="58"/>
                    <a:pt x="223" y="58"/>
                    <a:pt x="223" y="58"/>
                  </a:cubicBezTo>
                  <a:cubicBezTo>
                    <a:pt x="194" y="29"/>
                    <a:pt x="194" y="29"/>
                    <a:pt x="194" y="29"/>
                  </a:cubicBezTo>
                  <a:lnTo>
                    <a:pt x="207" y="16"/>
                  </a:lnTo>
                  <a:close/>
                  <a:moveTo>
                    <a:pt x="39" y="187"/>
                  </a:moveTo>
                  <a:cubicBezTo>
                    <a:pt x="40" y="187"/>
                    <a:pt x="40" y="186"/>
                    <a:pt x="40" y="186"/>
                  </a:cubicBezTo>
                  <a:cubicBezTo>
                    <a:pt x="65" y="210"/>
                    <a:pt x="65" y="210"/>
                    <a:pt x="65" y="210"/>
                  </a:cubicBezTo>
                  <a:cubicBezTo>
                    <a:pt x="22" y="230"/>
                    <a:pt x="22" y="230"/>
                    <a:pt x="22" y="230"/>
                  </a:cubicBezTo>
                  <a:lnTo>
                    <a:pt x="39" y="187"/>
                  </a:lnTo>
                  <a:close/>
                </a:path>
              </a:pathLst>
            </a:custGeom>
            <a:solidFill>
              <a:schemeClr val="bg1"/>
            </a:solidFill>
            <a:ln>
              <a:noFill/>
            </a:ln>
          </p:spPr>
          <p:txBody>
            <a:bodyPr anchor="ctr"/>
            <a:lstStyle/>
            <a:p>
              <a:pPr algn="ctr"/>
              <a:endParaRPr/>
            </a:p>
          </p:txBody>
        </p:sp>
      </p:grpSp>
      <p:sp>
        <p:nvSpPr>
          <p:cNvPr id="17" name="Oval 44"/>
          <p:cNvSpPr>
            <a:spLocks noChangeAspect="1"/>
          </p:cNvSpPr>
          <p:nvPr/>
        </p:nvSpPr>
        <p:spPr bwMode="auto">
          <a:xfrm>
            <a:off x="617381" y="3022665"/>
            <a:ext cx="459080" cy="459081"/>
          </a:xfrm>
          <a:prstGeom prst="ellipse">
            <a:avLst/>
          </a:prstGeom>
          <a:solidFill>
            <a:schemeClr val="accent3"/>
          </a:solidFill>
          <a:ln>
            <a:noFill/>
          </a:ln>
        </p:spPr>
        <p:txBody>
          <a:bodyPr anchor="ctr"/>
          <a:lstStyle/>
          <a:p>
            <a:pPr algn="ctr"/>
            <a:endParaRPr/>
          </a:p>
        </p:txBody>
      </p:sp>
      <p:sp>
        <p:nvSpPr>
          <p:cNvPr id="18" name="Oval 46"/>
          <p:cNvSpPr>
            <a:spLocks noChangeAspect="1"/>
          </p:cNvSpPr>
          <p:nvPr/>
        </p:nvSpPr>
        <p:spPr bwMode="auto">
          <a:xfrm>
            <a:off x="624379" y="3675805"/>
            <a:ext cx="459080" cy="459081"/>
          </a:xfrm>
          <a:prstGeom prst="ellipse">
            <a:avLst/>
          </a:prstGeom>
          <a:solidFill>
            <a:schemeClr val="accent4"/>
          </a:solidFill>
          <a:ln>
            <a:noFill/>
          </a:ln>
        </p:spPr>
        <p:txBody>
          <a:bodyPr anchor="ctr"/>
          <a:lstStyle/>
          <a:p>
            <a:pPr algn="ctr"/>
            <a:endParaRPr/>
          </a:p>
        </p:txBody>
      </p:sp>
      <p:sp>
        <p:nvSpPr>
          <p:cNvPr id="19" name="Freeform: Shape 47"/>
          <p:cNvSpPr/>
          <p:nvPr/>
        </p:nvSpPr>
        <p:spPr bwMode="auto">
          <a:xfrm>
            <a:off x="726639" y="3780812"/>
            <a:ext cx="267447" cy="267447"/>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anchor="ctr"/>
          <a:lstStyle/>
          <a:p>
            <a:pPr algn="ctr"/>
            <a:endParaRPr/>
          </a:p>
        </p:txBody>
      </p:sp>
      <p:grpSp>
        <p:nvGrpSpPr>
          <p:cNvPr id="20" name="Group 75"/>
          <p:cNvGrpSpPr/>
          <p:nvPr/>
        </p:nvGrpSpPr>
        <p:grpSpPr>
          <a:xfrm>
            <a:off x="1294993" y="3694096"/>
            <a:ext cx="2972447" cy="422497"/>
            <a:chOff x="6444107" y="1469392"/>
            <a:chExt cx="4232109" cy="563232"/>
          </a:xfrm>
        </p:grpSpPr>
        <p:sp>
          <p:nvSpPr>
            <p:cNvPr id="37" name="TextBox 76"/>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8" name="TextBox 77"/>
            <p:cNvSpPr txBox="1"/>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1" name="Group 78"/>
          <p:cNvGrpSpPr/>
          <p:nvPr/>
        </p:nvGrpSpPr>
        <p:grpSpPr>
          <a:xfrm>
            <a:off x="1294993" y="3061287"/>
            <a:ext cx="2972447" cy="422497"/>
            <a:chOff x="6444107" y="1469392"/>
            <a:chExt cx="4232109" cy="563232"/>
          </a:xfrm>
        </p:grpSpPr>
        <p:sp>
          <p:nvSpPr>
            <p:cNvPr id="35" name="TextBox 79"/>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6" name="TextBox 80"/>
            <p:cNvSpPr txBox="1"/>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2" name="Group 81"/>
          <p:cNvGrpSpPr/>
          <p:nvPr/>
        </p:nvGrpSpPr>
        <p:grpSpPr>
          <a:xfrm>
            <a:off x="1294993" y="2351742"/>
            <a:ext cx="2972447" cy="422497"/>
            <a:chOff x="6444107" y="1469392"/>
            <a:chExt cx="4232109" cy="563232"/>
          </a:xfrm>
        </p:grpSpPr>
        <p:sp>
          <p:nvSpPr>
            <p:cNvPr id="33" name="TextBox 82"/>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4" name="TextBox 83"/>
            <p:cNvSpPr txBox="1"/>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3" name="Group 84"/>
          <p:cNvGrpSpPr/>
          <p:nvPr/>
        </p:nvGrpSpPr>
        <p:grpSpPr>
          <a:xfrm>
            <a:off x="1294993" y="1641738"/>
            <a:ext cx="2972447" cy="422497"/>
            <a:chOff x="6444107" y="1469392"/>
            <a:chExt cx="4232109" cy="563232"/>
          </a:xfrm>
        </p:grpSpPr>
        <p:sp>
          <p:nvSpPr>
            <p:cNvPr id="31" name="TextBox 85"/>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2" name="TextBox 86"/>
            <p:cNvSpPr txBox="1"/>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sp>
        <p:nvSpPr>
          <p:cNvPr id="25" name="Freeform: Shape 51"/>
          <p:cNvSpPr/>
          <p:nvPr/>
        </p:nvSpPr>
        <p:spPr bwMode="auto">
          <a:xfrm>
            <a:off x="735935" y="3165578"/>
            <a:ext cx="248884" cy="217923"/>
          </a:xfrm>
          <a:custGeom>
            <a:avLst/>
            <a:gdLst>
              <a:gd name="T0" fmla="*/ 66 w 131"/>
              <a:gd name="T1" fmla="*/ 0 h 114"/>
              <a:gd name="T2" fmla="*/ 0 w 131"/>
              <a:gd name="T3" fmla="*/ 43 h 114"/>
              <a:gd name="T4" fmla="*/ 16 w 131"/>
              <a:gd name="T5" fmla="*/ 71 h 114"/>
              <a:gd name="T6" fmla="*/ 12 w 131"/>
              <a:gd name="T7" fmla="*/ 110 h 114"/>
              <a:gd name="T8" fmla="*/ 45 w 131"/>
              <a:gd name="T9" fmla="*/ 84 h 114"/>
              <a:gd name="T10" fmla="*/ 66 w 131"/>
              <a:gd name="T11" fmla="*/ 86 h 114"/>
              <a:gd name="T12" fmla="*/ 131 w 131"/>
              <a:gd name="T13" fmla="*/ 43 h 114"/>
              <a:gd name="T14" fmla="*/ 66 w 131"/>
              <a:gd name="T15" fmla="*/ 0 h 114"/>
              <a:gd name="T16" fmla="*/ 41 w 131"/>
              <a:gd name="T17" fmla="*/ 61 h 114"/>
              <a:gd name="T18" fmla="*/ 34 w 131"/>
              <a:gd name="T19" fmla="*/ 54 h 114"/>
              <a:gd name="T20" fmla="*/ 41 w 131"/>
              <a:gd name="T21" fmla="*/ 47 h 114"/>
              <a:gd name="T22" fmla="*/ 48 w 131"/>
              <a:gd name="T23" fmla="*/ 54 h 114"/>
              <a:gd name="T24" fmla="*/ 41 w 131"/>
              <a:gd name="T25" fmla="*/ 61 h 114"/>
              <a:gd name="T26" fmla="*/ 65 w 131"/>
              <a:gd name="T27" fmla="*/ 61 h 114"/>
              <a:gd name="T28" fmla="*/ 58 w 131"/>
              <a:gd name="T29" fmla="*/ 54 h 114"/>
              <a:gd name="T30" fmla="*/ 65 w 131"/>
              <a:gd name="T31" fmla="*/ 47 h 114"/>
              <a:gd name="T32" fmla="*/ 73 w 131"/>
              <a:gd name="T33" fmla="*/ 54 h 114"/>
              <a:gd name="T34" fmla="*/ 65 w 131"/>
              <a:gd name="T35" fmla="*/ 61 h 114"/>
              <a:gd name="T36" fmla="*/ 90 w 131"/>
              <a:gd name="T37" fmla="*/ 61 h 114"/>
              <a:gd name="T38" fmla="*/ 83 w 131"/>
              <a:gd name="T39" fmla="*/ 54 h 114"/>
              <a:gd name="T40" fmla="*/ 90 w 131"/>
              <a:gd name="T41" fmla="*/ 47 h 114"/>
              <a:gd name="T42" fmla="*/ 97 w 131"/>
              <a:gd name="T43" fmla="*/ 54 h 114"/>
              <a:gd name="T44" fmla="*/ 90 w 131"/>
              <a:gd name="T45" fmla="*/ 6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14">
                <a:moveTo>
                  <a:pt x="66" y="0"/>
                </a:moveTo>
                <a:cubicBezTo>
                  <a:pt x="30" y="0"/>
                  <a:pt x="0" y="20"/>
                  <a:pt x="0" y="43"/>
                </a:cubicBezTo>
                <a:cubicBezTo>
                  <a:pt x="0" y="54"/>
                  <a:pt x="6" y="63"/>
                  <a:pt x="16" y="71"/>
                </a:cubicBezTo>
                <a:cubicBezTo>
                  <a:pt x="18" y="72"/>
                  <a:pt x="10" y="109"/>
                  <a:pt x="12" y="110"/>
                </a:cubicBezTo>
                <a:cubicBezTo>
                  <a:pt x="18" y="114"/>
                  <a:pt x="42" y="83"/>
                  <a:pt x="45" y="84"/>
                </a:cubicBezTo>
                <a:cubicBezTo>
                  <a:pt x="52" y="85"/>
                  <a:pt x="58" y="86"/>
                  <a:pt x="66" y="86"/>
                </a:cubicBezTo>
                <a:cubicBezTo>
                  <a:pt x="102" y="86"/>
                  <a:pt x="131" y="67"/>
                  <a:pt x="131" y="43"/>
                </a:cubicBezTo>
                <a:cubicBezTo>
                  <a:pt x="131" y="20"/>
                  <a:pt x="102" y="0"/>
                  <a:pt x="66" y="0"/>
                </a:cubicBezTo>
                <a:close/>
                <a:moveTo>
                  <a:pt x="41" y="61"/>
                </a:moveTo>
                <a:cubicBezTo>
                  <a:pt x="37" y="61"/>
                  <a:pt x="34" y="58"/>
                  <a:pt x="34" y="54"/>
                </a:cubicBezTo>
                <a:cubicBezTo>
                  <a:pt x="34" y="50"/>
                  <a:pt x="37" y="47"/>
                  <a:pt x="41" y="47"/>
                </a:cubicBezTo>
                <a:cubicBezTo>
                  <a:pt x="45" y="47"/>
                  <a:pt x="48" y="50"/>
                  <a:pt x="48" y="54"/>
                </a:cubicBezTo>
                <a:cubicBezTo>
                  <a:pt x="48" y="58"/>
                  <a:pt x="45" y="61"/>
                  <a:pt x="41" y="61"/>
                </a:cubicBezTo>
                <a:close/>
                <a:moveTo>
                  <a:pt x="65" y="61"/>
                </a:moveTo>
                <a:cubicBezTo>
                  <a:pt x="61" y="61"/>
                  <a:pt x="58" y="58"/>
                  <a:pt x="58" y="54"/>
                </a:cubicBezTo>
                <a:cubicBezTo>
                  <a:pt x="58" y="50"/>
                  <a:pt x="61" y="47"/>
                  <a:pt x="65" y="47"/>
                </a:cubicBezTo>
                <a:cubicBezTo>
                  <a:pt x="69" y="47"/>
                  <a:pt x="73" y="50"/>
                  <a:pt x="73" y="54"/>
                </a:cubicBezTo>
                <a:cubicBezTo>
                  <a:pt x="73" y="58"/>
                  <a:pt x="69" y="61"/>
                  <a:pt x="65" y="61"/>
                </a:cubicBezTo>
                <a:close/>
                <a:moveTo>
                  <a:pt x="90" y="61"/>
                </a:moveTo>
                <a:cubicBezTo>
                  <a:pt x="86" y="61"/>
                  <a:pt x="83" y="58"/>
                  <a:pt x="83" y="54"/>
                </a:cubicBezTo>
                <a:cubicBezTo>
                  <a:pt x="83" y="50"/>
                  <a:pt x="86" y="47"/>
                  <a:pt x="90" y="47"/>
                </a:cubicBezTo>
                <a:cubicBezTo>
                  <a:pt x="94" y="47"/>
                  <a:pt x="97" y="50"/>
                  <a:pt x="97" y="54"/>
                </a:cubicBezTo>
                <a:cubicBezTo>
                  <a:pt x="97" y="58"/>
                  <a:pt x="94" y="61"/>
                  <a:pt x="90" y="61"/>
                </a:cubicBezTo>
                <a:close/>
              </a:path>
            </a:pathLst>
          </a:custGeom>
          <a:solidFill>
            <a:schemeClr val="bg1"/>
          </a:solidFill>
          <a:ln>
            <a:noFill/>
          </a:ln>
        </p:spPr>
        <p:txBody>
          <a:bodyPr anchor="ctr"/>
          <a:lstStyle/>
          <a:p>
            <a:pPr algn="ctr"/>
            <a:endParaRPr/>
          </a:p>
        </p:txBody>
      </p:sp>
      <p:grpSp>
        <p:nvGrpSpPr>
          <p:cNvPr id="24" name="Group 56"/>
          <p:cNvGrpSpPr/>
          <p:nvPr/>
        </p:nvGrpSpPr>
        <p:grpSpPr>
          <a:xfrm>
            <a:off x="602664" y="2317345"/>
            <a:ext cx="459080" cy="459081"/>
            <a:chOff x="803412" y="3088794"/>
            <a:chExt cx="612000" cy="612001"/>
          </a:xfrm>
        </p:grpSpPr>
        <p:sp>
          <p:nvSpPr>
            <p:cNvPr id="27" name="Oval 42"/>
            <p:cNvSpPr>
              <a:spLocks noChangeAspect="1"/>
            </p:cNvSpPr>
            <p:nvPr/>
          </p:nvSpPr>
          <p:spPr bwMode="auto">
            <a:xfrm>
              <a:off x="803412" y="3088794"/>
              <a:ext cx="612000" cy="612001"/>
            </a:xfrm>
            <a:prstGeom prst="ellipse">
              <a:avLst/>
            </a:prstGeom>
            <a:solidFill>
              <a:schemeClr val="accent2"/>
            </a:solidFill>
            <a:ln>
              <a:noFill/>
            </a:ln>
          </p:spPr>
          <p:txBody>
            <a:bodyPr anchor="ctr"/>
            <a:lstStyle/>
            <a:p>
              <a:pPr algn="ctr"/>
              <a:endParaRPr/>
            </a:p>
          </p:txBody>
        </p:sp>
        <p:grpSp>
          <p:nvGrpSpPr>
            <p:cNvPr id="26" name="Group 52"/>
            <p:cNvGrpSpPr>
              <a:grpSpLocks noChangeAspect="1"/>
            </p:cNvGrpSpPr>
            <p:nvPr/>
          </p:nvGrpSpPr>
          <p:grpSpPr bwMode="auto">
            <a:xfrm>
              <a:off x="963619" y="3195638"/>
              <a:ext cx="236539" cy="361950"/>
              <a:chOff x="607" y="2013"/>
              <a:chExt cx="149" cy="228"/>
            </a:xfrm>
          </p:grpSpPr>
          <p:sp>
            <p:nvSpPr>
              <p:cNvPr id="29" name="Freeform: Shape 54"/>
              <p:cNvSpPr/>
              <p:nvPr/>
            </p:nvSpPr>
            <p:spPr bwMode="auto">
              <a:xfrm>
                <a:off x="706" y="2013"/>
                <a:ext cx="41" cy="36"/>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55"/>
              <p:cNvSpPr/>
              <p:nvPr/>
            </p:nvSpPr>
            <p:spPr bwMode="auto">
              <a:xfrm>
                <a:off x="607" y="2045"/>
                <a:ext cx="149" cy="196"/>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244373" y="1281494"/>
            <a:ext cx="652300" cy="1107623"/>
            <a:chOff x="5658178" y="1707898"/>
            <a:chExt cx="869583" cy="1476574"/>
          </a:xfrm>
          <a:solidFill>
            <a:schemeClr val="accent2"/>
          </a:solidFill>
        </p:grpSpPr>
        <p:sp>
          <p:nvSpPr>
            <p:cNvPr id="23" name="Freeform 28"/>
            <p:cNvSpPr/>
            <p:nvPr/>
          </p:nvSpPr>
          <p:spPr bwMode="auto">
            <a:xfrm>
              <a:off x="5681407" y="1732137"/>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4" name="Freeform 29"/>
            <p:cNvSpPr>
              <a:spLocks noEditPoints="1"/>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3" name="Group 7"/>
          <p:cNvGrpSpPr/>
          <p:nvPr/>
        </p:nvGrpSpPr>
        <p:grpSpPr>
          <a:xfrm>
            <a:off x="4094364" y="3198243"/>
            <a:ext cx="959132" cy="1364452"/>
            <a:chOff x="5458204" y="4263119"/>
            <a:chExt cx="1278621" cy="1818954"/>
          </a:xfrm>
          <a:solidFill>
            <a:schemeClr val="accent2"/>
          </a:solidFill>
        </p:grpSpPr>
        <p:sp>
          <p:nvSpPr>
            <p:cNvPr id="26" name="Freeform 30"/>
            <p:cNvSpPr/>
            <p:nvPr/>
          </p:nvSpPr>
          <p:spPr bwMode="auto">
            <a:xfrm>
              <a:off x="5481433" y="4286348"/>
              <a:ext cx="1232162" cy="1772495"/>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7" name="Freeform 31"/>
            <p:cNvSpPr>
              <a:spLocks noEditPoints="1"/>
            </p:cNvSpPr>
            <p:nvPr/>
          </p:nvSpPr>
          <p:spPr bwMode="auto">
            <a:xfrm>
              <a:off x="5458204" y="4263119"/>
              <a:ext cx="1278621" cy="1818954"/>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4" name="Group 10"/>
          <p:cNvGrpSpPr/>
          <p:nvPr/>
        </p:nvGrpSpPr>
        <p:grpSpPr>
          <a:xfrm>
            <a:off x="4930765" y="1658024"/>
            <a:ext cx="1141715" cy="978072"/>
            <a:chOff x="6573210" y="2209852"/>
            <a:chExt cx="1522023" cy="1303870"/>
          </a:xfrm>
          <a:solidFill>
            <a:schemeClr val="accent3"/>
          </a:solidFill>
        </p:grpSpPr>
        <p:sp>
          <p:nvSpPr>
            <p:cNvPr id="29" name="Freeform 32"/>
            <p:cNvSpPr/>
            <p:nvPr/>
          </p:nvSpPr>
          <p:spPr bwMode="auto">
            <a:xfrm>
              <a:off x="6613608" y="2209852"/>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0" name="Freeform 33"/>
            <p:cNvSpPr>
              <a:spLocks noEditPoints="1"/>
            </p:cNvSpPr>
            <p:nvPr/>
          </p:nvSpPr>
          <p:spPr bwMode="auto">
            <a:xfrm>
              <a:off x="6573210" y="2248231"/>
              <a:ext cx="1522023" cy="1265491"/>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5" name="Group 13"/>
          <p:cNvGrpSpPr/>
          <p:nvPr/>
        </p:nvGrpSpPr>
        <p:grpSpPr>
          <a:xfrm>
            <a:off x="3036399" y="3013501"/>
            <a:ext cx="1306117" cy="1134897"/>
            <a:chOff x="4096766" y="4042946"/>
            <a:chExt cx="1741186" cy="1512933"/>
          </a:xfrm>
          <a:solidFill>
            <a:schemeClr val="accent3"/>
          </a:solidFill>
        </p:grpSpPr>
        <p:sp>
          <p:nvSpPr>
            <p:cNvPr id="32" name="Freeform 34"/>
            <p:cNvSpPr/>
            <p:nvPr/>
          </p:nvSpPr>
          <p:spPr bwMode="auto">
            <a:xfrm>
              <a:off x="4122015" y="4076274"/>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3" name="Freeform 35"/>
            <p:cNvSpPr>
              <a:spLocks noEditPoints="1"/>
            </p:cNvSpPr>
            <p:nvPr/>
          </p:nvSpPr>
          <p:spPr bwMode="auto">
            <a:xfrm>
              <a:off x="4096766" y="4042946"/>
              <a:ext cx="1741186" cy="1472534"/>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6" name="Group 16"/>
          <p:cNvGrpSpPr/>
          <p:nvPr/>
        </p:nvGrpSpPr>
        <p:grpSpPr>
          <a:xfrm>
            <a:off x="4989101" y="3092177"/>
            <a:ext cx="1078076" cy="792458"/>
            <a:chOff x="6650977" y="4121723"/>
            <a:chExt cx="1437186" cy="1056427"/>
          </a:xfrm>
          <a:solidFill>
            <a:schemeClr val="accent4"/>
          </a:solidFill>
        </p:grpSpPr>
        <p:sp>
          <p:nvSpPr>
            <p:cNvPr id="35" name="Freeform 36"/>
            <p:cNvSpPr/>
            <p:nvPr/>
          </p:nvSpPr>
          <p:spPr bwMode="auto">
            <a:xfrm>
              <a:off x="6683296" y="4154042"/>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6" name="Freeform 37"/>
            <p:cNvSpPr>
              <a:spLocks noEditPoints="1"/>
            </p:cNvSpPr>
            <p:nvPr/>
          </p:nvSpPr>
          <p:spPr bwMode="auto">
            <a:xfrm>
              <a:off x="6650977" y="4121723"/>
              <a:ext cx="1437186" cy="1021079"/>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7" name="Group 19"/>
          <p:cNvGrpSpPr/>
          <p:nvPr/>
        </p:nvGrpSpPr>
        <p:grpSpPr>
          <a:xfrm>
            <a:off x="3170083" y="1880004"/>
            <a:ext cx="1115957" cy="842460"/>
            <a:chOff x="4226042" y="2505773"/>
            <a:chExt cx="1487684" cy="1123086"/>
          </a:xfrm>
          <a:solidFill>
            <a:schemeClr val="accent4"/>
          </a:solidFill>
        </p:grpSpPr>
        <p:sp>
          <p:nvSpPr>
            <p:cNvPr id="38" name="Freeform 38"/>
            <p:cNvSpPr/>
            <p:nvPr/>
          </p:nvSpPr>
          <p:spPr bwMode="auto">
            <a:xfrm>
              <a:off x="4226042" y="2505773"/>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9" name="Freeform 39"/>
            <p:cNvSpPr>
              <a:spLocks noEditPoints="1"/>
            </p:cNvSpPr>
            <p:nvPr/>
          </p:nvSpPr>
          <p:spPr bwMode="auto">
            <a:xfrm>
              <a:off x="4226042" y="2548192"/>
              <a:ext cx="1487684" cy="1080667"/>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40" name="Freeform 23"/>
          <p:cNvSpPr>
            <a:spLocks noEditPoints="1"/>
          </p:cNvSpPr>
          <p:nvPr/>
        </p:nvSpPr>
        <p:spPr bwMode="auto">
          <a:xfrm>
            <a:off x="4330618" y="3881560"/>
            <a:ext cx="504161" cy="418289"/>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3" tIns="45722" rIns="91443" bIns="45722" numCol="1" anchor="t" anchorCtr="0" compatLnSpc="1"/>
          <a:lstStyle/>
          <a:p>
            <a:endParaRPr lang="en-US" dirty="0">
              <a:latin typeface="微软雅黑" panose="020B0503020204020204" pitchFamily="34" charset="-122"/>
              <a:ea typeface="微软雅黑" panose="020B0503020204020204" pitchFamily="34" charset="-122"/>
            </a:endParaRPr>
          </a:p>
        </p:txBody>
      </p:sp>
      <p:grpSp>
        <p:nvGrpSpPr>
          <p:cNvPr id="8" name="Group 23"/>
          <p:cNvGrpSpPr/>
          <p:nvPr/>
        </p:nvGrpSpPr>
        <p:grpSpPr>
          <a:xfrm>
            <a:off x="5524340" y="3406525"/>
            <a:ext cx="369206" cy="281124"/>
            <a:chOff x="2070649" y="1631036"/>
            <a:chExt cx="723379" cy="550800"/>
          </a:xfrm>
          <a:solidFill>
            <a:schemeClr val="bg1"/>
          </a:solidFill>
        </p:grpSpPr>
        <p:sp>
          <p:nvSpPr>
            <p:cNvPr id="42"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3"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4"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5"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46" name="Freeform 237"/>
          <p:cNvSpPr>
            <a:spLocks noChangeAspect="1" noChangeArrowheads="1"/>
          </p:cNvSpPr>
          <p:nvPr/>
        </p:nvSpPr>
        <p:spPr bwMode="auto">
          <a:xfrm>
            <a:off x="4411880" y="1504832"/>
            <a:ext cx="321830" cy="236422"/>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91423" tIns="45711" rIns="91423" bIns="45711" anchor="ctr"/>
          <a:lstStyle/>
          <a:p>
            <a:pPr>
              <a:defRPr/>
            </a:pPr>
            <a:endParaRPr lang="en-US" sz="800" dirty="0">
              <a:latin typeface="微软雅黑" panose="020B0503020204020204" pitchFamily="34" charset="-122"/>
            </a:endParaRPr>
          </a:p>
        </p:txBody>
      </p:sp>
      <p:sp>
        <p:nvSpPr>
          <p:cNvPr id="47" name="AutoShape 84"/>
          <p:cNvSpPr>
            <a:spLocks noChangeAspect="1"/>
          </p:cNvSpPr>
          <p:nvPr/>
        </p:nvSpPr>
        <p:spPr bwMode="auto">
          <a:xfrm>
            <a:off x="5425888" y="1884365"/>
            <a:ext cx="416776" cy="4185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76186" tIns="76186" rIns="76186" bIns="76186" anchor="ctr"/>
          <a:lstStyle/>
          <a:p>
            <a:pPr defTabSz="685165">
              <a:defRPr/>
            </a:pPr>
            <a:endParaRPr lang="es-ES" sz="5000" dirty="0">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sp>
        <p:nvSpPr>
          <p:cNvPr id="48" name="Freeform 165"/>
          <p:cNvSpPr>
            <a:spLocks noChangeAspect="1" noChangeArrowheads="1"/>
          </p:cNvSpPr>
          <p:nvPr/>
        </p:nvSpPr>
        <p:spPr bwMode="auto">
          <a:xfrm>
            <a:off x="3383469" y="2093645"/>
            <a:ext cx="380579" cy="380675"/>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wrap="none" lIns="182846" tIns="91422" rIns="182846" bIns="91422" anchor="ctr"/>
          <a:lstStyle/>
          <a:p>
            <a:pPr>
              <a:defRPr/>
            </a:pPr>
            <a:endParaRPr lang="en-US" dirty="0">
              <a:latin typeface="微软雅黑" panose="020B0503020204020204" pitchFamily="34" charset="-122"/>
              <a:ea typeface="微软雅黑" panose="020B0503020204020204" pitchFamily="34" charset="-122"/>
            </a:endParaRPr>
          </a:p>
        </p:txBody>
      </p:sp>
      <p:sp>
        <p:nvSpPr>
          <p:cNvPr id="49" name="Freeform 299"/>
          <p:cNvSpPr>
            <a:spLocks noChangeAspect="1" noChangeArrowheads="1"/>
          </p:cNvSpPr>
          <p:nvPr/>
        </p:nvSpPr>
        <p:spPr bwMode="auto">
          <a:xfrm>
            <a:off x="3290917" y="3551287"/>
            <a:ext cx="399101" cy="382308"/>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182846" tIns="91422" rIns="182846" bIns="91422" anchor="ctr"/>
          <a:lstStyle/>
          <a:p>
            <a:pPr>
              <a:defRPr/>
            </a:pPr>
            <a:endParaRPr lang="en-US" dirty="0">
              <a:latin typeface="微软雅黑" panose="020B0503020204020204" pitchFamily="34" charset="-122"/>
              <a:ea typeface="宋体" panose="02010600030101010101" pitchFamily="2" charset="-122"/>
            </a:endParaRPr>
          </a:p>
        </p:txBody>
      </p:sp>
      <p:sp>
        <p:nvSpPr>
          <p:cNvPr id="50" name="TextBox 49"/>
          <p:cNvSpPr txBox="1"/>
          <p:nvPr/>
        </p:nvSpPr>
        <p:spPr>
          <a:xfrm>
            <a:off x="1362410" y="1486834"/>
            <a:ext cx="1076431" cy="257935"/>
          </a:xfrm>
          <a:prstGeom prst="rect">
            <a:avLst/>
          </a:prstGeom>
          <a:noFill/>
        </p:spPr>
        <p:txBody>
          <a:bodyPr wrap="none" lIns="68582" tIns="34292" rIns="68582" bIns="34292"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1" name="TextBox 50"/>
          <p:cNvSpPr txBox="1"/>
          <p:nvPr/>
        </p:nvSpPr>
        <p:spPr>
          <a:xfrm>
            <a:off x="757170" y="1676289"/>
            <a:ext cx="1680056" cy="567939"/>
          </a:xfrm>
          <a:prstGeom prst="rect">
            <a:avLst/>
          </a:prstGeom>
          <a:noFill/>
        </p:spPr>
        <p:txBody>
          <a:bodyPr wrap="square" lIns="68582" tIns="34292" rIns="68582" bIns="34292" rtlCol="0">
            <a:sp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52" name="TextBox 51"/>
          <p:cNvSpPr txBox="1"/>
          <p:nvPr/>
        </p:nvSpPr>
        <p:spPr>
          <a:xfrm>
            <a:off x="6730236" y="1518071"/>
            <a:ext cx="1076431" cy="257935"/>
          </a:xfrm>
          <a:prstGeom prst="rect">
            <a:avLst/>
          </a:prstGeom>
          <a:noFill/>
        </p:spPr>
        <p:txBody>
          <a:bodyPr wrap="none" lIns="68582" tIns="34292" rIns="68582" bIns="34292"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3" name="TextBox 52"/>
          <p:cNvSpPr txBox="1"/>
          <p:nvPr/>
        </p:nvSpPr>
        <p:spPr>
          <a:xfrm>
            <a:off x="6730236" y="1707526"/>
            <a:ext cx="1680056" cy="567939"/>
          </a:xfrm>
          <a:prstGeom prst="rect">
            <a:avLst/>
          </a:prstGeom>
          <a:noFill/>
        </p:spPr>
        <p:txBody>
          <a:bodyPr wrap="square" lIns="68582" tIns="34292" rIns="68582" bIns="34292" rtlCol="0">
            <a:spAutoFit/>
          </a:bodyPr>
          <a:lstStyle/>
          <a:p>
            <a:pP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54" name="TextBox 53"/>
          <p:cNvSpPr txBox="1"/>
          <p:nvPr/>
        </p:nvSpPr>
        <p:spPr>
          <a:xfrm>
            <a:off x="1362410" y="2526160"/>
            <a:ext cx="1076431" cy="257935"/>
          </a:xfrm>
          <a:prstGeom prst="rect">
            <a:avLst/>
          </a:prstGeom>
          <a:noFill/>
        </p:spPr>
        <p:txBody>
          <a:bodyPr wrap="none" lIns="68582" tIns="34292" rIns="68582" bIns="34292"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5" name="TextBox 54"/>
          <p:cNvSpPr txBox="1"/>
          <p:nvPr/>
        </p:nvSpPr>
        <p:spPr>
          <a:xfrm>
            <a:off x="757170" y="2715615"/>
            <a:ext cx="1680056" cy="567939"/>
          </a:xfrm>
          <a:prstGeom prst="rect">
            <a:avLst/>
          </a:prstGeom>
          <a:noFill/>
        </p:spPr>
        <p:txBody>
          <a:bodyPr wrap="square" lIns="68582" tIns="34292" rIns="68582" bIns="34292" rtlCol="0">
            <a:sp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56" name="TextBox 55"/>
          <p:cNvSpPr txBox="1"/>
          <p:nvPr/>
        </p:nvSpPr>
        <p:spPr>
          <a:xfrm>
            <a:off x="6736650" y="2528963"/>
            <a:ext cx="1076431" cy="257935"/>
          </a:xfrm>
          <a:prstGeom prst="rect">
            <a:avLst/>
          </a:prstGeom>
          <a:noFill/>
        </p:spPr>
        <p:txBody>
          <a:bodyPr wrap="none" lIns="68582" tIns="34292" rIns="68582" bIns="34292"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7" name="TextBox 56"/>
          <p:cNvSpPr txBox="1"/>
          <p:nvPr/>
        </p:nvSpPr>
        <p:spPr>
          <a:xfrm>
            <a:off x="6736649" y="2718418"/>
            <a:ext cx="1680056" cy="567939"/>
          </a:xfrm>
          <a:prstGeom prst="rect">
            <a:avLst/>
          </a:prstGeom>
          <a:noFill/>
        </p:spPr>
        <p:txBody>
          <a:bodyPr wrap="square" lIns="68582" tIns="34292" rIns="68582" bIns="34292" rtlCol="0">
            <a:spAutoFit/>
          </a:bodyPr>
          <a:lstStyle/>
          <a:p>
            <a:pP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58" name="TextBox 57"/>
          <p:cNvSpPr txBox="1"/>
          <p:nvPr/>
        </p:nvSpPr>
        <p:spPr>
          <a:xfrm>
            <a:off x="1362410" y="3558122"/>
            <a:ext cx="1076431" cy="257935"/>
          </a:xfrm>
          <a:prstGeom prst="rect">
            <a:avLst/>
          </a:prstGeom>
          <a:noFill/>
        </p:spPr>
        <p:txBody>
          <a:bodyPr wrap="none" lIns="68582" tIns="34292" rIns="68582" bIns="34292"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59" name="TextBox 58"/>
          <p:cNvSpPr txBox="1"/>
          <p:nvPr/>
        </p:nvSpPr>
        <p:spPr>
          <a:xfrm>
            <a:off x="757170" y="3747577"/>
            <a:ext cx="1680056" cy="567939"/>
          </a:xfrm>
          <a:prstGeom prst="rect">
            <a:avLst/>
          </a:prstGeom>
          <a:noFill/>
        </p:spPr>
        <p:txBody>
          <a:bodyPr wrap="square" lIns="68582" tIns="34292" rIns="68582" bIns="34292" rtlCol="0">
            <a:sp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60" name="TextBox 59"/>
          <p:cNvSpPr txBox="1"/>
          <p:nvPr/>
        </p:nvSpPr>
        <p:spPr>
          <a:xfrm>
            <a:off x="6736650" y="3555352"/>
            <a:ext cx="1076431" cy="257935"/>
          </a:xfrm>
          <a:prstGeom prst="rect">
            <a:avLst/>
          </a:prstGeom>
          <a:noFill/>
        </p:spPr>
        <p:txBody>
          <a:bodyPr wrap="none" lIns="68582" tIns="34292" rIns="68582" bIns="34292"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单击编辑标题</a:t>
            </a:r>
            <a:endParaRPr lang="id-ID"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1" name="TextBox 60"/>
          <p:cNvSpPr txBox="1"/>
          <p:nvPr/>
        </p:nvSpPr>
        <p:spPr>
          <a:xfrm>
            <a:off x="6736649" y="3744807"/>
            <a:ext cx="1680056" cy="567939"/>
          </a:xfrm>
          <a:prstGeom prst="rect">
            <a:avLst/>
          </a:prstGeom>
          <a:noFill/>
        </p:spPr>
        <p:txBody>
          <a:bodyPr wrap="square" lIns="68582" tIns="34292" rIns="68582" bIns="34292" rtlCol="0">
            <a:spAutoFit/>
          </a:bodyPr>
          <a:lstStyle/>
          <a:p>
            <a:pP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rPr>
              <a:t>单击此处可编辑内容单击此处可编辑内容单击此处可编辑内容</a:t>
            </a:r>
            <a:endParaRPr lang="en-US" sz="900" b="1"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a:endParaRPr>
          </a:p>
        </p:txBody>
      </p:sp>
      <p:sp>
        <p:nvSpPr>
          <p:cNvPr id="62" name="Oval 44"/>
          <p:cNvSpPr/>
          <p:nvPr/>
        </p:nvSpPr>
        <p:spPr>
          <a:xfrm>
            <a:off x="2528781" y="1602211"/>
            <a:ext cx="171480" cy="1714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Oval 45"/>
          <p:cNvSpPr/>
          <p:nvPr/>
        </p:nvSpPr>
        <p:spPr>
          <a:xfrm>
            <a:off x="2528781" y="2639280"/>
            <a:ext cx="171480" cy="1714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Oval 46"/>
          <p:cNvSpPr/>
          <p:nvPr/>
        </p:nvSpPr>
        <p:spPr>
          <a:xfrm>
            <a:off x="2528781" y="3695146"/>
            <a:ext cx="171480" cy="1714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Oval 47"/>
          <p:cNvSpPr/>
          <p:nvPr/>
        </p:nvSpPr>
        <p:spPr>
          <a:xfrm>
            <a:off x="6445327" y="1602211"/>
            <a:ext cx="171480" cy="1714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Oval 48"/>
          <p:cNvSpPr/>
          <p:nvPr/>
        </p:nvSpPr>
        <p:spPr>
          <a:xfrm>
            <a:off x="6445327" y="2639280"/>
            <a:ext cx="171480" cy="1714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Oval 49"/>
          <p:cNvSpPr/>
          <p:nvPr/>
        </p:nvSpPr>
        <p:spPr>
          <a:xfrm>
            <a:off x="6445327" y="3695146"/>
            <a:ext cx="171480" cy="1714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Group 50"/>
          <p:cNvGrpSpPr/>
          <p:nvPr/>
        </p:nvGrpSpPr>
        <p:grpSpPr>
          <a:xfrm>
            <a:off x="3739047" y="2236081"/>
            <a:ext cx="1835686" cy="1315208"/>
            <a:chOff x="4984528" y="2980459"/>
            <a:chExt cx="2447155" cy="1753306"/>
          </a:xfrm>
          <a:solidFill>
            <a:schemeClr val="accent1"/>
          </a:solidFill>
        </p:grpSpPr>
        <p:sp>
          <p:nvSpPr>
            <p:cNvPr id="69" name="Freeform 40"/>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0" name="Freeform 41"/>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1" name="TextBox 70"/>
            <p:cNvSpPr txBox="1"/>
            <p:nvPr/>
          </p:nvSpPr>
          <p:spPr>
            <a:xfrm>
              <a:off x="5608339" y="3526972"/>
              <a:ext cx="1292337" cy="544402"/>
            </a:xfrm>
            <a:prstGeom prst="rect">
              <a:avLst/>
            </a:prstGeom>
            <a:grpFill/>
          </p:spPr>
          <p:txBody>
            <a:bodyPr wrap="none" rtlCol="0">
              <a:spAutoFit/>
            </a:bodyPr>
            <a:lstStyle/>
            <a:p>
              <a:pPr algn="ctr"/>
              <a:r>
                <a:rPr lang="zh-CN" altLang="en-US" sz="2000" b="1" dirty="0">
                  <a:solidFill>
                    <a:schemeClr val="bg1"/>
                  </a:solidFill>
                  <a:latin typeface="+mj-lt"/>
                  <a:ea typeface="微软雅黑" panose="020B0503020204020204" pitchFamily="34" charset="-122"/>
                  <a:cs typeface="Lato Regular"/>
                </a:rPr>
                <a:t>关键词</a:t>
              </a:r>
              <a:endParaRPr lang="id-ID" sz="2000" b="1" dirty="0">
                <a:solidFill>
                  <a:schemeClr val="bg1"/>
                </a:solidFill>
                <a:latin typeface="+mj-lt"/>
                <a:ea typeface="微软雅黑" panose="020B0503020204020204" pitchFamily="34" charset="-122"/>
                <a:cs typeface="Lato Regular"/>
              </a:endParaRPr>
            </a:p>
          </p:txBody>
        </p:sp>
        <p:grpSp>
          <p:nvGrpSpPr>
            <p:cNvPr id="10" name="Group 119"/>
            <p:cNvGrpSpPr/>
            <p:nvPr/>
          </p:nvGrpSpPr>
          <p:grpSpPr>
            <a:xfrm>
              <a:off x="5870328" y="3234004"/>
              <a:ext cx="525995" cy="504077"/>
              <a:chOff x="1168380" y="3486162"/>
              <a:chExt cx="381000" cy="365126"/>
            </a:xfrm>
            <a:grpFill/>
          </p:grpSpPr>
          <p:sp>
            <p:nvSpPr>
              <p:cNvPr id="73"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4"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5"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6359">
        <p:push dir="u"/>
      </p:transition>
    </mc:Choice>
    <mc:Fallback xmlns="">
      <p:transition spd="slow" advClick="0" advTm="6359">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ppt_x"/>
                                          </p:val>
                                        </p:tav>
                                        <p:tav tm="100000">
                                          <p:val>
                                            <p:strVal val="#ppt_x"/>
                                          </p:val>
                                        </p:tav>
                                      </p:tavLst>
                                    </p:anim>
                                    <p:anim calcmode="lin" valueType="num">
                                      <p:cBhvr additive="base">
                                        <p:cTn id="8" dur="3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3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300" fill="hold"/>
                                        <p:tgtEl>
                                          <p:spTgt spid="46"/>
                                        </p:tgtEl>
                                        <p:attrNameLst>
                                          <p:attrName>ppt_w</p:attrName>
                                        </p:attrNameLst>
                                      </p:cBhvr>
                                      <p:tavLst>
                                        <p:tav tm="0">
                                          <p:val>
                                            <p:fltVal val="0"/>
                                          </p:val>
                                        </p:tav>
                                        <p:tav tm="100000">
                                          <p:val>
                                            <p:strVal val="#ppt_w"/>
                                          </p:val>
                                        </p:tav>
                                      </p:tavLst>
                                    </p:anim>
                                    <p:anim calcmode="lin" valueType="num">
                                      <p:cBhvr>
                                        <p:cTn id="17" dur="300" fill="hold"/>
                                        <p:tgtEl>
                                          <p:spTgt spid="46"/>
                                        </p:tgtEl>
                                        <p:attrNameLst>
                                          <p:attrName>ppt_h</p:attrName>
                                        </p:attrNameLst>
                                      </p:cBhvr>
                                      <p:tavLst>
                                        <p:tav tm="0">
                                          <p:val>
                                            <p:fltVal val="0"/>
                                          </p:val>
                                        </p:tav>
                                        <p:tav tm="100000">
                                          <p:val>
                                            <p:strVal val="#ppt_h"/>
                                          </p:val>
                                        </p:tav>
                                      </p:tavLst>
                                    </p:anim>
                                    <p:animEffect transition="in" filter="fade">
                                      <p:cBhvr>
                                        <p:cTn id="18" dur="300"/>
                                        <p:tgtEl>
                                          <p:spTgt spid="4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300"/>
                                        <p:tgtEl>
                                          <p:spTgt spid="6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300"/>
                                        <p:tgtEl>
                                          <p:spTgt spid="5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300"/>
                                        <p:tgtEl>
                                          <p:spTgt spid="51"/>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300"/>
                                        <p:tgtEl>
                                          <p:spTgt spid="4"/>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300" fill="hold"/>
                                        <p:tgtEl>
                                          <p:spTgt spid="47"/>
                                        </p:tgtEl>
                                        <p:attrNameLst>
                                          <p:attrName>ppt_w</p:attrName>
                                        </p:attrNameLst>
                                      </p:cBhvr>
                                      <p:tavLst>
                                        <p:tav tm="0">
                                          <p:val>
                                            <p:fltVal val="0"/>
                                          </p:val>
                                        </p:tav>
                                        <p:tav tm="100000">
                                          <p:val>
                                            <p:strVal val="#ppt_w"/>
                                          </p:val>
                                        </p:tav>
                                      </p:tavLst>
                                    </p:anim>
                                    <p:anim calcmode="lin" valueType="num">
                                      <p:cBhvr>
                                        <p:cTn id="37" dur="300" fill="hold"/>
                                        <p:tgtEl>
                                          <p:spTgt spid="47"/>
                                        </p:tgtEl>
                                        <p:attrNameLst>
                                          <p:attrName>ppt_h</p:attrName>
                                        </p:attrNameLst>
                                      </p:cBhvr>
                                      <p:tavLst>
                                        <p:tav tm="0">
                                          <p:val>
                                            <p:fltVal val="0"/>
                                          </p:val>
                                        </p:tav>
                                        <p:tav tm="100000">
                                          <p:val>
                                            <p:strVal val="#ppt_h"/>
                                          </p:val>
                                        </p:tav>
                                      </p:tavLst>
                                    </p:anim>
                                    <p:animEffect transition="in" filter="fade">
                                      <p:cBhvr>
                                        <p:cTn id="38" dur="300"/>
                                        <p:tgtEl>
                                          <p:spTgt spid="4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300"/>
                                        <p:tgtEl>
                                          <p:spTgt spid="6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300"/>
                                        <p:tgtEl>
                                          <p:spTgt spid="5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300"/>
                                        <p:tgtEl>
                                          <p:spTgt spid="53"/>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300"/>
                                        <p:tgtEl>
                                          <p:spTgt spid="6"/>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300" fill="hold"/>
                                        <p:tgtEl>
                                          <p:spTgt spid="8"/>
                                        </p:tgtEl>
                                        <p:attrNameLst>
                                          <p:attrName>ppt_w</p:attrName>
                                        </p:attrNameLst>
                                      </p:cBhvr>
                                      <p:tavLst>
                                        <p:tav tm="0">
                                          <p:val>
                                            <p:fltVal val="0"/>
                                          </p:val>
                                        </p:tav>
                                        <p:tav tm="100000">
                                          <p:val>
                                            <p:strVal val="#ppt_w"/>
                                          </p:val>
                                        </p:tav>
                                      </p:tavLst>
                                    </p:anim>
                                    <p:anim calcmode="lin" valueType="num">
                                      <p:cBhvr>
                                        <p:cTn id="57" dur="300" fill="hold"/>
                                        <p:tgtEl>
                                          <p:spTgt spid="8"/>
                                        </p:tgtEl>
                                        <p:attrNameLst>
                                          <p:attrName>ppt_h</p:attrName>
                                        </p:attrNameLst>
                                      </p:cBhvr>
                                      <p:tavLst>
                                        <p:tav tm="0">
                                          <p:val>
                                            <p:fltVal val="0"/>
                                          </p:val>
                                        </p:tav>
                                        <p:tav tm="100000">
                                          <p:val>
                                            <p:strVal val="#ppt_h"/>
                                          </p:val>
                                        </p:tav>
                                      </p:tavLst>
                                    </p:anim>
                                    <p:animEffect transition="in" filter="fade">
                                      <p:cBhvr>
                                        <p:cTn id="58" dur="300"/>
                                        <p:tgtEl>
                                          <p:spTgt spid="8"/>
                                        </p:tgtEl>
                                      </p:cBhvr>
                                    </p:animEffect>
                                  </p:childTnLst>
                                </p:cTn>
                              </p:par>
                            </p:childTnLst>
                          </p:cTn>
                        </p:par>
                        <p:par>
                          <p:cTn id="59" fill="hold">
                            <p:stCondLst>
                              <p:cond delay="4500"/>
                            </p:stCondLst>
                            <p:childTnLst>
                              <p:par>
                                <p:cTn id="60" presetID="10" presetClass="entr" presetSubtype="0" fill="hold" grpId="0"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3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3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300"/>
                                        <p:tgtEl>
                                          <p:spTgt spid="55"/>
                                        </p:tgtEl>
                                      </p:cBhvr>
                                    </p:animEffect>
                                  </p:childTnLst>
                                </p:cTn>
                              </p:par>
                            </p:childTnLst>
                          </p:cTn>
                        </p:par>
                        <p:par>
                          <p:cTn id="69" fill="hold">
                            <p:stCondLst>
                              <p:cond delay="5000"/>
                            </p:stCondLst>
                            <p:childTnLst>
                              <p:par>
                                <p:cTn id="70" presetID="22" presetClass="entr" presetSubtype="1"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up)">
                                      <p:cBhvr>
                                        <p:cTn id="72" dur="300"/>
                                        <p:tgtEl>
                                          <p:spTgt spid="3"/>
                                        </p:tgtEl>
                                      </p:cBhvr>
                                    </p:animEffect>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300" fill="hold"/>
                                        <p:tgtEl>
                                          <p:spTgt spid="40"/>
                                        </p:tgtEl>
                                        <p:attrNameLst>
                                          <p:attrName>ppt_w</p:attrName>
                                        </p:attrNameLst>
                                      </p:cBhvr>
                                      <p:tavLst>
                                        <p:tav tm="0">
                                          <p:val>
                                            <p:fltVal val="0"/>
                                          </p:val>
                                        </p:tav>
                                        <p:tav tm="100000">
                                          <p:val>
                                            <p:strVal val="#ppt_w"/>
                                          </p:val>
                                        </p:tav>
                                      </p:tavLst>
                                    </p:anim>
                                    <p:anim calcmode="lin" valueType="num">
                                      <p:cBhvr>
                                        <p:cTn id="77" dur="300" fill="hold"/>
                                        <p:tgtEl>
                                          <p:spTgt spid="40"/>
                                        </p:tgtEl>
                                        <p:attrNameLst>
                                          <p:attrName>ppt_h</p:attrName>
                                        </p:attrNameLst>
                                      </p:cBhvr>
                                      <p:tavLst>
                                        <p:tav tm="0">
                                          <p:val>
                                            <p:fltVal val="0"/>
                                          </p:val>
                                        </p:tav>
                                        <p:tav tm="100000">
                                          <p:val>
                                            <p:strVal val="#ppt_h"/>
                                          </p:val>
                                        </p:tav>
                                      </p:tavLst>
                                    </p:anim>
                                    <p:animEffect transition="in" filter="fade">
                                      <p:cBhvr>
                                        <p:cTn id="78" dur="300"/>
                                        <p:tgtEl>
                                          <p:spTgt spid="40"/>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fade">
                                      <p:cBhvr>
                                        <p:cTn id="82" dur="300"/>
                                        <p:tgtEl>
                                          <p:spTgt spid="6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300"/>
                                        <p:tgtEl>
                                          <p:spTgt spid="5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300"/>
                                        <p:tgtEl>
                                          <p:spTgt spid="57"/>
                                        </p:tgtEl>
                                      </p:cBhvr>
                                    </p:animEffect>
                                  </p:childTnLst>
                                </p:cTn>
                              </p:par>
                            </p:childTnLst>
                          </p:cTn>
                        </p:par>
                        <p:par>
                          <p:cTn id="89" fill="hold">
                            <p:stCondLst>
                              <p:cond delay="6500"/>
                            </p:stCondLst>
                            <p:childTnLst>
                              <p:par>
                                <p:cTn id="90" presetID="22" presetClass="entr" presetSubtype="2" fill="hold"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right)">
                                      <p:cBhvr>
                                        <p:cTn id="92" dur="300"/>
                                        <p:tgtEl>
                                          <p:spTgt spid="5"/>
                                        </p:tgtEl>
                                      </p:cBhvr>
                                    </p:animEffect>
                                  </p:childTnLst>
                                </p:cTn>
                              </p:par>
                            </p:childTnLst>
                          </p:cTn>
                        </p:par>
                        <p:par>
                          <p:cTn id="93" fill="hold">
                            <p:stCondLst>
                              <p:cond delay="7000"/>
                            </p:stCondLst>
                            <p:childTnLst>
                              <p:par>
                                <p:cTn id="94" presetID="53" presetClass="entr" presetSubtype="16" fill="hold" grpId="0" nodeType="afterEffect">
                                  <p:stCondLst>
                                    <p:cond delay="0"/>
                                  </p:stCondLst>
                                  <p:childTnLst>
                                    <p:set>
                                      <p:cBhvr>
                                        <p:cTn id="95" dur="1" fill="hold">
                                          <p:stCondLst>
                                            <p:cond delay="0"/>
                                          </p:stCondLst>
                                        </p:cTn>
                                        <p:tgtEl>
                                          <p:spTgt spid="49"/>
                                        </p:tgtEl>
                                        <p:attrNameLst>
                                          <p:attrName>style.visibility</p:attrName>
                                        </p:attrNameLst>
                                      </p:cBhvr>
                                      <p:to>
                                        <p:strVal val="visible"/>
                                      </p:to>
                                    </p:set>
                                    <p:anim calcmode="lin" valueType="num">
                                      <p:cBhvr>
                                        <p:cTn id="96" dur="300" fill="hold"/>
                                        <p:tgtEl>
                                          <p:spTgt spid="49"/>
                                        </p:tgtEl>
                                        <p:attrNameLst>
                                          <p:attrName>ppt_w</p:attrName>
                                        </p:attrNameLst>
                                      </p:cBhvr>
                                      <p:tavLst>
                                        <p:tav tm="0">
                                          <p:val>
                                            <p:fltVal val="0"/>
                                          </p:val>
                                        </p:tav>
                                        <p:tav tm="100000">
                                          <p:val>
                                            <p:strVal val="#ppt_w"/>
                                          </p:val>
                                        </p:tav>
                                      </p:tavLst>
                                    </p:anim>
                                    <p:anim calcmode="lin" valueType="num">
                                      <p:cBhvr>
                                        <p:cTn id="97" dur="300" fill="hold"/>
                                        <p:tgtEl>
                                          <p:spTgt spid="49"/>
                                        </p:tgtEl>
                                        <p:attrNameLst>
                                          <p:attrName>ppt_h</p:attrName>
                                        </p:attrNameLst>
                                      </p:cBhvr>
                                      <p:tavLst>
                                        <p:tav tm="0">
                                          <p:val>
                                            <p:fltVal val="0"/>
                                          </p:val>
                                        </p:tav>
                                        <p:tav tm="100000">
                                          <p:val>
                                            <p:strVal val="#ppt_h"/>
                                          </p:val>
                                        </p:tav>
                                      </p:tavLst>
                                    </p:anim>
                                    <p:animEffect transition="in" filter="fade">
                                      <p:cBhvr>
                                        <p:cTn id="98" dur="300"/>
                                        <p:tgtEl>
                                          <p:spTgt spid="49"/>
                                        </p:tgtEl>
                                      </p:cBhvr>
                                    </p:animEffect>
                                  </p:childTnLst>
                                </p:cTn>
                              </p:par>
                            </p:childTnLst>
                          </p:cTn>
                        </p:par>
                        <p:par>
                          <p:cTn id="99" fill="hold">
                            <p:stCondLst>
                              <p:cond delay="7500"/>
                            </p:stCondLst>
                            <p:childTnLst>
                              <p:par>
                                <p:cTn id="100" presetID="10" presetClass="entr" presetSubtype="0" fill="hold" grpId="0" nodeType="after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fade">
                                      <p:cBhvr>
                                        <p:cTn id="102" dur="300"/>
                                        <p:tgtEl>
                                          <p:spTgt spid="6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300"/>
                                        <p:tgtEl>
                                          <p:spTgt spid="5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300"/>
                                        <p:tgtEl>
                                          <p:spTgt spid="59"/>
                                        </p:tgtEl>
                                      </p:cBhvr>
                                    </p:animEffect>
                                  </p:childTnLst>
                                </p:cTn>
                              </p:par>
                            </p:childTnLst>
                          </p:cTn>
                        </p:par>
                        <p:par>
                          <p:cTn id="109" fill="hold">
                            <p:stCondLst>
                              <p:cond delay="8000"/>
                            </p:stCondLst>
                            <p:childTnLst>
                              <p:par>
                                <p:cTn id="110" presetID="22" presetClass="entr" presetSubtype="2"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wipe(right)">
                                      <p:cBhvr>
                                        <p:cTn id="112" dur="300"/>
                                        <p:tgtEl>
                                          <p:spTgt spid="7"/>
                                        </p:tgtEl>
                                      </p:cBhvr>
                                    </p:animEffect>
                                  </p:childTnLst>
                                </p:cTn>
                              </p:par>
                            </p:childTnLst>
                          </p:cTn>
                        </p:par>
                        <p:par>
                          <p:cTn id="113" fill="hold">
                            <p:stCondLst>
                              <p:cond delay="8500"/>
                            </p:stCondLst>
                            <p:childTnLst>
                              <p:par>
                                <p:cTn id="114" presetID="53" presetClass="entr" presetSubtype="16" fill="hold" grpId="0" nodeType="afterEffect">
                                  <p:stCondLst>
                                    <p:cond delay="0"/>
                                  </p:stCondLst>
                                  <p:childTnLst>
                                    <p:set>
                                      <p:cBhvr>
                                        <p:cTn id="115" dur="1" fill="hold">
                                          <p:stCondLst>
                                            <p:cond delay="0"/>
                                          </p:stCondLst>
                                        </p:cTn>
                                        <p:tgtEl>
                                          <p:spTgt spid="48"/>
                                        </p:tgtEl>
                                        <p:attrNameLst>
                                          <p:attrName>style.visibility</p:attrName>
                                        </p:attrNameLst>
                                      </p:cBhvr>
                                      <p:to>
                                        <p:strVal val="visible"/>
                                      </p:to>
                                    </p:set>
                                    <p:anim calcmode="lin" valueType="num">
                                      <p:cBhvr>
                                        <p:cTn id="116" dur="300" fill="hold"/>
                                        <p:tgtEl>
                                          <p:spTgt spid="48"/>
                                        </p:tgtEl>
                                        <p:attrNameLst>
                                          <p:attrName>ppt_w</p:attrName>
                                        </p:attrNameLst>
                                      </p:cBhvr>
                                      <p:tavLst>
                                        <p:tav tm="0">
                                          <p:val>
                                            <p:fltVal val="0"/>
                                          </p:val>
                                        </p:tav>
                                        <p:tav tm="100000">
                                          <p:val>
                                            <p:strVal val="#ppt_w"/>
                                          </p:val>
                                        </p:tav>
                                      </p:tavLst>
                                    </p:anim>
                                    <p:anim calcmode="lin" valueType="num">
                                      <p:cBhvr>
                                        <p:cTn id="117" dur="300" fill="hold"/>
                                        <p:tgtEl>
                                          <p:spTgt spid="48"/>
                                        </p:tgtEl>
                                        <p:attrNameLst>
                                          <p:attrName>ppt_h</p:attrName>
                                        </p:attrNameLst>
                                      </p:cBhvr>
                                      <p:tavLst>
                                        <p:tav tm="0">
                                          <p:val>
                                            <p:fltVal val="0"/>
                                          </p:val>
                                        </p:tav>
                                        <p:tav tm="100000">
                                          <p:val>
                                            <p:strVal val="#ppt_h"/>
                                          </p:val>
                                        </p:tav>
                                      </p:tavLst>
                                    </p:anim>
                                    <p:animEffect transition="in" filter="fade">
                                      <p:cBhvr>
                                        <p:cTn id="118" dur="300"/>
                                        <p:tgtEl>
                                          <p:spTgt spid="48"/>
                                        </p:tgtEl>
                                      </p:cBhvr>
                                    </p:animEffect>
                                  </p:childTnLst>
                                </p:cTn>
                              </p:par>
                            </p:childTnLst>
                          </p:cTn>
                        </p:par>
                        <p:par>
                          <p:cTn id="119" fill="hold">
                            <p:stCondLst>
                              <p:cond delay="90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300"/>
                                        <p:tgtEl>
                                          <p:spTgt spid="6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fade">
                                      <p:cBhvr>
                                        <p:cTn id="125" dur="300"/>
                                        <p:tgtEl>
                                          <p:spTgt spid="6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3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P spid="58" grpId="0"/>
      <p:bldP spid="59" grpId="0"/>
      <p:bldP spid="60" grpId="0"/>
      <p:bldP spid="61" grpId="0"/>
      <p:bldP spid="62" grpId="0" animBg="1"/>
      <p:bldP spid="63" grpId="0" animBg="1"/>
      <p:bldP spid="64" grpId="0" animBg="1"/>
      <p:bldP spid="65" grpId="0" animBg="1"/>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8"/>
          <p:cNvSpPr>
            <a:spLocks noChangeArrowheads="1"/>
          </p:cNvSpPr>
          <p:nvPr/>
        </p:nvSpPr>
        <p:spPr bwMode="auto">
          <a:xfrm>
            <a:off x="5916901" y="848023"/>
            <a:ext cx="2577483" cy="215609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16" name="矩形 18"/>
          <p:cNvSpPr>
            <a:spLocks noChangeArrowheads="1"/>
          </p:cNvSpPr>
          <p:nvPr/>
        </p:nvSpPr>
        <p:spPr bwMode="auto">
          <a:xfrm>
            <a:off x="3223938" y="813343"/>
            <a:ext cx="2577483" cy="215609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9525">
            <a:no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0" name="矩形 18"/>
          <p:cNvSpPr>
            <a:spLocks noChangeArrowheads="1"/>
          </p:cNvSpPr>
          <p:nvPr/>
        </p:nvSpPr>
        <p:spPr bwMode="auto">
          <a:xfrm>
            <a:off x="554785" y="848023"/>
            <a:ext cx="2577483" cy="215609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9525">
            <a:no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1" name="单圆角矩形 19"/>
          <p:cNvSpPr/>
          <p:nvPr/>
        </p:nvSpPr>
        <p:spPr bwMode="auto">
          <a:xfrm>
            <a:off x="554784" y="3038648"/>
            <a:ext cx="2614386" cy="1747736"/>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cap="flat" cmpd="sng">
            <a:solidFill>
              <a:srgbClr val="FFFFFF"/>
            </a:solid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2" name="单圆角矩形 20"/>
          <p:cNvSpPr/>
          <p:nvPr/>
        </p:nvSpPr>
        <p:spPr bwMode="auto">
          <a:xfrm>
            <a:off x="3250125" y="3038648"/>
            <a:ext cx="2614386" cy="1747736"/>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2">
              <a:alpha val="75000"/>
            </a:schemeClr>
          </a:solidFill>
          <a:ln w="9525" cap="flat" cmpd="sng">
            <a:solidFill>
              <a:srgbClr val="FFFFFF"/>
            </a:solid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3" name="单圆角矩形 21"/>
          <p:cNvSpPr/>
          <p:nvPr/>
        </p:nvSpPr>
        <p:spPr bwMode="auto">
          <a:xfrm>
            <a:off x="5945465" y="3038648"/>
            <a:ext cx="2615576" cy="1747736"/>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3"/>
          </a:solidFill>
          <a:ln w="9525" cap="flat" cmpd="sng">
            <a:solidFill>
              <a:srgbClr val="FFFFFF"/>
            </a:solidFill>
            <a:bevel/>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4" name="椭圆 22"/>
          <p:cNvSpPr>
            <a:spLocks noChangeArrowheads="1"/>
          </p:cNvSpPr>
          <p:nvPr/>
        </p:nvSpPr>
        <p:spPr bwMode="auto">
          <a:xfrm>
            <a:off x="1585776" y="2763628"/>
            <a:ext cx="552403" cy="552418"/>
          </a:xfrm>
          <a:prstGeom prst="ellipse">
            <a:avLst/>
          </a:prstGeom>
          <a:solidFill>
            <a:schemeClr val="accent1"/>
          </a:solidFill>
          <a:ln w="38100">
            <a:solidFill>
              <a:srgbClr val="FFFFFF"/>
            </a:solidFill>
            <a:round/>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5" name="椭圆 23"/>
          <p:cNvSpPr>
            <a:spLocks noChangeArrowheads="1"/>
          </p:cNvSpPr>
          <p:nvPr/>
        </p:nvSpPr>
        <p:spPr bwMode="auto">
          <a:xfrm>
            <a:off x="4282308" y="2763628"/>
            <a:ext cx="551211" cy="552418"/>
          </a:xfrm>
          <a:prstGeom prst="ellipse">
            <a:avLst/>
          </a:prstGeom>
          <a:solidFill>
            <a:schemeClr val="accent2"/>
          </a:solidFill>
          <a:ln w="38100">
            <a:solidFill>
              <a:srgbClr val="FFFFFF"/>
            </a:solidFill>
            <a:round/>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6" name="椭圆 24"/>
          <p:cNvSpPr>
            <a:spLocks noChangeArrowheads="1"/>
          </p:cNvSpPr>
          <p:nvPr/>
        </p:nvSpPr>
        <p:spPr bwMode="auto">
          <a:xfrm>
            <a:off x="6859789" y="2763628"/>
            <a:ext cx="551212" cy="552418"/>
          </a:xfrm>
          <a:prstGeom prst="ellipse">
            <a:avLst/>
          </a:prstGeom>
          <a:solidFill>
            <a:schemeClr val="accent3"/>
          </a:solidFill>
          <a:ln w="38100">
            <a:solidFill>
              <a:srgbClr val="FFFFFF"/>
            </a:solidFill>
            <a:round/>
          </a:ln>
        </p:spPr>
        <p:txBody>
          <a:bodyPr lIns="68583" tIns="34291" rIns="68583" bIns="34291"/>
          <a:lstStyle/>
          <a:p>
            <a:pPr defTabSz="685800">
              <a:defRPr/>
            </a:pPr>
            <a:endParaRPr lang="zh-CN" altLang="en-US" sz="1400" kern="0" dirty="0">
              <a:solidFill>
                <a:srgbClr val="005E5E"/>
              </a:solidFill>
              <a:latin typeface="Arial" panose="020B0604020202020204"/>
              <a:ea typeface="宋体" panose="02010600030101010101" pitchFamily="2" charset="-122"/>
            </a:endParaRPr>
          </a:p>
        </p:txBody>
      </p:sp>
      <p:sp>
        <p:nvSpPr>
          <p:cNvPr id="37" name="TextBox 25"/>
          <p:cNvSpPr txBox="1">
            <a:spLocks noChangeArrowheads="1"/>
          </p:cNvSpPr>
          <p:nvPr/>
        </p:nvSpPr>
        <p:spPr bwMode="auto">
          <a:xfrm>
            <a:off x="1690545"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300" b="1" dirty="0">
                <a:solidFill>
                  <a:srgbClr val="F8F8F8"/>
                </a:solidFill>
                <a:latin typeface="微软雅黑" panose="020B0503020204020204" pitchFamily="34" charset="-122"/>
                <a:ea typeface="微软雅黑" panose="020B0503020204020204" pitchFamily="34" charset="-122"/>
              </a:rPr>
              <a:t>1</a:t>
            </a:r>
            <a:endParaRPr lang="zh-CN" altLang="en-US" sz="2300" b="1" dirty="0">
              <a:solidFill>
                <a:srgbClr val="F8F8F8"/>
              </a:solidFill>
              <a:latin typeface="微软雅黑" panose="020B0503020204020204" pitchFamily="34" charset="-122"/>
              <a:ea typeface="微软雅黑" panose="020B0503020204020204" pitchFamily="34" charset="-122"/>
            </a:endParaRPr>
          </a:p>
        </p:txBody>
      </p:sp>
      <p:sp>
        <p:nvSpPr>
          <p:cNvPr id="38" name="TextBox 26"/>
          <p:cNvSpPr txBox="1">
            <a:spLocks noChangeArrowheads="1"/>
          </p:cNvSpPr>
          <p:nvPr/>
        </p:nvSpPr>
        <p:spPr bwMode="auto">
          <a:xfrm>
            <a:off x="4397788"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300" b="1" dirty="0">
                <a:solidFill>
                  <a:srgbClr val="F8F8F8"/>
                </a:solidFill>
                <a:latin typeface="微软雅黑" panose="020B0503020204020204" pitchFamily="34" charset="-122"/>
                <a:ea typeface="微软雅黑" panose="020B0503020204020204" pitchFamily="34" charset="-122"/>
              </a:rPr>
              <a:t>2</a:t>
            </a:r>
            <a:endParaRPr lang="zh-CN" altLang="en-US" sz="2300" b="1" dirty="0">
              <a:solidFill>
                <a:srgbClr val="F8F8F8"/>
              </a:solidFill>
              <a:latin typeface="微软雅黑" panose="020B0503020204020204" pitchFamily="34" charset="-122"/>
              <a:ea typeface="微软雅黑" panose="020B0503020204020204" pitchFamily="34" charset="-122"/>
            </a:endParaRPr>
          </a:p>
        </p:txBody>
      </p:sp>
      <p:sp>
        <p:nvSpPr>
          <p:cNvPr id="39" name="TextBox 27"/>
          <p:cNvSpPr txBox="1">
            <a:spLocks noChangeArrowheads="1"/>
          </p:cNvSpPr>
          <p:nvPr/>
        </p:nvSpPr>
        <p:spPr bwMode="auto">
          <a:xfrm>
            <a:off x="6951459"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300" b="1" dirty="0">
                <a:solidFill>
                  <a:srgbClr val="F8F8F8"/>
                </a:solidFill>
                <a:latin typeface="微软雅黑" panose="020B0503020204020204" pitchFamily="34" charset="-122"/>
                <a:ea typeface="微软雅黑" panose="020B0503020204020204" pitchFamily="34" charset="-122"/>
              </a:rPr>
              <a:t>3</a:t>
            </a:r>
            <a:endParaRPr lang="zh-CN" altLang="en-US" sz="2300" b="1" dirty="0">
              <a:solidFill>
                <a:srgbClr val="F8F8F8"/>
              </a:solidFill>
              <a:latin typeface="微软雅黑" panose="020B0503020204020204" pitchFamily="34" charset="-122"/>
              <a:ea typeface="微软雅黑" panose="020B0503020204020204" pitchFamily="34" charset="-122"/>
            </a:endParaRPr>
          </a:p>
        </p:txBody>
      </p:sp>
      <p:sp>
        <p:nvSpPr>
          <p:cNvPr id="40" name="TextBox 28"/>
          <p:cNvSpPr txBox="1">
            <a:spLocks noChangeArrowheads="1"/>
          </p:cNvSpPr>
          <p:nvPr/>
        </p:nvSpPr>
        <p:spPr bwMode="auto">
          <a:xfrm>
            <a:off x="705984" y="3436301"/>
            <a:ext cx="2354852" cy="136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smtClean="0">
                <a:solidFill>
                  <a:srgbClr val="FFFFFF"/>
                </a:solidFill>
                <a:latin typeface="微软雅黑" panose="020B0503020204020204" pitchFamily="34" charset="-122"/>
                <a:ea typeface="微软雅黑" panose="020B0503020204020204" pitchFamily="34" charset="-122"/>
              </a:rPr>
              <a:t>点击添加</a:t>
            </a:r>
            <a:r>
              <a:rPr lang="zh-CN" altLang="en-US" sz="1200" dirty="0">
                <a:solidFill>
                  <a:srgbClr val="FFFFFF"/>
                </a:solidFill>
                <a:latin typeface="微软雅黑" panose="020B0503020204020204" pitchFamily="34" charset="-122"/>
                <a:ea typeface="微软雅黑" panose="020B0503020204020204" pitchFamily="34" charset="-122"/>
              </a:rPr>
              <a:t>编辑文本点击添加编辑文本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buFont typeface="Arial" panose="020B0604020202020204" pitchFamily="34" charset="0"/>
              <a:buNone/>
            </a:pP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41" name="TextBox 29"/>
          <p:cNvSpPr txBox="1">
            <a:spLocks noChangeArrowheads="1"/>
          </p:cNvSpPr>
          <p:nvPr/>
        </p:nvSpPr>
        <p:spPr bwMode="auto">
          <a:xfrm>
            <a:off x="3377515" y="3436301"/>
            <a:ext cx="2356042" cy="136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a:t>
            </a:r>
            <a:r>
              <a:rPr lang="zh-CN" altLang="en-US" sz="1200" dirty="0" smtClean="0">
                <a:solidFill>
                  <a:srgbClr val="FFFFFF"/>
                </a:solidFill>
                <a:latin typeface="微软雅黑" panose="020B0503020204020204" pitchFamily="34" charset="-122"/>
                <a:ea typeface="微软雅黑" panose="020B0503020204020204" pitchFamily="34" charset="-122"/>
              </a:rPr>
              <a:t>文本</a:t>
            </a:r>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buFont typeface="Arial" panose="020B0604020202020204" pitchFamily="34" charset="0"/>
              <a:buNone/>
            </a:pP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42" name="TextBox 30"/>
          <p:cNvSpPr txBox="1">
            <a:spLocks noChangeArrowheads="1"/>
          </p:cNvSpPr>
          <p:nvPr/>
        </p:nvSpPr>
        <p:spPr bwMode="auto">
          <a:xfrm>
            <a:off x="6084761" y="3436300"/>
            <a:ext cx="2356042" cy="136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a:t>
            </a:r>
            <a:r>
              <a:rPr lang="zh-CN" altLang="en-US" sz="1200" dirty="0" smtClean="0">
                <a:solidFill>
                  <a:srgbClr val="FFFFFF"/>
                </a:solidFill>
                <a:latin typeface="微软雅黑" panose="020B0503020204020204" pitchFamily="34" charset="-122"/>
                <a:ea typeface="微软雅黑" panose="020B0503020204020204" pitchFamily="34" charset="-122"/>
              </a:rPr>
              <a:t>文本</a:t>
            </a:r>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dirty="0">
                <a:solidFill>
                  <a:srgbClr val="FFFFFF"/>
                </a:solidFill>
                <a:latin typeface="微软雅黑" panose="020B0503020204020204" pitchFamily="34" charset="-122"/>
                <a:ea typeface="微软雅黑" panose="020B0503020204020204" pitchFamily="34" charset="-122"/>
              </a:rPr>
              <a:t>点击添加编辑文本</a:t>
            </a:r>
          </a:p>
          <a:p>
            <a:pPr eaLnBrk="1" hangingPunct="1"/>
            <a:r>
              <a:rPr lang="zh-CN" altLang="en-US" sz="1200">
                <a:solidFill>
                  <a:srgbClr val="FFFFFF"/>
                </a:solidFill>
                <a:latin typeface="微软雅黑" panose="020B0503020204020204" pitchFamily="34" charset="-122"/>
                <a:ea typeface="微软雅黑" panose="020B0503020204020204" pitchFamily="34" charset="-122"/>
              </a:rPr>
              <a:t>点击添加编辑文本</a:t>
            </a:r>
          </a:p>
          <a:p>
            <a:pPr eaLnBrk="1" hangingPunct="1">
              <a:buFont typeface="Arial" panose="020B0604020202020204" pitchFamily="34" charset="0"/>
              <a:buNone/>
            </a:pPr>
            <a:endParaRPr lang="zh-CN" altLang="en-US" sz="12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1000">
        <p:push dir="u"/>
      </p:transition>
    </mc:Choice>
    <mc:Fallback xmlns="">
      <p:transition spd="slow" advClick="0" advTm="1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000"/>
                                        <p:tgtEl>
                                          <p:spTgt spid="30"/>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1000"/>
                                        <p:tgtEl>
                                          <p:spTgt spid="15"/>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1000"/>
                                        <p:tgtEl>
                                          <p:spTgt spid="16"/>
                                        </p:tgtEl>
                                      </p:cBhvr>
                                    </p:animEffect>
                                  </p:childTnLst>
                                </p:cTn>
                              </p:par>
                            </p:childTnLst>
                          </p:cTn>
                        </p:par>
                        <p:par>
                          <p:cTn id="16" fill="hold">
                            <p:stCondLst>
                              <p:cond delay="3000"/>
                            </p:stCondLst>
                            <p:childTnLst>
                              <p:par>
                                <p:cTn id="17" presetID="5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Scale>
                                      <p:cBhvr>
                                        <p:cTn id="19"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37"/>
                                        </p:tgtEl>
                                        <p:attrNameLst>
                                          <p:attrName>ppt_x</p:attrName>
                                          <p:attrName>ppt_y</p:attrName>
                                        </p:attrNameLst>
                                      </p:cBhvr>
                                      <p:rCtr x="0" y="0"/>
                                    </p:animMotion>
                                    <p:animEffect transition="in" filter="fade">
                                      <p:cBhvr>
                                        <p:cTn id="21" dur="1000"/>
                                        <p:tgtEl>
                                          <p:spTgt spid="3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Scale>
                                      <p:cBhvr>
                                        <p:cTn id="24"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34"/>
                                        </p:tgtEl>
                                        <p:attrNameLst>
                                          <p:attrName>ppt_x</p:attrName>
                                          <p:attrName>ppt_y</p:attrName>
                                        </p:attrNameLst>
                                      </p:cBhvr>
                                      <p:rCtr x="0" y="0"/>
                                    </p:animMotion>
                                    <p:animEffect transition="in" filter="fade">
                                      <p:cBhvr>
                                        <p:cTn id="26" dur="1000"/>
                                        <p:tgtEl>
                                          <p:spTgt spid="34"/>
                                        </p:tgtEl>
                                      </p:cBhvr>
                                    </p:animEffect>
                                  </p:childTnLst>
                                </p:cTn>
                              </p:par>
                            </p:childTnLst>
                          </p:cTn>
                        </p:par>
                        <p:par>
                          <p:cTn id="27" fill="hold">
                            <p:stCondLst>
                              <p:cond delay="4000"/>
                            </p:stCondLst>
                            <p:childTnLst>
                              <p:par>
                                <p:cTn id="28" presetID="22" presetClass="entr" presetSubtype="1"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500"/>
                                        <p:tgtEl>
                                          <p:spTgt spid="31"/>
                                        </p:tgtEl>
                                      </p:cBhvr>
                                    </p:animEffect>
                                  </p:childTnLst>
                                </p:cTn>
                              </p:par>
                            </p:childTnLst>
                          </p:cTn>
                        </p:par>
                        <p:par>
                          <p:cTn id="31" fill="hold">
                            <p:stCondLst>
                              <p:cond delay="4500"/>
                            </p:stCondLst>
                            <p:childTnLst>
                              <p:par>
                                <p:cTn id="32" presetID="31" presetClass="entr" presetSubtype="0"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 calcmode="lin" valueType="num">
                                      <p:cBhvr>
                                        <p:cTn id="36" dur="500" fill="hold"/>
                                        <p:tgtEl>
                                          <p:spTgt spid="40"/>
                                        </p:tgtEl>
                                        <p:attrNameLst>
                                          <p:attrName>style.rotation</p:attrName>
                                        </p:attrNameLst>
                                      </p:cBhvr>
                                      <p:tavLst>
                                        <p:tav tm="0">
                                          <p:val>
                                            <p:fltVal val="90"/>
                                          </p:val>
                                        </p:tav>
                                        <p:tav tm="100000">
                                          <p:val>
                                            <p:fltVal val="0"/>
                                          </p:val>
                                        </p:tav>
                                      </p:tavLst>
                                    </p:anim>
                                    <p:animEffect transition="in" filter="fade">
                                      <p:cBhvr>
                                        <p:cTn id="37" dur="500"/>
                                        <p:tgtEl>
                                          <p:spTgt spid="40"/>
                                        </p:tgtEl>
                                      </p:cBhvr>
                                    </p:animEffect>
                                  </p:childTnLst>
                                </p:cTn>
                              </p:par>
                            </p:childTnLst>
                          </p:cTn>
                        </p:par>
                        <p:par>
                          <p:cTn id="38" fill="hold">
                            <p:stCondLst>
                              <p:cond delay="50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attrName>
                                          <p:attrName>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Scale>
                                      <p:cBhvr>
                                        <p:cTn id="46"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8"/>
                                        </p:tgtEl>
                                        <p:attrNameLst>
                                          <p:attrName>ppt_x</p:attrName>
                                          <p:attrName>ppt_y</p:attrName>
                                        </p:attrNameLst>
                                      </p:cBhvr>
                                      <p:rCtr x="0" y="0"/>
                                    </p:animMotion>
                                    <p:animEffect transition="in" filter="fade">
                                      <p:cBhvr>
                                        <p:cTn id="48" dur="1000"/>
                                        <p:tgtEl>
                                          <p:spTgt spid="38"/>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6500"/>
                            </p:stCondLst>
                            <p:childTnLst>
                              <p:par>
                                <p:cTn id="54" presetID="31"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style.rotation</p:attrName>
                                        </p:attrNameLst>
                                      </p:cBhvr>
                                      <p:tavLst>
                                        <p:tav tm="0">
                                          <p:val>
                                            <p:fltVal val="90"/>
                                          </p:val>
                                        </p:tav>
                                        <p:tav tm="100000">
                                          <p:val>
                                            <p:fltVal val="0"/>
                                          </p:val>
                                        </p:tav>
                                      </p:tavLst>
                                    </p:anim>
                                    <p:animEffect transition="in" filter="fade">
                                      <p:cBhvr>
                                        <p:cTn id="59" dur="500"/>
                                        <p:tgtEl>
                                          <p:spTgt spid="41"/>
                                        </p:tgtEl>
                                      </p:cBhvr>
                                    </p:animEffect>
                                  </p:childTnLst>
                                </p:cTn>
                              </p:par>
                            </p:childTnLst>
                          </p:cTn>
                        </p:par>
                        <p:par>
                          <p:cTn id="60" fill="hold">
                            <p:stCondLst>
                              <p:cond delay="7000"/>
                            </p:stCondLst>
                            <p:childTnLst>
                              <p:par>
                                <p:cTn id="61" presetID="5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Scale>
                                      <p:cBhvr>
                                        <p:cTn id="63"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4" dur="1000" decel="50000" fill="hold">
                                          <p:stCondLst>
                                            <p:cond delay="0"/>
                                          </p:stCondLst>
                                        </p:cTn>
                                        <p:tgtEl>
                                          <p:spTgt spid="36"/>
                                        </p:tgtEl>
                                        <p:attrNameLst>
                                          <p:attrName>ppt_x</p:attrName>
                                          <p:attrName>ppt_y</p:attrName>
                                        </p:attrNameLst>
                                      </p:cBhvr>
                                      <p:rCtr x="0" y="0"/>
                                    </p:animMotion>
                                    <p:animEffect transition="in" filter="fade">
                                      <p:cBhvr>
                                        <p:cTn id="65" dur="1000"/>
                                        <p:tgtEl>
                                          <p:spTgt spid="36"/>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Scale>
                                      <p:cBhvr>
                                        <p:cTn id="68"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39"/>
                                        </p:tgtEl>
                                        <p:attrNameLst>
                                          <p:attrName>ppt_x</p:attrName>
                                          <p:attrName>ppt_y</p:attrName>
                                        </p:attrNameLst>
                                      </p:cBhvr>
                                      <p:rCtr x="0" y="0"/>
                                    </p:animMotion>
                                    <p:animEffect transition="in" filter="fade">
                                      <p:cBhvr>
                                        <p:cTn id="70" dur="1000"/>
                                        <p:tgtEl>
                                          <p:spTgt spid="39"/>
                                        </p:tgtEl>
                                      </p:cBhvr>
                                    </p:animEffect>
                                  </p:childTnLst>
                                </p:cTn>
                              </p:par>
                            </p:childTnLst>
                          </p:cTn>
                        </p:par>
                        <p:par>
                          <p:cTn id="71" fill="hold">
                            <p:stCondLst>
                              <p:cond delay="8000"/>
                            </p:stCondLst>
                            <p:childTnLst>
                              <p:par>
                                <p:cTn id="72" presetID="22" presetClass="entr" presetSubtype="1"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up)">
                                      <p:cBhvr>
                                        <p:cTn id="74" dur="500"/>
                                        <p:tgtEl>
                                          <p:spTgt spid="33"/>
                                        </p:tgtEl>
                                      </p:cBhvr>
                                    </p:animEffect>
                                  </p:childTnLst>
                                </p:cTn>
                              </p:par>
                            </p:childTnLst>
                          </p:cTn>
                        </p:par>
                        <p:par>
                          <p:cTn id="75" fill="hold">
                            <p:stCondLst>
                              <p:cond delay="8500"/>
                            </p:stCondLst>
                            <p:childTnLst>
                              <p:par>
                                <p:cTn id="76" presetID="31"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p:cTn id="78" dur="500" fill="hold"/>
                                        <p:tgtEl>
                                          <p:spTgt spid="42"/>
                                        </p:tgtEl>
                                        <p:attrNameLst>
                                          <p:attrName>ppt_w</p:attrName>
                                        </p:attrNameLst>
                                      </p:cBhvr>
                                      <p:tavLst>
                                        <p:tav tm="0">
                                          <p:val>
                                            <p:fltVal val="0"/>
                                          </p:val>
                                        </p:tav>
                                        <p:tav tm="100000">
                                          <p:val>
                                            <p:strVal val="#ppt_w"/>
                                          </p:val>
                                        </p:tav>
                                      </p:tavLst>
                                    </p:anim>
                                    <p:anim calcmode="lin" valueType="num">
                                      <p:cBhvr>
                                        <p:cTn id="79" dur="500" fill="hold"/>
                                        <p:tgtEl>
                                          <p:spTgt spid="42"/>
                                        </p:tgtEl>
                                        <p:attrNameLst>
                                          <p:attrName>ppt_h</p:attrName>
                                        </p:attrNameLst>
                                      </p:cBhvr>
                                      <p:tavLst>
                                        <p:tav tm="0">
                                          <p:val>
                                            <p:fltVal val="0"/>
                                          </p:val>
                                        </p:tav>
                                        <p:tav tm="100000">
                                          <p:val>
                                            <p:strVal val="#ppt_h"/>
                                          </p:val>
                                        </p:tav>
                                      </p:tavLst>
                                    </p:anim>
                                    <p:anim calcmode="lin" valueType="num">
                                      <p:cBhvr>
                                        <p:cTn id="80" dur="500" fill="hold"/>
                                        <p:tgtEl>
                                          <p:spTgt spid="42"/>
                                        </p:tgtEl>
                                        <p:attrNameLst>
                                          <p:attrName>style.rotation</p:attrName>
                                        </p:attrNameLst>
                                      </p:cBhvr>
                                      <p:tavLst>
                                        <p:tav tm="0">
                                          <p:val>
                                            <p:fltVal val="90"/>
                                          </p:val>
                                        </p:tav>
                                        <p:tav tm="100000">
                                          <p:val>
                                            <p:fltVal val="0"/>
                                          </p:val>
                                        </p:tav>
                                      </p:tavLst>
                                    </p:anim>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6" grpId="0" animBg="1" autoUpdateAnimBg="0"/>
      <p:bldP spid="30" grpId="0" animBg="1" autoUpdateAnimBg="0"/>
      <p:bldP spid="31" grpId="0" animBg="1"/>
      <p:bldP spid="32" grpId="0" animBg="1"/>
      <p:bldP spid="33" grpId="0" animBg="1"/>
      <p:bldP spid="34" grpId="0" animBg="1" autoUpdateAnimBg="0"/>
      <p:bldP spid="35" grpId="0" animBg="1" autoUpdateAnimBg="0"/>
      <p:bldP spid="36" grpId="0" animBg="1" autoUpdateAnimBg="0"/>
      <p:bldP spid="37" grpId="0" autoUpdateAnimBg="0"/>
      <p:bldP spid="38" grpId="0" autoUpdateAnimBg="0"/>
      <p:bldP spid="39" grpId="0" autoUpdateAnimBg="0"/>
      <p:bldP spid="40" grpId="0" autoUpdateAnimBg="0"/>
      <p:bldP spid="41" grpId="0" autoUpdateAnimBg="0"/>
      <p:bldP spid="4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1" name="TextBox 26"/>
          <p:cNvSpPr txBox="1"/>
          <p:nvPr/>
        </p:nvSpPr>
        <p:spPr>
          <a:xfrm>
            <a:off x="2268538" y="2475627"/>
            <a:ext cx="5262979" cy="769441"/>
          </a:xfrm>
          <a:prstGeom prst="rect">
            <a:avLst/>
          </a:prstGeom>
          <a:noFill/>
        </p:spPr>
        <p:txBody>
          <a:bodyPr wrap="none" rtlCol="0">
            <a:spAutoFit/>
          </a:bodyPr>
          <a:lstStyle/>
          <a:p>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演讲完毕，谢谢观看</a:t>
            </a:r>
          </a:p>
        </p:txBody>
      </p:sp>
      <p:sp>
        <p:nvSpPr>
          <p:cNvPr id="12" name="TextBox 32"/>
          <p:cNvSpPr txBox="1"/>
          <p:nvPr/>
        </p:nvSpPr>
        <p:spPr>
          <a:xfrm>
            <a:off x="3161803" y="3225903"/>
            <a:ext cx="3438762" cy="338554"/>
          </a:xfrm>
          <a:prstGeom prst="rect">
            <a:avLst/>
          </a:prstGeom>
          <a:noFill/>
        </p:spPr>
        <p:txBody>
          <a:bodyPr wrap="none" rtlCol="0">
            <a:spAutoFit/>
          </a:bodyPr>
          <a:lstStyle/>
          <a:p>
            <a:pPr algn="ctr" eaLnBrk="1" hangingPunct="1">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p>
        </p:txBody>
      </p:sp>
      <p:sp>
        <p:nvSpPr>
          <p:cNvPr id="13" name="TextBox 12"/>
          <p:cNvSpPr txBox="1"/>
          <p:nvPr/>
        </p:nvSpPr>
        <p:spPr>
          <a:xfrm>
            <a:off x="3548027" y="1085989"/>
            <a:ext cx="2650084" cy="1569660"/>
          </a:xfrm>
          <a:prstGeom prst="rect">
            <a:avLst/>
          </a:prstGeom>
          <a:noFill/>
        </p:spPr>
        <p:txBody>
          <a:bodyPr wrap="none" rtlCol="0">
            <a:spAutoFit/>
          </a:bodyPr>
          <a:lstStyle/>
          <a:p>
            <a:r>
              <a:rPr lang="en-US" altLang="zh-CN" sz="9600" b="1" spc="-300" dirty="0">
                <a:solidFill>
                  <a:schemeClr val="tx1">
                    <a:lumMod val="75000"/>
                    <a:lumOff val="25000"/>
                  </a:schemeClr>
                </a:solidFill>
                <a:latin typeface="Agency FB" pitchFamily="34" charset="0"/>
              </a:rPr>
              <a:t>2 0 1 9</a:t>
            </a:r>
            <a:endParaRPr lang="zh-CN" altLang="en-US" sz="9600" b="1" spc="-300" dirty="0">
              <a:solidFill>
                <a:schemeClr val="tx1">
                  <a:lumMod val="75000"/>
                  <a:lumOff val="25000"/>
                </a:schemeClr>
              </a:solidFill>
              <a:latin typeface="Agency FB" pitchFamily="34" charset="0"/>
            </a:endParaRPr>
          </a:p>
        </p:txBody>
      </p:sp>
      <p:sp>
        <p:nvSpPr>
          <p:cNvPr id="14" name="TextBox 33"/>
          <p:cNvSpPr txBox="1"/>
          <p:nvPr/>
        </p:nvSpPr>
        <p:spPr>
          <a:xfrm>
            <a:off x="3348658" y="3632919"/>
            <a:ext cx="4425869" cy="30670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代用名</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时间：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ppt_w</p:attrName>
                                        </p:attrNameLst>
                                      </p:cBhvr>
                                      <p:tavLst>
                                        <p:tav tm="0" fmla="#ppt_w*sin(2.5*pi*$)">
                                          <p:val>
                                            <p:fltVal val="0"/>
                                          </p:val>
                                        </p:tav>
                                        <p:tav tm="100000">
                                          <p:val>
                                            <p:fltVal val="1"/>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childTnLst>
                                </p:cTn>
                              </p:par>
                            </p:childTnLst>
                          </p:cTn>
                        </p:par>
                        <p:par>
                          <p:cTn id="16" fill="hold">
                            <p:stCondLst>
                              <p:cond delay="2599"/>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 by="(-#ppt_w*2)" calcmode="lin" valueType="num">
                                      <p:cBhvr rctx="PPT">
                                        <p:cTn id="19" dur="500" autoRev="1" fill="hold">
                                          <p:stCondLst>
                                            <p:cond delay="0"/>
                                          </p:stCondLst>
                                        </p:cTn>
                                        <p:tgtEl>
                                          <p:spTgt spid="11"/>
                                        </p:tgtEl>
                                        <p:attrNameLst>
                                          <p:attrName>ppt_w</p:attrName>
                                        </p:attrNameLst>
                                      </p:cBhvr>
                                    </p:anim>
                                    <p:anim by="(#ppt_w*0.50)" calcmode="lin" valueType="num">
                                      <p:cBhvr>
                                        <p:cTn id="20" dur="500" decel="50000" autoRev="1" fill="hold">
                                          <p:stCondLst>
                                            <p:cond delay="0"/>
                                          </p:stCondLst>
                                        </p:cTn>
                                        <p:tgtEl>
                                          <p:spTgt spid="11"/>
                                        </p:tgtEl>
                                        <p:attrNameLst>
                                          <p:attrName>ppt_x</p:attrName>
                                        </p:attrNameLst>
                                      </p:cBhvr>
                                    </p:anim>
                                    <p:anim from="(-#ppt_h/2)" to="(#ppt_y)" calcmode="lin" valueType="num">
                                      <p:cBhvr>
                                        <p:cTn id="21" dur="1000" fill="hold">
                                          <p:stCondLst>
                                            <p:cond delay="0"/>
                                          </p:stCondLst>
                                        </p:cTn>
                                        <p:tgtEl>
                                          <p:spTgt spid="11"/>
                                        </p:tgtEl>
                                        <p:attrNameLst>
                                          <p:attrName>ppt_y</p:attrName>
                                        </p:attrNameLst>
                                      </p:cBhvr>
                                    </p:anim>
                                    <p:animRot by="21600000">
                                      <p:cBhvr>
                                        <p:cTn id="22" dur="1000" fill="hold">
                                          <p:stCondLst>
                                            <p:cond delay="0"/>
                                          </p:stCondLst>
                                        </p:cTn>
                                        <p:tgtEl>
                                          <p:spTgt spid="11"/>
                                        </p:tgtEl>
                                        <p:attrNameLst>
                                          <p:attrName>r</p:attrName>
                                        </p:attrNameLst>
                                      </p:cBhvr>
                                    </p:animRot>
                                  </p:childTnLst>
                                </p:cTn>
                              </p:par>
                            </p:childTnLst>
                          </p:cTn>
                        </p:par>
                        <p:par>
                          <p:cTn id="23" fill="hold">
                            <p:stCondLst>
                              <p:cond delay="4400"/>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1"/>
                                          </p:val>
                                        </p:tav>
                                        <p:tav tm="100000">
                                          <p:val>
                                            <p:strVal val="#ppt_x"/>
                                          </p:val>
                                        </p:tav>
                                      </p:tavLst>
                                    </p:anim>
                                    <p:anim calcmode="lin" valueType="num">
                                      <p:cBhvr>
                                        <p:cTn id="28" dur="10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6999"/>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237">
      <a:dk1>
        <a:sysClr val="windowText" lastClr="000000"/>
      </a:dk1>
      <a:lt1>
        <a:sysClr val="window" lastClr="FFFFFF"/>
      </a:lt1>
      <a:dk2>
        <a:srgbClr val="5A6378"/>
      </a:dk2>
      <a:lt2>
        <a:srgbClr val="7F7F7F"/>
      </a:lt2>
      <a:accent1>
        <a:srgbClr val="16A3AA"/>
      </a:accent1>
      <a:accent2>
        <a:srgbClr val="F46893"/>
      </a:accent2>
      <a:accent3>
        <a:srgbClr val="16A3AA"/>
      </a:accent3>
      <a:accent4>
        <a:srgbClr val="F46893"/>
      </a:accent4>
      <a:accent5>
        <a:srgbClr val="16A3AA"/>
      </a:accent5>
      <a:accent6>
        <a:srgbClr val="F46893"/>
      </a:accent6>
      <a:hlink>
        <a:srgbClr val="168BBA"/>
      </a:hlink>
      <a:folHlink>
        <a:srgbClr val="68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1689</Words>
  <Application>Microsoft Office PowerPoint</Application>
  <PresentationFormat>自定义</PresentationFormat>
  <Paragraphs>263</Paragraphs>
  <Slides>24</Slides>
  <Notes>19</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bt641.pptx</dc:title>
  <dc:creator/>
  <cp:lastModifiedBy/>
  <cp:revision>2</cp:revision>
  <dcterms:created xsi:type="dcterms:W3CDTF">2016-10-17T14:00:00Z</dcterms:created>
  <dcterms:modified xsi:type="dcterms:W3CDTF">2018-02-05T07:16:41Z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