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4" r:id="rId10"/>
    <p:sldId id="264" r:id="rId11"/>
    <p:sldId id="265" r:id="rId12"/>
    <p:sldId id="266" r:id="rId13"/>
    <p:sldId id="267" r:id="rId14"/>
    <p:sldId id="268" r:id="rId15"/>
    <p:sldId id="285" r:id="rId16"/>
    <p:sldId id="269" r:id="rId17"/>
    <p:sldId id="270" r:id="rId18"/>
    <p:sldId id="271" r:id="rId19"/>
    <p:sldId id="274" r:id="rId20"/>
    <p:sldId id="286" r:id="rId21"/>
    <p:sldId id="276" r:id="rId22"/>
    <p:sldId id="277" r:id="rId23"/>
    <p:sldId id="278" r:id="rId24"/>
    <p:sldId id="279" r:id="rId25"/>
    <p:sldId id="28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>
    <p:extLst>
      <p:ext uri="{19B8F6BF-5375-455C-9EA6-DF929625EA0E}">
        <p15:presenceInfo xmlns:p15="http://schemas.microsoft.com/office/powerpoint/2012/main" xmlns="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F01"/>
    <a:srgbClr val="86BFF1"/>
    <a:srgbClr val="EBF6FC"/>
    <a:srgbClr val="000000"/>
    <a:srgbClr val="3A3A3A"/>
    <a:srgbClr val="8CC1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-1868" y="-8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4F1D7-1D59-4AC5-B702-2959078CF4D5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68A42-A96F-4494-A187-C8088A882F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134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4639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0140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6952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619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408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42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6695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4542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8899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4418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7867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5692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8674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188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1139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4235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0810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8750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5369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5354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7791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5340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6830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15160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68A42-A96F-4494-A187-C8088A882FC7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982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2186BE-B238-40D1-8632-EAC21897B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DE752546-D166-48B2-8BB0-79E60B587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D0ECF02-4248-493A-9439-E8B8425B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5E9872-E8CC-4A55-B5F6-26B4039C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6E27F0A-DA26-4F45-8D20-10D9A01C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F6B33DC-72DD-4F96-8F67-0BE67DA88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1180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F9E6E2-6E5B-4D10-A4F7-1B442CDEC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EBE5464-9D22-46E4-B15B-C5769CC40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91675D5-26FB-46DD-B697-9C2EED08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A5D4BF8-6D60-44D9-84A2-756A3005A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C3381D5-FF33-4BAC-A0D0-BEF61FE4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2682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D06480E-44FB-4319-BBB4-6A6CC7F7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7FD8930-5BA1-4CE3-B18B-4005127FD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8C019AC-1358-425D-9501-F5AC0E0F7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6EB4323-27FC-4798-99C9-4BFF07FB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A085231-7C3F-4427-95EF-771228A4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047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A632A91-6608-43BF-99DC-43E4EBE3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B033FA4-2C59-4F61-B785-267C9AEE5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2AA8BFA-F620-470E-8E79-AFA75541F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1F5CE37-38CD-4817-87FC-DA8CDCF03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89D7747-0BC8-411C-9A2F-77B62525B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8472C31-5363-4262-B141-A68B7541A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8829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E53A74A-7A73-435A-8D9B-E000502E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F113FA3-ED47-42D0-B083-969825262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DA934E8-A8A2-46B9-AD18-D40C584AC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8162958-4381-48FD-82C6-113BC6D4B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BA2FDD1-1031-4463-BD54-210F1FAF5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6A70B42-D5CE-48A8-BC51-41784C6F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69B8F6A-73A4-4975-AFBB-E10207C5F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1317884-6FF9-4D4C-B765-3E81AED05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313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43A5691-A1D2-4CB5-980D-920F0681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184BD59-9161-43FF-BD2E-4C30A66E1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EDDBF10-12C3-417B-B224-F8C951DE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003B20F-8EFA-4E33-AB43-A2FB895D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5187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F3F13CB-14BC-4891-B0B0-884E04DC2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20E082B-9057-4A3B-A38F-73A060B1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7621C45-C84D-4DC2-B074-11395189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4293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59EB57-F224-48DE-86B1-5F34394E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28EDF7B-1DA7-4495-901C-B1EAF7A5B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A62133A-02AA-49E8-8EAF-7DA634751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53446F3-3F76-438C-A35D-D8A856E5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ACA777D-6639-4BCA-8467-BE63FDEAC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720F88D-DC3D-4056-9ADC-EE5D7008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4103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603499-0D0A-4913-B28F-DE779813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AFDDD5B-4914-4030-9B8D-89A90DFEB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8C87C8-3788-42B5-B324-F2D443ECC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58FBD5C-D128-48BD-B2BE-86444468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10AB26B-1B3B-4723-B54D-6EC61AC1B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3A3FB23-6768-4FFA-B757-872871C2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1004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EAAFEF6-044E-472E-97FF-AA8A888D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00AB599-3A39-47E0-84C0-C0F288E17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F29BDC8-DA31-416D-882F-D3D9B2C68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0C38704-542B-4DC9-AACD-2EA2A234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E1548D9-8CC2-4FE2-812E-9A40CF21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997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023C80E-F414-4906-8F9E-8477EB6CE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C928FB4-7771-4B5E-8830-DE5373872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EF56C81-8108-4759-82AF-E90B603FD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AD8285A-28B4-425D-B4F4-6071FC8F3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95D8903-837D-4096-9986-A377552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2935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DA9B807-6D4E-4E67-87A8-EF98A02A9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B59441B-9B66-4DAE-8ED3-6713EF611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DAA550A-7F85-4EE5-88DC-3F6CD6A6B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24E367D-E83C-484C-9693-60DE0FBD7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CC82499-C9F5-418F-8B4E-1B56591E8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5688A5C-FA18-470C-A40B-CD3DE77212FB}"/>
              </a:ext>
            </a:extLst>
          </p:cNvPr>
          <p:cNvSpPr/>
          <p:nvPr userDrawn="1"/>
        </p:nvSpPr>
        <p:spPr>
          <a:xfrm>
            <a:off x="-1249" y="0"/>
            <a:ext cx="12181392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9191B3E-9D58-49FF-9990-208C54B7A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252" b="31252"/>
          <a:stretch/>
        </p:blipFill>
        <p:spPr>
          <a:xfrm>
            <a:off x="0" y="0"/>
            <a:ext cx="12180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798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microsoft.com/office/2007/relationships/media" Target="../media/media1.mp3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40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microsoft.com/office/2007/relationships/media" Target="../media/media1.mp3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551F0E6-58E9-4CF5-B4B7-A91804985956}"/>
              </a:ext>
            </a:extLst>
          </p:cNvPr>
          <p:cNvSpPr/>
          <p:nvPr/>
        </p:nvSpPr>
        <p:spPr>
          <a:xfrm>
            <a:off x="-20958" y="0"/>
            <a:ext cx="122129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457623B-F0F7-4BAC-A266-7436D65260B6}"/>
              </a:ext>
            </a:extLst>
          </p:cNvPr>
          <p:cNvSpPr/>
          <p:nvPr/>
        </p:nvSpPr>
        <p:spPr>
          <a:xfrm>
            <a:off x="0" y="805873"/>
            <a:ext cx="12192000" cy="5246255"/>
          </a:xfrm>
          <a:prstGeom prst="rect">
            <a:avLst/>
          </a:prstGeom>
          <a:solidFill>
            <a:srgbClr val="F12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A2EDEA0-25D3-460F-A0E4-04F029FD92F1}"/>
              </a:ext>
            </a:extLst>
          </p:cNvPr>
          <p:cNvSpPr/>
          <p:nvPr/>
        </p:nvSpPr>
        <p:spPr>
          <a:xfrm>
            <a:off x="226279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79DC1F7-B0E8-448C-82F8-4C37AC805259}"/>
              </a:ext>
            </a:extLst>
          </p:cNvPr>
          <p:cNvSpPr/>
          <p:nvPr/>
        </p:nvSpPr>
        <p:spPr>
          <a:xfrm>
            <a:off x="4179455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FF9AA22-5807-4B16-A41B-AE6E727D4FBE}"/>
              </a:ext>
            </a:extLst>
          </p:cNvPr>
          <p:cNvSpPr/>
          <p:nvPr/>
        </p:nvSpPr>
        <p:spPr>
          <a:xfrm>
            <a:off x="8132631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FFF6A54D-8073-4006-8CC9-5527940061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23" b="51345"/>
          <a:stretch/>
        </p:blipFill>
        <p:spPr>
          <a:xfrm>
            <a:off x="-20958" y="0"/>
            <a:ext cx="12212957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61F9D41-7C3D-44C3-BE1D-7369F2F819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293878" y="1879000"/>
            <a:ext cx="1260784" cy="1051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BF25F15-B5DF-4B3D-80E5-58FEE2F1D1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94"/>
          <a:stretch/>
        </p:blipFill>
        <p:spPr>
          <a:xfrm>
            <a:off x="-1505277" y="0"/>
            <a:ext cx="7270229" cy="910742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B360E60-154A-478E-9D2B-A1D3FBB36D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50"/>
          <a:stretch/>
        </p:blipFill>
        <p:spPr>
          <a:xfrm>
            <a:off x="6824146" y="0"/>
            <a:ext cx="7270229" cy="93085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BFA9A2FC-48E1-497E-8004-837666AD6C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3810215" y="0"/>
            <a:ext cx="457157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109063B-9353-4D3D-A87C-0B21B75A3C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637600" y="940212"/>
            <a:ext cx="1312556" cy="1330292"/>
          </a:xfrm>
          <a:prstGeom prst="rect">
            <a:avLst/>
          </a:prstGeom>
        </p:spPr>
      </p:pic>
      <p:pic>
        <p:nvPicPr>
          <p:cNvPr id="21" name="窦唯-天水">
            <a:hlinkClick r:id="" action="ppaction://media"/>
            <a:extLst>
              <a:ext uri="{FF2B5EF4-FFF2-40B4-BE49-F238E27FC236}">
                <a16:creationId xmlns:a16="http://schemas.microsoft.com/office/drawing/2014/main" xmlns="" id="{3A4A5FE5-A08D-473E-A441-0C0E15C8773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857408" y="4944398"/>
            <a:ext cx="487363" cy="4873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BBFCF27-3DB4-45E4-B003-A841019EB3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76377"/>
            <a:ext cx="7270230" cy="1090637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315EF25-DF92-4C8C-AE7E-933F3774FE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921770" y="3076376"/>
            <a:ext cx="7270230" cy="1090637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87D7FD56-993C-44AE-8DC8-28B48A48F7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931609" y="1951846"/>
            <a:ext cx="1260784" cy="105168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518D7DB-D0C1-4EFB-9887-06827A0A36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1603796" y="1064817"/>
            <a:ext cx="1312556" cy="133029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BE89D9EA-467D-4FD6-B02B-14DAFB65C9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50"/>
          <a:stretch/>
        </p:blipFill>
        <p:spPr>
          <a:xfrm>
            <a:off x="2395741" y="0"/>
            <a:ext cx="7270229" cy="930859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A9A9CA89-6944-41A4-84DE-165A6FBF08B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05"/>
          <a:stretch/>
        </p:blipFill>
        <p:spPr>
          <a:xfrm>
            <a:off x="3268275" y="0"/>
            <a:ext cx="5655451" cy="800848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9A9661FD-A802-418E-88BB-25FDD94E19F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02"/>
          <a:stretch/>
        </p:blipFill>
        <p:spPr>
          <a:xfrm>
            <a:off x="2904626" y="0"/>
            <a:ext cx="6356089" cy="825716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2CCC4278-9750-439C-8E56-BBFBBA69D99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" y="0"/>
            <a:ext cx="12212956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6DCD0C9F-952C-4F21-97AE-5862995D2D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215" y="0"/>
            <a:ext cx="4571570" cy="6858000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3403BE0F-6EAB-4219-9F14-2D2C392609A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695042" y="3821734"/>
            <a:ext cx="4571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8539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00">
        <p14:doors dir="vert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4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58DE15DD-501A-4C8D-A460-F53A8A5A8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215" y="0"/>
            <a:ext cx="457157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2112A0D-A6BB-4010-968E-C201B4A03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580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91919E7-4FC9-4D4C-BFEA-295C9EB8F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7F29A3A-F507-4ECA-8006-DD4A2A23406B}"/>
              </a:ext>
            </a:extLst>
          </p:cNvPr>
          <p:cNvSpPr txBox="1"/>
          <p:nvPr/>
        </p:nvSpPr>
        <p:spPr>
          <a:xfrm>
            <a:off x="4676737" y="1132894"/>
            <a:ext cx="2646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0700B45-AFA7-43D7-8329-F70FC765E0A4}"/>
              </a:ext>
            </a:extLst>
          </p:cNvPr>
          <p:cNvGrpSpPr/>
          <p:nvPr/>
        </p:nvGrpSpPr>
        <p:grpSpPr>
          <a:xfrm>
            <a:off x="1118616" y="3264285"/>
            <a:ext cx="2287806" cy="1987261"/>
            <a:chOff x="1641827" y="3423682"/>
            <a:chExt cx="2287806" cy="1987261"/>
          </a:xfrm>
          <a:solidFill>
            <a:srgbClr val="C00000"/>
          </a:solidFill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8FBF440D-99E7-44D5-8599-E6B69CA9F7E1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02ECF9BB-1DFD-44CE-ADD4-7B38F5BDDC23}"/>
                </a:ext>
              </a:extLst>
            </p:cNvPr>
            <p:cNvSpPr txBox="1"/>
            <p:nvPr/>
          </p:nvSpPr>
          <p:spPr>
            <a:xfrm>
              <a:off x="1641827" y="4641502"/>
              <a:ext cx="2287806" cy="76944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节日起源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AEADBCB6-4033-4F8E-A157-A1311E3F550F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58057E5-A9E8-4EBF-B827-BDB9651DCC5A}"/>
              </a:ext>
            </a:extLst>
          </p:cNvPr>
          <p:cNvGrpSpPr/>
          <p:nvPr/>
        </p:nvGrpSpPr>
        <p:grpSpPr>
          <a:xfrm>
            <a:off x="3712370" y="3264285"/>
            <a:ext cx="2287807" cy="1987261"/>
            <a:chOff x="1641826" y="3423682"/>
            <a:chExt cx="2287807" cy="1987261"/>
          </a:xfrm>
          <a:solidFill>
            <a:srgbClr val="C00000"/>
          </a:solidFill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E8878BF9-8B00-4D88-9F32-B8BE12F1D18F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E84BC2-1DCF-4231-8F33-1123759F1320}"/>
                </a:ext>
              </a:extLst>
            </p:cNvPr>
            <p:cNvSpPr txBox="1"/>
            <p:nvPr/>
          </p:nvSpPr>
          <p:spPr>
            <a:xfrm>
              <a:off x="1641826" y="4641502"/>
              <a:ext cx="2287807" cy="76944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节日习俗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EAC9D2D4-8A70-4934-BACB-E45568CFC1F0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896560D-61AE-42EC-8AD4-B9C315411969}"/>
              </a:ext>
            </a:extLst>
          </p:cNvPr>
          <p:cNvGrpSpPr/>
          <p:nvPr/>
        </p:nvGrpSpPr>
        <p:grpSpPr>
          <a:xfrm>
            <a:off x="6306125" y="3264285"/>
            <a:ext cx="2287806" cy="1987261"/>
            <a:chOff x="1641829" y="3423682"/>
            <a:chExt cx="2287806" cy="1987261"/>
          </a:xfrm>
          <a:solidFill>
            <a:srgbClr val="C00000"/>
          </a:solidFill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9ABFAC1-A95E-480D-BC35-DE04DAC6796A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7C75899A-8AAA-4696-909F-4252668E4EAA}"/>
                </a:ext>
              </a:extLst>
            </p:cNvPr>
            <p:cNvSpPr txBox="1"/>
            <p:nvPr/>
          </p:nvSpPr>
          <p:spPr>
            <a:xfrm>
              <a:off x="1641829" y="4641502"/>
              <a:ext cx="2287806" cy="76944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民间传说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B367DE8E-F891-46A7-A9BD-0C84E2931590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BD3921E-00A6-4BA7-8EDE-50FC980A3875}"/>
              </a:ext>
            </a:extLst>
          </p:cNvPr>
          <p:cNvGrpSpPr/>
          <p:nvPr/>
        </p:nvGrpSpPr>
        <p:grpSpPr>
          <a:xfrm>
            <a:off x="8899879" y="3264285"/>
            <a:ext cx="2287806" cy="1987261"/>
            <a:chOff x="1641830" y="3423682"/>
            <a:chExt cx="2287806" cy="1987261"/>
          </a:xfrm>
          <a:solidFill>
            <a:srgbClr val="C00000"/>
          </a:solidFill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4224AD27-206E-478F-AF1F-9800F364B477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grpFill/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B28F1827-F6EB-4C3B-81F0-E948B4126871}"/>
                </a:ext>
              </a:extLst>
            </p:cNvPr>
            <p:cNvSpPr txBox="1"/>
            <p:nvPr/>
          </p:nvSpPr>
          <p:spPr>
            <a:xfrm>
              <a:off x="1641830" y="4641502"/>
              <a:ext cx="2287806" cy="76944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FFFF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祝福问候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FBB1A3BF-CEAA-460D-9EA0-1362DD8C5234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D7F7023D-ADAA-4011-B2F9-90710CF5697E}"/>
              </a:ext>
            </a:extLst>
          </p:cNvPr>
          <p:cNvSpPr txBox="1"/>
          <p:nvPr/>
        </p:nvSpPr>
        <p:spPr>
          <a:xfrm>
            <a:off x="5312066" y="2549787"/>
            <a:ext cx="137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C000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CONTENT</a:t>
            </a:r>
            <a:endParaRPr lang="zh-CN" altLang="en-US" dirty="0">
              <a:solidFill>
                <a:srgbClr val="FFC000"/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76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59263B5-8BDA-41A2-9FEA-B000900A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8966" y="-881851"/>
            <a:ext cx="6734068" cy="1010205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6145709-26AA-4222-8DDD-B18F74F2F56B}"/>
              </a:ext>
            </a:extLst>
          </p:cNvPr>
          <p:cNvGrpSpPr/>
          <p:nvPr/>
        </p:nvGrpSpPr>
        <p:grpSpPr>
          <a:xfrm>
            <a:off x="5388114" y="886758"/>
            <a:ext cx="1415772" cy="5255934"/>
            <a:chOff x="2430590" y="524361"/>
            <a:chExt cx="1415772" cy="525593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241A9B02-3FBD-4D7A-9A9A-8295081E1E94}"/>
                </a:ext>
              </a:extLst>
            </p:cNvPr>
            <p:cNvSpPr txBox="1"/>
            <p:nvPr/>
          </p:nvSpPr>
          <p:spPr>
            <a:xfrm>
              <a:off x="2430590" y="524361"/>
              <a:ext cx="1415772" cy="41960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solidFill>
                    <a:srgbClr val="FFC000"/>
                  </a:solidFill>
                  <a:latin typeface="書體坊顏體㊣" pitchFamily="2" charset="-122"/>
                  <a:ea typeface="書體坊顏體㊣" pitchFamily="2" charset="-122"/>
                </a:rPr>
                <a:t>节日起源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A3DDC6C-DA3A-4A08-AE57-CD2FD2A1A12F}"/>
                </a:ext>
              </a:extLst>
            </p:cNvPr>
            <p:cNvSpPr/>
            <p:nvPr/>
          </p:nvSpPr>
          <p:spPr>
            <a:xfrm>
              <a:off x="2700300" y="4780834"/>
              <a:ext cx="999461" cy="9994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書體坊顏體㊣" pitchFamily="2" charset="-122"/>
                  <a:ea typeface="書體坊顏體㊣" pitchFamily="2" charset="-122"/>
                </a:rPr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0841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DD1CC15-D78B-40F7-9B7D-8324C6B55AFC}"/>
              </a:ext>
            </a:extLst>
          </p:cNvPr>
          <p:cNvSpPr/>
          <p:nvPr/>
        </p:nvSpPr>
        <p:spPr>
          <a:xfrm>
            <a:off x="5849775" y="2037340"/>
            <a:ext cx="4648200" cy="1467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2651944D-0329-4A6F-964A-D7990351A6C6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9977968-1D72-4AF9-B279-CD2A8D8D479D}"/>
              </a:ext>
            </a:extLst>
          </p:cNvPr>
          <p:cNvSpPr txBox="1"/>
          <p:nvPr/>
        </p:nvSpPr>
        <p:spPr>
          <a:xfrm>
            <a:off x="5267889" y="546748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节日起源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9DB3578-F70A-4473-A7BA-EE566BB38673}"/>
              </a:ext>
            </a:extLst>
          </p:cNvPr>
          <p:cNvSpPr/>
          <p:nvPr/>
        </p:nvSpPr>
        <p:spPr>
          <a:xfrm>
            <a:off x="6096000" y="2362977"/>
            <a:ext cx="4648200" cy="13354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ABE3E29-29A2-4A5F-AE63-A141D82B1901}"/>
              </a:ext>
            </a:extLst>
          </p:cNvPr>
          <p:cNvSpPr txBox="1"/>
          <p:nvPr/>
        </p:nvSpPr>
        <p:spPr>
          <a:xfrm>
            <a:off x="6361276" y="2523595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关于龙抬头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84C8B23-4F75-44DF-B447-9E1060510E1E}"/>
              </a:ext>
            </a:extLst>
          </p:cNvPr>
          <p:cNvSpPr/>
          <p:nvPr/>
        </p:nvSpPr>
        <p:spPr>
          <a:xfrm>
            <a:off x="6095999" y="4056660"/>
            <a:ext cx="5185683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chemeClr val="accent4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龙抬头是每年农历二月初二，传说是龙抬头的日子，它是中国的一个传统节日。庆祝“龙头节”，以示敬龙祈雨，让老天爷保佑丰收。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A9D74A4-4016-45AC-9325-F7A909B95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963" t="9334" b="59110"/>
          <a:stretch/>
        </p:blipFill>
        <p:spPr>
          <a:xfrm rot="18879410" flipH="1">
            <a:off x="-30136" y="438475"/>
            <a:ext cx="6874976" cy="56432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85CDAFA7-CF09-4B13-8DF3-46DC330731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3023"/>
            <a:ext cx="457157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7343BB1-9061-41B3-8998-253E385140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9706" y="3859053"/>
            <a:ext cx="4571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159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顶角 8">
            <a:extLst>
              <a:ext uri="{FF2B5EF4-FFF2-40B4-BE49-F238E27FC236}">
                <a16:creationId xmlns:a16="http://schemas.microsoft.com/office/drawing/2014/main" xmlns="" id="{4C13317E-4C8A-41F4-B445-692B889A345C}"/>
              </a:ext>
            </a:extLst>
          </p:cNvPr>
          <p:cNvSpPr/>
          <p:nvPr/>
        </p:nvSpPr>
        <p:spPr>
          <a:xfrm>
            <a:off x="1466850" y="1752600"/>
            <a:ext cx="4876800" cy="4324350"/>
          </a:xfrm>
          <a:prstGeom prst="round2SameRect">
            <a:avLst/>
          </a:prstGeom>
          <a:solidFill>
            <a:srgbClr val="C00000">
              <a:alpha val="65000"/>
            </a:srgbClr>
          </a:solidFill>
          <a:ln>
            <a:solidFill>
              <a:srgbClr val="FA4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A2F1778-377D-4A27-A124-6D485493D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66"/>
          <a:stretch/>
        </p:blipFill>
        <p:spPr>
          <a:xfrm>
            <a:off x="7014881" y="497547"/>
            <a:ext cx="5177119" cy="63857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0A0AB7D-2D46-4312-B328-39E54885D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853" y="2198148"/>
            <a:ext cx="656807" cy="66076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DAC2CD9F-0105-471F-9BEC-6DC358FFD75C}"/>
              </a:ext>
            </a:extLst>
          </p:cNvPr>
          <p:cNvSpPr/>
          <p:nvPr/>
        </p:nvSpPr>
        <p:spPr>
          <a:xfrm>
            <a:off x="2606128" y="2225882"/>
            <a:ext cx="33374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东风夜放花千树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F4C8610-6EC5-43A7-A341-D5F4A3957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853" y="3137543"/>
            <a:ext cx="656807" cy="660763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D369FBCE-14CF-4CC7-B79A-CBD1A4C428F7}"/>
              </a:ext>
            </a:extLst>
          </p:cNvPr>
          <p:cNvSpPr/>
          <p:nvPr/>
        </p:nvSpPr>
        <p:spPr>
          <a:xfrm>
            <a:off x="2606128" y="3165277"/>
            <a:ext cx="33374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宝马雕车香满路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EBD553F-DB96-4C83-8461-6007781CB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853" y="4076938"/>
            <a:ext cx="656807" cy="66076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9C1AFB4-D19C-4AA2-B0FC-606A074F87E9}"/>
              </a:ext>
            </a:extLst>
          </p:cNvPr>
          <p:cNvSpPr/>
          <p:nvPr/>
        </p:nvSpPr>
        <p:spPr>
          <a:xfrm>
            <a:off x="2606128" y="4104672"/>
            <a:ext cx="33374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蛾儿雪柳黄金缕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B5AAB35D-81D8-4BAD-A13A-AF0E8F3AF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853" y="5016334"/>
            <a:ext cx="656807" cy="660763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20C3558-1F0B-4F9F-A9CC-6A4331511364}"/>
              </a:ext>
            </a:extLst>
          </p:cNvPr>
          <p:cNvSpPr/>
          <p:nvPr/>
        </p:nvSpPr>
        <p:spPr>
          <a:xfrm>
            <a:off x="2606128" y="5044068"/>
            <a:ext cx="33374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笑语盈盈暗香去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0CA26BC6-726F-45FF-80FA-B2F79F185A47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544FB52-37AA-4A9E-BCE5-05D677714859}"/>
              </a:ext>
            </a:extLst>
          </p:cNvPr>
          <p:cNvSpPr txBox="1"/>
          <p:nvPr/>
        </p:nvSpPr>
        <p:spPr>
          <a:xfrm>
            <a:off x="5267889" y="546748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节日起源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75EC4B9-3138-4504-B99C-0438082607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0572" y="-291457"/>
            <a:ext cx="4571570" cy="68580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89530296-914F-4376-8F51-7FB4F63FB9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1969" y="2198148"/>
            <a:ext cx="4571570" cy="6858000"/>
          </a:xfrm>
          <a:prstGeom prst="rect">
            <a:avLst/>
          </a:prstGeom>
        </p:spPr>
      </p:pic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7B9C0F81-4B3A-4F72-AE68-2093761FA7DA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2EEE60B1-A780-4149-99B1-C84984F46DEE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325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9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2CBC787-ED56-427F-B0DA-EA97E77A60A1}"/>
              </a:ext>
            </a:extLst>
          </p:cNvPr>
          <p:cNvSpPr/>
          <p:nvPr/>
        </p:nvSpPr>
        <p:spPr>
          <a:xfrm>
            <a:off x="952499" y="2148798"/>
            <a:ext cx="10344151" cy="22155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47EE50E-E288-4EF5-86B5-067B8899C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3060" y="2241737"/>
            <a:ext cx="2053855" cy="205385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0658636-6942-4173-A438-20C8BFFB423C}"/>
              </a:ext>
            </a:extLst>
          </p:cNvPr>
          <p:cNvSpPr txBox="1"/>
          <p:nvPr/>
        </p:nvSpPr>
        <p:spPr>
          <a:xfrm>
            <a:off x="1361732" y="4652052"/>
            <a:ext cx="2236510" cy="147732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CC5E120-B124-4D71-AF2C-57C5947F61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9074" y="2241737"/>
            <a:ext cx="2053855" cy="205385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CA2319C-50A4-429E-B392-AB257E034F28}"/>
              </a:ext>
            </a:extLst>
          </p:cNvPr>
          <p:cNvSpPr txBox="1"/>
          <p:nvPr/>
        </p:nvSpPr>
        <p:spPr>
          <a:xfrm>
            <a:off x="4977746" y="4652052"/>
            <a:ext cx="2236510" cy="147732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71344EFD-B027-4F95-AB23-A8386B20C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5087" y="2241737"/>
            <a:ext cx="2053855" cy="205385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49B91BA-53BF-4DC4-99A1-B312CEE68FBD}"/>
              </a:ext>
            </a:extLst>
          </p:cNvPr>
          <p:cNvSpPr txBox="1"/>
          <p:nvPr/>
        </p:nvSpPr>
        <p:spPr>
          <a:xfrm>
            <a:off x="8593759" y="4652052"/>
            <a:ext cx="2236510" cy="147732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xmlns="" id="{27321B7A-D36B-4A82-A97B-650576E0171E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F504BD7-807C-4B46-8906-837CF312EC24}"/>
              </a:ext>
            </a:extLst>
          </p:cNvPr>
          <p:cNvSpPr txBox="1"/>
          <p:nvPr/>
        </p:nvSpPr>
        <p:spPr>
          <a:xfrm>
            <a:off x="5267889" y="546748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节日起源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048A0C06-CA03-4B38-8A99-274A6595BCE7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B918245B-9D3A-4E3C-A605-B3B2C4FCC3E5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4890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顶角 26">
            <a:extLst>
              <a:ext uri="{FF2B5EF4-FFF2-40B4-BE49-F238E27FC236}">
                <a16:creationId xmlns:a16="http://schemas.microsoft.com/office/drawing/2014/main" xmlns="" id="{5478E2D0-2E11-48C7-A2B7-4A853639E816}"/>
              </a:ext>
            </a:extLst>
          </p:cNvPr>
          <p:cNvSpPr/>
          <p:nvPr/>
        </p:nvSpPr>
        <p:spPr>
          <a:xfrm>
            <a:off x="6389907" y="1752600"/>
            <a:ext cx="5069872" cy="4324350"/>
          </a:xfrm>
          <a:prstGeom prst="round2SameRect">
            <a:avLst/>
          </a:prstGeom>
          <a:solidFill>
            <a:srgbClr val="C00000">
              <a:alpha val="65000"/>
            </a:srgbClr>
          </a:solidFill>
          <a:ln>
            <a:solidFill>
              <a:srgbClr val="FA4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FDA66AF-CDF7-4139-8894-D4A8F6B3B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099"/>
          <a:stretch/>
        </p:blipFill>
        <p:spPr>
          <a:xfrm>
            <a:off x="776424" y="680577"/>
            <a:ext cx="4922627" cy="6177423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6C929D7-E97F-4207-9D3A-93A12BCEBB07}"/>
              </a:ext>
            </a:extLst>
          </p:cNvPr>
          <p:cNvGrpSpPr/>
          <p:nvPr/>
        </p:nvGrpSpPr>
        <p:grpSpPr>
          <a:xfrm>
            <a:off x="6860423" y="2315104"/>
            <a:ext cx="4101755" cy="660763"/>
            <a:chOff x="1182626" y="2134350"/>
            <a:chExt cx="4101755" cy="66076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999ED909-4B59-413D-B497-741EE2637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6A9BE3E0-727A-4543-A141-8B73567C1CA7}"/>
                </a:ext>
              </a:extLst>
            </p:cNvPr>
            <p:cNvSpPr/>
            <p:nvPr/>
          </p:nvSpPr>
          <p:spPr>
            <a:xfrm>
              <a:off x="1946901" y="2162084"/>
              <a:ext cx="3337480" cy="574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rgbClr val="FFC000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东风夜放花千树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1F6A07-3ACA-40A0-9AA0-851D1369172E}"/>
              </a:ext>
            </a:extLst>
          </p:cNvPr>
          <p:cNvGrpSpPr/>
          <p:nvPr/>
        </p:nvGrpSpPr>
        <p:grpSpPr>
          <a:xfrm>
            <a:off x="6860423" y="3254499"/>
            <a:ext cx="4101755" cy="660763"/>
            <a:chOff x="1182626" y="2134350"/>
            <a:chExt cx="4101755" cy="66076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0A521135-C5B0-4862-8E4E-E3386273A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D487DE23-BE81-4903-9EAB-90D18294710E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rgbClr val="FFC000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宝马雕车香满路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2A7D259-1E2C-457A-AC54-31185934AD4F}"/>
              </a:ext>
            </a:extLst>
          </p:cNvPr>
          <p:cNvGrpSpPr/>
          <p:nvPr/>
        </p:nvGrpSpPr>
        <p:grpSpPr>
          <a:xfrm>
            <a:off x="6860423" y="4193894"/>
            <a:ext cx="4101755" cy="660763"/>
            <a:chOff x="1182626" y="2134350"/>
            <a:chExt cx="4101755" cy="66076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AB980F0A-4502-4396-9AB3-77FB4E2FB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2BAAD60-41C1-49B3-86D7-FB8A77B72956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rgbClr val="FFC000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蛾儿雪柳黄金缕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884D2AB-7C25-4DFE-BA2C-8392291CC09C}"/>
              </a:ext>
            </a:extLst>
          </p:cNvPr>
          <p:cNvGrpSpPr/>
          <p:nvPr/>
        </p:nvGrpSpPr>
        <p:grpSpPr>
          <a:xfrm>
            <a:off x="6860423" y="5133290"/>
            <a:ext cx="4101755" cy="660763"/>
            <a:chOff x="1182626" y="2134350"/>
            <a:chExt cx="4101755" cy="66076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8DE21CF4-A9AE-49BE-A7CD-07C777BDE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D4DCE5C0-FB89-445A-8A0C-60AE86306D48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rgbClr val="FFC000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笑语盈盈暗香去</a:t>
              </a:r>
            </a:p>
          </p:txBody>
        </p:sp>
      </p:grp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EED1C6AE-3385-4DE7-8EFD-1C9E9766B212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89548B8-0127-4122-9034-A341E0F0D6FA}"/>
              </a:ext>
            </a:extLst>
          </p:cNvPr>
          <p:cNvSpPr txBox="1"/>
          <p:nvPr/>
        </p:nvSpPr>
        <p:spPr>
          <a:xfrm>
            <a:off x="5267889" y="546748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节日起源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0EB3D2C-6436-401F-9E6B-B5F4F6D012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430" y="0"/>
            <a:ext cx="4571570" cy="6858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B23B744F-6A39-456D-9FBF-D091DE5B44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3266" y="4147971"/>
            <a:ext cx="4571570" cy="6858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1E4EE3D-364A-42CD-8526-FE8A5FF0EB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55963" y="340288"/>
            <a:ext cx="4571570" cy="6858000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F141F210-4E38-4174-B293-07806D29F3B1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5B8EEDC-3ABE-44A9-842E-D7E02AF8C69A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985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85B7D14-32E5-42B4-B2AA-DF44043997A0}"/>
              </a:ext>
            </a:extLst>
          </p:cNvPr>
          <p:cNvSpPr/>
          <p:nvPr/>
        </p:nvSpPr>
        <p:spPr>
          <a:xfrm>
            <a:off x="1651053" y="1996252"/>
            <a:ext cx="4648200" cy="1467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0B02D7E-12E1-4951-A69D-6888A0164B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4881" y="1453085"/>
            <a:ext cx="4926449" cy="492644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F014103-74AC-46D2-8B01-008148A7D546}"/>
              </a:ext>
            </a:extLst>
          </p:cNvPr>
          <p:cNvSpPr/>
          <p:nvPr/>
        </p:nvSpPr>
        <p:spPr>
          <a:xfrm>
            <a:off x="1447800" y="2288552"/>
            <a:ext cx="4648200" cy="13354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5D3394D-6ED9-44B1-A578-051FAB7BD01C}"/>
              </a:ext>
            </a:extLst>
          </p:cNvPr>
          <p:cNvSpPr txBox="1"/>
          <p:nvPr/>
        </p:nvSpPr>
        <p:spPr>
          <a:xfrm>
            <a:off x="1651053" y="2448449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关于剪龙头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D3FB35B-F0DB-4ECB-A058-F3772A63E504}"/>
              </a:ext>
            </a:extLst>
          </p:cNvPr>
          <p:cNvSpPr/>
          <p:nvPr/>
        </p:nvSpPr>
        <p:spPr>
          <a:xfrm>
            <a:off x="1169550" y="3916310"/>
            <a:ext cx="4926449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二月初二理发，儿童理发，叫剃“喜头”，借龙抬头之吉时，保佑孩童健康成长；大人理发，辞旧迎新，希望带来好运，新的一年顺顺利利。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DF39C529-93BC-451F-85EF-81844B78C00A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B988A4D6-DBD2-4059-A4D7-4FBC4E6B160D}"/>
              </a:ext>
            </a:extLst>
          </p:cNvPr>
          <p:cNvSpPr txBox="1"/>
          <p:nvPr/>
        </p:nvSpPr>
        <p:spPr>
          <a:xfrm>
            <a:off x="5267889" y="546748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节日起源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FB1E50E2-270E-4F73-93F3-16C43D30C6C6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A85A8A10-4332-42C2-BC9F-5C0FAB82F072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485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59263B5-8BDA-41A2-9FEA-B000900A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8966" y="-881851"/>
            <a:ext cx="6734068" cy="1010205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6145709-26AA-4222-8DDD-B18F74F2F56B}"/>
              </a:ext>
            </a:extLst>
          </p:cNvPr>
          <p:cNvGrpSpPr/>
          <p:nvPr/>
        </p:nvGrpSpPr>
        <p:grpSpPr>
          <a:xfrm>
            <a:off x="5388114" y="886758"/>
            <a:ext cx="1415772" cy="5255934"/>
            <a:chOff x="2430590" y="524361"/>
            <a:chExt cx="1415772" cy="525593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241A9B02-3FBD-4D7A-9A9A-8295081E1E94}"/>
                </a:ext>
              </a:extLst>
            </p:cNvPr>
            <p:cNvSpPr txBox="1"/>
            <p:nvPr/>
          </p:nvSpPr>
          <p:spPr>
            <a:xfrm>
              <a:off x="2430590" y="524361"/>
              <a:ext cx="1415772" cy="41960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solidFill>
                    <a:srgbClr val="FFC000"/>
                  </a:solidFill>
                  <a:latin typeface="書體坊顏體㊣" pitchFamily="2" charset="-122"/>
                  <a:ea typeface="書體坊顏體㊣" pitchFamily="2" charset="-122"/>
                </a:rPr>
                <a:t>节日习俗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A3DDC6C-DA3A-4A08-AE57-CD2FD2A1A12F}"/>
                </a:ext>
              </a:extLst>
            </p:cNvPr>
            <p:cNvSpPr/>
            <p:nvPr/>
          </p:nvSpPr>
          <p:spPr>
            <a:xfrm>
              <a:off x="2700300" y="4780834"/>
              <a:ext cx="999461" cy="9994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書體坊顏體㊣" pitchFamily="2" charset="-122"/>
                  <a:ea typeface="書體坊顏體㊣" pitchFamily="2" charset="-122"/>
                </a:rPr>
                <a:t>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52362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9B0CB486-2BC7-4CD0-AD66-779E37633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2641" y="-1295400"/>
            <a:ext cx="6475379" cy="971398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72872E78-CDBE-485B-8364-7A3250D364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014846" y="5974887"/>
            <a:ext cx="3538378" cy="73110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613BAE1-9E47-43E9-9EE7-2D2B7DB27D42}"/>
              </a:ext>
            </a:extLst>
          </p:cNvPr>
          <p:cNvGrpSpPr/>
          <p:nvPr/>
        </p:nvGrpSpPr>
        <p:grpSpPr>
          <a:xfrm>
            <a:off x="3834480" y="1674265"/>
            <a:ext cx="4488736" cy="731101"/>
            <a:chOff x="5985412" y="2115879"/>
            <a:chExt cx="4488736" cy="731101"/>
          </a:xfrm>
          <a:solidFill>
            <a:srgbClr val="C00000"/>
          </a:solidFill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AFF5787F-DB9A-4853-81E0-AB79DF7193B8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3883A968-241B-41AC-8478-47568BDAA7E5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2F04B37E-B756-4A51-B8B9-F5676113D748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60529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小儿呼叫走长街</a:t>
                </a:r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6F077510-8A89-4340-8E0E-43DC899F2804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CD53C07B-E258-4007-801E-DC5E6DE9D82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C12C039-FB37-4F2A-934C-211814F68BAC}"/>
              </a:ext>
            </a:extLst>
          </p:cNvPr>
          <p:cNvGrpSpPr/>
          <p:nvPr/>
        </p:nvGrpSpPr>
        <p:grpSpPr>
          <a:xfrm>
            <a:off x="3834480" y="2730031"/>
            <a:ext cx="4488736" cy="731101"/>
            <a:chOff x="5985412" y="2115879"/>
            <a:chExt cx="4488736" cy="731101"/>
          </a:xfrm>
          <a:solidFill>
            <a:srgbClr val="C00000"/>
          </a:solidFill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57C1FF1C-C6F4-4344-B9F0-ED1EC6BB52E9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609F40E5-FD24-4470-B3EE-D1740AF07A47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3BE612BA-42F8-49D8-A2D9-E6A297985C2B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云有痴呆召人买</a:t>
                </a:r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70497A64-418A-4DB4-A991-20A2E5744D8B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A8805EF-171F-4787-B8D0-0B6AB0119BD9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BD770DAF-E96F-4F7C-BDC1-8AF9B096B331}"/>
              </a:ext>
            </a:extLst>
          </p:cNvPr>
          <p:cNvGrpSpPr/>
          <p:nvPr/>
        </p:nvGrpSpPr>
        <p:grpSpPr>
          <a:xfrm>
            <a:off x="3834480" y="3785797"/>
            <a:ext cx="4488736" cy="731101"/>
            <a:chOff x="5985412" y="2115879"/>
            <a:chExt cx="4488736" cy="731101"/>
          </a:xfrm>
          <a:solidFill>
            <a:srgbClr val="C00000"/>
          </a:solidFill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23794A06-AB9C-49BA-B0C2-C2ACEB1F4E96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7A07DF5D-5935-4147-B9B7-73A484207EA6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F9205C92-83FD-4703-B828-622AC1E6B31E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二物于人谁独无</a:t>
                </a:r>
              </a:p>
            </p:txBody>
          </p:sp>
        </p:grp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BC46F705-FBE1-4BF2-B207-E6089E74470D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94EAE19F-3665-497C-B0EF-4C620800B36F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81717739-33F3-4EA2-B51C-2C1DF3D29D45}"/>
              </a:ext>
            </a:extLst>
          </p:cNvPr>
          <p:cNvGrpSpPr/>
          <p:nvPr/>
        </p:nvGrpSpPr>
        <p:grpSpPr>
          <a:xfrm>
            <a:off x="3834480" y="4841563"/>
            <a:ext cx="4488736" cy="731101"/>
            <a:chOff x="5985412" y="2115879"/>
            <a:chExt cx="4488736" cy="731101"/>
          </a:xfrm>
          <a:solidFill>
            <a:srgbClr val="C00000"/>
          </a:solidFill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C8784E7B-0ED7-4B20-B6F0-F9112ADCE12D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9A1B725D-044D-42E3-B2C6-77ADE8ADCFEB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008CF24D-36CE-4FD9-93BB-6DB1B231F055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就中吴侬仍有余</a:t>
                </a:r>
              </a:p>
            </p:txBody>
          </p:sp>
        </p:grp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56E6A744-24AF-40E1-A6CA-9DDBC0002338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1AF22C29-D4FD-4509-B6AF-C8346665DA6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16135A36-1934-4A7E-9CD4-8676EAA8C138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F8AD6C18-C5CD-4AB3-A291-17262D7D0D6C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节日习俗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9BC1FCFD-3E75-4CFE-A492-35424F8B18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894" b="99647" l="333" r="90000">
                        <a14:foregroundMark x1="26667" y1="55300" x2="39333" y2="81095"/>
                        <a14:foregroundMark x1="39333" y1="81095" x2="39333" y2="81095"/>
                        <a14:foregroundMark x1="15333" y1="70141" x2="15333" y2="81449"/>
                        <a14:foregroundMark x1="30333" y1="67668" x2="20000" y2="88516"/>
                        <a14:foregroundMark x1="20000" y1="88516" x2="20000" y2="88516"/>
                        <a14:foregroundMark x1="33667" y1="56714" x2="52000" y2="91696"/>
                        <a14:foregroundMark x1="52000" y1="91696" x2="52000" y2="91696"/>
                        <a14:foregroundMark x1="57333" y1="80742" x2="71333" y2="92049"/>
                        <a14:foregroundMark x1="4000" y1="67668" x2="6000" y2="88163"/>
                        <a14:foregroundMark x1="8000" y1="90636" x2="34000" y2="97703"/>
                        <a14:foregroundMark x1="34000" y1="97703" x2="56000" y2="94523"/>
                        <a14:foregroundMark x1="56000" y1="94523" x2="64667" y2="89046"/>
                        <a14:foregroundMark x1="64667" y1="89046" x2="64667" y2="88869"/>
                        <a14:foregroundMark x1="1333" y1="53534" x2="2167" y2="95936"/>
                        <a14:foregroundMark x1="2167" y1="95936" x2="29667" y2="99470"/>
                        <a14:foregroundMark x1="29667" y1="99470" x2="56500" y2="99823"/>
                        <a14:foregroundMark x1="56500" y1="99823" x2="74500" y2="99117"/>
                        <a14:foregroundMark x1="74500" y1="99117" x2="63500" y2="95230"/>
                        <a14:foregroundMark x1="63500" y1="95230" x2="54000" y2="95583"/>
                        <a14:foregroundMark x1="1333" y1="57067" x2="5000" y2="99823"/>
                        <a14:foregroundMark x1="5000" y1="99823" x2="5000" y2="99823"/>
                        <a14:foregroundMark x1="3000" y1="68375" x2="333" y2="68375"/>
                        <a14:foregroundMark x1="2333" y1="62014" x2="2333" y2="62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4305" y="1466850"/>
            <a:ext cx="5715000" cy="539115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22703A81-5F3E-4B44-8FEE-DEA0BC0FB7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894" b="99647" l="333" r="90000">
                        <a14:foregroundMark x1="26667" y1="55300" x2="39333" y2="81095"/>
                        <a14:foregroundMark x1="39333" y1="81095" x2="39333" y2="81095"/>
                        <a14:foregroundMark x1="15333" y1="70141" x2="15333" y2="81449"/>
                        <a14:foregroundMark x1="30333" y1="67668" x2="20000" y2="88516"/>
                        <a14:foregroundMark x1="20000" y1="88516" x2="20000" y2="88516"/>
                        <a14:foregroundMark x1="33667" y1="56714" x2="52000" y2="91696"/>
                        <a14:foregroundMark x1="52000" y1="91696" x2="52000" y2="91696"/>
                        <a14:foregroundMark x1="57333" y1="80742" x2="71333" y2="92049"/>
                        <a14:foregroundMark x1="4000" y1="67668" x2="6000" y2="88163"/>
                        <a14:foregroundMark x1="8000" y1="90636" x2="34000" y2="97703"/>
                        <a14:foregroundMark x1="34000" y1="97703" x2="56000" y2="94523"/>
                        <a14:foregroundMark x1="56000" y1="94523" x2="64667" y2="89046"/>
                        <a14:foregroundMark x1="64667" y1="89046" x2="64667" y2="88869"/>
                        <a14:foregroundMark x1="1333" y1="53534" x2="2167" y2="95936"/>
                        <a14:foregroundMark x1="2167" y1="95936" x2="29667" y2="99470"/>
                        <a14:foregroundMark x1="29667" y1="99470" x2="56500" y2="99823"/>
                        <a14:foregroundMark x1="56500" y1="99823" x2="74500" y2="99117"/>
                        <a14:foregroundMark x1="74500" y1="99117" x2="63500" y2="95230"/>
                        <a14:foregroundMark x1="63500" y1="95230" x2="54000" y2="95583"/>
                        <a14:foregroundMark x1="1333" y1="57067" x2="5000" y2="99823"/>
                        <a14:foregroundMark x1="5000" y1="99823" x2="5000" y2="99823"/>
                        <a14:foregroundMark x1="3000" y1="68375" x2="333" y2="68375"/>
                        <a14:foregroundMark x1="2333" y1="62014" x2="2333" y2="62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477000" y="1466850"/>
            <a:ext cx="5715000" cy="5391150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BFA49FB0-D6B9-4526-B9FD-F65BC4374456}"/>
              </a:ext>
            </a:extLst>
          </p:cNvPr>
          <p:cNvSpPr/>
          <p:nvPr/>
        </p:nvSpPr>
        <p:spPr>
          <a:xfrm>
            <a:off x="4762500" y="6648449"/>
            <a:ext cx="2571750" cy="209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1598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D5924191-FD5A-45F6-AC4E-4636C2044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614102" y="-1596282"/>
            <a:ext cx="8866414" cy="13300873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1E47F944-DD3F-49C8-9C04-F5C22F77CD15}"/>
              </a:ext>
            </a:extLst>
          </p:cNvPr>
          <p:cNvCxnSpPr>
            <a:cxnSpLocks/>
          </p:cNvCxnSpPr>
          <p:nvPr/>
        </p:nvCxnSpPr>
        <p:spPr>
          <a:xfrm>
            <a:off x="0" y="3349260"/>
            <a:ext cx="4823652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60CF496-895A-42E0-8E55-0D2236E6CBCE}"/>
              </a:ext>
            </a:extLst>
          </p:cNvPr>
          <p:cNvSpPr/>
          <p:nvPr/>
        </p:nvSpPr>
        <p:spPr>
          <a:xfrm>
            <a:off x="2330661" y="2221938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炒玉米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97E9735-B2AF-4A4B-9FCD-D5C2C24C1487}"/>
              </a:ext>
            </a:extLst>
          </p:cNvPr>
          <p:cNvSpPr/>
          <p:nvPr/>
        </p:nvSpPr>
        <p:spPr>
          <a:xfrm>
            <a:off x="1163163" y="3536979"/>
            <a:ext cx="3660489" cy="2264723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7DB5510E-9B1A-4B55-BE9F-658AF4394059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B68478B-167D-4B04-BADE-6C03805C8120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节日习俗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919EFC3-986C-4853-82A0-1363A31D5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21" b="92725" l="10000" r="90000">
                        <a14:foregroundMark x1="59833" y1="60582" x2="60500" y2="66931"/>
                        <a14:foregroundMark x1="69333" y1="53307" x2="69333" y2="54497"/>
                        <a14:foregroundMark x1="83333" y1="69180" x2="83333" y2="69180"/>
                        <a14:foregroundMark x1="38500" y1="92725" x2="38500" y2="92725"/>
                        <a14:foregroundMark x1="67833" y1="61111" x2="67833" y2="6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5331" y="276599"/>
            <a:ext cx="5442857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FE399B0-74F8-4148-B519-7C6720CD2E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3857" y="2105144"/>
            <a:ext cx="6272552" cy="9409713"/>
          </a:xfrm>
          <a:prstGeom prst="rect">
            <a:avLst/>
          </a:prstGeom>
        </p:spPr>
      </p:pic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E7C93ADA-74E8-4F57-AF2C-8C6D7591A3B2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C2FE5EE9-DD03-414B-A2DA-34F3C2D2D64D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8583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56BA3352-8B37-48A8-A778-729913647DB1}"/>
              </a:ext>
            </a:extLst>
          </p:cNvPr>
          <p:cNvCxnSpPr>
            <a:cxnSpLocks/>
          </p:cNvCxnSpPr>
          <p:nvPr/>
        </p:nvCxnSpPr>
        <p:spPr>
          <a:xfrm>
            <a:off x="7368347" y="3402426"/>
            <a:ext cx="4823652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2851456-1721-4132-8749-FCE365E814FD}"/>
              </a:ext>
            </a:extLst>
          </p:cNvPr>
          <p:cNvSpPr/>
          <p:nvPr/>
        </p:nvSpPr>
        <p:spPr>
          <a:xfrm>
            <a:off x="7368347" y="2301699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顶门棍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2C77184-524C-4889-9333-DDB0B47494B2}"/>
              </a:ext>
            </a:extLst>
          </p:cNvPr>
          <p:cNvSpPr/>
          <p:nvPr/>
        </p:nvSpPr>
        <p:spPr>
          <a:xfrm>
            <a:off x="7157520" y="3571958"/>
            <a:ext cx="3660489" cy="2264723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D29A712C-B9F4-4C90-A3F3-127AFEDE2463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FC8DA82-EEB1-4474-AEF4-45C28411DEAA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节日习俗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60E5E78-D5CC-42C1-A619-8EC68D076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9742" y="834660"/>
            <a:ext cx="4196440" cy="5778277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AE2B7AA8-E5A0-42C2-9FBA-54A1570C0A5D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90D5FD70-D1C2-46D9-BC4E-9255FF3DB5C9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6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剪去对角 17">
            <a:extLst>
              <a:ext uri="{FF2B5EF4-FFF2-40B4-BE49-F238E27FC236}">
                <a16:creationId xmlns:a16="http://schemas.microsoft.com/office/drawing/2014/main" xmlns="" id="{F5E6340A-2F55-45F6-823A-2AE95303BB54}"/>
              </a:ext>
            </a:extLst>
          </p:cNvPr>
          <p:cNvSpPr/>
          <p:nvPr/>
        </p:nvSpPr>
        <p:spPr>
          <a:xfrm>
            <a:off x="4610112" y="1269511"/>
            <a:ext cx="2990850" cy="5037632"/>
          </a:xfrm>
          <a:prstGeom prst="snip2DiagRect">
            <a:avLst/>
          </a:prstGeom>
          <a:solidFill>
            <a:srgbClr val="00206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4C7F6A1-3A21-42C7-8AD8-399BC82CD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215" y="546748"/>
            <a:ext cx="4571570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C529D4B-FD7C-4469-837D-4A4F911DF0B6}"/>
              </a:ext>
            </a:extLst>
          </p:cNvPr>
          <p:cNvSpPr txBox="1"/>
          <p:nvPr/>
        </p:nvSpPr>
        <p:spPr>
          <a:xfrm>
            <a:off x="1216106" y="2089606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C57AEC-BA8C-4521-AF28-FD11616A223D}"/>
              </a:ext>
            </a:extLst>
          </p:cNvPr>
          <p:cNvSpPr txBox="1"/>
          <p:nvPr/>
        </p:nvSpPr>
        <p:spPr>
          <a:xfrm>
            <a:off x="1216106" y="3429000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B43DA18-967F-47C9-8ADF-4A46B7A2EFEA}"/>
              </a:ext>
            </a:extLst>
          </p:cNvPr>
          <p:cNvSpPr txBox="1"/>
          <p:nvPr/>
        </p:nvSpPr>
        <p:spPr>
          <a:xfrm>
            <a:off x="1216106" y="4768394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4EE9CED-1083-4F60-B574-9A24FA135312}"/>
              </a:ext>
            </a:extLst>
          </p:cNvPr>
          <p:cNvSpPr txBox="1"/>
          <p:nvPr/>
        </p:nvSpPr>
        <p:spPr>
          <a:xfrm>
            <a:off x="8534197" y="2089605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7A9583F-1A46-47A8-BD42-772D3F5F43A0}"/>
              </a:ext>
            </a:extLst>
          </p:cNvPr>
          <p:cNvSpPr txBox="1"/>
          <p:nvPr/>
        </p:nvSpPr>
        <p:spPr>
          <a:xfrm>
            <a:off x="8534197" y="3428999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62DB654-315D-45A3-B9A8-0FE96A4998C1}"/>
              </a:ext>
            </a:extLst>
          </p:cNvPr>
          <p:cNvSpPr txBox="1"/>
          <p:nvPr/>
        </p:nvSpPr>
        <p:spPr>
          <a:xfrm>
            <a:off x="8534197" y="4768393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EF4BDFA3-61C5-4C34-87EE-E6972CE053EC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8E0942E-AE87-4657-BC19-DC2BF60AF425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节日习俗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B2CA031F-20B0-43B5-A834-2EF4BAA55F12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147D56F7-EB93-49E1-8CED-A3D5557724C3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26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637E72D-46D6-4C8B-BA43-47C8F746F7FF}"/>
              </a:ext>
            </a:extLst>
          </p:cNvPr>
          <p:cNvGrpSpPr/>
          <p:nvPr/>
        </p:nvGrpSpPr>
        <p:grpSpPr>
          <a:xfrm>
            <a:off x="887742" y="3005851"/>
            <a:ext cx="3164973" cy="3164973"/>
            <a:chOff x="1592964" y="2738187"/>
            <a:chExt cx="3164973" cy="316497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C092813-62B4-4244-91A2-3250318E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AB2D4645-E139-4A59-B208-93A2CDA86123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E1019FA-28E1-4473-97DD-026D5ED7587A}"/>
              </a:ext>
            </a:extLst>
          </p:cNvPr>
          <p:cNvSpPr txBox="1"/>
          <p:nvPr/>
        </p:nvSpPr>
        <p:spPr>
          <a:xfrm>
            <a:off x="1244332" y="1744844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D59FC3A-E457-40B3-B44C-F1B682FC9834}"/>
              </a:ext>
            </a:extLst>
          </p:cNvPr>
          <p:cNvGrpSpPr/>
          <p:nvPr/>
        </p:nvGrpSpPr>
        <p:grpSpPr>
          <a:xfrm>
            <a:off x="4513514" y="3005851"/>
            <a:ext cx="3164973" cy="3164973"/>
            <a:chOff x="1592964" y="2738187"/>
            <a:chExt cx="3164973" cy="316497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D83EFC51-2A7E-4A95-8D5F-136D8B0ED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F6D1FF7E-862F-42E6-92D6-04BE8F001ABA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B36A18D-C702-43D0-8C06-71039DBBDDB7}"/>
              </a:ext>
            </a:extLst>
          </p:cNvPr>
          <p:cNvSpPr txBox="1"/>
          <p:nvPr/>
        </p:nvSpPr>
        <p:spPr>
          <a:xfrm>
            <a:off x="4870104" y="1744844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B03F629-216E-433C-BB4F-5BFCB9F242AF}"/>
              </a:ext>
            </a:extLst>
          </p:cNvPr>
          <p:cNvGrpSpPr/>
          <p:nvPr/>
        </p:nvGrpSpPr>
        <p:grpSpPr>
          <a:xfrm>
            <a:off x="8139285" y="3005851"/>
            <a:ext cx="3164973" cy="3164973"/>
            <a:chOff x="1592964" y="2738187"/>
            <a:chExt cx="3164973" cy="316497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9D1CF4E6-376E-4C37-83FF-9FEC2BCEF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350195ED-AFC0-4695-ACEC-C1FBCDD30B4A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0DB130C-F4BD-4581-B41B-3164308249B1}"/>
              </a:ext>
            </a:extLst>
          </p:cNvPr>
          <p:cNvSpPr txBox="1"/>
          <p:nvPr/>
        </p:nvSpPr>
        <p:spPr>
          <a:xfrm>
            <a:off x="8495875" y="1744844"/>
            <a:ext cx="2441694" cy="9130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95B7A35A-32F2-4C24-A74D-F2F883F2F22B}"/>
              </a:ext>
            </a:extLst>
          </p:cNvPr>
          <p:cNvCxnSpPr>
            <a:stCxn id="8" idx="2"/>
          </p:cNvCxnSpPr>
          <p:nvPr/>
        </p:nvCxnSpPr>
        <p:spPr>
          <a:xfrm flipH="1" flipV="1">
            <a:off x="0" y="4588337"/>
            <a:ext cx="887742" cy="1"/>
          </a:xfrm>
          <a:prstGeom prst="line">
            <a:avLst/>
          </a:prstGeom>
          <a:noFill/>
          <a:ln w="1016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2AAD5941-5318-4DFC-A76B-73BF63FFB6E4}"/>
              </a:ext>
            </a:extLst>
          </p:cNvPr>
          <p:cNvCxnSpPr>
            <a:stCxn id="8" idx="6"/>
            <a:endCxn id="16" idx="2"/>
          </p:cNvCxnSpPr>
          <p:nvPr/>
        </p:nvCxnSpPr>
        <p:spPr>
          <a:xfrm>
            <a:off x="4052715" y="4588338"/>
            <a:ext cx="460799" cy="0"/>
          </a:xfrm>
          <a:prstGeom prst="line">
            <a:avLst/>
          </a:prstGeom>
          <a:noFill/>
          <a:ln w="1016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23081507-3CC5-439A-84A6-E4424D447D2D}"/>
              </a:ext>
            </a:extLst>
          </p:cNvPr>
          <p:cNvCxnSpPr>
            <a:stCxn id="16" idx="6"/>
            <a:endCxn id="21" idx="2"/>
          </p:cNvCxnSpPr>
          <p:nvPr/>
        </p:nvCxnSpPr>
        <p:spPr>
          <a:xfrm>
            <a:off x="7678487" y="4588338"/>
            <a:ext cx="460798" cy="0"/>
          </a:xfrm>
          <a:prstGeom prst="line">
            <a:avLst/>
          </a:prstGeom>
          <a:noFill/>
          <a:ln w="1016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7DFCFB85-3320-4F97-A811-A87BB019B050}"/>
              </a:ext>
            </a:extLst>
          </p:cNvPr>
          <p:cNvCxnSpPr>
            <a:stCxn id="21" idx="6"/>
          </p:cNvCxnSpPr>
          <p:nvPr/>
        </p:nvCxnSpPr>
        <p:spPr>
          <a:xfrm flipV="1">
            <a:off x="11304258" y="4588337"/>
            <a:ext cx="887742" cy="1"/>
          </a:xfrm>
          <a:prstGeom prst="line">
            <a:avLst/>
          </a:prstGeom>
          <a:noFill/>
          <a:ln w="1016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65736AB2-CD82-4491-BFD3-123FC3A973DA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76AC4ED-00E1-4B27-9B16-4E83318A43DA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节日习俗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88BC2C8C-5745-4EB8-B809-3C1B9D75485B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8E699065-63A9-4042-829C-AC36E6EC6A15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33395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59263B5-8BDA-41A2-9FEA-B000900A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8966" y="-1072351"/>
            <a:ext cx="6734068" cy="1010205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6145709-26AA-4222-8DDD-B18F74F2F56B}"/>
              </a:ext>
            </a:extLst>
          </p:cNvPr>
          <p:cNvGrpSpPr/>
          <p:nvPr/>
        </p:nvGrpSpPr>
        <p:grpSpPr>
          <a:xfrm>
            <a:off x="5388114" y="886758"/>
            <a:ext cx="1415772" cy="5255934"/>
            <a:chOff x="2430590" y="524361"/>
            <a:chExt cx="1415772" cy="525593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241A9B02-3FBD-4D7A-9A9A-8295081E1E94}"/>
                </a:ext>
              </a:extLst>
            </p:cNvPr>
            <p:cNvSpPr txBox="1"/>
            <p:nvPr/>
          </p:nvSpPr>
          <p:spPr>
            <a:xfrm>
              <a:off x="2430590" y="524361"/>
              <a:ext cx="1415772" cy="41960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solidFill>
                    <a:srgbClr val="FFC000"/>
                  </a:solidFill>
                  <a:latin typeface="書體坊顏體㊣" pitchFamily="2" charset="-122"/>
                  <a:ea typeface="書體坊顏體㊣" pitchFamily="2" charset="-122"/>
                </a:rPr>
                <a:t>民间传说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A3DDC6C-DA3A-4A08-AE57-CD2FD2A1A12F}"/>
                </a:ext>
              </a:extLst>
            </p:cNvPr>
            <p:cNvSpPr/>
            <p:nvPr/>
          </p:nvSpPr>
          <p:spPr>
            <a:xfrm>
              <a:off x="2700300" y="4780834"/>
              <a:ext cx="999461" cy="9994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書體坊顏體㊣" pitchFamily="2" charset="-122"/>
                  <a:ea typeface="書體坊顏體㊣" pitchFamily="2" charset="-122"/>
                </a:rPr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43246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B22FA709-E8F5-4E6C-B36A-C567217E8624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F138542-1ACD-40B5-BD1C-096390DFA788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民间传说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8BFCC1F6-A95F-4025-A2B6-6CEE456F9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38501"/>
            <a:ext cx="12165635" cy="360416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D145C5A-1CBF-4EFA-A7EF-31CEB5C27776}"/>
              </a:ext>
            </a:extLst>
          </p:cNvPr>
          <p:cNvGrpSpPr/>
          <p:nvPr/>
        </p:nvGrpSpPr>
        <p:grpSpPr>
          <a:xfrm>
            <a:off x="3851632" y="1473939"/>
            <a:ext cx="4488736" cy="731101"/>
            <a:chOff x="5985412" y="2115879"/>
            <a:chExt cx="4488736" cy="731101"/>
          </a:xfrm>
          <a:solidFill>
            <a:schemeClr val="accent2">
              <a:lumMod val="75000"/>
            </a:schemeClr>
          </a:solidFill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CC6A8AF7-3EB0-496C-A662-6F20BD272D6D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76BACBED-E002-46AE-8F41-21DB611A08F1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0643C495-1B7C-4434-BC19-6709E9BF3B3D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60529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小儿呼叫走长街</a:t>
                </a:r>
              </a:p>
            </p:txBody>
          </p:sp>
        </p:grp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0AA4D981-4AEF-4BD8-941F-887E4B003459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0BD64C8B-A3F1-414C-A2AE-D90D402BB5D5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D581990-0646-4553-A53E-C97DE0139248}"/>
              </a:ext>
            </a:extLst>
          </p:cNvPr>
          <p:cNvGrpSpPr/>
          <p:nvPr/>
        </p:nvGrpSpPr>
        <p:grpSpPr>
          <a:xfrm>
            <a:off x="3851632" y="2529705"/>
            <a:ext cx="4488736" cy="731101"/>
            <a:chOff x="5985412" y="2115879"/>
            <a:chExt cx="4488736" cy="731101"/>
          </a:xfrm>
          <a:solidFill>
            <a:schemeClr val="accent2">
              <a:lumMod val="75000"/>
            </a:schemeClr>
          </a:solidFill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A55004B6-80F9-495E-9A7C-42D761FD6E30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EB0FB11D-AB79-4604-9EFD-B3340113447B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F9CB3B9A-B63F-4572-80BA-94EC53E773F3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云有痴呆召人买</a:t>
                </a:r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CE1CE669-5845-4D65-9572-55939CADA390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0879ED39-A067-4DC7-8FDB-AAC069F3DA31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012C1ED-60D4-4F00-A5D8-AEF73D9FCB42}"/>
              </a:ext>
            </a:extLst>
          </p:cNvPr>
          <p:cNvGrpSpPr/>
          <p:nvPr/>
        </p:nvGrpSpPr>
        <p:grpSpPr>
          <a:xfrm>
            <a:off x="3851632" y="3585471"/>
            <a:ext cx="4488736" cy="731101"/>
            <a:chOff x="5985412" y="2115879"/>
            <a:chExt cx="4488736" cy="731101"/>
          </a:xfrm>
          <a:solidFill>
            <a:schemeClr val="accent2">
              <a:lumMod val="75000"/>
            </a:schemeClr>
          </a:solidFill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0EF68109-C1AF-48C8-80E0-953C31C37AF4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1617A2B6-23C1-4422-8A5B-7AA830B94A48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69A94D95-2D40-4481-BB57-14C496093958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二物于人谁独无</a:t>
                </a:r>
              </a:p>
            </p:txBody>
          </p:sp>
        </p:grp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B8A14D91-4B3C-4E89-AFC5-B216821F58B1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CE1B5673-D120-4FC2-916A-BE26F143A3E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4A2C59E-2808-4F95-9C0B-05470B103198}"/>
              </a:ext>
            </a:extLst>
          </p:cNvPr>
          <p:cNvGrpSpPr/>
          <p:nvPr/>
        </p:nvGrpSpPr>
        <p:grpSpPr>
          <a:xfrm>
            <a:off x="3851632" y="4641237"/>
            <a:ext cx="4488736" cy="731101"/>
            <a:chOff x="5985412" y="2115879"/>
            <a:chExt cx="4488736" cy="731101"/>
          </a:xfrm>
          <a:solidFill>
            <a:schemeClr val="accent2">
              <a:lumMod val="75000"/>
            </a:schemeClr>
          </a:solidFill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1F7B306C-FEBD-4B8E-8603-7A145EBA0551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  <a:grpFill/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F509289F-6813-4080-80E3-201E097CA701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6138E454-4614-49C9-B0C6-F157036B4C69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FFC000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就中吴侬仍有余</a:t>
                </a:r>
              </a:p>
            </p:txBody>
          </p:sp>
        </p:grp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72BD065F-65D0-46C2-BB4C-54585DB8D7BD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5147C494-0D50-4B1B-BEFF-32DC5211DE36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56E89303-D191-457A-B1AA-EFA0ACCA55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43034" y="-384945"/>
            <a:ext cx="4571570" cy="685800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7A4CD0BB-8A6B-4674-B86A-98CFDD8E44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0566" y="1068692"/>
            <a:ext cx="4571570" cy="685800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8581A27F-CB44-4CF0-8935-1EB142D099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56393" y="1764701"/>
            <a:ext cx="4571570" cy="6858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F85B626D-07C2-4AF4-8942-2494CAC29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6083" y="3991866"/>
            <a:ext cx="4571570" cy="685800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C618A9E3-2EFB-43FF-9D94-DCA86FF5FD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96558" y="15335"/>
            <a:ext cx="4571570" cy="685800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516D53F0-E00A-4A63-BADF-2E1AE0E889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242" y="1212237"/>
            <a:ext cx="4571570" cy="685800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BC251BC1-9F3F-4242-A783-F0766F3E47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843" y="4087614"/>
            <a:ext cx="4571570" cy="6858000"/>
          </a:xfrm>
          <a:prstGeom prst="rect">
            <a:avLst/>
          </a:prstGeom>
        </p:spPr>
      </p:pic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C8799A3A-33CB-4E2A-B778-30E89E03F77D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0F2C13A7-4B15-4A12-8FC0-49B578480FF8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3596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2179048-2FAE-4842-80E0-72F146E3A65A}"/>
              </a:ext>
            </a:extLst>
          </p:cNvPr>
          <p:cNvSpPr/>
          <p:nvPr/>
        </p:nvSpPr>
        <p:spPr>
          <a:xfrm>
            <a:off x="6514799" y="2348792"/>
            <a:ext cx="4648200" cy="1467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2B9B104-F763-43BF-ABCF-0099F22884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460"/>
          <a:stretch/>
        </p:blipFill>
        <p:spPr>
          <a:xfrm flipH="1">
            <a:off x="0" y="1742469"/>
            <a:ext cx="5181139" cy="45711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81DE742-E536-43EF-8D54-B168AEC26448}"/>
              </a:ext>
            </a:extLst>
          </p:cNvPr>
          <p:cNvSpPr/>
          <p:nvPr/>
        </p:nvSpPr>
        <p:spPr>
          <a:xfrm>
            <a:off x="6312877" y="2692588"/>
            <a:ext cx="4536832" cy="13354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4C677BA-E0B9-44C6-931E-8C4DF30BD8D7}"/>
              </a:ext>
            </a:extLst>
          </p:cNvPr>
          <p:cNvSpPr txBox="1"/>
          <p:nvPr/>
        </p:nvSpPr>
        <p:spPr>
          <a:xfrm>
            <a:off x="6585139" y="2853206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关于二月二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167840DC-FB1D-4753-B886-3925F65FBB0E}"/>
              </a:ext>
            </a:extLst>
          </p:cNvPr>
          <p:cNvSpPr/>
          <p:nvPr/>
        </p:nvSpPr>
        <p:spPr>
          <a:xfrm>
            <a:off x="6095999" y="4386271"/>
            <a:ext cx="5185683" cy="135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二月初二前后，春回大地，人们期望龙出镇住一切有害的毒虫，期望着丰收。这就是“二月二，龙抬头”的说法。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FC3163FA-0791-473A-B3E6-0CF51E3DBCDE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F4EC623-6A04-43BC-9C26-71241FF07224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民间传说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D106C0B-804B-49F0-B2E4-4A2CCF1EB4BC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FD134EE-237F-44C5-BC86-2A4F3756E12C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933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DEAFF6D-4E55-4832-A7C1-06300B4EB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5555" y="2195247"/>
            <a:ext cx="3782990" cy="414792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21C055EE-000E-4C30-9399-20ED3C099080}"/>
              </a:ext>
            </a:extLst>
          </p:cNvPr>
          <p:cNvCxnSpPr>
            <a:cxnSpLocks/>
          </p:cNvCxnSpPr>
          <p:nvPr/>
        </p:nvCxnSpPr>
        <p:spPr>
          <a:xfrm>
            <a:off x="0" y="3349260"/>
            <a:ext cx="5805377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0F14B7F-E0E8-46A9-8D9D-14F8D069BECD}"/>
              </a:ext>
            </a:extLst>
          </p:cNvPr>
          <p:cNvSpPr/>
          <p:nvPr/>
        </p:nvSpPr>
        <p:spPr>
          <a:xfrm>
            <a:off x="3312387" y="2195247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春龙节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313C727-DA46-4501-96EA-6BDEAC4BC383}"/>
              </a:ext>
            </a:extLst>
          </p:cNvPr>
          <p:cNvSpPr/>
          <p:nvPr/>
        </p:nvSpPr>
        <p:spPr>
          <a:xfrm>
            <a:off x="1275932" y="3543742"/>
            <a:ext cx="4529445" cy="2264723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人归落雁后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思发在花前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83494470-1224-4DA7-8297-FFE22B1A8F5B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8505E13-DADD-4A7F-B5DB-A3CAFA730CDC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民间传说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BFC72D93-FE1D-4CDB-8724-12202C25612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6D98DE0B-CE5D-4E3E-BDC3-BA067E874C49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3798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E8F427E-A1EB-4D0E-B95B-4F4B5112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656"/>
          <a:stretch/>
        </p:blipFill>
        <p:spPr>
          <a:xfrm>
            <a:off x="939930" y="1852727"/>
            <a:ext cx="3019892" cy="22086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70D5B2A-2F05-4DE3-939F-8733B2CD931E}"/>
              </a:ext>
            </a:extLst>
          </p:cNvPr>
          <p:cNvSpPr txBox="1"/>
          <p:nvPr/>
        </p:nvSpPr>
        <p:spPr>
          <a:xfrm>
            <a:off x="1331621" y="4922648"/>
            <a:ext cx="2236510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AA74E16-663E-4B9B-87AF-A778B7275EC5}"/>
              </a:ext>
            </a:extLst>
          </p:cNvPr>
          <p:cNvGrpSpPr/>
          <p:nvPr/>
        </p:nvGrpSpPr>
        <p:grpSpPr>
          <a:xfrm>
            <a:off x="1450243" y="4114549"/>
            <a:ext cx="1999266" cy="733647"/>
            <a:chOff x="1883331" y="3700130"/>
            <a:chExt cx="1999266" cy="733647"/>
          </a:xfrm>
          <a:solidFill>
            <a:srgbClr val="C00000"/>
          </a:solidFill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327DD522-EC45-4707-93D2-442FB6415FF9}"/>
                </a:ext>
              </a:extLst>
            </p:cNvPr>
            <p:cNvSpPr/>
            <p:nvPr/>
          </p:nvSpPr>
          <p:spPr>
            <a:xfrm>
              <a:off x="1883331" y="3700130"/>
              <a:ext cx="1999266" cy="7336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A2A74E7-18DB-4DB1-A4E7-035582A243E4}"/>
                </a:ext>
              </a:extLst>
            </p:cNvPr>
            <p:cNvSpPr/>
            <p:nvPr/>
          </p:nvSpPr>
          <p:spPr>
            <a:xfrm>
              <a:off x="2058485" y="3725891"/>
              <a:ext cx="160813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-300" dirty="0">
                  <a:solidFill>
                    <a:srgbClr val="FFC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龙抬头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CBD6025-1CD0-48A3-9BED-83F106A07C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656"/>
          <a:stretch/>
        </p:blipFill>
        <p:spPr>
          <a:xfrm>
            <a:off x="4586055" y="1852727"/>
            <a:ext cx="3019892" cy="220865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45CD48E-267A-4F7C-95EB-E867EF2E68F1}"/>
              </a:ext>
            </a:extLst>
          </p:cNvPr>
          <p:cNvSpPr txBox="1"/>
          <p:nvPr/>
        </p:nvSpPr>
        <p:spPr>
          <a:xfrm>
            <a:off x="4977746" y="4922648"/>
            <a:ext cx="2236510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49C5882-B577-411A-8850-E13505BB94B8}"/>
              </a:ext>
            </a:extLst>
          </p:cNvPr>
          <p:cNvGrpSpPr/>
          <p:nvPr/>
        </p:nvGrpSpPr>
        <p:grpSpPr>
          <a:xfrm>
            <a:off x="5096368" y="4114549"/>
            <a:ext cx="1999266" cy="733647"/>
            <a:chOff x="1883331" y="3700130"/>
            <a:chExt cx="1999266" cy="733647"/>
          </a:xfrm>
          <a:solidFill>
            <a:srgbClr val="C00000"/>
          </a:solidFill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xmlns="" id="{D6ECCF71-92F1-41B8-B19A-56B4FABFAFF5}"/>
                </a:ext>
              </a:extLst>
            </p:cNvPr>
            <p:cNvSpPr/>
            <p:nvPr/>
          </p:nvSpPr>
          <p:spPr>
            <a:xfrm>
              <a:off x="1883331" y="3700130"/>
              <a:ext cx="1999266" cy="7336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1E3E2FD8-17FF-4952-9834-4103E31AAC38}"/>
                </a:ext>
              </a:extLst>
            </p:cNvPr>
            <p:cNvSpPr/>
            <p:nvPr/>
          </p:nvSpPr>
          <p:spPr>
            <a:xfrm>
              <a:off x="2058485" y="3725891"/>
              <a:ext cx="160813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-300" dirty="0">
                  <a:solidFill>
                    <a:srgbClr val="FFC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龙抬头</a:t>
              </a: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54F18512-9BB2-4A60-84AA-8F9B125876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656"/>
          <a:stretch/>
        </p:blipFill>
        <p:spPr>
          <a:xfrm>
            <a:off x="8232179" y="1852727"/>
            <a:ext cx="3019892" cy="220865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EA4E043-5C4A-4E21-BC0F-7A5492DBB4E6}"/>
              </a:ext>
            </a:extLst>
          </p:cNvPr>
          <p:cNvSpPr txBox="1"/>
          <p:nvPr/>
        </p:nvSpPr>
        <p:spPr>
          <a:xfrm>
            <a:off x="8623870" y="4922648"/>
            <a:ext cx="2236510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87DC3389-FBF9-4DDC-AB9B-A70BF3DD7595}"/>
              </a:ext>
            </a:extLst>
          </p:cNvPr>
          <p:cNvGrpSpPr/>
          <p:nvPr/>
        </p:nvGrpSpPr>
        <p:grpSpPr>
          <a:xfrm>
            <a:off x="8742492" y="4114549"/>
            <a:ext cx="1999266" cy="733647"/>
            <a:chOff x="1883331" y="3700130"/>
            <a:chExt cx="1999266" cy="733647"/>
          </a:xfrm>
          <a:solidFill>
            <a:srgbClr val="C00000"/>
          </a:solidFill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xmlns="" id="{D2623DD3-389E-4CAE-A739-E392D4639D2F}"/>
                </a:ext>
              </a:extLst>
            </p:cNvPr>
            <p:cNvSpPr/>
            <p:nvPr/>
          </p:nvSpPr>
          <p:spPr>
            <a:xfrm>
              <a:off x="1883331" y="3700130"/>
              <a:ext cx="1999266" cy="7336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5F1C53EC-AF3F-45F7-9166-C9C7638F1205}"/>
                </a:ext>
              </a:extLst>
            </p:cNvPr>
            <p:cNvSpPr/>
            <p:nvPr/>
          </p:nvSpPr>
          <p:spPr>
            <a:xfrm>
              <a:off x="2058485" y="3725891"/>
              <a:ext cx="160813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-300" dirty="0">
                  <a:solidFill>
                    <a:srgbClr val="FFC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龙抬头</a:t>
              </a:r>
            </a:p>
          </p:txBody>
        </p:sp>
      </p:grpSp>
      <p:sp>
        <p:nvSpPr>
          <p:cNvPr id="26" name="矩形: 圆角 25">
            <a:extLst>
              <a:ext uri="{FF2B5EF4-FFF2-40B4-BE49-F238E27FC236}">
                <a16:creationId xmlns:a16="http://schemas.microsoft.com/office/drawing/2014/main" xmlns="" id="{083C0A3B-CF6A-4E00-9D4D-9B0EE526FBE5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B67B3535-6A5E-4AFD-8D48-2ABD0CED0119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民间传说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44118D85-9659-431D-B083-B995EBA94E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1199" y="-777510"/>
            <a:ext cx="4571570" cy="68580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93705DD-97A0-43F3-BB4A-234F9D352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251041" y="-763679"/>
            <a:ext cx="4571570" cy="6858000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F849B2B3-870E-46F7-81BC-DE8F1BA3A2E2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559A39C0-E4B9-4391-AA2C-6165352F02A3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36113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59263B5-8BDA-41A2-9FEA-B000900A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8966" y="-1072351"/>
            <a:ext cx="6734068" cy="1010205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6145709-26AA-4222-8DDD-B18F74F2F56B}"/>
              </a:ext>
            </a:extLst>
          </p:cNvPr>
          <p:cNvGrpSpPr/>
          <p:nvPr/>
        </p:nvGrpSpPr>
        <p:grpSpPr>
          <a:xfrm>
            <a:off x="5388114" y="886758"/>
            <a:ext cx="1415772" cy="5255934"/>
            <a:chOff x="2430590" y="524361"/>
            <a:chExt cx="1415772" cy="525593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241A9B02-3FBD-4D7A-9A9A-8295081E1E94}"/>
                </a:ext>
              </a:extLst>
            </p:cNvPr>
            <p:cNvSpPr txBox="1"/>
            <p:nvPr/>
          </p:nvSpPr>
          <p:spPr>
            <a:xfrm>
              <a:off x="2430590" y="524361"/>
              <a:ext cx="1415772" cy="41960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solidFill>
                    <a:srgbClr val="FFC000"/>
                  </a:solidFill>
                  <a:latin typeface="書體坊顏體㊣" pitchFamily="2" charset="-122"/>
                  <a:ea typeface="書體坊顏體㊣" pitchFamily="2" charset="-122"/>
                </a:rPr>
                <a:t>祝福问候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A3DDC6C-DA3A-4A08-AE57-CD2FD2A1A12F}"/>
                </a:ext>
              </a:extLst>
            </p:cNvPr>
            <p:cNvSpPr/>
            <p:nvPr/>
          </p:nvSpPr>
          <p:spPr>
            <a:xfrm>
              <a:off x="2700300" y="4780834"/>
              <a:ext cx="999461" cy="9994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書體坊顏體㊣" pitchFamily="2" charset="-122"/>
                  <a:ea typeface="書體坊顏體㊣" pitchFamily="2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10723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顶角 23">
            <a:extLst>
              <a:ext uri="{FF2B5EF4-FFF2-40B4-BE49-F238E27FC236}">
                <a16:creationId xmlns:a16="http://schemas.microsoft.com/office/drawing/2014/main" xmlns="" id="{6CE191D9-1C6F-4570-8F3C-DA2F6D2838E7}"/>
              </a:ext>
            </a:extLst>
          </p:cNvPr>
          <p:cNvSpPr/>
          <p:nvPr/>
        </p:nvSpPr>
        <p:spPr>
          <a:xfrm>
            <a:off x="6161307" y="1752600"/>
            <a:ext cx="5069872" cy="4324350"/>
          </a:xfrm>
          <a:prstGeom prst="round2SameRect">
            <a:avLst/>
          </a:prstGeom>
          <a:solidFill>
            <a:srgbClr val="C00000">
              <a:alpha val="65000"/>
            </a:srgbClr>
          </a:solidFill>
          <a:ln>
            <a:solidFill>
              <a:srgbClr val="FA4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F501C06E-AE3E-46EB-8DE3-083B9760E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423" y="0"/>
            <a:ext cx="4853089" cy="68580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A4BC70AC-F06B-4388-A6B6-7AF44FD18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502" y="2272572"/>
            <a:ext cx="656807" cy="66076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331AA6B4-0932-4DC4-BA56-DF320F76462D}"/>
              </a:ext>
            </a:extLst>
          </p:cNvPr>
          <p:cNvSpPr/>
          <p:nvPr/>
        </p:nvSpPr>
        <p:spPr>
          <a:xfrm>
            <a:off x="7390777" y="2300306"/>
            <a:ext cx="3337480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东风夜放花千树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55B6729-3B97-407C-81B8-5E8EF008B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502" y="3211967"/>
            <a:ext cx="656807" cy="660763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02957430-B39E-4EE7-BCAA-9251CFD1DE9A}"/>
              </a:ext>
            </a:extLst>
          </p:cNvPr>
          <p:cNvSpPr/>
          <p:nvPr/>
        </p:nvSpPr>
        <p:spPr>
          <a:xfrm>
            <a:off x="7390777" y="3239701"/>
            <a:ext cx="3337480" cy="572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宝马雕车香满路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DE00E2-CC9D-49DC-AC82-15298D219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502" y="4151362"/>
            <a:ext cx="656807" cy="660763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0E64746D-9883-409C-A21A-BC803D42A61D}"/>
              </a:ext>
            </a:extLst>
          </p:cNvPr>
          <p:cNvSpPr/>
          <p:nvPr/>
        </p:nvSpPr>
        <p:spPr>
          <a:xfrm>
            <a:off x="7390777" y="4179096"/>
            <a:ext cx="3337480" cy="572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蛾儿雪柳黄金缕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CDD9F814-BF6D-4381-A21E-6A3086FCD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6502" y="5090758"/>
            <a:ext cx="656807" cy="660763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B2516D18-FCAA-48E8-AAB5-ECBE55365F5F}"/>
              </a:ext>
            </a:extLst>
          </p:cNvPr>
          <p:cNvSpPr/>
          <p:nvPr/>
        </p:nvSpPr>
        <p:spPr>
          <a:xfrm>
            <a:off x="7390777" y="5118492"/>
            <a:ext cx="3337480" cy="572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spc="3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笑语盈盈暗香去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AAF78F5A-606A-4B79-84DD-1A373045284E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32E0AFC-7443-4147-B6D5-8ECBF1EC7CC2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祝福问候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B3A77949-BFBC-4875-81F0-324C2FBC1A23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CC8CC15F-0EF3-40FA-ABB9-B35DA45CBCDE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6148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5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103D981F-1C08-4FE7-8BDB-9848B008F870}"/>
              </a:ext>
            </a:extLst>
          </p:cNvPr>
          <p:cNvSpPr/>
          <p:nvPr/>
        </p:nvSpPr>
        <p:spPr>
          <a:xfrm>
            <a:off x="1536753" y="2040862"/>
            <a:ext cx="5177119" cy="1442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76F47F5-AA5A-4D03-B106-238DD61F1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5352" y="425303"/>
            <a:ext cx="3860191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E2AD4A5-A553-43CF-B27C-0319F5FE821A}"/>
              </a:ext>
            </a:extLst>
          </p:cNvPr>
          <p:cNvSpPr/>
          <p:nvPr/>
        </p:nvSpPr>
        <p:spPr>
          <a:xfrm>
            <a:off x="1222746" y="2320451"/>
            <a:ext cx="5177120" cy="13354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F3A0020-27CF-4A30-B639-A7E3D0F2554C}"/>
              </a:ext>
            </a:extLst>
          </p:cNvPr>
          <p:cNvSpPr txBox="1"/>
          <p:nvPr/>
        </p:nvSpPr>
        <p:spPr>
          <a:xfrm>
            <a:off x="1776134" y="2480348"/>
            <a:ext cx="40703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二月二熏香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D1E3268-355A-4525-801C-464007C6622A}"/>
              </a:ext>
            </a:extLst>
          </p:cNvPr>
          <p:cNvSpPr/>
          <p:nvPr/>
        </p:nvSpPr>
        <p:spPr>
          <a:xfrm>
            <a:off x="1222746" y="3954547"/>
            <a:ext cx="5890437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二月二熏香，从院子各处一直点到室内，有缝就插，这一天被称为熏虫日。因为大部分虫子从这天开始动弹了，这些粮食虫、蛀虫均属害虫，人们认为这一熏，一年家中屋里不遭害虫。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0158B847-3C5B-4363-88B9-E7F7F5013C95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88BD304-966E-4C2A-841A-FC04437BA7BC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祝福问候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5F32D000-D90F-4D4B-941B-3B623036F172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865E145-6E79-457A-824B-7770CABAAE72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35993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3C5C2F72-65BE-4AC2-AA03-4F9D46E27C84}"/>
              </a:ext>
            </a:extLst>
          </p:cNvPr>
          <p:cNvCxnSpPr>
            <a:cxnSpLocks/>
          </p:cNvCxnSpPr>
          <p:nvPr/>
        </p:nvCxnSpPr>
        <p:spPr>
          <a:xfrm>
            <a:off x="2512754" y="3479467"/>
            <a:ext cx="7173432" cy="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6FB452F-B54C-4D5D-89CD-70C85E5FE3FA}"/>
              </a:ext>
            </a:extLst>
          </p:cNvPr>
          <p:cNvSpPr/>
          <p:nvPr/>
        </p:nvSpPr>
        <p:spPr>
          <a:xfrm>
            <a:off x="3698813" y="2368405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来自春的祝福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569278-6B54-4925-A3FA-042DEFB8E7F1}"/>
              </a:ext>
            </a:extLst>
          </p:cNvPr>
          <p:cNvSpPr/>
          <p:nvPr/>
        </p:nvSpPr>
        <p:spPr>
          <a:xfrm>
            <a:off x="3400270" y="3710300"/>
            <a:ext cx="5398401" cy="2264723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入春才七日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离家已二年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人归落雁后</a:t>
            </a:r>
            <a:endParaRPr lang="en-US" altLang="zh-CN" sz="22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思发在花前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3C4B47C3-C110-41F4-82E8-4068F1021D89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4C9B707-F801-4715-829D-D9B60CE261AB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祝福问候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CAD1A729-565E-4993-9031-D8FBB185BE11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4D7CDA85-F512-4787-A92F-897ADC562F16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17D01A3F-CB8C-4A7D-BA3E-C9F123767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2144" y="1841253"/>
            <a:ext cx="4119856" cy="32312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07EF1D5-4D8D-46E7-8529-2B2756C9E3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6"/>
          <a:stretch/>
        </p:blipFill>
        <p:spPr>
          <a:xfrm>
            <a:off x="0" y="1676634"/>
            <a:ext cx="3691875" cy="337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772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CCB648F-B7F7-4876-9F78-193A0E98BF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84" b="38745"/>
          <a:stretch/>
        </p:blipFill>
        <p:spPr>
          <a:xfrm>
            <a:off x="-2" y="3436694"/>
            <a:ext cx="12192000" cy="3417197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F6A3137E-FBDA-4A4E-99DD-D24B4E39AE11}"/>
              </a:ext>
            </a:extLst>
          </p:cNvPr>
          <p:cNvCxnSpPr/>
          <p:nvPr/>
        </p:nvCxnSpPr>
        <p:spPr>
          <a:xfrm>
            <a:off x="-1" y="3450042"/>
            <a:ext cx="12192001" cy="0"/>
          </a:xfrm>
          <a:prstGeom prst="line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E7B5B1A-3807-404C-9F98-254F1719F550}"/>
              </a:ext>
            </a:extLst>
          </p:cNvPr>
          <p:cNvSpPr txBox="1"/>
          <p:nvPr/>
        </p:nvSpPr>
        <p:spPr>
          <a:xfrm>
            <a:off x="1291495" y="1725285"/>
            <a:ext cx="2749471" cy="124649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F3B39D2-4C33-4B42-9D50-C8AB3EAACB94}"/>
              </a:ext>
            </a:extLst>
          </p:cNvPr>
          <p:cNvSpPr/>
          <p:nvPr/>
        </p:nvSpPr>
        <p:spPr>
          <a:xfrm>
            <a:off x="845021" y="2223901"/>
            <a:ext cx="212651" cy="21265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AAD66A2-F2E5-4E91-BA07-6AD9E09351DF}"/>
              </a:ext>
            </a:extLst>
          </p:cNvPr>
          <p:cNvSpPr txBox="1"/>
          <p:nvPr/>
        </p:nvSpPr>
        <p:spPr>
          <a:xfrm>
            <a:off x="4721263" y="1725285"/>
            <a:ext cx="2749471" cy="124649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E4CEECC9-8684-41E9-9B5F-4E03E8A1F076}"/>
              </a:ext>
            </a:extLst>
          </p:cNvPr>
          <p:cNvSpPr/>
          <p:nvPr/>
        </p:nvSpPr>
        <p:spPr>
          <a:xfrm>
            <a:off x="4274789" y="2223901"/>
            <a:ext cx="212651" cy="21265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A1645D9-B73D-4867-947C-049E5E66F83A}"/>
              </a:ext>
            </a:extLst>
          </p:cNvPr>
          <p:cNvSpPr txBox="1"/>
          <p:nvPr/>
        </p:nvSpPr>
        <p:spPr>
          <a:xfrm>
            <a:off x="8151031" y="1725285"/>
            <a:ext cx="2749471" cy="124649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rgbClr val="FFC000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rgbClr val="FFC000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A3B8B9A8-59DB-4307-977A-E7C7DF9585EE}"/>
              </a:ext>
            </a:extLst>
          </p:cNvPr>
          <p:cNvSpPr/>
          <p:nvPr/>
        </p:nvSpPr>
        <p:spPr>
          <a:xfrm>
            <a:off x="7704557" y="2223901"/>
            <a:ext cx="212651" cy="21265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73AD9585-7E74-4D54-9713-B977D282F755}"/>
              </a:ext>
            </a:extLst>
          </p:cNvPr>
          <p:cNvSpPr/>
          <p:nvPr/>
        </p:nvSpPr>
        <p:spPr>
          <a:xfrm>
            <a:off x="11134328" y="2223901"/>
            <a:ext cx="212651" cy="21265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401A4AA6-E89F-43E6-A11F-C10DF56FCD98}"/>
              </a:ext>
            </a:extLst>
          </p:cNvPr>
          <p:cNvSpPr/>
          <p:nvPr/>
        </p:nvSpPr>
        <p:spPr>
          <a:xfrm>
            <a:off x="5177119" y="420237"/>
            <a:ext cx="1837762" cy="722763"/>
          </a:xfrm>
          <a:prstGeom prst="roundRect">
            <a:avLst>
              <a:gd name="adj" fmla="val 23810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00A65BDF-8D43-442A-850F-C5B1A07A9040}"/>
              </a:ext>
            </a:extLst>
          </p:cNvPr>
          <p:cNvSpPr txBox="1"/>
          <p:nvPr/>
        </p:nvSpPr>
        <p:spPr>
          <a:xfrm>
            <a:off x="5267888" y="546748"/>
            <a:ext cx="1656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 </a:t>
            </a:r>
            <a:r>
              <a:rPr lang="zh-CN" altLang="en-US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祝福问候 </a:t>
            </a:r>
            <a:r>
              <a:rPr lang="en-US" altLang="zh-CN" sz="2400" dirty="0">
                <a:solidFill>
                  <a:srgbClr val="FFC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·</a:t>
            </a:r>
            <a:endParaRPr lang="zh-CN" altLang="en-US" sz="2400" dirty="0">
              <a:solidFill>
                <a:srgbClr val="FFC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333F734E-D0B3-4109-A614-4C003A744B55}"/>
              </a:ext>
            </a:extLst>
          </p:cNvPr>
          <p:cNvCxnSpPr>
            <a:cxnSpLocks/>
          </p:cNvCxnSpPr>
          <p:nvPr/>
        </p:nvCxnSpPr>
        <p:spPr>
          <a:xfrm>
            <a:off x="0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9904B46D-BE30-41A3-92DF-6223D02A2C59}"/>
              </a:ext>
            </a:extLst>
          </p:cNvPr>
          <p:cNvCxnSpPr>
            <a:cxnSpLocks/>
          </p:cNvCxnSpPr>
          <p:nvPr/>
        </p:nvCxnSpPr>
        <p:spPr>
          <a:xfrm>
            <a:off x="7014881" y="777510"/>
            <a:ext cx="5177119" cy="4109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7617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551F0E6-58E9-4CF5-B4B7-A91804985956}"/>
              </a:ext>
            </a:extLst>
          </p:cNvPr>
          <p:cNvSpPr/>
          <p:nvPr/>
        </p:nvSpPr>
        <p:spPr>
          <a:xfrm>
            <a:off x="-20958" y="0"/>
            <a:ext cx="122129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457623B-F0F7-4BAC-A266-7436D65260B6}"/>
              </a:ext>
            </a:extLst>
          </p:cNvPr>
          <p:cNvSpPr/>
          <p:nvPr/>
        </p:nvSpPr>
        <p:spPr>
          <a:xfrm>
            <a:off x="0" y="805873"/>
            <a:ext cx="12192000" cy="5246255"/>
          </a:xfrm>
          <a:prstGeom prst="rect">
            <a:avLst/>
          </a:prstGeom>
          <a:solidFill>
            <a:srgbClr val="F12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A2EDEA0-25D3-460F-A0E4-04F029FD92F1}"/>
              </a:ext>
            </a:extLst>
          </p:cNvPr>
          <p:cNvSpPr/>
          <p:nvPr/>
        </p:nvSpPr>
        <p:spPr>
          <a:xfrm>
            <a:off x="226279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79DC1F7-B0E8-448C-82F8-4C37AC805259}"/>
              </a:ext>
            </a:extLst>
          </p:cNvPr>
          <p:cNvSpPr/>
          <p:nvPr/>
        </p:nvSpPr>
        <p:spPr>
          <a:xfrm>
            <a:off x="4179455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FF9AA22-5807-4B16-A41B-AE6E727D4FBE}"/>
              </a:ext>
            </a:extLst>
          </p:cNvPr>
          <p:cNvSpPr/>
          <p:nvPr/>
        </p:nvSpPr>
        <p:spPr>
          <a:xfrm>
            <a:off x="8132631" y="0"/>
            <a:ext cx="3833091" cy="6858000"/>
          </a:xfrm>
          <a:prstGeom prst="rect">
            <a:avLst/>
          </a:prstGeom>
          <a:solidFill>
            <a:srgbClr val="02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FFF6A54D-8073-4006-8CC9-5527940061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23" b="51345"/>
          <a:stretch/>
        </p:blipFill>
        <p:spPr>
          <a:xfrm>
            <a:off x="-20958" y="0"/>
            <a:ext cx="12212957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61F9D41-7C3D-44C3-BE1D-7369F2F819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293878" y="1879000"/>
            <a:ext cx="1260784" cy="1051686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BF25F15-B5DF-4B3D-80E5-58FEE2F1D1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94"/>
          <a:stretch/>
        </p:blipFill>
        <p:spPr>
          <a:xfrm>
            <a:off x="-1505277" y="0"/>
            <a:ext cx="7270229" cy="910742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B360E60-154A-478E-9D2B-A1D3FBB36D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50"/>
          <a:stretch/>
        </p:blipFill>
        <p:spPr>
          <a:xfrm>
            <a:off x="6824146" y="0"/>
            <a:ext cx="7270229" cy="93085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BFA9A2FC-48E1-497E-8004-837666AD6C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3810215" y="0"/>
            <a:ext cx="457157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109063B-9353-4D3D-A87C-0B21B75A3C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637600" y="940212"/>
            <a:ext cx="1312556" cy="1330292"/>
          </a:xfrm>
          <a:prstGeom prst="rect">
            <a:avLst/>
          </a:prstGeom>
        </p:spPr>
      </p:pic>
      <p:pic>
        <p:nvPicPr>
          <p:cNvPr id="21" name="窦唯-天水">
            <a:hlinkClick r:id="" action="ppaction://media"/>
            <a:extLst>
              <a:ext uri="{FF2B5EF4-FFF2-40B4-BE49-F238E27FC236}">
                <a16:creationId xmlns:a16="http://schemas.microsoft.com/office/drawing/2014/main" xmlns="" id="{3A4A5FE5-A08D-473E-A441-0C0E15C8773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857408" y="4944398"/>
            <a:ext cx="487363" cy="4873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BBFCF27-3DB4-45E4-B003-A841019EB3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76377"/>
            <a:ext cx="7270230" cy="1090637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315EF25-DF92-4C8C-AE7E-933F3774FE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921770" y="3076376"/>
            <a:ext cx="7270230" cy="1090637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87D7FD56-993C-44AE-8DC8-28B48A48F7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1207656" y="1951846"/>
            <a:ext cx="1260784" cy="105168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518D7DB-D0C1-4EFB-9887-06827A0A36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1781984" y="962968"/>
            <a:ext cx="1312556" cy="133029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BE89D9EA-467D-4FD6-B02B-14DAFB65C9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650"/>
          <a:stretch/>
        </p:blipFill>
        <p:spPr>
          <a:xfrm>
            <a:off x="2395741" y="0"/>
            <a:ext cx="7270229" cy="9308592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9A9661FD-A802-418E-88BB-25FDD94E19F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02"/>
          <a:stretch/>
        </p:blipFill>
        <p:spPr>
          <a:xfrm>
            <a:off x="2904626" y="0"/>
            <a:ext cx="6356089" cy="825716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2CCC4278-9750-439C-8E56-BBFBBA69D9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" y="0"/>
            <a:ext cx="12212956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6DCD0C9F-952C-4F21-97AE-5862995D2D9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215" y="0"/>
            <a:ext cx="4571570" cy="6858000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3403BE0F-6EAB-4219-9F14-2D2C392609A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695042" y="3821734"/>
            <a:ext cx="4571570" cy="685800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65884C6-9902-4624-91E2-C2B76CCF3E2D}"/>
              </a:ext>
            </a:extLst>
          </p:cNvPr>
          <p:cNvGrpSpPr/>
          <p:nvPr/>
        </p:nvGrpSpPr>
        <p:grpSpPr>
          <a:xfrm>
            <a:off x="5414885" y="864341"/>
            <a:ext cx="1296914" cy="5571638"/>
            <a:chOff x="5267173" y="620016"/>
            <a:chExt cx="1296914" cy="5571638"/>
          </a:xfrm>
        </p:grpSpPr>
        <p:pic>
          <p:nvPicPr>
            <p:cNvPr id="129" name="图片 128">
              <a:extLst>
                <a:ext uri="{FF2B5EF4-FFF2-40B4-BE49-F238E27FC236}">
                  <a16:creationId xmlns:a16="http://schemas.microsoft.com/office/drawing/2014/main" xmlns="" id="{420E2F7F-2725-4D5F-B5D4-DECDBADDA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776" t="9536" r="46438" b="78827"/>
            <a:stretch>
              <a:fillRect/>
            </a:stretch>
          </p:blipFill>
          <p:spPr>
            <a:xfrm>
              <a:off x="5333881" y="666346"/>
              <a:ext cx="1228450" cy="909664"/>
            </a:xfrm>
            <a:custGeom>
              <a:avLst/>
              <a:gdLst/>
              <a:ahLst/>
              <a:cxnLst/>
              <a:rect l="l" t="t" r="r" b="b"/>
              <a:pathLst>
                <a:path w="1077773" h="798088">
                  <a:moveTo>
                    <a:pt x="418186" y="0"/>
                  </a:moveTo>
                  <a:lnTo>
                    <a:pt x="430378" y="2438"/>
                  </a:lnTo>
                  <a:lnTo>
                    <a:pt x="490119" y="65837"/>
                  </a:lnTo>
                  <a:lnTo>
                    <a:pt x="481584" y="45110"/>
                  </a:lnTo>
                  <a:lnTo>
                    <a:pt x="534010" y="91440"/>
                  </a:lnTo>
                  <a:lnTo>
                    <a:pt x="605943" y="74371"/>
                  </a:lnTo>
                  <a:lnTo>
                    <a:pt x="618135" y="57302"/>
                  </a:lnTo>
                  <a:cubicBezTo>
                    <a:pt x="628701" y="53238"/>
                    <a:pt x="638455" y="48361"/>
                    <a:pt x="647396" y="42672"/>
                  </a:cubicBezTo>
                  <a:cubicBezTo>
                    <a:pt x="649834" y="46736"/>
                    <a:pt x="652476" y="49377"/>
                    <a:pt x="655320" y="50597"/>
                  </a:cubicBezTo>
                  <a:cubicBezTo>
                    <a:pt x="658165" y="51816"/>
                    <a:pt x="662229" y="53238"/>
                    <a:pt x="667512" y="54864"/>
                  </a:cubicBezTo>
                  <a:cubicBezTo>
                    <a:pt x="672796" y="56489"/>
                    <a:pt x="679298" y="59131"/>
                    <a:pt x="687020" y="62789"/>
                  </a:cubicBezTo>
                  <a:cubicBezTo>
                    <a:pt x="694741" y="66446"/>
                    <a:pt x="703682" y="70104"/>
                    <a:pt x="713842" y="73761"/>
                  </a:cubicBezTo>
                  <a:cubicBezTo>
                    <a:pt x="724002" y="77419"/>
                    <a:pt x="740055" y="85344"/>
                    <a:pt x="762000" y="97536"/>
                  </a:cubicBezTo>
                  <a:cubicBezTo>
                    <a:pt x="766877" y="103225"/>
                    <a:pt x="770738" y="107289"/>
                    <a:pt x="773583" y="109728"/>
                  </a:cubicBezTo>
                  <a:cubicBezTo>
                    <a:pt x="776428" y="112166"/>
                    <a:pt x="777647" y="114401"/>
                    <a:pt x="777240" y="116433"/>
                  </a:cubicBezTo>
                  <a:cubicBezTo>
                    <a:pt x="776834" y="118465"/>
                    <a:pt x="777037" y="122326"/>
                    <a:pt x="777850" y="128016"/>
                  </a:cubicBezTo>
                  <a:cubicBezTo>
                    <a:pt x="771348" y="130454"/>
                    <a:pt x="765658" y="131673"/>
                    <a:pt x="760781" y="131673"/>
                  </a:cubicBezTo>
                  <a:cubicBezTo>
                    <a:pt x="755904" y="131673"/>
                    <a:pt x="749605" y="134315"/>
                    <a:pt x="741884" y="139598"/>
                  </a:cubicBezTo>
                  <a:cubicBezTo>
                    <a:pt x="734162" y="144881"/>
                    <a:pt x="724408" y="147523"/>
                    <a:pt x="712623" y="147523"/>
                  </a:cubicBezTo>
                  <a:cubicBezTo>
                    <a:pt x="700837" y="147523"/>
                    <a:pt x="688442" y="148945"/>
                    <a:pt x="675437" y="151790"/>
                  </a:cubicBezTo>
                  <a:cubicBezTo>
                    <a:pt x="662432" y="154635"/>
                    <a:pt x="642112" y="159309"/>
                    <a:pt x="614477" y="165811"/>
                  </a:cubicBezTo>
                  <a:lnTo>
                    <a:pt x="755904" y="336499"/>
                  </a:lnTo>
                  <a:lnTo>
                    <a:pt x="779069" y="295046"/>
                  </a:lnTo>
                  <a:lnTo>
                    <a:pt x="775412" y="293827"/>
                  </a:lnTo>
                  <a:cubicBezTo>
                    <a:pt x="792480" y="266192"/>
                    <a:pt x="809549" y="237338"/>
                    <a:pt x="826618" y="207264"/>
                  </a:cubicBezTo>
                  <a:lnTo>
                    <a:pt x="827837" y="213360"/>
                  </a:lnTo>
                  <a:lnTo>
                    <a:pt x="833933" y="207264"/>
                  </a:lnTo>
                  <a:cubicBezTo>
                    <a:pt x="835559" y="213766"/>
                    <a:pt x="837388" y="219049"/>
                    <a:pt x="839420" y="223113"/>
                  </a:cubicBezTo>
                  <a:cubicBezTo>
                    <a:pt x="841452" y="227177"/>
                    <a:pt x="839420" y="238150"/>
                    <a:pt x="833324" y="256032"/>
                  </a:cubicBezTo>
                  <a:cubicBezTo>
                    <a:pt x="827228" y="273913"/>
                    <a:pt x="820725" y="289357"/>
                    <a:pt x="813816" y="302361"/>
                  </a:cubicBezTo>
                  <a:cubicBezTo>
                    <a:pt x="806908" y="315366"/>
                    <a:pt x="796544" y="337718"/>
                    <a:pt x="782727" y="369417"/>
                  </a:cubicBezTo>
                  <a:lnTo>
                    <a:pt x="896112" y="498653"/>
                  </a:lnTo>
                  <a:cubicBezTo>
                    <a:pt x="911556" y="404368"/>
                    <a:pt x="920903" y="351129"/>
                    <a:pt x="924154" y="338938"/>
                  </a:cubicBezTo>
                  <a:cubicBezTo>
                    <a:pt x="927405" y="326745"/>
                    <a:pt x="931469" y="310083"/>
                    <a:pt x="936346" y="288950"/>
                  </a:cubicBezTo>
                  <a:cubicBezTo>
                    <a:pt x="933095" y="308457"/>
                    <a:pt x="930453" y="324510"/>
                    <a:pt x="928421" y="337109"/>
                  </a:cubicBezTo>
                  <a:cubicBezTo>
                    <a:pt x="926389" y="349707"/>
                    <a:pt x="925983" y="377545"/>
                    <a:pt x="927202" y="420624"/>
                  </a:cubicBezTo>
                  <a:cubicBezTo>
                    <a:pt x="928421" y="463702"/>
                    <a:pt x="931063" y="492760"/>
                    <a:pt x="935127" y="507797"/>
                  </a:cubicBezTo>
                  <a:cubicBezTo>
                    <a:pt x="939191" y="522833"/>
                    <a:pt x="942645" y="533806"/>
                    <a:pt x="945490" y="540715"/>
                  </a:cubicBezTo>
                  <a:cubicBezTo>
                    <a:pt x="948335" y="547624"/>
                    <a:pt x="952399" y="553923"/>
                    <a:pt x="957682" y="559613"/>
                  </a:cubicBezTo>
                  <a:cubicBezTo>
                    <a:pt x="962965" y="565302"/>
                    <a:pt x="968248" y="571601"/>
                    <a:pt x="973532" y="578510"/>
                  </a:cubicBezTo>
                  <a:cubicBezTo>
                    <a:pt x="978815" y="585419"/>
                    <a:pt x="988772" y="599440"/>
                    <a:pt x="1003402" y="620573"/>
                  </a:cubicBezTo>
                  <a:lnTo>
                    <a:pt x="1015594" y="630326"/>
                  </a:lnTo>
                  <a:cubicBezTo>
                    <a:pt x="1025348" y="647395"/>
                    <a:pt x="1037133" y="662025"/>
                    <a:pt x="1050951" y="674217"/>
                  </a:cubicBezTo>
                  <a:lnTo>
                    <a:pt x="1061924" y="674217"/>
                  </a:lnTo>
                  <a:lnTo>
                    <a:pt x="1077773" y="720547"/>
                  </a:lnTo>
                  <a:cubicBezTo>
                    <a:pt x="1076960" y="724611"/>
                    <a:pt x="1075944" y="727659"/>
                    <a:pt x="1074725" y="729691"/>
                  </a:cubicBezTo>
                  <a:cubicBezTo>
                    <a:pt x="1073506" y="731723"/>
                    <a:pt x="1073506" y="738226"/>
                    <a:pt x="1074725" y="749198"/>
                  </a:cubicBezTo>
                  <a:cubicBezTo>
                    <a:pt x="1075944" y="760171"/>
                    <a:pt x="1074928" y="767283"/>
                    <a:pt x="1071677" y="770534"/>
                  </a:cubicBezTo>
                  <a:cubicBezTo>
                    <a:pt x="1068426" y="773786"/>
                    <a:pt x="1065175" y="778662"/>
                    <a:pt x="1061924" y="785165"/>
                  </a:cubicBezTo>
                  <a:cubicBezTo>
                    <a:pt x="1058672" y="785977"/>
                    <a:pt x="1055624" y="787603"/>
                    <a:pt x="1052780" y="790041"/>
                  </a:cubicBezTo>
                  <a:cubicBezTo>
                    <a:pt x="1049935" y="792480"/>
                    <a:pt x="1042416" y="794512"/>
                    <a:pt x="1030224" y="796137"/>
                  </a:cubicBezTo>
                  <a:cubicBezTo>
                    <a:pt x="1018032" y="797763"/>
                    <a:pt x="1006044" y="798373"/>
                    <a:pt x="994258" y="797966"/>
                  </a:cubicBezTo>
                  <a:cubicBezTo>
                    <a:pt x="982472" y="797560"/>
                    <a:pt x="973125" y="794309"/>
                    <a:pt x="966216" y="788213"/>
                  </a:cubicBezTo>
                  <a:cubicBezTo>
                    <a:pt x="959308" y="782117"/>
                    <a:pt x="949351" y="772973"/>
                    <a:pt x="936346" y="760781"/>
                  </a:cubicBezTo>
                  <a:lnTo>
                    <a:pt x="907085" y="730300"/>
                  </a:lnTo>
                  <a:lnTo>
                    <a:pt x="903428" y="736396"/>
                  </a:lnTo>
                  <a:lnTo>
                    <a:pt x="893674" y="733958"/>
                  </a:lnTo>
                  <a:lnTo>
                    <a:pt x="892455" y="718109"/>
                  </a:lnTo>
                  <a:cubicBezTo>
                    <a:pt x="885140" y="722173"/>
                    <a:pt x="875792" y="725221"/>
                    <a:pt x="864413" y="727253"/>
                  </a:cubicBezTo>
                  <a:cubicBezTo>
                    <a:pt x="853034" y="729284"/>
                    <a:pt x="844500" y="731520"/>
                    <a:pt x="838810" y="733958"/>
                  </a:cubicBezTo>
                  <a:cubicBezTo>
                    <a:pt x="837184" y="731520"/>
                    <a:pt x="834136" y="725017"/>
                    <a:pt x="829666" y="714451"/>
                  </a:cubicBezTo>
                  <a:cubicBezTo>
                    <a:pt x="825196" y="703885"/>
                    <a:pt x="822960" y="695350"/>
                    <a:pt x="822960" y="688848"/>
                  </a:cubicBezTo>
                  <a:lnTo>
                    <a:pt x="829056" y="686410"/>
                  </a:lnTo>
                  <a:cubicBezTo>
                    <a:pt x="830682" y="688035"/>
                    <a:pt x="831901" y="689051"/>
                    <a:pt x="832714" y="689457"/>
                  </a:cubicBezTo>
                  <a:cubicBezTo>
                    <a:pt x="833527" y="689864"/>
                    <a:pt x="833730" y="691286"/>
                    <a:pt x="833324" y="693725"/>
                  </a:cubicBezTo>
                  <a:cubicBezTo>
                    <a:pt x="832917" y="696163"/>
                    <a:pt x="833120" y="700227"/>
                    <a:pt x="833933" y="705917"/>
                  </a:cubicBezTo>
                  <a:lnTo>
                    <a:pt x="836372" y="703478"/>
                  </a:lnTo>
                  <a:lnTo>
                    <a:pt x="835152" y="696163"/>
                  </a:lnTo>
                  <a:lnTo>
                    <a:pt x="842468" y="688848"/>
                  </a:lnTo>
                  <a:lnTo>
                    <a:pt x="831495" y="680313"/>
                  </a:lnTo>
                  <a:lnTo>
                    <a:pt x="827837" y="660806"/>
                  </a:lnTo>
                  <a:lnTo>
                    <a:pt x="833933" y="658368"/>
                  </a:lnTo>
                  <a:cubicBezTo>
                    <a:pt x="829869" y="647802"/>
                    <a:pt x="826821" y="640690"/>
                    <a:pt x="824789" y="637032"/>
                  </a:cubicBezTo>
                  <a:cubicBezTo>
                    <a:pt x="822757" y="633374"/>
                    <a:pt x="822757" y="628091"/>
                    <a:pt x="824789" y="621182"/>
                  </a:cubicBezTo>
                  <a:cubicBezTo>
                    <a:pt x="826821" y="614274"/>
                    <a:pt x="827837" y="605130"/>
                    <a:pt x="827837" y="593750"/>
                  </a:cubicBezTo>
                  <a:cubicBezTo>
                    <a:pt x="827837" y="582371"/>
                    <a:pt x="800608" y="542950"/>
                    <a:pt x="746151" y="475488"/>
                  </a:cubicBezTo>
                  <a:lnTo>
                    <a:pt x="738836" y="479145"/>
                  </a:lnTo>
                  <a:cubicBezTo>
                    <a:pt x="729082" y="496214"/>
                    <a:pt x="722376" y="508406"/>
                    <a:pt x="718719" y="515721"/>
                  </a:cubicBezTo>
                  <a:cubicBezTo>
                    <a:pt x="715061" y="523037"/>
                    <a:pt x="707949" y="538277"/>
                    <a:pt x="697383" y="561442"/>
                  </a:cubicBezTo>
                  <a:cubicBezTo>
                    <a:pt x="686816" y="584606"/>
                    <a:pt x="679908" y="597814"/>
                    <a:pt x="676656" y="601065"/>
                  </a:cubicBezTo>
                  <a:lnTo>
                    <a:pt x="683972" y="598627"/>
                  </a:lnTo>
                  <a:cubicBezTo>
                    <a:pt x="675031" y="618134"/>
                    <a:pt x="667309" y="634390"/>
                    <a:pt x="660807" y="647395"/>
                  </a:cubicBezTo>
                  <a:cubicBezTo>
                    <a:pt x="654304" y="660400"/>
                    <a:pt x="651053" y="669341"/>
                    <a:pt x="651053" y="674217"/>
                  </a:cubicBezTo>
                  <a:lnTo>
                    <a:pt x="640080" y="665683"/>
                  </a:lnTo>
                  <a:lnTo>
                    <a:pt x="637642" y="681533"/>
                  </a:lnTo>
                  <a:lnTo>
                    <a:pt x="629108" y="662025"/>
                  </a:lnTo>
                  <a:lnTo>
                    <a:pt x="621792" y="681533"/>
                  </a:lnTo>
                  <a:lnTo>
                    <a:pt x="616916" y="674217"/>
                  </a:lnTo>
                  <a:lnTo>
                    <a:pt x="609600" y="683971"/>
                  </a:lnTo>
                  <a:lnTo>
                    <a:pt x="596189" y="690067"/>
                  </a:lnTo>
                  <a:lnTo>
                    <a:pt x="592532" y="681533"/>
                  </a:lnTo>
                  <a:lnTo>
                    <a:pt x="598628" y="677875"/>
                  </a:lnTo>
                  <a:cubicBezTo>
                    <a:pt x="597002" y="675437"/>
                    <a:pt x="596189" y="673405"/>
                    <a:pt x="596189" y="671779"/>
                  </a:cubicBezTo>
                  <a:cubicBezTo>
                    <a:pt x="596189" y="670154"/>
                    <a:pt x="596799" y="667918"/>
                    <a:pt x="598018" y="665074"/>
                  </a:cubicBezTo>
                  <a:cubicBezTo>
                    <a:pt x="599237" y="662229"/>
                    <a:pt x="598628" y="656133"/>
                    <a:pt x="596189" y="646785"/>
                  </a:cubicBezTo>
                  <a:cubicBezTo>
                    <a:pt x="593751" y="637438"/>
                    <a:pt x="592938" y="629920"/>
                    <a:pt x="593751" y="624230"/>
                  </a:cubicBezTo>
                  <a:cubicBezTo>
                    <a:pt x="594564" y="618541"/>
                    <a:pt x="592735" y="613461"/>
                    <a:pt x="588264" y="608990"/>
                  </a:cubicBezTo>
                  <a:cubicBezTo>
                    <a:pt x="583794" y="604520"/>
                    <a:pt x="581762" y="601472"/>
                    <a:pt x="582168" y="599846"/>
                  </a:cubicBezTo>
                  <a:cubicBezTo>
                    <a:pt x="582575" y="598220"/>
                    <a:pt x="582168" y="596595"/>
                    <a:pt x="580949" y="594969"/>
                  </a:cubicBezTo>
                  <a:cubicBezTo>
                    <a:pt x="579730" y="593344"/>
                    <a:pt x="578308" y="590905"/>
                    <a:pt x="576682" y="587654"/>
                  </a:cubicBezTo>
                  <a:lnTo>
                    <a:pt x="585216" y="590093"/>
                  </a:lnTo>
                  <a:lnTo>
                    <a:pt x="587655" y="583997"/>
                  </a:lnTo>
                  <a:lnTo>
                    <a:pt x="594970" y="582778"/>
                  </a:lnTo>
                  <a:lnTo>
                    <a:pt x="585216" y="558393"/>
                  </a:lnTo>
                  <a:lnTo>
                    <a:pt x="587655" y="552297"/>
                  </a:lnTo>
                  <a:lnTo>
                    <a:pt x="591312" y="552297"/>
                  </a:lnTo>
                  <a:lnTo>
                    <a:pt x="594970" y="546202"/>
                  </a:lnTo>
                  <a:lnTo>
                    <a:pt x="599847" y="541325"/>
                  </a:lnTo>
                  <a:lnTo>
                    <a:pt x="599847" y="534010"/>
                  </a:lnTo>
                  <a:lnTo>
                    <a:pt x="604724" y="541325"/>
                  </a:lnTo>
                  <a:lnTo>
                    <a:pt x="591312" y="499872"/>
                  </a:lnTo>
                  <a:cubicBezTo>
                    <a:pt x="568554" y="509626"/>
                    <a:pt x="547015" y="521817"/>
                    <a:pt x="526695" y="536448"/>
                  </a:cubicBezTo>
                  <a:lnTo>
                    <a:pt x="523952" y="531876"/>
                  </a:lnTo>
                  <a:lnTo>
                    <a:pt x="526695" y="529133"/>
                  </a:lnTo>
                  <a:lnTo>
                    <a:pt x="520599" y="524256"/>
                  </a:lnTo>
                  <a:cubicBezTo>
                    <a:pt x="483210" y="547014"/>
                    <a:pt x="447040" y="570992"/>
                    <a:pt x="412090" y="596189"/>
                  </a:cubicBezTo>
                  <a:lnTo>
                    <a:pt x="412090" y="587654"/>
                  </a:lnTo>
                  <a:lnTo>
                    <a:pt x="402336" y="593750"/>
                  </a:lnTo>
                  <a:lnTo>
                    <a:pt x="408432" y="597408"/>
                  </a:lnTo>
                  <a:lnTo>
                    <a:pt x="399898" y="602285"/>
                  </a:lnTo>
                  <a:cubicBezTo>
                    <a:pt x="394208" y="614477"/>
                    <a:pt x="388519" y="625856"/>
                    <a:pt x="382829" y="636422"/>
                  </a:cubicBezTo>
                  <a:lnTo>
                    <a:pt x="415748" y="608381"/>
                  </a:lnTo>
                  <a:lnTo>
                    <a:pt x="379172" y="658368"/>
                  </a:lnTo>
                  <a:cubicBezTo>
                    <a:pt x="368605" y="664058"/>
                    <a:pt x="361290" y="668528"/>
                    <a:pt x="357226" y="671779"/>
                  </a:cubicBezTo>
                  <a:cubicBezTo>
                    <a:pt x="353162" y="675030"/>
                    <a:pt x="348692" y="676656"/>
                    <a:pt x="343815" y="676656"/>
                  </a:cubicBezTo>
                  <a:cubicBezTo>
                    <a:pt x="338938" y="676656"/>
                    <a:pt x="332436" y="677469"/>
                    <a:pt x="324308" y="679094"/>
                  </a:cubicBezTo>
                  <a:lnTo>
                    <a:pt x="316992" y="669341"/>
                  </a:lnTo>
                  <a:cubicBezTo>
                    <a:pt x="319431" y="663651"/>
                    <a:pt x="320040" y="656133"/>
                    <a:pt x="318821" y="646785"/>
                  </a:cubicBezTo>
                  <a:cubicBezTo>
                    <a:pt x="317602" y="637438"/>
                    <a:pt x="316992" y="626059"/>
                    <a:pt x="316992" y="612648"/>
                  </a:cubicBezTo>
                  <a:cubicBezTo>
                    <a:pt x="316992" y="599236"/>
                    <a:pt x="317805" y="590905"/>
                    <a:pt x="319431" y="587654"/>
                  </a:cubicBezTo>
                  <a:cubicBezTo>
                    <a:pt x="321056" y="584403"/>
                    <a:pt x="320244" y="580745"/>
                    <a:pt x="316992" y="576682"/>
                  </a:cubicBezTo>
                  <a:lnTo>
                    <a:pt x="323088" y="575462"/>
                  </a:lnTo>
                  <a:lnTo>
                    <a:pt x="324308" y="563270"/>
                  </a:lnTo>
                  <a:cubicBezTo>
                    <a:pt x="321056" y="560832"/>
                    <a:pt x="318415" y="558393"/>
                    <a:pt x="316383" y="555955"/>
                  </a:cubicBezTo>
                  <a:cubicBezTo>
                    <a:pt x="314351" y="553517"/>
                    <a:pt x="311506" y="548640"/>
                    <a:pt x="307848" y="541325"/>
                  </a:cubicBezTo>
                  <a:cubicBezTo>
                    <a:pt x="304191" y="534010"/>
                    <a:pt x="302362" y="526085"/>
                    <a:pt x="302362" y="517550"/>
                  </a:cubicBezTo>
                  <a:cubicBezTo>
                    <a:pt x="302362" y="509016"/>
                    <a:pt x="302768" y="501294"/>
                    <a:pt x="303581" y="494386"/>
                  </a:cubicBezTo>
                  <a:cubicBezTo>
                    <a:pt x="304394" y="487477"/>
                    <a:pt x="306426" y="475488"/>
                    <a:pt x="309677" y="458419"/>
                  </a:cubicBezTo>
                  <a:lnTo>
                    <a:pt x="293828" y="477926"/>
                  </a:lnTo>
                  <a:lnTo>
                    <a:pt x="277978" y="482803"/>
                  </a:lnTo>
                  <a:cubicBezTo>
                    <a:pt x="277978" y="494995"/>
                    <a:pt x="278384" y="503936"/>
                    <a:pt x="279197" y="509626"/>
                  </a:cubicBezTo>
                  <a:cubicBezTo>
                    <a:pt x="280010" y="515315"/>
                    <a:pt x="278791" y="520395"/>
                    <a:pt x="275540" y="524865"/>
                  </a:cubicBezTo>
                  <a:cubicBezTo>
                    <a:pt x="272288" y="529336"/>
                    <a:pt x="271882" y="534619"/>
                    <a:pt x="274320" y="540715"/>
                  </a:cubicBezTo>
                  <a:cubicBezTo>
                    <a:pt x="276759" y="546811"/>
                    <a:pt x="275946" y="557174"/>
                    <a:pt x="271882" y="571805"/>
                  </a:cubicBezTo>
                  <a:cubicBezTo>
                    <a:pt x="267818" y="586435"/>
                    <a:pt x="267818" y="605739"/>
                    <a:pt x="271882" y="629717"/>
                  </a:cubicBezTo>
                  <a:cubicBezTo>
                    <a:pt x="275946" y="653694"/>
                    <a:pt x="274320" y="670357"/>
                    <a:pt x="267005" y="679704"/>
                  </a:cubicBezTo>
                  <a:cubicBezTo>
                    <a:pt x="259690" y="689051"/>
                    <a:pt x="254813" y="695757"/>
                    <a:pt x="252375" y="699821"/>
                  </a:cubicBezTo>
                  <a:cubicBezTo>
                    <a:pt x="241808" y="699008"/>
                    <a:pt x="232461" y="700634"/>
                    <a:pt x="224333" y="704697"/>
                  </a:cubicBezTo>
                  <a:lnTo>
                    <a:pt x="210922" y="724205"/>
                  </a:lnTo>
                  <a:lnTo>
                    <a:pt x="192634" y="718109"/>
                  </a:lnTo>
                  <a:lnTo>
                    <a:pt x="184100" y="726643"/>
                  </a:lnTo>
                  <a:cubicBezTo>
                    <a:pt x="184100" y="721766"/>
                    <a:pt x="182880" y="718312"/>
                    <a:pt x="180442" y="716280"/>
                  </a:cubicBezTo>
                  <a:cubicBezTo>
                    <a:pt x="178004" y="714248"/>
                    <a:pt x="171908" y="702462"/>
                    <a:pt x="162154" y="680923"/>
                  </a:cubicBezTo>
                  <a:cubicBezTo>
                    <a:pt x="152400" y="659384"/>
                    <a:pt x="144476" y="640893"/>
                    <a:pt x="138380" y="625449"/>
                  </a:cubicBezTo>
                  <a:cubicBezTo>
                    <a:pt x="132284" y="610006"/>
                    <a:pt x="126594" y="596189"/>
                    <a:pt x="121311" y="583997"/>
                  </a:cubicBezTo>
                  <a:cubicBezTo>
                    <a:pt x="116028" y="571805"/>
                    <a:pt x="106884" y="549453"/>
                    <a:pt x="93879" y="516941"/>
                  </a:cubicBezTo>
                  <a:lnTo>
                    <a:pt x="101194" y="531571"/>
                  </a:lnTo>
                  <a:lnTo>
                    <a:pt x="109728" y="538886"/>
                  </a:lnTo>
                  <a:lnTo>
                    <a:pt x="107290" y="521817"/>
                  </a:lnTo>
                  <a:lnTo>
                    <a:pt x="109728" y="520598"/>
                  </a:lnTo>
                  <a:lnTo>
                    <a:pt x="125578" y="540106"/>
                  </a:lnTo>
                  <a:cubicBezTo>
                    <a:pt x="132893" y="546608"/>
                    <a:pt x="138176" y="551485"/>
                    <a:pt x="141428" y="554736"/>
                  </a:cubicBezTo>
                  <a:cubicBezTo>
                    <a:pt x="144679" y="557987"/>
                    <a:pt x="147320" y="559613"/>
                    <a:pt x="149352" y="559613"/>
                  </a:cubicBezTo>
                  <a:cubicBezTo>
                    <a:pt x="151384" y="559613"/>
                    <a:pt x="152807" y="559613"/>
                    <a:pt x="153620" y="559613"/>
                  </a:cubicBezTo>
                  <a:cubicBezTo>
                    <a:pt x="149556" y="550672"/>
                    <a:pt x="146711" y="543966"/>
                    <a:pt x="145085" y="539496"/>
                  </a:cubicBezTo>
                  <a:cubicBezTo>
                    <a:pt x="143460" y="535025"/>
                    <a:pt x="140208" y="529742"/>
                    <a:pt x="135332" y="523646"/>
                  </a:cubicBezTo>
                  <a:cubicBezTo>
                    <a:pt x="130455" y="517550"/>
                    <a:pt x="122327" y="507187"/>
                    <a:pt x="110948" y="492557"/>
                  </a:cubicBezTo>
                  <a:lnTo>
                    <a:pt x="114605" y="492557"/>
                  </a:lnTo>
                  <a:lnTo>
                    <a:pt x="134112" y="512064"/>
                  </a:lnTo>
                  <a:lnTo>
                    <a:pt x="137770" y="508406"/>
                  </a:lnTo>
                  <a:lnTo>
                    <a:pt x="178004" y="534010"/>
                  </a:lnTo>
                  <a:lnTo>
                    <a:pt x="214580" y="381609"/>
                  </a:lnTo>
                  <a:cubicBezTo>
                    <a:pt x="138176" y="406806"/>
                    <a:pt x="87783" y="422656"/>
                    <a:pt x="63399" y="429158"/>
                  </a:cubicBezTo>
                  <a:cubicBezTo>
                    <a:pt x="39015" y="435661"/>
                    <a:pt x="24994" y="439725"/>
                    <a:pt x="21336" y="441350"/>
                  </a:cubicBezTo>
                  <a:cubicBezTo>
                    <a:pt x="17679" y="442976"/>
                    <a:pt x="13005" y="443789"/>
                    <a:pt x="7316" y="443789"/>
                  </a:cubicBezTo>
                  <a:lnTo>
                    <a:pt x="0" y="435254"/>
                  </a:lnTo>
                  <a:cubicBezTo>
                    <a:pt x="4064" y="431190"/>
                    <a:pt x="6909" y="425501"/>
                    <a:pt x="8535" y="418185"/>
                  </a:cubicBezTo>
                  <a:lnTo>
                    <a:pt x="226772" y="336499"/>
                  </a:lnTo>
                  <a:lnTo>
                    <a:pt x="263348" y="229209"/>
                  </a:lnTo>
                  <a:cubicBezTo>
                    <a:pt x="259284" y="225145"/>
                    <a:pt x="250546" y="214782"/>
                    <a:pt x="237135" y="198120"/>
                  </a:cubicBezTo>
                  <a:cubicBezTo>
                    <a:pt x="223724" y="181457"/>
                    <a:pt x="217424" y="167437"/>
                    <a:pt x="218237" y="156057"/>
                  </a:cubicBezTo>
                  <a:cubicBezTo>
                    <a:pt x="219050" y="144678"/>
                    <a:pt x="219050" y="128016"/>
                    <a:pt x="218237" y="106070"/>
                  </a:cubicBezTo>
                  <a:lnTo>
                    <a:pt x="229210" y="103632"/>
                  </a:lnTo>
                  <a:lnTo>
                    <a:pt x="264567" y="140208"/>
                  </a:lnTo>
                  <a:cubicBezTo>
                    <a:pt x="275133" y="143459"/>
                    <a:pt x="282652" y="145491"/>
                    <a:pt x="287122" y="146304"/>
                  </a:cubicBezTo>
                  <a:cubicBezTo>
                    <a:pt x="291592" y="147117"/>
                    <a:pt x="295453" y="146101"/>
                    <a:pt x="298704" y="143256"/>
                  </a:cubicBezTo>
                  <a:cubicBezTo>
                    <a:pt x="301956" y="140411"/>
                    <a:pt x="306832" y="140614"/>
                    <a:pt x="313335" y="143865"/>
                  </a:cubicBezTo>
                  <a:cubicBezTo>
                    <a:pt x="319837" y="147117"/>
                    <a:pt x="329591" y="147117"/>
                    <a:pt x="342596" y="143865"/>
                  </a:cubicBezTo>
                  <a:cubicBezTo>
                    <a:pt x="355600" y="140614"/>
                    <a:pt x="375108" y="136144"/>
                    <a:pt x="401117" y="130454"/>
                  </a:cubicBezTo>
                  <a:cubicBezTo>
                    <a:pt x="399492" y="117449"/>
                    <a:pt x="398679" y="108305"/>
                    <a:pt x="398679" y="103022"/>
                  </a:cubicBezTo>
                  <a:cubicBezTo>
                    <a:pt x="398679" y="97739"/>
                    <a:pt x="396647" y="93472"/>
                    <a:pt x="392583" y="90221"/>
                  </a:cubicBezTo>
                  <a:cubicBezTo>
                    <a:pt x="388519" y="86969"/>
                    <a:pt x="384455" y="80061"/>
                    <a:pt x="380391" y="69494"/>
                  </a:cubicBezTo>
                  <a:lnTo>
                    <a:pt x="386487" y="64618"/>
                  </a:lnTo>
                  <a:cubicBezTo>
                    <a:pt x="386487" y="58115"/>
                    <a:pt x="387503" y="51206"/>
                    <a:pt x="389535" y="43891"/>
                  </a:cubicBezTo>
                  <a:cubicBezTo>
                    <a:pt x="391567" y="36576"/>
                    <a:pt x="393802" y="31089"/>
                    <a:pt x="396240" y="27432"/>
                  </a:cubicBezTo>
                  <a:cubicBezTo>
                    <a:pt x="398679" y="23774"/>
                    <a:pt x="400711" y="18288"/>
                    <a:pt x="402336" y="10973"/>
                  </a:cubicBezTo>
                  <a:lnTo>
                    <a:pt x="418186" y="0"/>
                  </a:lnTo>
                  <a:close/>
                  <a:moveTo>
                    <a:pt x="404775" y="76809"/>
                  </a:moveTo>
                  <a:lnTo>
                    <a:pt x="401117" y="78029"/>
                  </a:lnTo>
                  <a:lnTo>
                    <a:pt x="412090" y="120701"/>
                  </a:lnTo>
                  <a:lnTo>
                    <a:pt x="413309" y="115824"/>
                  </a:lnTo>
                  <a:lnTo>
                    <a:pt x="415748" y="124358"/>
                  </a:lnTo>
                  <a:lnTo>
                    <a:pt x="462077" y="114605"/>
                  </a:lnTo>
                  <a:cubicBezTo>
                    <a:pt x="450698" y="104038"/>
                    <a:pt x="442570" y="96520"/>
                    <a:pt x="437693" y="92049"/>
                  </a:cubicBezTo>
                  <a:cubicBezTo>
                    <a:pt x="432816" y="87579"/>
                    <a:pt x="427940" y="84531"/>
                    <a:pt x="423063" y="82905"/>
                  </a:cubicBezTo>
                  <a:cubicBezTo>
                    <a:pt x="418186" y="81280"/>
                    <a:pt x="412090" y="79248"/>
                    <a:pt x="404775" y="76809"/>
                  </a:cubicBezTo>
                  <a:close/>
                  <a:moveTo>
                    <a:pt x="536448" y="186537"/>
                  </a:moveTo>
                  <a:lnTo>
                    <a:pt x="440132" y="217017"/>
                  </a:lnTo>
                  <a:lnTo>
                    <a:pt x="437693" y="223113"/>
                  </a:lnTo>
                  <a:lnTo>
                    <a:pt x="443789" y="242621"/>
                  </a:lnTo>
                  <a:lnTo>
                    <a:pt x="445008" y="234086"/>
                  </a:lnTo>
                  <a:cubicBezTo>
                    <a:pt x="449885" y="238963"/>
                    <a:pt x="453340" y="242214"/>
                    <a:pt x="455372" y="243840"/>
                  </a:cubicBezTo>
                  <a:cubicBezTo>
                    <a:pt x="457404" y="245465"/>
                    <a:pt x="458623" y="247294"/>
                    <a:pt x="459029" y="249326"/>
                  </a:cubicBezTo>
                  <a:cubicBezTo>
                    <a:pt x="459436" y="251358"/>
                    <a:pt x="459639" y="253187"/>
                    <a:pt x="459639" y="254813"/>
                  </a:cubicBezTo>
                  <a:cubicBezTo>
                    <a:pt x="472644" y="252374"/>
                    <a:pt x="482600" y="250749"/>
                    <a:pt x="489509" y="249936"/>
                  </a:cubicBezTo>
                  <a:cubicBezTo>
                    <a:pt x="496418" y="249123"/>
                    <a:pt x="503327" y="246278"/>
                    <a:pt x="510236" y="241401"/>
                  </a:cubicBezTo>
                  <a:cubicBezTo>
                    <a:pt x="517144" y="236525"/>
                    <a:pt x="525679" y="235509"/>
                    <a:pt x="535839" y="238354"/>
                  </a:cubicBezTo>
                  <a:cubicBezTo>
                    <a:pt x="545999" y="241198"/>
                    <a:pt x="561645" y="243840"/>
                    <a:pt x="582778" y="246278"/>
                  </a:cubicBezTo>
                  <a:lnTo>
                    <a:pt x="537668" y="187757"/>
                  </a:lnTo>
                  <a:lnTo>
                    <a:pt x="536448" y="186537"/>
                  </a:lnTo>
                  <a:close/>
                  <a:moveTo>
                    <a:pt x="430378" y="223113"/>
                  </a:moveTo>
                  <a:cubicBezTo>
                    <a:pt x="394615" y="230429"/>
                    <a:pt x="359664" y="237744"/>
                    <a:pt x="325527" y="245059"/>
                  </a:cubicBezTo>
                  <a:cubicBezTo>
                    <a:pt x="323901" y="249936"/>
                    <a:pt x="322072" y="253797"/>
                    <a:pt x="320040" y="256641"/>
                  </a:cubicBezTo>
                  <a:cubicBezTo>
                    <a:pt x="318008" y="259486"/>
                    <a:pt x="316180" y="264363"/>
                    <a:pt x="314554" y="271272"/>
                  </a:cubicBezTo>
                  <a:cubicBezTo>
                    <a:pt x="312928" y="278181"/>
                    <a:pt x="310490" y="289763"/>
                    <a:pt x="307239" y="306019"/>
                  </a:cubicBezTo>
                  <a:lnTo>
                    <a:pt x="438912" y="263347"/>
                  </a:lnTo>
                  <a:lnTo>
                    <a:pt x="430378" y="223113"/>
                  </a:lnTo>
                  <a:close/>
                  <a:moveTo>
                    <a:pt x="555956" y="267005"/>
                  </a:moveTo>
                  <a:lnTo>
                    <a:pt x="558394" y="271882"/>
                  </a:lnTo>
                  <a:cubicBezTo>
                    <a:pt x="553517" y="273507"/>
                    <a:pt x="545796" y="275133"/>
                    <a:pt x="535229" y="276758"/>
                  </a:cubicBezTo>
                  <a:cubicBezTo>
                    <a:pt x="524663" y="278384"/>
                    <a:pt x="517348" y="280213"/>
                    <a:pt x="513284" y="282245"/>
                  </a:cubicBezTo>
                  <a:cubicBezTo>
                    <a:pt x="509220" y="284277"/>
                    <a:pt x="505359" y="285496"/>
                    <a:pt x="501701" y="285902"/>
                  </a:cubicBezTo>
                  <a:cubicBezTo>
                    <a:pt x="498044" y="286309"/>
                    <a:pt x="492964" y="287325"/>
                    <a:pt x="486461" y="288950"/>
                  </a:cubicBezTo>
                  <a:lnTo>
                    <a:pt x="482804" y="286512"/>
                  </a:lnTo>
                  <a:lnTo>
                    <a:pt x="477927" y="292608"/>
                  </a:lnTo>
                  <a:lnTo>
                    <a:pt x="464516" y="288950"/>
                  </a:lnTo>
                  <a:lnTo>
                    <a:pt x="468173" y="297485"/>
                  </a:lnTo>
                  <a:lnTo>
                    <a:pt x="463296" y="296265"/>
                  </a:lnTo>
                  <a:lnTo>
                    <a:pt x="482804" y="330403"/>
                  </a:lnTo>
                  <a:cubicBezTo>
                    <a:pt x="508000" y="322275"/>
                    <a:pt x="525679" y="316179"/>
                    <a:pt x="535839" y="312115"/>
                  </a:cubicBezTo>
                  <a:cubicBezTo>
                    <a:pt x="545999" y="308051"/>
                    <a:pt x="553517" y="307035"/>
                    <a:pt x="558394" y="309067"/>
                  </a:cubicBezTo>
                  <a:cubicBezTo>
                    <a:pt x="563271" y="311099"/>
                    <a:pt x="567538" y="311099"/>
                    <a:pt x="571196" y="309067"/>
                  </a:cubicBezTo>
                  <a:cubicBezTo>
                    <a:pt x="574853" y="307035"/>
                    <a:pt x="578511" y="307441"/>
                    <a:pt x="582168" y="310286"/>
                  </a:cubicBezTo>
                  <a:cubicBezTo>
                    <a:pt x="585826" y="313131"/>
                    <a:pt x="591312" y="316585"/>
                    <a:pt x="598628" y="320649"/>
                  </a:cubicBezTo>
                  <a:lnTo>
                    <a:pt x="599847" y="331622"/>
                  </a:lnTo>
                  <a:cubicBezTo>
                    <a:pt x="586842" y="347065"/>
                    <a:pt x="573837" y="362102"/>
                    <a:pt x="560832" y="376733"/>
                  </a:cubicBezTo>
                  <a:lnTo>
                    <a:pt x="549860" y="386486"/>
                  </a:lnTo>
                  <a:cubicBezTo>
                    <a:pt x="544983" y="392176"/>
                    <a:pt x="541732" y="397865"/>
                    <a:pt x="540106" y="403555"/>
                  </a:cubicBezTo>
                  <a:lnTo>
                    <a:pt x="521818" y="420624"/>
                  </a:lnTo>
                  <a:lnTo>
                    <a:pt x="527914" y="430378"/>
                  </a:lnTo>
                  <a:cubicBezTo>
                    <a:pt x="535229" y="432003"/>
                    <a:pt x="540512" y="433019"/>
                    <a:pt x="543764" y="433425"/>
                  </a:cubicBezTo>
                  <a:cubicBezTo>
                    <a:pt x="547015" y="433832"/>
                    <a:pt x="549047" y="433832"/>
                    <a:pt x="549860" y="433425"/>
                  </a:cubicBezTo>
                  <a:cubicBezTo>
                    <a:pt x="550672" y="433019"/>
                    <a:pt x="551892" y="432409"/>
                    <a:pt x="553517" y="431597"/>
                  </a:cubicBezTo>
                  <a:lnTo>
                    <a:pt x="557175" y="424282"/>
                  </a:lnTo>
                  <a:cubicBezTo>
                    <a:pt x="559613" y="423469"/>
                    <a:pt x="561645" y="422249"/>
                    <a:pt x="563271" y="420624"/>
                  </a:cubicBezTo>
                  <a:cubicBezTo>
                    <a:pt x="564896" y="418998"/>
                    <a:pt x="572212" y="416966"/>
                    <a:pt x="585216" y="414528"/>
                  </a:cubicBezTo>
                  <a:cubicBezTo>
                    <a:pt x="598221" y="412089"/>
                    <a:pt x="607568" y="413309"/>
                    <a:pt x="613258" y="418185"/>
                  </a:cubicBezTo>
                  <a:cubicBezTo>
                    <a:pt x="618948" y="423062"/>
                    <a:pt x="627076" y="429158"/>
                    <a:pt x="637642" y="436474"/>
                  </a:cubicBezTo>
                  <a:lnTo>
                    <a:pt x="641300" y="446227"/>
                  </a:lnTo>
                  <a:lnTo>
                    <a:pt x="604724" y="480365"/>
                  </a:lnTo>
                  <a:cubicBezTo>
                    <a:pt x="605536" y="500685"/>
                    <a:pt x="611226" y="519785"/>
                    <a:pt x="621792" y="537667"/>
                  </a:cubicBezTo>
                  <a:lnTo>
                    <a:pt x="629108" y="538886"/>
                  </a:lnTo>
                  <a:lnTo>
                    <a:pt x="626669" y="532790"/>
                  </a:lnTo>
                  <a:lnTo>
                    <a:pt x="635204" y="538886"/>
                  </a:lnTo>
                  <a:cubicBezTo>
                    <a:pt x="655524" y="508813"/>
                    <a:pt x="675031" y="477926"/>
                    <a:pt x="693725" y="446227"/>
                  </a:cubicBezTo>
                  <a:lnTo>
                    <a:pt x="687629" y="448665"/>
                  </a:lnTo>
                  <a:lnTo>
                    <a:pt x="686410" y="443789"/>
                  </a:lnTo>
                  <a:lnTo>
                    <a:pt x="699821" y="413309"/>
                  </a:lnTo>
                  <a:lnTo>
                    <a:pt x="601066" y="268224"/>
                  </a:lnTo>
                  <a:lnTo>
                    <a:pt x="566928" y="267005"/>
                  </a:lnTo>
                  <a:lnTo>
                    <a:pt x="555956" y="267005"/>
                  </a:lnTo>
                  <a:close/>
                  <a:moveTo>
                    <a:pt x="445008" y="296265"/>
                  </a:moveTo>
                  <a:lnTo>
                    <a:pt x="442570" y="301142"/>
                  </a:lnTo>
                  <a:cubicBezTo>
                    <a:pt x="440944" y="301955"/>
                    <a:pt x="437490" y="303174"/>
                    <a:pt x="432207" y="304800"/>
                  </a:cubicBezTo>
                  <a:cubicBezTo>
                    <a:pt x="426924" y="306426"/>
                    <a:pt x="420624" y="308254"/>
                    <a:pt x="413309" y="310286"/>
                  </a:cubicBezTo>
                  <a:cubicBezTo>
                    <a:pt x="405994" y="312318"/>
                    <a:pt x="399492" y="313334"/>
                    <a:pt x="393802" y="313334"/>
                  </a:cubicBezTo>
                  <a:lnTo>
                    <a:pt x="386487" y="323088"/>
                  </a:lnTo>
                  <a:lnTo>
                    <a:pt x="404775" y="318211"/>
                  </a:lnTo>
                  <a:lnTo>
                    <a:pt x="379172" y="332841"/>
                  </a:lnTo>
                  <a:lnTo>
                    <a:pt x="393802" y="373075"/>
                  </a:lnTo>
                  <a:lnTo>
                    <a:pt x="459639" y="341376"/>
                  </a:lnTo>
                  <a:lnTo>
                    <a:pt x="448666" y="297485"/>
                  </a:lnTo>
                  <a:lnTo>
                    <a:pt x="445008" y="296265"/>
                  </a:lnTo>
                  <a:close/>
                  <a:moveTo>
                    <a:pt x="532791" y="347472"/>
                  </a:moveTo>
                  <a:cubicBezTo>
                    <a:pt x="523037" y="349910"/>
                    <a:pt x="515316" y="351333"/>
                    <a:pt x="509626" y="351739"/>
                  </a:cubicBezTo>
                  <a:cubicBezTo>
                    <a:pt x="503936" y="352145"/>
                    <a:pt x="499872" y="353161"/>
                    <a:pt x="497434" y="354787"/>
                  </a:cubicBezTo>
                  <a:cubicBezTo>
                    <a:pt x="494996" y="356413"/>
                    <a:pt x="491744" y="358851"/>
                    <a:pt x="487680" y="362102"/>
                  </a:cubicBezTo>
                  <a:cubicBezTo>
                    <a:pt x="490932" y="373482"/>
                    <a:pt x="497028" y="383235"/>
                    <a:pt x="505968" y="391363"/>
                  </a:cubicBezTo>
                  <a:cubicBezTo>
                    <a:pt x="514096" y="379984"/>
                    <a:pt x="519786" y="372669"/>
                    <a:pt x="523037" y="369417"/>
                  </a:cubicBezTo>
                  <a:cubicBezTo>
                    <a:pt x="526288" y="366166"/>
                    <a:pt x="528524" y="363118"/>
                    <a:pt x="529743" y="360273"/>
                  </a:cubicBezTo>
                  <a:cubicBezTo>
                    <a:pt x="530962" y="357429"/>
                    <a:pt x="531978" y="353161"/>
                    <a:pt x="532791" y="347472"/>
                  </a:cubicBezTo>
                  <a:close/>
                  <a:moveTo>
                    <a:pt x="468173" y="369417"/>
                  </a:moveTo>
                  <a:lnTo>
                    <a:pt x="384048" y="421843"/>
                  </a:lnTo>
                  <a:cubicBezTo>
                    <a:pt x="383236" y="424282"/>
                    <a:pt x="381813" y="426923"/>
                    <a:pt x="379781" y="429768"/>
                  </a:cubicBezTo>
                  <a:cubicBezTo>
                    <a:pt x="377749" y="432613"/>
                    <a:pt x="377140" y="445211"/>
                    <a:pt x="377952" y="467563"/>
                  </a:cubicBezTo>
                  <a:cubicBezTo>
                    <a:pt x="378765" y="489915"/>
                    <a:pt x="379578" y="511658"/>
                    <a:pt x="380391" y="532790"/>
                  </a:cubicBezTo>
                  <a:lnTo>
                    <a:pt x="388925" y="529133"/>
                  </a:lnTo>
                  <a:lnTo>
                    <a:pt x="484023" y="419405"/>
                  </a:lnTo>
                  <a:lnTo>
                    <a:pt x="469392" y="370637"/>
                  </a:lnTo>
                  <a:lnTo>
                    <a:pt x="468173" y="369417"/>
                  </a:lnTo>
                  <a:close/>
                  <a:moveTo>
                    <a:pt x="493776" y="443789"/>
                  </a:moveTo>
                  <a:cubicBezTo>
                    <a:pt x="484023" y="451104"/>
                    <a:pt x="479146" y="460858"/>
                    <a:pt x="479146" y="473050"/>
                  </a:cubicBezTo>
                  <a:lnTo>
                    <a:pt x="470612" y="475488"/>
                  </a:lnTo>
                  <a:lnTo>
                    <a:pt x="464516" y="484022"/>
                  </a:lnTo>
                  <a:lnTo>
                    <a:pt x="469392" y="485241"/>
                  </a:lnTo>
                  <a:lnTo>
                    <a:pt x="463296" y="492557"/>
                  </a:lnTo>
                  <a:lnTo>
                    <a:pt x="454762" y="493776"/>
                  </a:lnTo>
                  <a:lnTo>
                    <a:pt x="451104" y="501091"/>
                  </a:lnTo>
                  <a:lnTo>
                    <a:pt x="452324" y="507187"/>
                  </a:lnTo>
                  <a:lnTo>
                    <a:pt x="503530" y="477926"/>
                  </a:lnTo>
                  <a:lnTo>
                    <a:pt x="497434" y="452323"/>
                  </a:lnTo>
                  <a:lnTo>
                    <a:pt x="490119" y="452323"/>
                  </a:lnTo>
                  <a:lnTo>
                    <a:pt x="496215" y="445008"/>
                  </a:lnTo>
                  <a:lnTo>
                    <a:pt x="493776" y="443789"/>
                  </a:lnTo>
                  <a:close/>
                  <a:moveTo>
                    <a:pt x="331623" y="351129"/>
                  </a:moveTo>
                  <a:lnTo>
                    <a:pt x="296266" y="362102"/>
                  </a:lnTo>
                  <a:lnTo>
                    <a:pt x="286512" y="430378"/>
                  </a:lnTo>
                  <a:lnTo>
                    <a:pt x="316992" y="418185"/>
                  </a:lnTo>
                  <a:lnTo>
                    <a:pt x="331623" y="351129"/>
                  </a:lnTo>
                  <a:close/>
                </a:path>
              </a:pathLst>
            </a:custGeom>
          </p:spPr>
        </p:pic>
        <p:pic>
          <p:nvPicPr>
            <p:cNvPr id="128" name="图片 127">
              <a:extLst>
                <a:ext uri="{FF2B5EF4-FFF2-40B4-BE49-F238E27FC236}">
                  <a16:creationId xmlns:a16="http://schemas.microsoft.com/office/drawing/2014/main" xmlns="" id="{348692DC-F514-462E-A80A-2D9C8C5F3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829" t="10798" r="47917" b="87851"/>
            <a:stretch>
              <a:fillRect/>
            </a:stretch>
          </p:blipFill>
          <p:spPr>
            <a:xfrm>
              <a:off x="6060003" y="620016"/>
              <a:ext cx="130627" cy="105613"/>
            </a:xfrm>
            <a:custGeom>
              <a:avLst/>
              <a:gdLst/>
              <a:ahLst/>
              <a:cxnLst/>
              <a:rect l="l" t="t" r="r" b="b"/>
              <a:pathLst>
                <a:path w="114605" h="92659">
                  <a:moveTo>
                    <a:pt x="34138" y="0"/>
                  </a:moveTo>
                  <a:cubicBezTo>
                    <a:pt x="43891" y="1626"/>
                    <a:pt x="58115" y="4064"/>
                    <a:pt x="76810" y="7315"/>
                  </a:cubicBezTo>
                  <a:cubicBezTo>
                    <a:pt x="95504" y="10566"/>
                    <a:pt x="108103" y="13818"/>
                    <a:pt x="114605" y="17069"/>
                  </a:cubicBezTo>
                  <a:lnTo>
                    <a:pt x="110947" y="23165"/>
                  </a:lnTo>
                  <a:lnTo>
                    <a:pt x="97536" y="28042"/>
                  </a:lnTo>
                  <a:cubicBezTo>
                    <a:pt x="100787" y="37795"/>
                    <a:pt x="103226" y="44704"/>
                    <a:pt x="104851" y="48768"/>
                  </a:cubicBezTo>
                  <a:cubicBezTo>
                    <a:pt x="106477" y="52832"/>
                    <a:pt x="107087" y="55880"/>
                    <a:pt x="106680" y="57912"/>
                  </a:cubicBezTo>
                  <a:cubicBezTo>
                    <a:pt x="106274" y="59944"/>
                    <a:pt x="106071" y="63398"/>
                    <a:pt x="106071" y="68275"/>
                  </a:cubicBezTo>
                  <a:lnTo>
                    <a:pt x="95098" y="70714"/>
                  </a:lnTo>
                  <a:lnTo>
                    <a:pt x="75591" y="92659"/>
                  </a:lnTo>
                  <a:cubicBezTo>
                    <a:pt x="73965" y="91846"/>
                    <a:pt x="67056" y="86157"/>
                    <a:pt x="54864" y="75590"/>
                  </a:cubicBezTo>
                  <a:cubicBezTo>
                    <a:pt x="42672" y="65024"/>
                    <a:pt x="24384" y="47143"/>
                    <a:pt x="0" y="21946"/>
                  </a:cubicBezTo>
                  <a:lnTo>
                    <a:pt x="20727" y="21946"/>
                  </a:lnTo>
                  <a:lnTo>
                    <a:pt x="10973" y="12192"/>
                  </a:lnTo>
                  <a:lnTo>
                    <a:pt x="17069" y="4877"/>
                  </a:lnTo>
                  <a:lnTo>
                    <a:pt x="34138" y="0"/>
                  </a:lnTo>
                  <a:close/>
                </a:path>
              </a:pathLst>
            </a:custGeom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xmlns="" id="{5FAC98D9-FC7C-4A51-9656-4B13894DA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723" t="19545" r="49171" b="74998"/>
            <a:stretch>
              <a:fillRect/>
            </a:stretch>
          </p:blipFill>
          <p:spPr>
            <a:xfrm>
              <a:off x="5484558" y="1350124"/>
              <a:ext cx="844906" cy="426622"/>
            </a:xfrm>
            <a:custGeom>
              <a:avLst/>
              <a:gdLst/>
              <a:ahLst/>
              <a:cxnLst/>
              <a:rect l="l" t="t" r="r" b="b"/>
              <a:pathLst>
                <a:path w="741273" h="374294">
                  <a:moveTo>
                    <a:pt x="440131" y="0"/>
                  </a:moveTo>
                  <a:cubicBezTo>
                    <a:pt x="454761" y="34950"/>
                    <a:pt x="471830" y="68275"/>
                    <a:pt x="491337" y="99974"/>
                  </a:cubicBezTo>
                  <a:lnTo>
                    <a:pt x="494751" y="102412"/>
                  </a:lnTo>
                  <a:lnTo>
                    <a:pt x="492556" y="102412"/>
                  </a:lnTo>
                  <a:cubicBezTo>
                    <a:pt x="494995" y="109727"/>
                    <a:pt x="497433" y="114808"/>
                    <a:pt x="499872" y="117652"/>
                  </a:cubicBezTo>
                  <a:cubicBezTo>
                    <a:pt x="502310" y="120497"/>
                    <a:pt x="504952" y="124764"/>
                    <a:pt x="507796" y="130454"/>
                  </a:cubicBezTo>
                  <a:cubicBezTo>
                    <a:pt x="510641" y="136144"/>
                    <a:pt x="516331" y="144881"/>
                    <a:pt x="524865" y="156667"/>
                  </a:cubicBezTo>
                  <a:cubicBezTo>
                    <a:pt x="533400" y="168452"/>
                    <a:pt x="541324" y="180035"/>
                    <a:pt x="548640" y="191414"/>
                  </a:cubicBezTo>
                  <a:cubicBezTo>
                    <a:pt x="558393" y="197916"/>
                    <a:pt x="566521" y="202996"/>
                    <a:pt x="573024" y="206654"/>
                  </a:cubicBezTo>
                  <a:cubicBezTo>
                    <a:pt x="579526" y="210311"/>
                    <a:pt x="590499" y="209702"/>
                    <a:pt x="605942" y="204825"/>
                  </a:cubicBezTo>
                  <a:cubicBezTo>
                    <a:pt x="621385" y="199948"/>
                    <a:pt x="638860" y="196291"/>
                    <a:pt x="658368" y="193852"/>
                  </a:cubicBezTo>
                  <a:cubicBezTo>
                    <a:pt x="677875" y="191414"/>
                    <a:pt x="691286" y="193446"/>
                    <a:pt x="698601" y="199948"/>
                  </a:cubicBezTo>
                  <a:cubicBezTo>
                    <a:pt x="705916" y="206451"/>
                    <a:pt x="715264" y="214579"/>
                    <a:pt x="726643" y="224332"/>
                  </a:cubicBezTo>
                  <a:cubicBezTo>
                    <a:pt x="726643" y="228396"/>
                    <a:pt x="727049" y="231647"/>
                    <a:pt x="727862" y="234086"/>
                  </a:cubicBezTo>
                  <a:cubicBezTo>
                    <a:pt x="728675" y="236524"/>
                    <a:pt x="730707" y="240385"/>
                    <a:pt x="733958" y="245668"/>
                  </a:cubicBezTo>
                  <a:cubicBezTo>
                    <a:pt x="737209" y="250951"/>
                    <a:pt x="739648" y="256844"/>
                    <a:pt x="741273" y="263347"/>
                  </a:cubicBezTo>
                  <a:lnTo>
                    <a:pt x="731520" y="275539"/>
                  </a:lnTo>
                  <a:lnTo>
                    <a:pt x="705916" y="292607"/>
                  </a:lnTo>
                  <a:lnTo>
                    <a:pt x="696163" y="303580"/>
                  </a:lnTo>
                  <a:cubicBezTo>
                    <a:pt x="691286" y="305206"/>
                    <a:pt x="687628" y="306222"/>
                    <a:pt x="685190" y="306628"/>
                  </a:cubicBezTo>
                  <a:cubicBezTo>
                    <a:pt x="682752" y="307035"/>
                    <a:pt x="680516" y="308660"/>
                    <a:pt x="678484" y="311505"/>
                  </a:cubicBezTo>
                  <a:cubicBezTo>
                    <a:pt x="676452" y="314350"/>
                    <a:pt x="668934" y="315772"/>
                    <a:pt x="655929" y="315772"/>
                  </a:cubicBezTo>
                  <a:cubicBezTo>
                    <a:pt x="642924" y="315772"/>
                    <a:pt x="629310" y="319430"/>
                    <a:pt x="615086" y="326745"/>
                  </a:cubicBezTo>
                  <a:cubicBezTo>
                    <a:pt x="600862" y="334060"/>
                    <a:pt x="582371" y="341782"/>
                    <a:pt x="559612" y="349910"/>
                  </a:cubicBezTo>
                  <a:cubicBezTo>
                    <a:pt x="536854" y="358038"/>
                    <a:pt x="501700" y="363728"/>
                    <a:pt x="454152" y="366979"/>
                  </a:cubicBezTo>
                  <a:cubicBezTo>
                    <a:pt x="406603" y="370230"/>
                    <a:pt x="374294" y="370840"/>
                    <a:pt x="357225" y="368807"/>
                  </a:cubicBezTo>
                  <a:cubicBezTo>
                    <a:pt x="340156" y="366775"/>
                    <a:pt x="326745" y="363931"/>
                    <a:pt x="316992" y="360273"/>
                  </a:cubicBezTo>
                  <a:cubicBezTo>
                    <a:pt x="307238" y="356616"/>
                    <a:pt x="295859" y="351535"/>
                    <a:pt x="282854" y="345033"/>
                  </a:cubicBezTo>
                  <a:cubicBezTo>
                    <a:pt x="265785" y="326339"/>
                    <a:pt x="253187" y="313334"/>
                    <a:pt x="245059" y="306019"/>
                  </a:cubicBezTo>
                  <a:cubicBezTo>
                    <a:pt x="236931" y="298703"/>
                    <a:pt x="229006" y="287527"/>
                    <a:pt x="221284" y="272491"/>
                  </a:cubicBezTo>
                  <a:cubicBezTo>
                    <a:pt x="213563" y="257454"/>
                    <a:pt x="208280" y="237540"/>
                    <a:pt x="205435" y="212750"/>
                  </a:cubicBezTo>
                  <a:cubicBezTo>
                    <a:pt x="202590" y="187960"/>
                    <a:pt x="199339" y="171094"/>
                    <a:pt x="195681" y="162153"/>
                  </a:cubicBezTo>
                  <a:cubicBezTo>
                    <a:pt x="192024" y="153212"/>
                    <a:pt x="188163" y="140207"/>
                    <a:pt x="184099" y="123139"/>
                  </a:cubicBezTo>
                  <a:lnTo>
                    <a:pt x="169468" y="117042"/>
                  </a:lnTo>
                  <a:cubicBezTo>
                    <a:pt x="160528" y="120294"/>
                    <a:pt x="153212" y="122936"/>
                    <a:pt x="147523" y="124967"/>
                  </a:cubicBezTo>
                  <a:cubicBezTo>
                    <a:pt x="141833" y="126999"/>
                    <a:pt x="136144" y="130454"/>
                    <a:pt x="130454" y="135331"/>
                  </a:cubicBezTo>
                  <a:cubicBezTo>
                    <a:pt x="124764" y="140207"/>
                    <a:pt x="115417" y="148335"/>
                    <a:pt x="102412" y="159715"/>
                  </a:cubicBezTo>
                  <a:lnTo>
                    <a:pt x="102412" y="201167"/>
                  </a:lnTo>
                  <a:lnTo>
                    <a:pt x="108508" y="206044"/>
                  </a:lnTo>
                  <a:cubicBezTo>
                    <a:pt x="108508" y="213359"/>
                    <a:pt x="108102" y="218846"/>
                    <a:pt x="107289" y="222503"/>
                  </a:cubicBezTo>
                  <a:cubicBezTo>
                    <a:pt x="106476" y="226161"/>
                    <a:pt x="106476" y="233883"/>
                    <a:pt x="107289" y="245668"/>
                  </a:cubicBezTo>
                  <a:cubicBezTo>
                    <a:pt x="108102" y="257454"/>
                    <a:pt x="110540" y="267411"/>
                    <a:pt x="114604" y="275539"/>
                  </a:cubicBezTo>
                  <a:cubicBezTo>
                    <a:pt x="118668" y="283666"/>
                    <a:pt x="124358" y="298703"/>
                    <a:pt x="131673" y="320649"/>
                  </a:cubicBezTo>
                  <a:cubicBezTo>
                    <a:pt x="124358" y="330403"/>
                    <a:pt x="121920" y="340969"/>
                    <a:pt x="124358" y="352348"/>
                  </a:cubicBezTo>
                  <a:cubicBezTo>
                    <a:pt x="109728" y="358851"/>
                    <a:pt x="97942" y="366166"/>
                    <a:pt x="89001" y="374294"/>
                  </a:cubicBezTo>
                  <a:cubicBezTo>
                    <a:pt x="86563" y="373481"/>
                    <a:pt x="84531" y="372668"/>
                    <a:pt x="82905" y="371855"/>
                  </a:cubicBezTo>
                  <a:cubicBezTo>
                    <a:pt x="81280" y="371043"/>
                    <a:pt x="77622" y="370027"/>
                    <a:pt x="71932" y="368807"/>
                  </a:cubicBezTo>
                  <a:cubicBezTo>
                    <a:pt x="66243" y="367588"/>
                    <a:pt x="57708" y="365759"/>
                    <a:pt x="46329" y="363321"/>
                  </a:cubicBezTo>
                  <a:cubicBezTo>
                    <a:pt x="47955" y="358444"/>
                    <a:pt x="49174" y="352145"/>
                    <a:pt x="49987" y="344423"/>
                  </a:cubicBezTo>
                  <a:cubicBezTo>
                    <a:pt x="50800" y="336702"/>
                    <a:pt x="49377" y="331012"/>
                    <a:pt x="45720" y="327355"/>
                  </a:cubicBezTo>
                  <a:cubicBezTo>
                    <a:pt x="42062" y="323697"/>
                    <a:pt x="39217" y="318007"/>
                    <a:pt x="37185" y="310286"/>
                  </a:cubicBezTo>
                  <a:cubicBezTo>
                    <a:pt x="35153" y="302564"/>
                    <a:pt x="30480" y="288543"/>
                    <a:pt x="23164" y="268224"/>
                  </a:cubicBezTo>
                  <a:lnTo>
                    <a:pt x="10972" y="258470"/>
                  </a:lnTo>
                  <a:cubicBezTo>
                    <a:pt x="10972" y="255218"/>
                    <a:pt x="11176" y="252577"/>
                    <a:pt x="11582" y="250545"/>
                  </a:cubicBezTo>
                  <a:cubicBezTo>
                    <a:pt x="11988" y="248513"/>
                    <a:pt x="10769" y="246278"/>
                    <a:pt x="7924" y="243839"/>
                  </a:cubicBezTo>
                  <a:cubicBezTo>
                    <a:pt x="5080" y="241401"/>
                    <a:pt x="2438" y="236931"/>
                    <a:pt x="0" y="230428"/>
                  </a:cubicBezTo>
                  <a:lnTo>
                    <a:pt x="7315" y="225551"/>
                  </a:lnTo>
                  <a:lnTo>
                    <a:pt x="4876" y="219455"/>
                  </a:lnTo>
                  <a:cubicBezTo>
                    <a:pt x="8128" y="216204"/>
                    <a:pt x="10160" y="210515"/>
                    <a:pt x="10972" y="202387"/>
                  </a:cubicBezTo>
                  <a:cubicBezTo>
                    <a:pt x="11785" y="194259"/>
                    <a:pt x="12598" y="188569"/>
                    <a:pt x="13411" y="185318"/>
                  </a:cubicBezTo>
                  <a:lnTo>
                    <a:pt x="21945" y="187756"/>
                  </a:lnTo>
                  <a:lnTo>
                    <a:pt x="26822" y="179222"/>
                  </a:lnTo>
                  <a:lnTo>
                    <a:pt x="41452" y="171907"/>
                  </a:lnTo>
                  <a:cubicBezTo>
                    <a:pt x="46329" y="165404"/>
                    <a:pt x="49987" y="160527"/>
                    <a:pt x="52425" y="157276"/>
                  </a:cubicBezTo>
                  <a:cubicBezTo>
                    <a:pt x="54864" y="154025"/>
                    <a:pt x="56692" y="146913"/>
                    <a:pt x="57912" y="135940"/>
                  </a:cubicBezTo>
                  <a:cubicBezTo>
                    <a:pt x="59131" y="124967"/>
                    <a:pt x="62179" y="105663"/>
                    <a:pt x="67056" y="78028"/>
                  </a:cubicBezTo>
                  <a:lnTo>
                    <a:pt x="81686" y="84124"/>
                  </a:lnTo>
                  <a:lnTo>
                    <a:pt x="104851" y="117042"/>
                  </a:lnTo>
                  <a:cubicBezTo>
                    <a:pt x="113792" y="110540"/>
                    <a:pt x="121310" y="104851"/>
                    <a:pt x="127406" y="99974"/>
                  </a:cubicBezTo>
                  <a:cubicBezTo>
                    <a:pt x="133502" y="95097"/>
                    <a:pt x="142240" y="89204"/>
                    <a:pt x="153619" y="82295"/>
                  </a:cubicBezTo>
                  <a:cubicBezTo>
                    <a:pt x="164998" y="75387"/>
                    <a:pt x="176784" y="73151"/>
                    <a:pt x="188976" y="75590"/>
                  </a:cubicBezTo>
                  <a:cubicBezTo>
                    <a:pt x="201168" y="78028"/>
                    <a:pt x="208686" y="80466"/>
                    <a:pt x="211531" y="82905"/>
                  </a:cubicBezTo>
                  <a:cubicBezTo>
                    <a:pt x="214376" y="85344"/>
                    <a:pt x="218236" y="88188"/>
                    <a:pt x="223113" y="91439"/>
                  </a:cubicBezTo>
                  <a:cubicBezTo>
                    <a:pt x="226364" y="98755"/>
                    <a:pt x="229819" y="105054"/>
                    <a:pt x="233476" y="110337"/>
                  </a:cubicBezTo>
                  <a:cubicBezTo>
                    <a:pt x="237134" y="115620"/>
                    <a:pt x="245872" y="134721"/>
                    <a:pt x="259689" y="167639"/>
                  </a:cubicBezTo>
                  <a:cubicBezTo>
                    <a:pt x="273507" y="200558"/>
                    <a:pt x="283464" y="220878"/>
                    <a:pt x="289560" y="228599"/>
                  </a:cubicBezTo>
                  <a:cubicBezTo>
                    <a:pt x="295656" y="236321"/>
                    <a:pt x="303580" y="245871"/>
                    <a:pt x="313334" y="257251"/>
                  </a:cubicBezTo>
                  <a:cubicBezTo>
                    <a:pt x="323088" y="261315"/>
                    <a:pt x="331825" y="265175"/>
                    <a:pt x="339547" y="268833"/>
                  </a:cubicBezTo>
                  <a:cubicBezTo>
                    <a:pt x="347268" y="272491"/>
                    <a:pt x="359867" y="274929"/>
                    <a:pt x="377342" y="276148"/>
                  </a:cubicBezTo>
                  <a:cubicBezTo>
                    <a:pt x="394817" y="277367"/>
                    <a:pt x="415340" y="275742"/>
                    <a:pt x="438912" y="271271"/>
                  </a:cubicBezTo>
                  <a:cubicBezTo>
                    <a:pt x="462483" y="266801"/>
                    <a:pt x="477723" y="263347"/>
                    <a:pt x="484632" y="260908"/>
                  </a:cubicBezTo>
                  <a:cubicBezTo>
                    <a:pt x="491540" y="258470"/>
                    <a:pt x="498652" y="254406"/>
                    <a:pt x="505968" y="248716"/>
                  </a:cubicBezTo>
                  <a:cubicBezTo>
                    <a:pt x="504342" y="229209"/>
                    <a:pt x="503529" y="215798"/>
                    <a:pt x="503529" y="208483"/>
                  </a:cubicBezTo>
                  <a:cubicBezTo>
                    <a:pt x="503529" y="201167"/>
                    <a:pt x="502716" y="196088"/>
                    <a:pt x="501091" y="193243"/>
                  </a:cubicBezTo>
                  <a:cubicBezTo>
                    <a:pt x="499465" y="190398"/>
                    <a:pt x="497027" y="186131"/>
                    <a:pt x="493776" y="180441"/>
                  </a:cubicBezTo>
                  <a:lnTo>
                    <a:pt x="496214" y="175564"/>
                  </a:lnTo>
                  <a:lnTo>
                    <a:pt x="436473" y="18287"/>
                  </a:lnTo>
                  <a:lnTo>
                    <a:pt x="447446" y="37795"/>
                  </a:lnTo>
                  <a:lnTo>
                    <a:pt x="440131" y="0"/>
                  </a:lnTo>
                  <a:close/>
                  <a:moveTo>
                    <a:pt x="163372" y="93268"/>
                  </a:moveTo>
                  <a:cubicBezTo>
                    <a:pt x="160934" y="92862"/>
                    <a:pt x="156870" y="94894"/>
                    <a:pt x="151180" y="99364"/>
                  </a:cubicBezTo>
                  <a:cubicBezTo>
                    <a:pt x="145491" y="103835"/>
                    <a:pt x="136550" y="109727"/>
                    <a:pt x="124358" y="117042"/>
                  </a:cubicBezTo>
                  <a:lnTo>
                    <a:pt x="104851" y="137769"/>
                  </a:lnTo>
                  <a:cubicBezTo>
                    <a:pt x="121920" y="125577"/>
                    <a:pt x="134112" y="117246"/>
                    <a:pt x="141427" y="112775"/>
                  </a:cubicBezTo>
                  <a:cubicBezTo>
                    <a:pt x="148742" y="108305"/>
                    <a:pt x="154838" y="105460"/>
                    <a:pt x="159715" y="104241"/>
                  </a:cubicBezTo>
                  <a:cubicBezTo>
                    <a:pt x="164592" y="103022"/>
                    <a:pt x="170281" y="101600"/>
                    <a:pt x="176784" y="99974"/>
                  </a:cubicBezTo>
                  <a:lnTo>
                    <a:pt x="171907" y="93878"/>
                  </a:lnTo>
                  <a:cubicBezTo>
                    <a:pt x="168656" y="93878"/>
                    <a:pt x="165811" y="93675"/>
                    <a:pt x="163372" y="93268"/>
                  </a:cubicBezTo>
                  <a:close/>
                </a:path>
              </a:pathLst>
            </a:custGeom>
          </p:spPr>
        </p:pic>
        <p:pic>
          <p:nvPicPr>
            <p:cNvPr id="124" name="图片 123">
              <a:extLst>
                <a:ext uri="{FF2B5EF4-FFF2-40B4-BE49-F238E27FC236}">
                  <a16:creationId xmlns:a16="http://schemas.microsoft.com/office/drawing/2014/main" xmlns="" id="{8554A0CF-FB30-4EBD-95C1-C36895744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5736" t="19616" r="52517" b="77327"/>
            <a:stretch>
              <a:fillRect/>
            </a:stretch>
          </p:blipFill>
          <p:spPr>
            <a:xfrm>
              <a:off x="5841401" y="1355001"/>
              <a:ext cx="182044" cy="239021"/>
            </a:xfrm>
            <a:custGeom>
              <a:avLst/>
              <a:gdLst/>
              <a:ahLst/>
              <a:cxnLst/>
              <a:rect l="l" t="t" r="r" b="b"/>
              <a:pathLst>
                <a:path w="159715" h="209703">
                  <a:moveTo>
                    <a:pt x="37795" y="0"/>
                  </a:moveTo>
                  <a:lnTo>
                    <a:pt x="56083" y="13411"/>
                  </a:lnTo>
                  <a:lnTo>
                    <a:pt x="117043" y="96317"/>
                  </a:lnTo>
                  <a:lnTo>
                    <a:pt x="141427" y="78029"/>
                  </a:lnTo>
                  <a:cubicBezTo>
                    <a:pt x="141427" y="78842"/>
                    <a:pt x="141833" y="80061"/>
                    <a:pt x="142646" y="81687"/>
                  </a:cubicBezTo>
                  <a:cubicBezTo>
                    <a:pt x="143459" y="83312"/>
                    <a:pt x="142646" y="86157"/>
                    <a:pt x="140208" y="90221"/>
                  </a:cubicBezTo>
                  <a:cubicBezTo>
                    <a:pt x="137769" y="94285"/>
                    <a:pt x="133705" y="101194"/>
                    <a:pt x="128016" y="110948"/>
                  </a:cubicBezTo>
                  <a:cubicBezTo>
                    <a:pt x="136144" y="121514"/>
                    <a:pt x="142646" y="131064"/>
                    <a:pt x="147523" y="139598"/>
                  </a:cubicBezTo>
                  <a:cubicBezTo>
                    <a:pt x="152400" y="148133"/>
                    <a:pt x="156464" y="156058"/>
                    <a:pt x="159715" y="163373"/>
                  </a:cubicBezTo>
                  <a:lnTo>
                    <a:pt x="146304" y="154839"/>
                  </a:lnTo>
                  <a:lnTo>
                    <a:pt x="159715" y="175565"/>
                  </a:lnTo>
                  <a:lnTo>
                    <a:pt x="131673" y="154839"/>
                  </a:lnTo>
                  <a:lnTo>
                    <a:pt x="146304" y="179222"/>
                  </a:lnTo>
                  <a:lnTo>
                    <a:pt x="130454" y="173127"/>
                  </a:lnTo>
                  <a:cubicBezTo>
                    <a:pt x="132893" y="177190"/>
                    <a:pt x="134721" y="180035"/>
                    <a:pt x="135941" y="181661"/>
                  </a:cubicBezTo>
                  <a:cubicBezTo>
                    <a:pt x="137160" y="183287"/>
                    <a:pt x="137769" y="185522"/>
                    <a:pt x="137769" y="188367"/>
                  </a:cubicBezTo>
                  <a:cubicBezTo>
                    <a:pt x="137769" y="191212"/>
                    <a:pt x="138176" y="195885"/>
                    <a:pt x="138989" y="202387"/>
                  </a:cubicBezTo>
                  <a:lnTo>
                    <a:pt x="125577" y="203607"/>
                  </a:lnTo>
                  <a:lnTo>
                    <a:pt x="99974" y="170688"/>
                  </a:lnTo>
                  <a:lnTo>
                    <a:pt x="96317" y="170688"/>
                  </a:lnTo>
                  <a:lnTo>
                    <a:pt x="114605" y="199949"/>
                  </a:lnTo>
                  <a:lnTo>
                    <a:pt x="106070" y="199949"/>
                  </a:lnTo>
                  <a:lnTo>
                    <a:pt x="101193" y="209703"/>
                  </a:lnTo>
                  <a:lnTo>
                    <a:pt x="90221" y="192634"/>
                  </a:lnTo>
                  <a:lnTo>
                    <a:pt x="82905" y="195072"/>
                  </a:lnTo>
                  <a:cubicBezTo>
                    <a:pt x="76403" y="186131"/>
                    <a:pt x="71933" y="179222"/>
                    <a:pt x="69494" y="174346"/>
                  </a:cubicBezTo>
                  <a:cubicBezTo>
                    <a:pt x="67056" y="169469"/>
                    <a:pt x="63195" y="164795"/>
                    <a:pt x="57912" y="160325"/>
                  </a:cubicBezTo>
                  <a:cubicBezTo>
                    <a:pt x="52629" y="155855"/>
                    <a:pt x="43891" y="146710"/>
                    <a:pt x="31699" y="132893"/>
                  </a:cubicBezTo>
                  <a:cubicBezTo>
                    <a:pt x="34950" y="128016"/>
                    <a:pt x="36779" y="124156"/>
                    <a:pt x="37185" y="121311"/>
                  </a:cubicBezTo>
                  <a:cubicBezTo>
                    <a:pt x="37592" y="118466"/>
                    <a:pt x="36169" y="113589"/>
                    <a:pt x="32918" y="106680"/>
                  </a:cubicBezTo>
                  <a:cubicBezTo>
                    <a:pt x="29667" y="99771"/>
                    <a:pt x="24790" y="87376"/>
                    <a:pt x="18288" y="69495"/>
                  </a:cubicBezTo>
                  <a:lnTo>
                    <a:pt x="0" y="53645"/>
                  </a:lnTo>
                  <a:lnTo>
                    <a:pt x="4877" y="47549"/>
                  </a:lnTo>
                  <a:lnTo>
                    <a:pt x="17069" y="56083"/>
                  </a:lnTo>
                  <a:lnTo>
                    <a:pt x="19507" y="52426"/>
                  </a:lnTo>
                  <a:lnTo>
                    <a:pt x="7315" y="41453"/>
                  </a:lnTo>
                  <a:cubicBezTo>
                    <a:pt x="8128" y="37389"/>
                    <a:pt x="9550" y="30887"/>
                    <a:pt x="11582" y="21946"/>
                  </a:cubicBezTo>
                  <a:cubicBezTo>
                    <a:pt x="13614" y="13005"/>
                    <a:pt x="17069" y="6909"/>
                    <a:pt x="21945" y="3658"/>
                  </a:cubicBezTo>
                  <a:lnTo>
                    <a:pt x="46329" y="18288"/>
                  </a:lnTo>
                  <a:lnTo>
                    <a:pt x="41453" y="12192"/>
                  </a:lnTo>
                  <a:lnTo>
                    <a:pt x="49987" y="15850"/>
                  </a:lnTo>
                  <a:lnTo>
                    <a:pt x="37795" y="0"/>
                  </a:lnTo>
                  <a:close/>
                </a:path>
              </a:pathLst>
            </a:custGeom>
          </p:spPr>
        </p:pic>
        <p:pic>
          <p:nvPicPr>
            <p:cNvPr id="123" name="图片 122">
              <a:extLst>
                <a:ext uri="{FF2B5EF4-FFF2-40B4-BE49-F238E27FC236}">
                  <a16:creationId xmlns:a16="http://schemas.microsoft.com/office/drawing/2014/main" xmlns="" id="{439EF256-3EEF-4737-BA59-7987EEC8C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8203" t="19669" r="48838" b="77841"/>
            <a:stretch>
              <a:fillRect/>
            </a:stretch>
          </p:blipFill>
          <p:spPr>
            <a:xfrm>
              <a:off x="6051440" y="1358657"/>
              <a:ext cx="308502" cy="194647"/>
            </a:xfrm>
            <a:custGeom>
              <a:avLst/>
              <a:gdLst/>
              <a:ahLst/>
              <a:cxnLst/>
              <a:rect l="l" t="t" r="r" b="b"/>
              <a:pathLst>
                <a:path w="270662" h="170772">
                  <a:moveTo>
                    <a:pt x="46329" y="0"/>
                  </a:moveTo>
                  <a:cubicBezTo>
                    <a:pt x="50393" y="813"/>
                    <a:pt x="54254" y="1422"/>
                    <a:pt x="57912" y="1829"/>
                  </a:cubicBezTo>
                  <a:cubicBezTo>
                    <a:pt x="61569" y="2235"/>
                    <a:pt x="70510" y="2032"/>
                    <a:pt x="84734" y="1219"/>
                  </a:cubicBezTo>
                  <a:cubicBezTo>
                    <a:pt x="98958" y="406"/>
                    <a:pt x="108305" y="1422"/>
                    <a:pt x="112776" y="4267"/>
                  </a:cubicBezTo>
                  <a:cubicBezTo>
                    <a:pt x="117246" y="7112"/>
                    <a:pt x="121717" y="8534"/>
                    <a:pt x="126187" y="8534"/>
                  </a:cubicBezTo>
                  <a:cubicBezTo>
                    <a:pt x="130657" y="8534"/>
                    <a:pt x="135737" y="10973"/>
                    <a:pt x="141427" y="15849"/>
                  </a:cubicBezTo>
                  <a:cubicBezTo>
                    <a:pt x="147117" y="20726"/>
                    <a:pt x="157683" y="25197"/>
                    <a:pt x="173126" y="29261"/>
                  </a:cubicBezTo>
                  <a:cubicBezTo>
                    <a:pt x="188569" y="33325"/>
                    <a:pt x="200355" y="37185"/>
                    <a:pt x="208483" y="40843"/>
                  </a:cubicBezTo>
                  <a:cubicBezTo>
                    <a:pt x="216611" y="44501"/>
                    <a:pt x="226771" y="49581"/>
                    <a:pt x="238963" y="56083"/>
                  </a:cubicBezTo>
                  <a:cubicBezTo>
                    <a:pt x="245465" y="65024"/>
                    <a:pt x="250342" y="70917"/>
                    <a:pt x="253593" y="73761"/>
                  </a:cubicBezTo>
                  <a:cubicBezTo>
                    <a:pt x="256845" y="76606"/>
                    <a:pt x="259283" y="80873"/>
                    <a:pt x="260909" y="86563"/>
                  </a:cubicBezTo>
                  <a:cubicBezTo>
                    <a:pt x="262534" y="92253"/>
                    <a:pt x="263957" y="96723"/>
                    <a:pt x="265176" y="99974"/>
                  </a:cubicBezTo>
                  <a:cubicBezTo>
                    <a:pt x="266395" y="103225"/>
                    <a:pt x="266395" y="106883"/>
                    <a:pt x="265176" y="110947"/>
                  </a:cubicBezTo>
                  <a:cubicBezTo>
                    <a:pt x="263957" y="115011"/>
                    <a:pt x="263957" y="118872"/>
                    <a:pt x="265176" y="122530"/>
                  </a:cubicBezTo>
                  <a:cubicBezTo>
                    <a:pt x="266395" y="126187"/>
                    <a:pt x="268224" y="131267"/>
                    <a:pt x="270662" y="137769"/>
                  </a:cubicBezTo>
                  <a:lnTo>
                    <a:pt x="260909" y="162153"/>
                  </a:lnTo>
                  <a:cubicBezTo>
                    <a:pt x="244653" y="164592"/>
                    <a:pt x="232664" y="166421"/>
                    <a:pt x="224942" y="167640"/>
                  </a:cubicBezTo>
                  <a:cubicBezTo>
                    <a:pt x="217221" y="168859"/>
                    <a:pt x="207467" y="169875"/>
                    <a:pt x="195681" y="170688"/>
                  </a:cubicBezTo>
                  <a:cubicBezTo>
                    <a:pt x="183896" y="171501"/>
                    <a:pt x="173126" y="166421"/>
                    <a:pt x="163373" y="155448"/>
                  </a:cubicBezTo>
                  <a:cubicBezTo>
                    <a:pt x="153619" y="144475"/>
                    <a:pt x="136957" y="127610"/>
                    <a:pt x="113385" y="104851"/>
                  </a:cubicBezTo>
                  <a:lnTo>
                    <a:pt x="99974" y="89001"/>
                  </a:lnTo>
                  <a:cubicBezTo>
                    <a:pt x="80467" y="72745"/>
                    <a:pt x="66649" y="61163"/>
                    <a:pt x="58521" y="54254"/>
                  </a:cubicBezTo>
                  <a:cubicBezTo>
                    <a:pt x="50393" y="47346"/>
                    <a:pt x="42265" y="43078"/>
                    <a:pt x="34137" y="41452"/>
                  </a:cubicBezTo>
                  <a:cubicBezTo>
                    <a:pt x="26009" y="39827"/>
                    <a:pt x="14630" y="36576"/>
                    <a:pt x="0" y="31699"/>
                  </a:cubicBezTo>
                  <a:lnTo>
                    <a:pt x="10973" y="29261"/>
                  </a:lnTo>
                  <a:lnTo>
                    <a:pt x="8534" y="23165"/>
                  </a:lnTo>
                  <a:lnTo>
                    <a:pt x="19507" y="19507"/>
                  </a:lnTo>
                  <a:lnTo>
                    <a:pt x="13411" y="14630"/>
                  </a:lnTo>
                  <a:lnTo>
                    <a:pt x="23165" y="12192"/>
                  </a:lnTo>
                  <a:lnTo>
                    <a:pt x="20726" y="6096"/>
                  </a:lnTo>
                  <a:lnTo>
                    <a:pt x="52425" y="4877"/>
                  </a:lnTo>
                  <a:lnTo>
                    <a:pt x="46329" y="0"/>
                  </a:lnTo>
                  <a:close/>
                </a:path>
              </a:pathLst>
            </a:custGeom>
          </p:spPr>
        </p:pic>
        <p:pic>
          <p:nvPicPr>
            <p:cNvPr id="122" name="图片 121">
              <a:extLst>
                <a:ext uri="{FF2B5EF4-FFF2-40B4-BE49-F238E27FC236}">
                  <a16:creationId xmlns:a16="http://schemas.microsoft.com/office/drawing/2014/main" xmlns="" id="{4A4E563F-B86B-4C53-91DF-C33ED0FEA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8133" t="21038" r="51811" b="78909"/>
            <a:stretch>
              <a:fillRect/>
            </a:stretch>
          </p:blipFill>
          <p:spPr>
            <a:xfrm>
              <a:off x="6024059" y="1452535"/>
              <a:ext cx="64004" cy="45719"/>
            </a:xfrm>
            <a:custGeom>
              <a:avLst/>
              <a:gdLst/>
              <a:ahLst/>
              <a:cxnLst/>
              <a:rect l="l" t="t" r="r" b="b"/>
              <a:pathLst>
                <a:path w="5121" h="3658">
                  <a:moveTo>
                    <a:pt x="0" y="0"/>
                  </a:moveTo>
                  <a:lnTo>
                    <a:pt x="3901" y="0"/>
                  </a:lnTo>
                  <a:lnTo>
                    <a:pt x="5121" y="3658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21" name="图片 120">
              <a:extLst>
                <a:ext uri="{FF2B5EF4-FFF2-40B4-BE49-F238E27FC236}">
                  <a16:creationId xmlns:a16="http://schemas.microsoft.com/office/drawing/2014/main" xmlns="" id="{4812412D-DAD1-4CFB-BE83-133917301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358" t="31191" r="45997" b="53324"/>
            <a:stretch>
              <a:fillRect/>
            </a:stretch>
          </p:blipFill>
          <p:spPr>
            <a:xfrm>
              <a:off x="5277095" y="2102369"/>
              <a:ext cx="1286992" cy="1182073"/>
            </a:xfrm>
            <a:custGeom>
              <a:avLst/>
              <a:gdLst/>
              <a:ahLst/>
              <a:cxnLst/>
              <a:rect l="l" t="t" r="r" b="b"/>
              <a:pathLst>
                <a:path w="1156177" h="1061923">
                  <a:moveTo>
                    <a:pt x="577057" y="0"/>
                  </a:moveTo>
                  <a:lnTo>
                    <a:pt x="583153" y="1219"/>
                  </a:lnTo>
                  <a:lnTo>
                    <a:pt x="589249" y="10973"/>
                  </a:lnTo>
                  <a:cubicBezTo>
                    <a:pt x="604692" y="26416"/>
                    <a:pt x="621761" y="40233"/>
                    <a:pt x="640455" y="52425"/>
                  </a:cubicBezTo>
                  <a:cubicBezTo>
                    <a:pt x="642894" y="59741"/>
                    <a:pt x="644926" y="65024"/>
                    <a:pt x="646551" y="68275"/>
                  </a:cubicBezTo>
                  <a:cubicBezTo>
                    <a:pt x="648177" y="71526"/>
                    <a:pt x="648380" y="76606"/>
                    <a:pt x="647161" y="83515"/>
                  </a:cubicBezTo>
                  <a:cubicBezTo>
                    <a:pt x="645942" y="90424"/>
                    <a:pt x="641878" y="96723"/>
                    <a:pt x="634969" y="102413"/>
                  </a:cubicBezTo>
                  <a:cubicBezTo>
                    <a:pt x="628060" y="108102"/>
                    <a:pt x="617290" y="119481"/>
                    <a:pt x="602660" y="136550"/>
                  </a:cubicBezTo>
                  <a:lnTo>
                    <a:pt x="635578" y="108509"/>
                  </a:lnTo>
                  <a:lnTo>
                    <a:pt x="635578" y="113385"/>
                  </a:lnTo>
                  <a:lnTo>
                    <a:pt x="617290" y="126797"/>
                  </a:lnTo>
                  <a:lnTo>
                    <a:pt x="591687" y="154838"/>
                  </a:lnTo>
                  <a:lnTo>
                    <a:pt x="559988" y="174345"/>
                  </a:lnTo>
                  <a:cubicBezTo>
                    <a:pt x="564052" y="174345"/>
                    <a:pt x="567100" y="174345"/>
                    <a:pt x="569132" y="174345"/>
                  </a:cubicBezTo>
                  <a:cubicBezTo>
                    <a:pt x="571164" y="174345"/>
                    <a:pt x="575431" y="172110"/>
                    <a:pt x="581934" y="167640"/>
                  </a:cubicBezTo>
                  <a:cubicBezTo>
                    <a:pt x="588436" y="163169"/>
                    <a:pt x="594126" y="161747"/>
                    <a:pt x="599002" y="163373"/>
                  </a:cubicBezTo>
                  <a:cubicBezTo>
                    <a:pt x="603879" y="164998"/>
                    <a:pt x="608756" y="166217"/>
                    <a:pt x="613633" y="167030"/>
                  </a:cubicBezTo>
                  <a:cubicBezTo>
                    <a:pt x="618510" y="167843"/>
                    <a:pt x="626638" y="169062"/>
                    <a:pt x="638017" y="170688"/>
                  </a:cubicBezTo>
                  <a:lnTo>
                    <a:pt x="657524" y="197510"/>
                  </a:lnTo>
                  <a:cubicBezTo>
                    <a:pt x="653460" y="201574"/>
                    <a:pt x="650412" y="205841"/>
                    <a:pt x="648380" y="210312"/>
                  </a:cubicBezTo>
                  <a:cubicBezTo>
                    <a:pt x="646348" y="214782"/>
                    <a:pt x="637610" y="307238"/>
                    <a:pt x="622167" y="487680"/>
                  </a:cubicBezTo>
                  <a:lnTo>
                    <a:pt x="635578" y="479145"/>
                  </a:lnTo>
                  <a:lnTo>
                    <a:pt x="647770" y="465734"/>
                  </a:lnTo>
                  <a:lnTo>
                    <a:pt x="656305" y="470611"/>
                  </a:lnTo>
                  <a:lnTo>
                    <a:pt x="661182" y="468173"/>
                  </a:lnTo>
                  <a:lnTo>
                    <a:pt x="677031" y="487680"/>
                  </a:lnTo>
                  <a:cubicBezTo>
                    <a:pt x="689223" y="484429"/>
                    <a:pt x="700602" y="481990"/>
                    <a:pt x="711169" y="480365"/>
                  </a:cubicBezTo>
                  <a:cubicBezTo>
                    <a:pt x="721735" y="478739"/>
                    <a:pt x="788385" y="451104"/>
                    <a:pt x="911118" y="397459"/>
                  </a:cubicBezTo>
                  <a:cubicBezTo>
                    <a:pt x="912743" y="364134"/>
                    <a:pt x="914775" y="338937"/>
                    <a:pt x="917214" y="321869"/>
                  </a:cubicBezTo>
                  <a:cubicBezTo>
                    <a:pt x="919652" y="304800"/>
                    <a:pt x="921684" y="282651"/>
                    <a:pt x="923310" y="255422"/>
                  </a:cubicBezTo>
                  <a:cubicBezTo>
                    <a:pt x="924935" y="228193"/>
                    <a:pt x="923513" y="208077"/>
                    <a:pt x="919042" y="195072"/>
                  </a:cubicBezTo>
                  <a:cubicBezTo>
                    <a:pt x="914572" y="182067"/>
                    <a:pt x="908882" y="173329"/>
                    <a:pt x="901974" y="168859"/>
                  </a:cubicBezTo>
                  <a:cubicBezTo>
                    <a:pt x="895065" y="164389"/>
                    <a:pt x="883889" y="152806"/>
                    <a:pt x="868446" y="134112"/>
                  </a:cubicBezTo>
                  <a:cubicBezTo>
                    <a:pt x="874135" y="129235"/>
                    <a:pt x="878606" y="125374"/>
                    <a:pt x="881857" y="122529"/>
                  </a:cubicBezTo>
                  <a:cubicBezTo>
                    <a:pt x="885108" y="119685"/>
                    <a:pt x="892423" y="118262"/>
                    <a:pt x="903802" y="118262"/>
                  </a:cubicBezTo>
                  <a:cubicBezTo>
                    <a:pt x="915182" y="118262"/>
                    <a:pt x="928186" y="120497"/>
                    <a:pt x="942817" y="124968"/>
                  </a:cubicBezTo>
                  <a:cubicBezTo>
                    <a:pt x="957447" y="129438"/>
                    <a:pt x="967404" y="134112"/>
                    <a:pt x="972687" y="138989"/>
                  </a:cubicBezTo>
                  <a:cubicBezTo>
                    <a:pt x="977970" y="143865"/>
                    <a:pt x="983050" y="146101"/>
                    <a:pt x="987927" y="145694"/>
                  </a:cubicBezTo>
                  <a:cubicBezTo>
                    <a:pt x="992804" y="145288"/>
                    <a:pt x="998087" y="147929"/>
                    <a:pt x="1003777" y="153619"/>
                  </a:cubicBezTo>
                  <a:cubicBezTo>
                    <a:pt x="1009466" y="159309"/>
                    <a:pt x="1019626" y="168656"/>
                    <a:pt x="1034257" y="181661"/>
                  </a:cubicBezTo>
                  <a:cubicBezTo>
                    <a:pt x="1039134" y="196291"/>
                    <a:pt x="1042994" y="206654"/>
                    <a:pt x="1045839" y="212750"/>
                  </a:cubicBezTo>
                  <a:cubicBezTo>
                    <a:pt x="1048684" y="218846"/>
                    <a:pt x="1049090" y="223926"/>
                    <a:pt x="1047058" y="227990"/>
                  </a:cubicBezTo>
                  <a:cubicBezTo>
                    <a:pt x="1045026" y="232054"/>
                    <a:pt x="1043198" y="238150"/>
                    <a:pt x="1041572" y="246278"/>
                  </a:cubicBezTo>
                  <a:lnTo>
                    <a:pt x="1025722" y="249936"/>
                  </a:lnTo>
                  <a:cubicBezTo>
                    <a:pt x="1024097" y="251561"/>
                    <a:pt x="1022878" y="253390"/>
                    <a:pt x="1022065" y="255422"/>
                  </a:cubicBezTo>
                  <a:cubicBezTo>
                    <a:pt x="1021252" y="257454"/>
                    <a:pt x="1019830" y="264769"/>
                    <a:pt x="1017798" y="277368"/>
                  </a:cubicBezTo>
                  <a:cubicBezTo>
                    <a:pt x="1015766" y="289966"/>
                    <a:pt x="1012311" y="312521"/>
                    <a:pt x="1007434" y="345033"/>
                  </a:cubicBezTo>
                  <a:cubicBezTo>
                    <a:pt x="1012311" y="349097"/>
                    <a:pt x="1017391" y="351536"/>
                    <a:pt x="1022674" y="352349"/>
                  </a:cubicBezTo>
                  <a:cubicBezTo>
                    <a:pt x="1027958" y="353161"/>
                    <a:pt x="1033647" y="354787"/>
                    <a:pt x="1039743" y="357225"/>
                  </a:cubicBezTo>
                  <a:cubicBezTo>
                    <a:pt x="1045839" y="359664"/>
                    <a:pt x="1058031" y="362915"/>
                    <a:pt x="1076319" y="366979"/>
                  </a:cubicBezTo>
                  <a:cubicBezTo>
                    <a:pt x="1094607" y="371043"/>
                    <a:pt x="1106596" y="374294"/>
                    <a:pt x="1112286" y="376733"/>
                  </a:cubicBezTo>
                  <a:cubicBezTo>
                    <a:pt x="1117975" y="379171"/>
                    <a:pt x="1124071" y="380390"/>
                    <a:pt x="1130574" y="380390"/>
                  </a:cubicBezTo>
                  <a:cubicBezTo>
                    <a:pt x="1137889" y="390956"/>
                    <a:pt x="1143985" y="398272"/>
                    <a:pt x="1148862" y="402336"/>
                  </a:cubicBezTo>
                  <a:cubicBezTo>
                    <a:pt x="1153738" y="406400"/>
                    <a:pt x="1155974" y="411277"/>
                    <a:pt x="1155567" y="416966"/>
                  </a:cubicBezTo>
                  <a:cubicBezTo>
                    <a:pt x="1155161" y="422656"/>
                    <a:pt x="1155364" y="431190"/>
                    <a:pt x="1156177" y="442569"/>
                  </a:cubicBezTo>
                  <a:cubicBezTo>
                    <a:pt x="1151300" y="445821"/>
                    <a:pt x="1147439" y="448868"/>
                    <a:pt x="1144594" y="451713"/>
                  </a:cubicBezTo>
                  <a:cubicBezTo>
                    <a:pt x="1141750" y="454558"/>
                    <a:pt x="1137482" y="455981"/>
                    <a:pt x="1131793" y="455981"/>
                  </a:cubicBezTo>
                  <a:cubicBezTo>
                    <a:pt x="1126103" y="455981"/>
                    <a:pt x="1117975" y="457606"/>
                    <a:pt x="1107409" y="460857"/>
                  </a:cubicBezTo>
                  <a:lnTo>
                    <a:pt x="1107409" y="471830"/>
                  </a:lnTo>
                  <a:lnTo>
                    <a:pt x="1097655" y="475488"/>
                  </a:lnTo>
                  <a:lnTo>
                    <a:pt x="1092778" y="486461"/>
                  </a:lnTo>
                  <a:cubicBezTo>
                    <a:pt x="1070020" y="480771"/>
                    <a:pt x="1053154" y="476707"/>
                    <a:pt x="1042182" y="474269"/>
                  </a:cubicBezTo>
                  <a:cubicBezTo>
                    <a:pt x="1031209" y="471830"/>
                    <a:pt x="1023081" y="470814"/>
                    <a:pt x="1017798" y="471221"/>
                  </a:cubicBezTo>
                  <a:cubicBezTo>
                    <a:pt x="1012514" y="471627"/>
                    <a:pt x="1004996" y="471424"/>
                    <a:pt x="995242" y="470611"/>
                  </a:cubicBezTo>
                  <a:cubicBezTo>
                    <a:pt x="994430" y="480365"/>
                    <a:pt x="993617" y="486867"/>
                    <a:pt x="992804" y="490118"/>
                  </a:cubicBezTo>
                  <a:cubicBezTo>
                    <a:pt x="991991" y="493369"/>
                    <a:pt x="989959" y="497637"/>
                    <a:pt x="986708" y="502920"/>
                  </a:cubicBezTo>
                  <a:cubicBezTo>
                    <a:pt x="983457" y="508203"/>
                    <a:pt x="980206" y="518769"/>
                    <a:pt x="976954" y="534619"/>
                  </a:cubicBezTo>
                  <a:cubicBezTo>
                    <a:pt x="973703" y="550469"/>
                    <a:pt x="972281" y="567131"/>
                    <a:pt x="972687" y="584606"/>
                  </a:cubicBezTo>
                  <a:cubicBezTo>
                    <a:pt x="973094" y="602081"/>
                    <a:pt x="972484" y="629920"/>
                    <a:pt x="970858" y="668121"/>
                  </a:cubicBezTo>
                  <a:cubicBezTo>
                    <a:pt x="969233" y="706323"/>
                    <a:pt x="972687" y="753059"/>
                    <a:pt x="981222" y="808329"/>
                  </a:cubicBezTo>
                  <a:cubicBezTo>
                    <a:pt x="989756" y="863600"/>
                    <a:pt x="996055" y="907491"/>
                    <a:pt x="1000119" y="940003"/>
                  </a:cubicBezTo>
                  <a:lnTo>
                    <a:pt x="1011092" y="941222"/>
                  </a:lnTo>
                  <a:lnTo>
                    <a:pt x="1018407" y="958291"/>
                  </a:lnTo>
                  <a:cubicBezTo>
                    <a:pt x="1016782" y="959917"/>
                    <a:pt x="1015156" y="961948"/>
                    <a:pt x="1013530" y="964387"/>
                  </a:cubicBezTo>
                  <a:cubicBezTo>
                    <a:pt x="1011905" y="966825"/>
                    <a:pt x="1011498" y="975156"/>
                    <a:pt x="1012311" y="989381"/>
                  </a:cubicBezTo>
                  <a:cubicBezTo>
                    <a:pt x="1013124" y="1003605"/>
                    <a:pt x="1011905" y="1013358"/>
                    <a:pt x="1008654" y="1018641"/>
                  </a:cubicBezTo>
                  <a:cubicBezTo>
                    <a:pt x="1005402" y="1023925"/>
                    <a:pt x="1000932" y="1030224"/>
                    <a:pt x="995242" y="1037539"/>
                  </a:cubicBezTo>
                  <a:cubicBezTo>
                    <a:pt x="990366" y="1042416"/>
                    <a:pt x="985895" y="1046073"/>
                    <a:pt x="981831" y="1048512"/>
                  </a:cubicBezTo>
                  <a:cubicBezTo>
                    <a:pt x="977767" y="1050950"/>
                    <a:pt x="972890" y="1053795"/>
                    <a:pt x="967201" y="1057046"/>
                  </a:cubicBezTo>
                  <a:cubicBezTo>
                    <a:pt x="961511" y="1060297"/>
                    <a:pt x="953383" y="1059484"/>
                    <a:pt x="942817" y="1054608"/>
                  </a:cubicBezTo>
                  <a:cubicBezTo>
                    <a:pt x="932250" y="1049731"/>
                    <a:pt x="922903" y="1046073"/>
                    <a:pt x="914775" y="1043635"/>
                  </a:cubicBezTo>
                  <a:cubicBezTo>
                    <a:pt x="906647" y="1041197"/>
                    <a:pt x="895674" y="1037133"/>
                    <a:pt x="881857" y="1031443"/>
                  </a:cubicBezTo>
                  <a:lnTo>
                    <a:pt x="847719" y="996086"/>
                  </a:lnTo>
                  <a:lnTo>
                    <a:pt x="852596" y="982675"/>
                  </a:lnTo>
                  <a:lnTo>
                    <a:pt x="837966" y="975360"/>
                  </a:lnTo>
                  <a:lnTo>
                    <a:pt x="844062" y="970483"/>
                  </a:lnTo>
                  <a:cubicBezTo>
                    <a:pt x="831870" y="959104"/>
                    <a:pt x="822116" y="946099"/>
                    <a:pt x="814801" y="931468"/>
                  </a:cubicBezTo>
                  <a:cubicBezTo>
                    <a:pt x="801796" y="925779"/>
                    <a:pt x="792246" y="921512"/>
                    <a:pt x="786150" y="918667"/>
                  </a:cubicBezTo>
                  <a:cubicBezTo>
                    <a:pt x="780054" y="915822"/>
                    <a:pt x="775583" y="914196"/>
                    <a:pt x="772738" y="913790"/>
                  </a:cubicBezTo>
                  <a:cubicBezTo>
                    <a:pt x="769894" y="913384"/>
                    <a:pt x="766439" y="912368"/>
                    <a:pt x="762375" y="910742"/>
                  </a:cubicBezTo>
                  <a:lnTo>
                    <a:pt x="766033" y="902208"/>
                  </a:lnTo>
                  <a:lnTo>
                    <a:pt x="755060" y="885139"/>
                  </a:lnTo>
                  <a:lnTo>
                    <a:pt x="688004" y="840029"/>
                  </a:lnTo>
                  <a:lnTo>
                    <a:pt x="679470" y="831494"/>
                  </a:lnTo>
                  <a:cubicBezTo>
                    <a:pt x="698977" y="840435"/>
                    <a:pt x="713404" y="847344"/>
                    <a:pt x="722751" y="852221"/>
                  </a:cubicBezTo>
                  <a:cubicBezTo>
                    <a:pt x="732098" y="857097"/>
                    <a:pt x="739820" y="859739"/>
                    <a:pt x="745916" y="860145"/>
                  </a:cubicBezTo>
                  <a:cubicBezTo>
                    <a:pt x="752012" y="860552"/>
                    <a:pt x="755670" y="860349"/>
                    <a:pt x="756889" y="859536"/>
                  </a:cubicBezTo>
                  <a:cubicBezTo>
                    <a:pt x="758108" y="858723"/>
                    <a:pt x="759937" y="857504"/>
                    <a:pt x="762375" y="855878"/>
                  </a:cubicBezTo>
                  <a:cubicBezTo>
                    <a:pt x="783508" y="864006"/>
                    <a:pt x="799154" y="869696"/>
                    <a:pt x="809314" y="872947"/>
                  </a:cubicBezTo>
                  <a:cubicBezTo>
                    <a:pt x="819474" y="876198"/>
                    <a:pt x="829228" y="876401"/>
                    <a:pt x="838575" y="873557"/>
                  </a:cubicBezTo>
                  <a:cubicBezTo>
                    <a:pt x="847922" y="870712"/>
                    <a:pt x="861130" y="866851"/>
                    <a:pt x="878199" y="861974"/>
                  </a:cubicBezTo>
                  <a:cubicBezTo>
                    <a:pt x="878199" y="850595"/>
                    <a:pt x="877996" y="842873"/>
                    <a:pt x="877590" y="838809"/>
                  </a:cubicBezTo>
                  <a:cubicBezTo>
                    <a:pt x="877183" y="834745"/>
                    <a:pt x="879622" y="828853"/>
                    <a:pt x="884905" y="821131"/>
                  </a:cubicBezTo>
                  <a:cubicBezTo>
                    <a:pt x="890188" y="813409"/>
                    <a:pt x="892017" y="791870"/>
                    <a:pt x="890391" y="756513"/>
                  </a:cubicBezTo>
                  <a:cubicBezTo>
                    <a:pt x="888766" y="721157"/>
                    <a:pt x="890798" y="638861"/>
                    <a:pt x="896487" y="509625"/>
                  </a:cubicBezTo>
                  <a:cubicBezTo>
                    <a:pt x="868852" y="521817"/>
                    <a:pt x="846906" y="531368"/>
                    <a:pt x="830650" y="538277"/>
                  </a:cubicBezTo>
                  <a:cubicBezTo>
                    <a:pt x="814394" y="545185"/>
                    <a:pt x="792855" y="552094"/>
                    <a:pt x="766033" y="559003"/>
                  </a:cubicBezTo>
                  <a:cubicBezTo>
                    <a:pt x="739210" y="565912"/>
                    <a:pt x="721126" y="572414"/>
                    <a:pt x="711778" y="578510"/>
                  </a:cubicBezTo>
                  <a:cubicBezTo>
                    <a:pt x="702431" y="584606"/>
                    <a:pt x="691662" y="592125"/>
                    <a:pt x="679470" y="601065"/>
                  </a:cubicBezTo>
                  <a:lnTo>
                    <a:pt x="707511" y="623011"/>
                  </a:lnTo>
                  <a:cubicBezTo>
                    <a:pt x="701822" y="616509"/>
                    <a:pt x="698977" y="608787"/>
                    <a:pt x="698977" y="599846"/>
                  </a:cubicBezTo>
                  <a:lnTo>
                    <a:pt x="717265" y="609600"/>
                  </a:lnTo>
                  <a:lnTo>
                    <a:pt x="706292" y="586435"/>
                  </a:lnTo>
                  <a:lnTo>
                    <a:pt x="737991" y="598627"/>
                  </a:lnTo>
                  <a:cubicBezTo>
                    <a:pt x="745306" y="610006"/>
                    <a:pt x="751402" y="617728"/>
                    <a:pt x="756279" y="621792"/>
                  </a:cubicBezTo>
                  <a:cubicBezTo>
                    <a:pt x="761156" y="625856"/>
                    <a:pt x="763391" y="629107"/>
                    <a:pt x="762985" y="631545"/>
                  </a:cubicBezTo>
                  <a:cubicBezTo>
                    <a:pt x="762578" y="633984"/>
                    <a:pt x="762375" y="636422"/>
                    <a:pt x="762375" y="638861"/>
                  </a:cubicBezTo>
                  <a:lnTo>
                    <a:pt x="779444" y="657148"/>
                  </a:lnTo>
                  <a:lnTo>
                    <a:pt x="785540" y="665683"/>
                  </a:lnTo>
                  <a:lnTo>
                    <a:pt x="825774" y="704697"/>
                  </a:lnTo>
                  <a:lnTo>
                    <a:pt x="837966" y="727862"/>
                  </a:lnTo>
                  <a:lnTo>
                    <a:pt x="830650" y="733958"/>
                  </a:lnTo>
                  <a:cubicBezTo>
                    <a:pt x="830650" y="741273"/>
                    <a:pt x="829634" y="749401"/>
                    <a:pt x="827602" y="758342"/>
                  </a:cubicBezTo>
                  <a:cubicBezTo>
                    <a:pt x="825570" y="767283"/>
                    <a:pt x="823538" y="773988"/>
                    <a:pt x="821506" y="778459"/>
                  </a:cubicBezTo>
                  <a:cubicBezTo>
                    <a:pt x="819474" y="782929"/>
                    <a:pt x="817239" y="791667"/>
                    <a:pt x="814801" y="804672"/>
                  </a:cubicBezTo>
                  <a:lnTo>
                    <a:pt x="801390" y="815645"/>
                  </a:lnTo>
                  <a:cubicBezTo>
                    <a:pt x="791636" y="809955"/>
                    <a:pt x="782086" y="804672"/>
                    <a:pt x="772738" y="799795"/>
                  </a:cubicBezTo>
                  <a:cubicBezTo>
                    <a:pt x="763391" y="794918"/>
                    <a:pt x="758108" y="793089"/>
                    <a:pt x="756889" y="794308"/>
                  </a:cubicBezTo>
                  <a:cubicBezTo>
                    <a:pt x="755670" y="795528"/>
                    <a:pt x="752622" y="796544"/>
                    <a:pt x="747745" y="797357"/>
                  </a:cubicBezTo>
                  <a:lnTo>
                    <a:pt x="728238" y="786384"/>
                  </a:lnTo>
                  <a:lnTo>
                    <a:pt x="706292" y="737616"/>
                  </a:lnTo>
                  <a:lnTo>
                    <a:pt x="708730" y="758342"/>
                  </a:lnTo>
                  <a:cubicBezTo>
                    <a:pt x="703041" y="751840"/>
                    <a:pt x="701415" y="744118"/>
                    <a:pt x="703854" y="735177"/>
                  </a:cubicBezTo>
                  <a:lnTo>
                    <a:pt x="695319" y="731520"/>
                  </a:lnTo>
                  <a:cubicBezTo>
                    <a:pt x="692068" y="706323"/>
                    <a:pt x="690239" y="688848"/>
                    <a:pt x="689833" y="679094"/>
                  </a:cubicBezTo>
                  <a:cubicBezTo>
                    <a:pt x="689426" y="669340"/>
                    <a:pt x="687598" y="660806"/>
                    <a:pt x="684346" y="653491"/>
                  </a:cubicBezTo>
                  <a:cubicBezTo>
                    <a:pt x="681095" y="646176"/>
                    <a:pt x="677438" y="633984"/>
                    <a:pt x="673374" y="616915"/>
                  </a:cubicBezTo>
                  <a:cubicBezTo>
                    <a:pt x="678250" y="624230"/>
                    <a:pt x="685566" y="627888"/>
                    <a:pt x="695319" y="627888"/>
                  </a:cubicBezTo>
                  <a:cubicBezTo>
                    <a:pt x="694506" y="624637"/>
                    <a:pt x="693490" y="621588"/>
                    <a:pt x="692271" y="618744"/>
                  </a:cubicBezTo>
                  <a:cubicBezTo>
                    <a:pt x="691052" y="615899"/>
                    <a:pt x="685972" y="610209"/>
                    <a:pt x="677031" y="601675"/>
                  </a:cubicBezTo>
                  <a:cubicBezTo>
                    <a:pt x="668090" y="593140"/>
                    <a:pt x="659556" y="583387"/>
                    <a:pt x="651428" y="572414"/>
                  </a:cubicBezTo>
                  <a:cubicBezTo>
                    <a:pt x="643300" y="561441"/>
                    <a:pt x="639236" y="553517"/>
                    <a:pt x="639236" y="548640"/>
                  </a:cubicBezTo>
                  <a:cubicBezTo>
                    <a:pt x="639236" y="543763"/>
                    <a:pt x="639236" y="538073"/>
                    <a:pt x="639236" y="531571"/>
                  </a:cubicBezTo>
                  <a:lnTo>
                    <a:pt x="620948" y="518160"/>
                  </a:lnTo>
                  <a:cubicBezTo>
                    <a:pt x="612007" y="623011"/>
                    <a:pt x="604489" y="703275"/>
                    <a:pt x="598393" y="758952"/>
                  </a:cubicBezTo>
                  <a:cubicBezTo>
                    <a:pt x="592297" y="814628"/>
                    <a:pt x="594735" y="847953"/>
                    <a:pt x="605708" y="858926"/>
                  </a:cubicBezTo>
                  <a:cubicBezTo>
                    <a:pt x="616681" y="869899"/>
                    <a:pt x="622777" y="877417"/>
                    <a:pt x="623996" y="881481"/>
                  </a:cubicBezTo>
                  <a:cubicBezTo>
                    <a:pt x="625215" y="885545"/>
                    <a:pt x="626638" y="890422"/>
                    <a:pt x="628263" y="896112"/>
                  </a:cubicBezTo>
                  <a:lnTo>
                    <a:pt x="624606" y="905865"/>
                  </a:lnTo>
                  <a:cubicBezTo>
                    <a:pt x="615665" y="908304"/>
                    <a:pt x="608350" y="907897"/>
                    <a:pt x="602660" y="904646"/>
                  </a:cubicBezTo>
                  <a:cubicBezTo>
                    <a:pt x="599409" y="918464"/>
                    <a:pt x="596564" y="928217"/>
                    <a:pt x="594126" y="933907"/>
                  </a:cubicBezTo>
                  <a:cubicBezTo>
                    <a:pt x="591687" y="939597"/>
                    <a:pt x="591890" y="946302"/>
                    <a:pt x="594735" y="954024"/>
                  </a:cubicBezTo>
                  <a:cubicBezTo>
                    <a:pt x="597580" y="961745"/>
                    <a:pt x="598596" y="970686"/>
                    <a:pt x="597783" y="980846"/>
                  </a:cubicBezTo>
                  <a:cubicBezTo>
                    <a:pt x="596970" y="991006"/>
                    <a:pt x="595345" y="999947"/>
                    <a:pt x="592906" y="1007668"/>
                  </a:cubicBezTo>
                  <a:cubicBezTo>
                    <a:pt x="590468" y="1015390"/>
                    <a:pt x="587623" y="1020877"/>
                    <a:pt x="584372" y="1024128"/>
                  </a:cubicBezTo>
                  <a:cubicBezTo>
                    <a:pt x="581121" y="1027379"/>
                    <a:pt x="578886" y="1030630"/>
                    <a:pt x="577666" y="1033881"/>
                  </a:cubicBezTo>
                  <a:cubicBezTo>
                    <a:pt x="576447" y="1037133"/>
                    <a:pt x="574212" y="1042416"/>
                    <a:pt x="570961" y="1049731"/>
                  </a:cubicBezTo>
                  <a:lnTo>
                    <a:pt x="558769" y="1049731"/>
                  </a:lnTo>
                  <a:lnTo>
                    <a:pt x="552673" y="1055827"/>
                  </a:lnTo>
                  <a:lnTo>
                    <a:pt x="529508" y="1061923"/>
                  </a:lnTo>
                  <a:lnTo>
                    <a:pt x="528289" y="1054608"/>
                  </a:lnTo>
                  <a:lnTo>
                    <a:pt x="536823" y="1048512"/>
                  </a:lnTo>
                  <a:lnTo>
                    <a:pt x="542919" y="1038758"/>
                  </a:lnTo>
                  <a:cubicBezTo>
                    <a:pt x="526663" y="1035507"/>
                    <a:pt x="512033" y="1028598"/>
                    <a:pt x="499028" y="1018032"/>
                  </a:cubicBezTo>
                  <a:lnTo>
                    <a:pt x="513658" y="1009497"/>
                  </a:lnTo>
                  <a:lnTo>
                    <a:pt x="472206" y="952195"/>
                  </a:lnTo>
                  <a:lnTo>
                    <a:pt x="488055" y="969264"/>
                  </a:lnTo>
                  <a:lnTo>
                    <a:pt x="489274" y="953414"/>
                  </a:lnTo>
                  <a:lnTo>
                    <a:pt x="474644" y="942441"/>
                  </a:lnTo>
                  <a:lnTo>
                    <a:pt x="461233" y="922934"/>
                  </a:lnTo>
                  <a:lnTo>
                    <a:pt x="455137" y="920496"/>
                  </a:lnTo>
                  <a:lnTo>
                    <a:pt x="431972" y="879043"/>
                  </a:lnTo>
                  <a:lnTo>
                    <a:pt x="408807" y="905865"/>
                  </a:lnTo>
                  <a:cubicBezTo>
                    <a:pt x="390113" y="921309"/>
                    <a:pt x="376702" y="932078"/>
                    <a:pt x="368574" y="938174"/>
                  </a:cubicBezTo>
                  <a:cubicBezTo>
                    <a:pt x="360446" y="944270"/>
                    <a:pt x="354756" y="947725"/>
                    <a:pt x="351505" y="948537"/>
                  </a:cubicBezTo>
                  <a:cubicBezTo>
                    <a:pt x="348254" y="949350"/>
                    <a:pt x="344596" y="949757"/>
                    <a:pt x="340532" y="949757"/>
                  </a:cubicBezTo>
                  <a:cubicBezTo>
                    <a:pt x="339719" y="935939"/>
                    <a:pt x="338906" y="926185"/>
                    <a:pt x="338094" y="920496"/>
                  </a:cubicBezTo>
                  <a:cubicBezTo>
                    <a:pt x="337281" y="914806"/>
                    <a:pt x="338500" y="909929"/>
                    <a:pt x="341751" y="905865"/>
                  </a:cubicBezTo>
                  <a:cubicBezTo>
                    <a:pt x="345002" y="901801"/>
                    <a:pt x="346425" y="898956"/>
                    <a:pt x="346018" y="897331"/>
                  </a:cubicBezTo>
                  <a:cubicBezTo>
                    <a:pt x="345612" y="895705"/>
                    <a:pt x="345409" y="893673"/>
                    <a:pt x="345409" y="891235"/>
                  </a:cubicBezTo>
                  <a:lnTo>
                    <a:pt x="360039" y="880262"/>
                  </a:lnTo>
                  <a:lnTo>
                    <a:pt x="356382" y="871728"/>
                  </a:lnTo>
                  <a:lnTo>
                    <a:pt x="371012" y="859536"/>
                  </a:lnTo>
                  <a:lnTo>
                    <a:pt x="369793" y="853440"/>
                  </a:lnTo>
                  <a:lnTo>
                    <a:pt x="371012" y="851001"/>
                  </a:lnTo>
                  <a:lnTo>
                    <a:pt x="379546" y="854659"/>
                  </a:lnTo>
                  <a:lnTo>
                    <a:pt x="406369" y="820521"/>
                  </a:lnTo>
                  <a:lnTo>
                    <a:pt x="399054" y="791261"/>
                  </a:lnTo>
                  <a:lnTo>
                    <a:pt x="405150" y="799795"/>
                  </a:lnTo>
                  <a:cubicBezTo>
                    <a:pt x="403524" y="793293"/>
                    <a:pt x="402711" y="788619"/>
                    <a:pt x="402711" y="785774"/>
                  </a:cubicBezTo>
                  <a:cubicBezTo>
                    <a:pt x="402711" y="782929"/>
                    <a:pt x="401492" y="779881"/>
                    <a:pt x="399054" y="776630"/>
                  </a:cubicBezTo>
                  <a:cubicBezTo>
                    <a:pt x="396615" y="773379"/>
                    <a:pt x="394177" y="766876"/>
                    <a:pt x="391738" y="757123"/>
                  </a:cubicBezTo>
                  <a:cubicBezTo>
                    <a:pt x="299892" y="833526"/>
                    <a:pt x="251734" y="871728"/>
                    <a:pt x="247263" y="871728"/>
                  </a:cubicBezTo>
                  <a:cubicBezTo>
                    <a:pt x="242793" y="871728"/>
                    <a:pt x="238119" y="871728"/>
                    <a:pt x="233242" y="871728"/>
                  </a:cubicBezTo>
                  <a:lnTo>
                    <a:pt x="228366" y="860755"/>
                  </a:lnTo>
                  <a:lnTo>
                    <a:pt x="221050" y="853440"/>
                  </a:lnTo>
                  <a:lnTo>
                    <a:pt x="228366" y="842467"/>
                  </a:lnTo>
                  <a:lnTo>
                    <a:pt x="225927" y="825398"/>
                  </a:lnTo>
                  <a:lnTo>
                    <a:pt x="221050" y="824179"/>
                  </a:lnTo>
                  <a:lnTo>
                    <a:pt x="217393" y="815645"/>
                  </a:lnTo>
                  <a:lnTo>
                    <a:pt x="236900" y="801014"/>
                  </a:lnTo>
                  <a:lnTo>
                    <a:pt x="362478" y="671779"/>
                  </a:lnTo>
                  <a:lnTo>
                    <a:pt x="355162" y="682752"/>
                  </a:lnTo>
                  <a:lnTo>
                    <a:pt x="360039" y="686409"/>
                  </a:lnTo>
                  <a:lnTo>
                    <a:pt x="342970" y="727862"/>
                  </a:lnTo>
                  <a:cubicBezTo>
                    <a:pt x="356788" y="718921"/>
                    <a:pt x="370606" y="709168"/>
                    <a:pt x="384423" y="698601"/>
                  </a:cubicBezTo>
                  <a:cubicBezTo>
                    <a:pt x="381172" y="695350"/>
                    <a:pt x="378530" y="691692"/>
                    <a:pt x="376498" y="687628"/>
                  </a:cubicBezTo>
                  <a:cubicBezTo>
                    <a:pt x="374466" y="683564"/>
                    <a:pt x="373247" y="680110"/>
                    <a:pt x="372841" y="677265"/>
                  </a:cubicBezTo>
                  <a:cubicBezTo>
                    <a:pt x="372434" y="674421"/>
                    <a:pt x="371012" y="670560"/>
                    <a:pt x="368574" y="665683"/>
                  </a:cubicBezTo>
                  <a:lnTo>
                    <a:pt x="363697" y="664464"/>
                  </a:lnTo>
                  <a:lnTo>
                    <a:pt x="361258" y="657148"/>
                  </a:lnTo>
                  <a:lnTo>
                    <a:pt x="366135" y="652272"/>
                  </a:lnTo>
                  <a:lnTo>
                    <a:pt x="361258" y="648614"/>
                  </a:lnTo>
                  <a:lnTo>
                    <a:pt x="360039" y="640080"/>
                  </a:lnTo>
                  <a:lnTo>
                    <a:pt x="364916" y="635203"/>
                  </a:lnTo>
                  <a:cubicBezTo>
                    <a:pt x="362478" y="628701"/>
                    <a:pt x="360446" y="624230"/>
                    <a:pt x="358820" y="621792"/>
                  </a:cubicBezTo>
                  <a:cubicBezTo>
                    <a:pt x="357194" y="619353"/>
                    <a:pt x="356382" y="616509"/>
                    <a:pt x="356382" y="613257"/>
                  </a:cubicBezTo>
                  <a:cubicBezTo>
                    <a:pt x="356382" y="610006"/>
                    <a:pt x="357398" y="604317"/>
                    <a:pt x="359430" y="596189"/>
                  </a:cubicBezTo>
                  <a:cubicBezTo>
                    <a:pt x="361462" y="588061"/>
                    <a:pt x="364510" y="572211"/>
                    <a:pt x="368574" y="548640"/>
                  </a:cubicBezTo>
                  <a:lnTo>
                    <a:pt x="369793" y="554736"/>
                  </a:lnTo>
                  <a:cubicBezTo>
                    <a:pt x="370606" y="543356"/>
                    <a:pt x="371825" y="535432"/>
                    <a:pt x="373450" y="530961"/>
                  </a:cubicBezTo>
                  <a:cubicBezTo>
                    <a:pt x="375076" y="526491"/>
                    <a:pt x="375279" y="523443"/>
                    <a:pt x="374060" y="521817"/>
                  </a:cubicBezTo>
                  <a:cubicBezTo>
                    <a:pt x="372841" y="520192"/>
                    <a:pt x="371825" y="518160"/>
                    <a:pt x="371012" y="515721"/>
                  </a:cubicBezTo>
                  <a:cubicBezTo>
                    <a:pt x="372638" y="506780"/>
                    <a:pt x="374670" y="500075"/>
                    <a:pt x="377108" y="495605"/>
                  </a:cubicBezTo>
                  <a:cubicBezTo>
                    <a:pt x="379546" y="491134"/>
                    <a:pt x="381578" y="481990"/>
                    <a:pt x="383204" y="468173"/>
                  </a:cubicBezTo>
                  <a:cubicBezTo>
                    <a:pt x="384830" y="454355"/>
                    <a:pt x="388487" y="428345"/>
                    <a:pt x="394177" y="390144"/>
                  </a:cubicBezTo>
                  <a:cubicBezTo>
                    <a:pt x="388487" y="395833"/>
                    <a:pt x="383204" y="400913"/>
                    <a:pt x="378327" y="405384"/>
                  </a:cubicBezTo>
                  <a:cubicBezTo>
                    <a:pt x="373450" y="409854"/>
                    <a:pt x="361055" y="426923"/>
                    <a:pt x="341142" y="456590"/>
                  </a:cubicBezTo>
                  <a:cubicBezTo>
                    <a:pt x="321228" y="486257"/>
                    <a:pt x="307207" y="509829"/>
                    <a:pt x="299079" y="527304"/>
                  </a:cubicBezTo>
                  <a:cubicBezTo>
                    <a:pt x="290951" y="544779"/>
                    <a:pt x="283230" y="559003"/>
                    <a:pt x="275914" y="569976"/>
                  </a:cubicBezTo>
                  <a:cubicBezTo>
                    <a:pt x="268599" y="580948"/>
                    <a:pt x="261894" y="595782"/>
                    <a:pt x="255798" y="614477"/>
                  </a:cubicBezTo>
                  <a:cubicBezTo>
                    <a:pt x="249702" y="633171"/>
                    <a:pt x="245638" y="649224"/>
                    <a:pt x="243606" y="662635"/>
                  </a:cubicBezTo>
                  <a:cubicBezTo>
                    <a:pt x="241574" y="676046"/>
                    <a:pt x="240151" y="687019"/>
                    <a:pt x="239338" y="695553"/>
                  </a:cubicBezTo>
                  <a:cubicBezTo>
                    <a:pt x="238526" y="704088"/>
                    <a:pt x="237306" y="719734"/>
                    <a:pt x="235681" y="742492"/>
                  </a:cubicBezTo>
                  <a:lnTo>
                    <a:pt x="241777" y="742492"/>
                  </a:lnTo>
                  <a:cubicBezTo>
                    <a:pt x="240964" y="744931"/>
                    <a:pt x="238526" y="752246"/>
                    <a:pt x="234462" y="764438"/>
                  </a:cubicBezTo>
                  <a:cubicBezTo>
                    <a:pt x="230398" y="776630"/>
                    <a:pt x="226334" y="790448"/>
                    <a:pt x="222270" y="805891"/>
                  </a:cubicBezTo>
                  <a:lnTo>
                    <a:pt x="212516" y="813206"/>
                  </a:lnTo>
                  <a:cubicBezTo>
                    <a:pt x="196260" y="807517"/>
                    <a:pt x="180410" y="805078"/>
                    <a:pt x="164967" y="805891"/>
                  </a:cubicBezTo>
                  <a:cubicBezTo>
                    <a:pt x="163342" y="803453"/>
                    <a:pt x="159684" y="796137"/>
                    <a:pt x="153994" y="783945"/>
                  </a:cubicBezTo>
                  <a:cubicBezTo>
                    <a:pt x="148305" y="771753"/>
                    <a:pt x="142412" y="761796"/>
                    <a:pt x="136316" y="754075"/>
                  </a:cubicBezTo>
                  <a:cubicBezTo>
                    <a:pt x="130220" y="746353"/>
                    <a:pt x="125953" y="739648"/>
                    <a:pt x="123514" y="733958"/>
                  </a:cubicBezTo>
                  <a:cubicBezTo>
                    <a:pt x="121076" y="728269"/>
                    <a:pt x="120873" y="723189"/>
                    <a:pt x="122905" y="718718"/>
                  </a:cubicBezTo>
                  <a:cubicBezTo>
                    <a:pt x="124937" y="714248"/>
                    <a:pt x="125546" y="710590"/>
                    <a:pt x="124734" y="707745"/>
                  </a:cubicBezTo>
                  <a:cubicBezTo>
                    <a:pt x="123921" y="704901"/>
                    <a:pt x="122295" y="700227"/>
                    <a:pt x="119857" y="693724"/>
                  </a:cubicBezTo>
                  <a:cubicBezTo>
                    <a:pt x="120670" y="690473"/>
                    <a:pt x="121889" y="688645"/>
                    <a:pt x="123514" y="688238"/>
                  </a:cubicBezTo>
                  <a:cubicBezTo>
                    <a:pt x="125140" y="687832"/>
                    <a:pt x="129814" y="683564"/>
                    <a:pt x="137535" y="675436"/>
                  </a:cubicBezTo>
                  <a:cubicBezTo>
                    <a:pt x="145257" y="667308"/>
                    <a:pt x="150946" y="653694"/>
                    <a:pt x="154604" y="634593"/>
                  </a:cubicBezTo>
                  <a:cubicBezTo>
                    <a:pt x="158262" y="615492"/>
                    <a:pt x="163138" y="587451"/>
                    <a:pt x="169234" y="550469"/>
                  </a:cubicBezTo>
                  <a:cubicBezTo>
                    <a:pt x="175330" y="513486"/>
                    <a:pt x="177769" y="490931"/>
                    <a:pt x="176550" y="482803"/>
                  </a:cubicBezTo>
                  <a:cubicBezTo>
                    <a:pt x="175330" y="474675"/>
                    <a:pt x="174314" y="465734"/>
                    <a:pt x="173502" y="455981"/>
                  </a:cubicBezTo>
                  <a:cubicBezTo>
                    <a:pt x="159684" y="464921"/>
                    <a:pt x="148711" y="471017"/>
                    <a:pt x="140583" y="474269"/>
                  </a:cubicBezTo>
                  <a:cubicBezTo>
                    <a:pt x="132455" y="477520"/>
                    <a:pt x="117825" y="485038"/>
                    <a:pt x="96692" y="496824"/>
                  </a:cubicBezTo>
                  <a:cubicBezTo>
                    <a:pt x="75559" y="508609"/>
                    <a:pt x="61742" y="516737"/>
                    <a:pt x="55239" y="521208"/>
                  </a:cubicBezTo>
                  <a:cubicBezTo>
                    <a:pt x="48737" y="525678"/>
                    <a:pt x="39390" y="529132"/>
                    <a:pt x="27198" y="531571"/>
                  </a:cubicBezTo>
                  <a:lnTo>
                    <a:pt x="11348" y="521817"/>
                  </a:lnTo>
                  <a:cubicBezTo>
                    <a:pt x="2407" y="499872"/>
                    <a:pt x="-1250" y="476301"/>
                    <a:pt x="375" y="451104"/>
                  </a:cubicBezTo>
                  <a:lnTo>
                    <a:pt x="8910" y="447446"/>
                  </a:lnTo>
                  <a:cubicBezTo>
                    <a:pt x="9722" y="447446"/>
                    <a:pt x="10942" y="447649"/>
                    <a:pt x="12567" y="448056"/>
                  </a:cubicBezTo>
                  <a:cubicBezTo>
                    <a:pt x="14193" y="448462"/>
                    <a:pt x="18257" y="447649"/>
                    <a:pt x="24759" y="445617"/>
                  </a:cubicBezTo>
                  <a:cubicBezTo>
                    <a:pt x="31262" y="443585"/>
                    <a:pt x="44470" y="436473"/>
                    <a:pt x="64383" y="424281"/>
                  </a:cubicBezTo>
                  <a:cubicBezTo>
                    <a:pt x="84297" y="412089"/>
                    <a:pt x="103601" y="401929"/>
                    <a:pt x="122295" y="393801"/>
                  </a:cubicBezTo>
                  <a:cubicBezTo>
                    <a:pt x="140990" y="385673"/>
                    <a:pt x="153182" y="379374"/>
                    <a:pt x="158871" y="374904"/>
                  </a:cubicBezTo>
                  <a:cubicBezTo>
                    <a:pt x="164561" y="370434"/>
                    <a:pt x="170047" y="367589"/>
                    <a:pt x="175330" y="366369"/>
                  </a:cubicBezTo>
                  <a:cubicBezTo>
                    <a:pt x="180614" y="365150"/>
                    <a:pt x="187116" y="365760"/>
                    <a:pt x="194838" y="368198"/>
                  </a:cubicBezTo>
                  <a:cubicBezTo>
                    <a:pt x="202559" y="370637"/>
                    <a:pt x="215767" y="374294"/>
                    <a:pt x="234462" y="379171"/>
                  </a:cubicBezTo>
                  <a:lnTo>
                    <a:pt x="236900" y="387705"/>
                  </a:lnTo>
                  <a:lnTo>
                    <a:pt x="245434" y="392582"/>
                  </a:lnTo>
                  <a:cubicBezTo>
                    <a:pt x="247060" y="399085"/>
                    <a:pt x="249092" y="404774"/>
                    <a:pt x="251530" y="409651"/>
                  </a:cubicBezTo>
                  <a:cubicBezTo>
                    <a:pt x="253969" y="414528"/>
                    <a:pt x="254375" y="431800"/>
                    <a:pt x="252750" y="461467"/>
                  </a:cubicBezTo>
                  <a:cubicBezTo>
                    <a:pt x="251124" y="491134"/>
                    <a:pt x="248279" y="512673"/>
                    <a:pt x="244215" y="526085"/>
                  </a:cubicBezTo>
                  <a:cubicBezTo>
                    <a:pt x="240151" y="539496"/>
                    <a:pt x="237713" y="548437"/>
                    <a:pt x="236900" y="552907"/>
                  </a:cubicBezTo>
                  <a:cubicBezTo>
                    <a:pt x="236087" y="557377"/>
                    <a:pt x="234868" y="565302"/>
                    <a:pt x="233242" y="576681"/>
                  </a:cubicBezTo>
                  <a:cubicBezTo>
                    <a:pt x="268193" y="523036"/>
                    <a:pt x="308020" y="472643"/>
                    <a:pt x="352724" y="425501"/>
                  </a:cubicBezTo>
                  <a:lnTo>
                    <a:pt x="392958" y="388925"/>
                  </a:lnTo>
                  <a:lnTo>
                    <a:pt x="401492" y="262128"/>
                  </a:lnTo>
                  <a:cubicBezTo>
                    <a:pt x="395802" y="266192"/>
                    <a:pt x="391332" y="269037"/>
                    <a:pt x="388081" y="270662"/>
                  </a:cubicBezTo>
                  <a:cubicBezTo>
                    <a:pt x="384830" y="272288"/>
                    <a:pt x="381985" y="272897"/>
                    <a:pt x="379546" y="272491"/>
                  </a:cubicBezTo>
                  <a:cubicBezTo>
                    <a:pt x="377108" y="272085"/>
                    <a:pt x="374263" y="271475"/>
                    <a:pt x="371012" y="270662"/>
                  </a:cubicBezTo>
                  <a:lnTo>
                    <a:pt x="360039" y="256032"/>
                  </a:lnTo>
                  <a:cubicBezTo>
                    <a:pt x="350286" y="254406"/>
                    <a:pt x="342158" y="256845"/>
                    <a:pt x="335655" y="263347"/>
                  </a:cubicBezTo>
                  <a:cubicBezTo>
                    <a:pt x="334030" y="262534"/>
                    <a:pt x="332810" y="261518"/>
                    <a:pt x="331998" y="260299"/>
                  </a:cubicBezTo>
                  <a:cubicBezTo>
                    <a:pt x="331185" y="259080"/>
                    <a:pt x="325902" y="258064"/>
                    <a:pt x="316148" y="257251"/>
                  </a:cubicBezTo>
                  <a:cubicBezTo>
                    <a:pt x="306394" y="256438"/>
                    <a:pt x="291967" y="259689"/>
                    <a:pt x="272866" y="267005"/>
                  </a:cubicBezTo>
                  <a:cubicBezTo>
                    <a:pt x="253766" y="274320"/>
                    <a:pt x="231210" y="288138"/>
                    <a:pt x="205201" y="308457"/>
                  </a:cubicBezTo>
                  <a:cubicBezTo>
                    <a:pt x="179191" y="328777"/>
                    <a:pt x="161716" y="340563"/>
                    <a:pt x="152775" y="343814"/>
                  </a:cubicBezTo>
                  <a:cubicBezTo>
                    <a:pt x="143834" y="347065"/>
                    <a:pt x="137738" y="349707"/>
                    <a:pt x="134487" y="351739"/>
                  </a:cubicBezTo>
                  <a:cubicBezTo>
                    <a:pt x="131236" y="353771"/>
                    <a:pt x="127985" y="355193"/>
                    <a:pt x="124734" y="356006"/>
                  </a:cubicBezTo>
                  <a:cubicBezTo>
                    <a:pt x="121482" y="356819"/>
                    <a:pt x="115793" y="358445"/>
                    <a:pt x="107665" y="360883"/>
                  </a:cubicBezTo>
                  <a:lnTo>
                    <a:pt x="234462" y="230429"/>
                  </a:lnTo>
                  <a:lnTo>
                    <a:pt x="199105" y="210921"/>
                  </a:lnTo>
                  <a:cubicBezTo>
                    <a:pt x="188538" y="197917"/>
                    <a:pt x="180614" y="188569"/>
                    <a:pt x="175330" y="182880"/>
                  </a:cubicBezTo>
                  <a:cubicBezTo>
                    <a:pt x="170047" y="177190"/>
                    <a:pt x="165577" y="170078"/>
                    <a:pt x="161919" y="161544"/>
                  </a:cubicBezTo>
                  <a:cubicBezTo>
                    <a:pt x="158262" y="153009"/>
                    <a:pt x="152369" y="140208"/>
                    <a:pt x="144241" y="123139"/>
                  </a:cubicBezTo>
                  <a:cubicBezTo>
                    <a:pt x="152369" y="128016"/>
                    <a:pt x="159887" y="131877"/>
                    <a:pt x="166796" y="134721"/>
                  </a:cubicBezTo>
                  <a:cubicBezTo>
                    <a:pt x="173705" y="137566"/>
                    <a:pt x="190774" y="141833"/>
                    <a:pt x="218002" y="147523"/>
                  </a:cubicBezTo>
                  <a:cubicBezTo>
                    <a:pt x="245231" y="153213"/>
                    <a:pt x="261284" y="155448"/>
                    <a:pt x="266161" y="154229"/>
                  </a:cubicBezTo>
                  <a:cubicBezTo>
                    <a:pt x="271038" y="153009"/>
                    <a:pt x="275102" y="150774"/>
                    <a:pt x="278353" y="147523"/>
                  </a:cubicBezTo>
                  <a:cubicBezTo>
                    <a:pt x="284855" y="153213"/>
                    <a:pt x="292780" y="158496"/>
                    <a:pt x="302127" y="163373"/>
                  </a:cubicBezTo>
                  <a:cubicBezTo>
                    <a:pt x="311474" y="168249"/>
                    <a:pt x="319602" y="171704"/>
                    <a:pt x="326511" y="173736"/>
                  </a:cubicBezTo>
                  <a:cubicBezTo>
                    <a:pt x="333420" y="175768"/>
                    <a:pt x="345002" y="181254"/>
                    <a:pt x="361258" y="190195"/>
                  </a:cubicBezTo>
                  <a:lnTo>
                    <a:pt x="389300" y="219456"/>
                  </a:lnTo>
                  <a:cubicBezTo>
                    <a:pt x="394990" y="210515"/>
                    <a:pt x="396209" y="201574"/>
                    <a:pt x="392958" y="192633"/>
                  </a:cubicBezTo>
                  <a:cubicBezTo>
                    <a:pt x="394583" y="188569"/>
                    <a:pt x="396209" y="184709"/>
                    <a:pt x="397834" y="181051"/>
                  </a:cubicBezTo>
                  <a:cubicBezTo>
                    <a:pt x="399460" y="177393"/>
                    <a:pt x="400882" y="174345"/>
                    <a:pt x="402102" y="171907"/>
                  </a:cubicBezTo>
                  <a:cubicBezTo>
                    <a:pt x="403321" y="169469"/>
                    <a:pt x="405962" y="165811"/>
                    <a:pt x="410026" y="160934"/>
                  </a:cubicBezTo>
                  <a:lnTo>
                    <a:pt x="412465" y="164592"/>
                  </a:lnTo>
                  <a:lnTo>
                    <a:pt x="418561" y="146304"/>
                  </a:lnTo>
                  <a:lnTo>
                    <a:pt x="430753" y="136550"/>
                  </a:lnTo>
                  <a:cubicBezTo>
                    <a:pt x="437255" y="138176"/>
                    <a:pt x="441929" y="139395"/>
                    <a:pt x="444774" y="140208"/>
                  </a:cubicBezTo>
                  <a:cubicBezTo>
                    <a:pt x="447618" y="141021"/>
                    <a:pt x="451479" y="140817"/>
                    <a:pt x="456356" y="139598"/>
                  </a:cubicBezTo>
                  <a:cubicBezTo>
                    <a:pt x="461233" y="138379"/>
                    <a:pt x="468345" y="134315"/>
                    <a:pt x="477692" y="127406"/>
                  </a:cubicBezTo>
                  <a:cubicBezTo>
                    <a:pt x="487039" y="120497"/>
                    <a:pt x="501873" y="109321"/>
                    <a:pt x="522193" y="93878"/>
                  </a:cubicBezTo>
                  <a:cubicBezTo>
                    <a:pt x="533572" y="79248"/>
                    <a:pt x="542716" y="69291"/>
                    <a:pt x="549625" y="64008"/>
                  </a:cubicBezTo>
                  <a:cubicBezTo>
                    <a:pt x="556534" y="58725"/>
                    <a:pt x="559378" y="52222"/>
                    <a:pt x="558159" y="44501"/>
                  </a:cubicBezTo>
                  <a:cubicBezTo>
                    <a:pt x="556940" y="36779"/>
                    <a:pt x="556737" y="31293"/>
                    <a:pt x="557550" y="28041"/>
                  </a:cubicBezTo>
                  <a:cubicBezTo>
                    <a:pt x="558362" y="24790"/>
                    <a:pt x="559175" y="20320"/>
                    <a:pt x="559988" y="14630"/>
                  </a:cubicBezTo>
                  <a:lnTo>
                    <a:pt x="577057" y="0"/>
                  </a:lnTo>
                  <a:close/>
                  <a:moveTo>
                    <a:pt x="595345" y="225552"/>
                  </a:moveTo>
                  <a:lnTo>
                    <a:pt x="499028" y="268224"/>
                  </a:lnTo>
                  <a:lnTo>
                    <a:pt x="490494" y="277977"/>
                  </a:lnTo>
                  <a:lnTo>
                    <a:pt x="457575" y="275539"/>
                  </a:lnTo>
                  <a:cubicBezTo>
                    <a:pt x="451073" y="308051"/>
                    <a:pt x="447822" y="340157"/>
                    <a:pt x="447822" y="371856"/>
                  </a:cubicBezTo>
                  <a:cubicBezTo>
                    <a:pt x="474644" y="362102"/>
                    <a:pt x="494354" y="355193"/>
                    <a:pt x="506953" y="351129"/>
                  </a:cubicBezTo>
                  <a:cubicBezTo>
                    <a:pt x="519551" y="347065"/>
                    <a:pt x="529102" y="342189"/>
                    <a:pt x="535604" y="336499"/>
                  </a:cubicBezTo>
                  <a:cubicBezTo>
                    <a:pt x="542106" y="330809"/>
                    <a:pt x="548406" y="328574"/>
                    <a:pt x="554502" y="329793"/>
                  </a:cubicBezTo>
                  <a:cubicBezTo>
                    <a:pt x="560598" y="331013"/>
                    <a:pt x="569335" y="332029"/>
                    <a:pt x="580714" y="332841"/>
                  </a:cubicBezTo>
                  <a:lnTo>
                    <a:pt x="588030" y="342595"/>
                  </a:lnTo>
                  <a:cubicBezTo>
                    <a:pt x="593719" y="304393"/>
                    <a:pt x="596564" y="265785"/>
                    <a:pt x="596564" y="226771"/>
                  </a:cubicBezTo>
                  <a:lnTo>
                    <a:pt x="595345" y="225552"/>
                  </a:lnTo>
                  <a:close/>
                  <a:moveTo>
                    <a:pt x="583153" y="393801"/>
                  </a:moveTo>
                  <a:cubicBezTo>
                    <a:pt x="561207" y="400304"/>
                    <a:pt x="540887" y="410870"/>
                    <a:pt x="522193" y="425501"/>
                  </a:cubicBezTo>
                  <a:lnTo>
                    <a:pt x="477082" y="471830"/>
                  </a:lnTo>
                  <a:cubicBezTo>
                    <a:pt x="496590" y="467766"/>
                    <a:pt x="510204" y="464109"/>
                    <a:pt x="517926" y="460857"/>
                  </a:cubicBezTo>
                  <a:cubicBezTo>
                    <a:pt x="525647" y="457606"/>
                    <a:pt x="532353" y="456997"/>
                    <a:pt x="538042" y="459029"/>
                  </a:cubicBezTo>
                  <a:cubicBezTo>
                    <a:pt x="543732" y="461060"/>
                    <a:pt x="551047" y="462483"/>
                    <a:pt x="559988" y="463296"/>
                  </a:cubicBezTo>
                  <a:lnTo>
                    <a:pt x="562426" y="475488"/>
                  </a:lnTo>
                  <a:cubicBezTo>
                    <a:pt x="559988" y="477926"/>
                    <a:pt x="559175" y="481177"/>
                    <a:pt x="559988" y="485241"/>
                  </a:cubicBezTo>
                  <a:lnTo>
                    <a:pt x="573399" y="480365"/>
                  </a:lnTo>
                  <a:lnTo>
                    <a:pt x="583153" y="393801"/>
                  </a:lnTo>
                  <a:close/>
                  <a:moveTo>
                    <a:pt x="439287" y="447446"/>
                  </a:moveTo>
                  <a:lnTo>
                    <a:pt x="433191" y="480365"/>
                  </a:lnTo>
                  <a:lnTo>
                    <a:pt x="463671" y="447446"/>
                  </a:lnTo>
                  <a:lnTo>
                    <a:pt x="439287" y="447446"/>
                  </a:lnTo>
                  <a:close/>
                  <a:moveTo>
                    <a:pt x="573399" y="492557"/>
                  </a:moveTo>
                  <a:cubicBezTo>
                    <a:pt x="569335" y="492557"/>
                    <a:pt x="565678" y="494182"/>
                    <a:pt x="562426" y="497433"/>
                  </a:cubicBezTo>
                  <a:cubicBezTo>
                    <a:pt x="559175" y="500685"/>
                    <a:pt x="546983" y="508812"/>
                    <a:pt x="525850" y="521817"/>
                  </a:cubicBezTo>
                  <a:cubicBezTo>
                    <a:pt x="504718" y="534822"/>
                    <a:pt x="480740" y="549859"/>
                    <a:pt x="453918" y="566928"/>
                  </a:cubicBezTo>
                  <a:lnTo>
                    <a:pt x="441726" y="579120"/>
                  </a:lnTo>
                  <a:lnTo>
                    <a:pt x="425876" y="585216"/>
                  </a:lnTo>
                  <a:cubicBezTo>
                    <a:pt x="423438" y="612038"/>
                    <a:pt x="424250" y="638048"/>
                    <a:pt x="428314" y="663244"/>
                  </a:cubicBezTo>
                  <a:lnTo>
                    <a:pt x="525850" y="594969"/>
                  </a:lnTo>
                  <a:lnTo>
                    <a:pt x="522193" y="580339"/>
                  </a:lnTo>
                  <a:lnTo>
                    <a:pt x="531946" y="566928"/>
                  </a:lnTo>
                  <a:cubicBezTo>
                    <a:pt x="538449" y="565302"/>
                    <a:pt x="543122" y="563677"/>
                    <a:pt x="545967" y="562051"/>
                  </a:cubicBezTo>
                  <a:cubicBezTo>
                    <a:pt x="548812" y="560425"/>
                    <a:pt x="551657" y="560222"/>
                    <a:pt x="554502" y="561441"/>
                  </a:cubicBezTo>
                  <a:cubicBezTo>
                    <a:pt x="557346" y="562661"/>
                    <a:pt x="561207" y="564083"/>
                    <a:pt x="566084" y="565709"/>
                  </a:cubicBezTo>
                  <a:lnTo>
                    <a:pt x="573399" y="492557"/>
                  </a:lnTo>
                  <a:close/>
                  <a:moveTo>
                    <a:pt x="559988" y="649833"/>
                  </a:moveTo>
                  <a:cubicBezTo>
                    <a:pt x="551860" y="658774"/>
                    <a:pt x="541903" y="673811"/>
                    <a:pt x="530118" y="694944"/>
                  </a:cubicBezTo>
                  <a:cubicBezTo>
                    <a:pt x="518332" y="716077"/>
                    <a:pt x="509188" y="731317"/>
                    <a:pt x="502686" y="740664"/>
                  </a:cubicBezTo>
                  <a:cubicBezTo>
                    <a:pt x="496183" y="750011"/>
                    <a:pt x="490900" y="763625"/>
                    <a:pt x="486836" y="781507"/>
                  </a:cubicBezTo>
                  <a:lnTo>
                    <a:pt x="533166" y="846124"/>
                  </a:lnTo>
                  <a:lnTo>
                    <a:pt x="545358" y="852221"/>
                  </a:lnTo>
                  <a:lnTo>
                    <a:pt x="559988" y="649833"/>
                  </a:lnTo>
                  <a:close/>
                  <a:moveTo>
                    <a:pt x="469767" y="692505"/>
                  </a:moveTo>
                  <a:lnTo>
                    <a:pt x="451479" y="710793"/>
                  </a:lnTo>
                  <a:lnTo>
                    <a:pt x="445383" y="713232"/>
                  </a:lnTo>
                  <a:lnTo>
                    <a:pt x="451479" y="726643"/>
                  </a:lnTo>
                  <a:cubicBezTo>
                    <a:pt x="457982" y="716889"/>
                    <a:pt x="464078" y="705510"/>
                    <a:pt x="469767" y="692505"/>
                  </a:cubicBezTo>
                  <a:close/>
                  <a:moveTo>
                    <a:pt x="433191" y="725424"/>
                  </a:moveTo>
                  <a:lnTo>
                    <a:pt x="410026" y="743712"/>
                  </a:lnTo>
                  <a:lnTo>
                    <a:pt x="422218" y="783945"/>
                  </a:lnTo>
                  <a:lnTo>
                    <a:pt x="425876" y="781507"/>
                  </a:lnTo>
                  <a:cubicBezTo>
                    <a:pt x="425876" y="776630"/>
                    <a:pt x="425876" y="773176"/>
                    <a:pt x="425876" y="771144"/>
                  </a:cubicBezTo>
                  <a:cubicBezTo>
                    <a:pt x="425876" y="769112"/>
                    <a:pt x="427298" y="766876"/>
                    <a:pt x="430143" y="764438"/>
                  </a:cubicBezTo>
                  <a:cubicBezTo>
                    <a:pt x="432988" y="762000"/>
                    <a:pt x="436849" y="756717"/>
                    <a:pt x="441726" y="748589"/>
                  </a:cubicBezTo>
                  <a:lnTo>
                    <a:pt x="433191" y="725424"/>
                  </a:lnTo>
                  <a:close/>
                  <a:moveTo>
                    <a:pt x="406369" y="747369"/>
                  </a:moveTo>
                  <a:lnTo>
                    <a:pt x="399054" y="755904"/>
                  </a:lnTo>
                  <a:lnTo>
                    <a:pt x="413684" y="794918"/>
                  </a:lnTo>
                  <a:lnTo>
                    <a:pt x="418561" y="799795"/>
                  </a:lnTo>
                  <a:lnTo>
                    <a:pt x="411246" y="776630"/>
                  </a:lnTo>
                  <a:lnTo>
                    <a:pt x="416122" y="791261"/>
                  </a:lnTo>
                  <a:lnTo>
                    <a:pt x="422218" y="791261"/>
                  </a:lnTo>
                  <a:lnTo>
                    <a:pt x="408807" y="748589"/>
                  </a:lnTo>
                  <a:lnTo>
                    <a:pt x="406369" y="747369"/>
                  </a:lnTo>
                  <a:close/>
                  <a:moveTo>
                    <a:pt x="467329" y="821740"/>
                  </a:moveTo>
                  <a:lnTo>
                    <a:pt x="462452" y="822960"/>
                  </a:lnTo>
                  <a:cubicBezTo>
                    <a:pt x="466516" y="831901"/>
                    <a:pt x="468751" y="837996"/>
                    <a:pt x="469158" y="841248"/>
                  </a:cubicBezTo>
                  <a:cubicBezTo>
                    <a:pt x="469564" y="844499"/>
                    <a:pt x="470986" y="848766"/>
                    <a:pt x="473425" y="854049"/>
                  </a:cubicBezTo>
                  <a:cubicBezTo>
                    <a:pt x="475863" y="859332"/>
                    <a:pt x="479927" y="864616"/>
                    <a:pt x="485617" y="869899"/>
                  </a:cubicBezTo>
                  <a:cubicBezTo>
                    <a:pt x="491306" y="875182"/>
                    <a:pt x="500654" y="885545"/>
                    <a:pt x="513658" y="900989"/>
                  </a:cubicBezTo>
                  <a:lnTo>
                    <a:pt x="517316" y="899769"/>
                  </a:lnTo>
                  <a:cubicBezTo>
                    <a:pt x="512439" y="894892"/>
                    <a:pt x="506546" y="887781"/>
                    <a:pt x="499638" y="878433"/>
                  </a:cubicBezTo>
                  <a:cubicBezTo>
                    <a:pt x="492729" y="869086"/>
                    <a:pt x="483178" y="856691"/>
                    <a:pt x="470986" y="841248"/>
                  </a:cubicBezTo>
                  <a:lnTo>
                    <a:pt x="477082" y="846124"/>
                  </a:lnTo>
                  <a:cubicBezTo>
                    <a:pt x="474644" y="837996"/>
                    <a:pt x="471393" y="829868"/>
                    <a:pt x="467329" y="821740"/>
                  </a:cubicBezTo>
                  <a:close/>
                  <a:moveTo>
                    <a:pt x="483178" y="842467"/>
                  </a:moveTo>
                  <a:lnTo>
                    <a:pt x="481959" y="848563"/>
                  </a:lnTo>
                  <a:lnTo>
                    <a:pt x="491713" y="861974"/>
                  </a:lnTo>
                  <a:lnTo>
                    <a:pt x="499028" y="868070"/>
                  </a:lnTo>
                  <a:lnTo>
                    <a:pt x="483178" y="842467"/>
                  </a:lnTo>
                  <a:close/>
                  <a:moveTo>
                    <a:pt x="461233" y="858316"/>
                  </a:moveTo>
                  <a:lnTo>
                    <a:pt x="477082" y="882700"/>
                  </a:lnTo>
                  <a:lnTo>
                    <a:pt x="499028" y="904646"/>
                  </a:lnTo>
                  <a:lnTo>
                    <a:pt x="463671" y="859536"/>
                  </a:lnTo>
                  <a:lnTo>
                    <a:pt x="461233" y="858316"/>
                  </a:lnTo>
                  <a:close/>
                  <a:moveTo>
                    <a:pt x="964762" y="614477"/>
                  </a:moveTo>
                  <a:cubicBezTo>
                    <a:pt x="964762" y="643737"/>
                    <a:pt x="962730" y="671779"/>
                    <a:pt x="958666" y="698601"/>
                  </a:cubicBezTo>
                  <a:lnTo>
                    <a:pt x="961105" y="696163"/>
                  </a:lnTo>
                  <a:cubicBezTo>
                    <a:pt x="962730" y="721360"/>
                    <a:pt x="963950" y="740664"/>
                    <a:pt x="964762" y="754075"/>
                  </a:cubicBezTo>
                  <a:cubicBezTo>
                    <a:pt x="965575" y="767486"/>
                    <a:pt x="967201" y="776630"/>
                    <a:pt x="969639" y="781507"/>
                  </a:cubicBezTo>
                  <a:lnTo>
                    <a:pt x="965982" y="615696"/>
                  </a:lnTo>
                  <a:lnTo>
                    <a:pt x="964762" y="614477"/>
                  </a:lnTo>
                  <a:close/>
                </a:path>
              </a:pathLst>
            </a:custGeom>
          </p:spPr>
        </p:pic>
        <p:pic>
          <p:nvPicPr>
            <p:cNvPr id="120" name="图片 119">
              <a:extLst>
                <a:ext uri="{FF2B5EF4-FFF2-40B4-BE49-F238E27FC236}">
                  <a16:creationId xmlns:a16="http://schemas.microsoft.com/office/drawing/2014/main" xmlns="" id="{C5CC3DFD-1D18-4793-9576-620B48507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7256" t="53007" r="47817" b="37607"/>
            <a:stretch>
              <a:fillRect/>
            </a:stretch>
          </p:blipFill>
          <p:spPr>
            <a:xfrm>
              <a:off x="5845074" y="3635209"/>
              <a:ext cx="450534" cy="643737"/>
            </a:xfrm>
            <a:custGeom>
              <a:avLst/>
              <a:gdLst/>
              <a:ahLst/>
              <a:cxnLst/>
              <a:rect l="l" t="t" r="r" b="b"/>
              <a:pathLst>
                <a:path w="450534" h="643737">
                  <a:moveTo>
                    <a:pt x="306019" y="0"/>
                  </a:moveTo>
                  <a:cubicBezTo>
                    <a:pt x="314960" y="2438"/>
                    <a:pt x="321462" y="3860"/>
                    <a:pt x="325526" y="4267"/>
                  </a:cubicBezTo>
                  <a:cubicBezTo>
                    <a:pt x="329590" y="4673"/>
                    <a:pt x="336702" y="7315"/>
                    <a:pt x="346862" y="12192"/>
                  </a:cubicBezTo>
                  <a:cubicBezTo>
                    <a:pt x="357022" y="17068"/>
                    <a:pt x="366572" y="23774"/>
                    <a:pt x="375513" y="32308"/>
                  </a:cubicBezTo>
                  <a:cubicBezTo>
                    <a:pt x="384454" y="40843"/>
                    <a:pt x="398678" y="54457"/>
                    <a:pt x="418185" y="73152"/>
                  </a:cubicBezTo>
                  <a:cubicBezTo>
                    <a:pt x="428752" y="92659"/>
                    <a:pt x="436880" y="106070"/>
                    <a:pt x="442569" y="113385"/>
                  </a:cubicBezTo>
                  <a:cubicBezTo>
                    <a:pt x="448259" y="120700"/>
                    <a:pt x="450900" y="126796"/>
                    <a:pt x="450494" y="131673"/>
                  </a:cubicBezTo>
                  <a:cubicBezTo>
                    <a:pt x="450088" y="136550"/>
                    <a:pt x="449884" y="143459"/>
                    <a:pt x="449884" y="152400"/>
                  </a:cubicBezTo>
                  <a:lnTo>
                    <a:pt x="440131" y="152400"/>
                  </a:lnTo>
                  <a:lnTo>
                    <a:pt x="440131" y="157276"/>
                  </a:lnTo>
                  <a:lnTo>
                    <a:pt x="409651" y="170687"/>
                  </a:lnTo>
                  <a:cubicBezTo>
                    <a:pt x="403961" y="178003"/>
                    <a:pt x="399694" y="183692"/>
                    <a:pt x="396849" y="187757"/>
                  </a:cubicBezTo>
                  <a:cubicBezTo>
                    <a:pt x="394004" y="191820"/>
                    <a:pt x="390347" y="200151"/>
                    <a:pt x="385876" y="212750"/>
                  </a:cubicBezTo>
                  <a:cubicBezTo>
                    <a:pt x="381406" y="225348"/>
                    <a:pt x="378155" y="239166"/>
                    <a:pt x="376123" y="254203"/>
                  </a:cubicBezTo>
                  <a:cubicBezTo>
                    <a:pt x="374091" y="269240"/>
                    <a:pt x="371449" y="281432"/>
                    <a:pt x="368198" y="290779"/>
                  </a:cubicBezTo>
                  <a:cubicBezTo>
                    <a:pt x="364947" y="300126"/>
                    <a:pt x="362915" y="310692"/>
                    <a:pt x="362102" y="322478"/>
                  </a:cubicBezTo>
                  <a:cubicBezTo>
                    <a:pt x="361289" y="334264"/>
                    <a:pt x="356209" y="361899"/>
                    <a:pt x="346862" y="405384"/>
                  </a:cubicBezTo>
                  <a:cubicBezTo>
                    <a:pt x="337515" y="448868"/>
                    <a:pt x="334873" y="476300"/>
                    <a:pt x="338937" y="487679"/>
                  </a:cubicBezTo>
                  <a:cubicBezTo>
                    <a:pt x="343001" y="499059"/>
                    <a:pt x="343611" y="508609"/>
                    <a:pt x="340766" y="516331"/>
                  </a:cubicBezTo>
                  <a:cubicBezTo>
                    <a:pt x="337921" y="524052"/>
                    <a:pt x="334873" y="544169"/>
                    <a:pt x="331622" y="576681"/>
                  </a:cubicBezTo>
                  <a:cubicBezTo>
                    <a:pt x="334060" y="573430"/>
                    <a:pt x="336296" y="567537"/>
                    <a:pt x="338328" y="559003"/>
                  </a:cubicBezTo>
                  <a:cubicBezTo>
                    <a:pt x="340360" y="550468"/>
                    <a:pt x="341782" y="543763"/>
                    <a:pt x="342595" y="538886"/>
                  </a:cubicBezTo>
                  <a:cubicBezTo>
                    <a:pt x="341782" y="552703"/>
                    <a:pt x="341376" y="562457"/>
                    <a:pt x="341376" y="568147"/>
                  </a:cubicBezTo>
                  <a:cubicBezTo>
                    <a:pt x="341376" y="573836"/>
                    <a:pt x="339953" y="577900"/>
                    <a:pt x="337108" y="580339"/>
                  </a:cubicBezTo>
                  <a:cubicBezTo>
                    <a:pt x="334264" y="582777"/>
                    <a:pt x="332435" y="584809"/>
                    <a:pt x="331622" y="586435"/>
                  </a:cubicBezTo>
                  <a:cubicBezTo>
                    <a:pt x="330809" y="588060"/>
                    <a:pt x="329184" y="590905"/>
                    <a:pt x="326745" y="594969"/>
                  </a:cubicBezTo>
                  <a:lnTo>
                    <a:pt x="332841" y="594969"/>
                  </a:lnTo>
                  <a:lnTo>
                    <a:pt x="330403" y="610819"/>
                  </a:lnTo>
                  <a:lnTo>
                    <a:pt x="320649" y="609600"/>
                  </a:lnTo>
                  <a:lnTo>
                    <a:pt x="319430" y="629107"/>
                  </a:lnTo>
                  <a:lnTo>
                    <a:pt x="307238" y="620572"/>
                  </a:lnTo>
                  <a:lnTo>
                    <a:pt x="299923" y="643737"/>
                  </a:lnTo>
                  <a:lnTo>
                    <a:pt x="284073" y="642518"/>
                  </a:lnTo>
                  <a:lnTo>
                    <a:pt x="281635" y="627887"/>
                  </a:lnTo>
                  <a:lnTo>
                    <a:pt x="274320" y="635203"/>
                  </a:lnTo>
                  <a:lnTo>
                    <a:pt x="270662" y="624230"/>
                  </a:lnTo>
                  <a:lnTo>
                    <a:pt x="254812" y="614476"/>
                  </a:lnTo>
                  <a:lnTo>
                    <a:pt x="252374" y="626668"/>
                  </a:lnTo>
                  <a:cubicBezTo>
                    <a:pt x="248310" y="622604"/>
                    <a:pt x="246075" y="617321"/>
                    <a:pt x="245668" y="610819"/>
                  </a:cubicBezTo>
                  <a:cubicBezTo>
                    <a:pt x="245262" y="604316"/>
                    <a:pt x="242011" y="590702"/>
                    <a:pt x="235915" y="569976"/>
                  </a:cubicBezTo>
                  <a:cubicBezTo>
                    <a:pt x="229819" y="549249"/>
                    <a:pt x="221691" y="525881"/>
                    <a:pt x="211531" y="499871"/>
                  </a:cubicBezTo>
                  <a:cubicBezTo>
                    <a:pt x="201371" y="473862"/>
                    <a:pt x="192633" y="449478"/>
                    <a:pt x="185318" y="426720"/>
                  </a:cubicBezTo>
                  <a:lnTo>
                    <a:pt x="186537" y="426720"/>
                  </a:lnTo>
                  <a:cubicBezTo>
                    <a:pt x="197104" y="454355"/>
                    <a:pt x="210921" y="480771"/>
                    <a:pt x="227990" y="505968"/>
                  </a:cubicBezTo>
                  <a:lnTo>
                    <a:pt x="218236" y="480364"/>
                  </a:lnTo>
                  <a:lnTo>
                    <a:pt x="224332" y="481584"/>
                  </a:lnTo>
                  <a:lnTo>
                    <a:pt x="214579" y="460857"/>
                  </a:lnTo>
                  <a:cubicBezTo>
                    <a:pt x="220268" y="464921"/>
                    <a:pt x="224129" y="467969"/>
                    <a:pt x="226161" y="470001"/>
                  </a:cubicBezTo>
                  <a:cubicBezTo>
                    <a:pt x="228193" y="472033"/>
                    <a:pt x="231241" y="474268"/>
                    <a:pt x="235305" y="476707"/>
                  </a:cubicBezTo>
                  <a:cubicBezTo>
                    <a:pt x="239369" y="479145"/>
                    <a:pt x="242620" y="480771"/>
                    <a:pt x="245059" y="481584"/>
                  </a:cubicBezTo>
                  <a:cubicBezTo>
                    <a:pt x="236931" y="471830"/>
                    <a:pt x="230022" y="460857"/>
                    <a:pt x="224332" y="448665"/>
                  </a:cubicBezTo>
                  <a:lnTo>
                    <a:pt x="236524" y="455980"/>
                  </a:lnTo>
                  <a:lnTo>
                    <a:pt x="225552" y="440131"/>
                  </a:lnTo>
                  <a:lnTo>
                    <a:pt x="235305" y="448665"/>
                  </a:lnTo>
                  <a:lnTo>
                    <a:pt x="227990" y="432815"/>
                  </a:lnTo>
                  <a:lnTo>
                    <a:pt x="252374" y="455980"/>
                  </a:lnTo>
                  <a:cubicBezTo>
                    <a:pt x="258064" y="411276"/>
                    <a:pt x="265176" y="357632"/>
                    <a:pt x="273710" y="295046"/>
                  </a:cubicBezTo>
                  <a:cubicBezTo>
                    <a:pt x="282244" y="232460"/>
                    <a:pt x="288340" y="184912"/>
                    <a:pt x="291998" y="152400"/>
                  </a:cubicBezTo>
                  <a:cubicBezTo>
                    <a:pt x="295656" y="119887"/>
                    <a:pt x="298704" y="99567"/>
                    <a:pt x="301142" y="91439"/>
                  </a:cubicBezTo>
                  <a:cubicBezTo>
                    <a:pt x="303580" y="83311"/>
                    <a:pt x="302361" y="75590"/>
                    <a:pt x="297484" y="68275"/>
                  </a:cubicBezTo>
                  <a:lnTo>
                    <a:pt x="287731" y="73152"/>
                  </a:lnTo>
                  <a:lnTo>
                    <a:pt x="282854" y="69494"/>
                  </a:lnTo>
                  <a:lnTo>
                    <a:pt x="280416" y="74371"/>
                  </a:lnTo>
                  <a:lnTo>
                    <a:pt x="274320" y="65836"/>
                  </a:lnTo>
                  <a:lnTo>
                    <a:pt x="267004" y="76809"/>
                  </a:lnTo>
                  <a:lnTo>
                    <a:pt x="258470" y="76809"/>
                  </a:lnTo>
                  <a:lnTo>
                    <a:pt x="258470" y="69494"/>
                  </a:lnTo>
                  <a:lnTo>
                    <a:pt x="248716" y="69494"/>
                  </a:lnTo>
                  <a:cubicBezTo>
                    <a:pt x="251155" y="74371"/>
                    <a:pt x="252374" y="78841"/>
                    <a:pt x="252374" y="82905"/>
                  </a:cubicBezTo>
                  <a:lnTo>
                    <a:pt x="247497" y="79247"/>
                  </a:lnTo>
                  <a:lnTo>
                    <a:pt x="245059" y="71932"/>
                  </a:lnTo>
                  <a:lnTo>
                    <a:pt x="232867" y="82905"/>
                  </a:lnTo>
                  <a:lnTo>
                    <a:pt x="241401" y="78028"/>
                  </a:lnTo>
                  <a:lnTo>
                    <a:pt x="241401" y="85344"/>
                  </a:lnTo>
                  <a:cubicBezTo>
                    <a:pt x="238150" y="84531"/>
                    <a:pt x="234086" y="85344"/>
                    <a:pt x="229209" y="87782"/>
                  </a:cubicBezTo>
                  <a:cubicBezTo>
                    <a:pt x="224332" y="90220"/>
                    <a:pt x="220878" y="91033"/>
                    <a:pt x="218846" y="90220"/>
                  </a:cubicBezTo>
                  <a:cubicBezTo>
                    <a:pt x="216814" y="89408"/>
                    <a:pt x="214985" y="88595"/>
                    <a:pt x="213360" y="87782"/>
                  </a:cubicBezTo>
                  <a:lnTo>
                    <a:pt x="208483" y="95097"/>
                  </a:lnTo>
                  <a:cubicBezTo>
                    <a:pt x="195478" y="99974"/>
                    <a:pt x="184099" y="107289"/>
                    <a:pt x="174345" y="117043"/>
                  </a:cubicBezTo>
                  <a:lnTo>
                    <a:pt x="174345" y="125577"/>
                  </a:lnTo>
                  <a:lnTo>
                    <a:pt x="169468" y="125577"/>
                  </a:lnTo>
                  <a:lnTo>
                    <a:pt x="167030" y="119481"/>
                  </a:lnTo>
                  <a:lnTo>
                    <a:pt x="156057" y="136550"/>
                  </a:lnTo>
                  <a:lnTo>
                    <a:pt x="154838" y="125577"/>
                  </a:lnTo>
                  <a:lnTo>
                    <a:pt x="146304" y="141427"/>
                  </a:lnTo>
                  <a:cubicBezTo>
                    <a:pt x="126796" y="154432"/>
                    <a:pt x="107696" y="166624"/>
                    <a:pt x="89001" y="178003"/>
                  </a:cubicBezTo>
                  <a:lnTo>
                    <a:pt x="89001" y="186537"/>
                  </a:lnTo>
                  <a:cubicBezTo>
                    <a:pt x="72745" y="185724"/>
                    <a:pt x="60756" y="185318"/>
                    <a:pt x="53035" y="185318"/>
                  </a:cubicBezTo>
                  <a:cubicBezTo>
                    <a:pt x="45313" y="185318"/>
                    <a:pt x="37795" y="183895"/>
                    <a:pt x="30480" y="181051"/>
                  </a:cubicBezTo>
                  <a:cubicBezTo>
                    <a:pt x="23164" y="178206"/>
                    <a:pt x="17881" y="175767"/>
                    <a:pt x="14630" y="173736"/>
                  </a:cubicBezTo>
                  <a:cubicBezTo>
                    <a:pt x="11379" y="171703"/>
                    <a:pt x="6502" y="168249"/>
                    <a:pt x="0" y="163372"/>
                  </a:cubicBezTo>
                  <a:cubicBezTo>
                    <a:pt x="13817" y="151993"/>
                    <a:pt x="25400" y="142849"/>
                    <a:pt x="34747" y="135940"/>
                  </a:cubicBezTo>
                  <a:cubicBezTo>
                    <a:pt x="44094" y="129032"/>
                    <a:pt x="66040" y="114604"/>
                    <a:pt x="100584" y="92659"/>
                  </a:cubicBezTo>
                  <a:cubicBezTo>
                    <a:pt x="135128" y="70713"/>
                    <a:pt x="169468" y="52832"/>
                    <a:pt x="203606" y="39014"/>
                  </a:cubicBezTo>
                  <a:cubicBezTo>
                    <a:pt x="237744" y="25196"/>
                    <a:pt x="260096" y="16662"/>
                    <a:pt x="270662" y="13411"/>
                  </a:cubicBezTo>
                  <a:cubicBezTo>
                    <a:pt x="281228" y="10160"/>
                    <a:pt x="293014" y="5689"/>
                    <a:pt x="306019" y="0"/>
                  </a:cubicBezTo>
                  <a:close/>
                </a:path>
              </a:pathLst>
            </a:custGeom>
          </p:spPr>
        </p:pic>
        <p:pic>
          <p:nvPicPr>
            <p:cNvPr id="119" name="图片 118">
              <a:extLst>
                <a:ext uri="{FF2B5EF4-FFF2-40B4-BE49-F238E27FC236}">
                  <a16:creationId xmlns:a16="http://schemas.microsoft.com/office/drawing/2014/main" xmlns="" id="{DFA19B59-A404-4F11-A099-AC7DA3064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0936" t="55247" r="46331" b="32095"/>
            <a:stretch>
              <a:fillRect/>
            </a:stretch>
          </p:blipFill>
          <p:spPr>
            <a:xfrm>
              <a:off x="5267173" y="3788827"/>
              <a:ext cx="1164336" cy="868070"/>
            </a:xfrm>
            <a:custGeom>
              <a:avLst/>
              <a:gdLst/>
              <a:ahLst/>
              <a:cxnLst/>
              <a:rect l="l" t="t" r="r" b="b"/>
              <a:pathLst>
                <a:path w="1164336" h="868070">
                  <a:moveTo>
                    <a:pt x="487680" y="0"/>
                  </a:moveTo>
                  <a:lnTo>
                    <a:pt x="508406" y="9753"/>
                  </a:lnTo>
                  <a:lnTo>
                    <a:pt x="505968" y="17068"/>
                  </a:lnTo>
                  <a:cubicBezTo>
                    <a:pt x="518160" y="21132"/>
                    <a:pt x="527507" y="23977"/>
                    <a:pt x="534009" y="25603"/>
                  </a:cubicBezTo>
                  <a:cubicBezTo>
                    <a:pt x="540512" y="27229"/>
                    <a:pt x="547624" y="30683"/>
                    <a:pt x="555345" y="35966"/>
                  </a:cubicBezTo>
                  <a:cubicBezTo>
                    <a:pt x="563067" y="41249"/>
                    <a:pt x="575869" y="49580"/>
                    <a:pt x="593750" y="60960"/>
                  </a:cubicBezTo>
                  <a:cubicBezTo>
                    <a:pt x="601065" y="69088"/>
                    <a:pt x="606349" y="74371"/>
                    <a:pt x="609600" y="76809"/>
                  </a:cubicBezTo>
                  <a:cubicBezTo>
                    <a:pt x="612851" y="79248"/>
                    <a:pt x="615289" y="83921"/>
                    <a:pt x="616915" y="90830"/>
                  </a:cubicBezTo>
                  <a:cubicBezTo>
                    <a:pt x="618541" y="97739"/>
                    <a:pt x="617525" y="109118"/>
                    <a:pt x="613867" y="124968"/>
                  </a:cubicBezTo>
                  <a:cubicBezTo>
                    <a:pt x="610209" y="140817"/>
                    <a:pt x="605942" y="155854"/>
                    <a:pt x="601065" y="170078"/>
                  </a:cubicBezTo>
                  <a:cubicBezTo>
                    <a:pt x="596189" y="184302"/>
                    <a:pt x="592125" y="197916"/>
                    <a:pt x="588873" y="210921"/>
                  </a:cubicBezTo>
                  <a:cubicBezTo>
                    <a:pt x="585622" y="223926"/>
                    <a:pt x="586029" y="234289"/>
                    <a:pt x="590093" y="242011"/>
                  </a:cubicBezTo>
                  <a:cubicBezTo>
                    <a:pt x="594157" y="249732"/>
                    <a:pt x="594969" y="259689"/>
                    <a:pt x="592531" y="271881"/>
                  </a:cubicBezTo>
                  <a:cubicBezTo>
                    <a:pt x="590093" y="284073"/>
                    <a:pt x="590296" y="294640"/>
                    <a:pt x="593141" y="303581"/>
                  </a:cubicBezTo>
                  <a:cubicBezTo>
                    <a:pt x="595985" y="312521"/>
                    <a:pt x="596798" y="326542"/>
                    <a:pt x="595579" y="345643"/>
                  </a:cubicBezTo>
                  <a:cubicBezTo>
                    <a:pt x="594360" y="364744"/>
                    <a:pt x="593344" y="385267"/>
                    <a:pt x="592531" y="407212"/>
                  </a:cubicBezTo>
                  <a:cubicBezTo>
                    <a:pt x="600659" y="377952"/>
                    <a:pt x="602285" y="347878"/>
                    <a:pt x="597408" y="316992"/>
                  </a:cubicBezTo>
                  <a:lnTo>
                    <a:pt x="603504" y="309677"/>
                  </a:lnTo>
                  <a:cubicBezTo>
                    <a:pt x="601065" y="377139"/>
                    <a:pt x="599440" y="420217"/>
                    <a:pt x="598627" y="438912"/>
                  </a:cubicBezTo>
                  <a:cubicBezTo>
                    <a:pt x="597814" y="457606"/>
                    <a:pt x="597001" y="470814"/>
                    <a:pt x="596189" y="478536"/>
                  </a:cubicBezTo>
                  <a:cubicBezTo>
                    <a:pt x="595376" y="486257"/>
                    <a:pt x="594969" y="492963"/>
                    <a:pt x="594969" y="498652"/>
                  </a:cubicBezTo>
                  <a:lnTo>
                    <a:pt x="598627" y="501091"/>
                  </a:lnTo>
                  <a:lnTo>
                    <a:pt x="597408" y="509625"/>
                  </a:lnTo>
                  <a:lnTo>
                    <a:pt x="615696" y="475488"/>
                  </a:lnTo>
                  <a:lnTo>
                    <a:pt x="613257" y="471830"/>
                  </a:lnTo>
                  <a:cubicBezTo>
                    <a:pt x="614883" y="468579"/>
                    <a:pt x="616305" y="465937"/>
                    <a:pt x="617525" y="463905"/>
                  </a:cubicBezTo>
                  <a:cubicBezTo>
                    <a:pt x="618744" y="461873"/>
                    <a:pt x="637235" y="419811"/>
                    <a:pt x="672998" y="337718"/>
                  </a:cubicBezTo>
                  <a:lnTo>
                    <a:pt x="668121" y="335280"/>
                  </a:lnTo>
                  <a:cubicBezTo>
                    <a:pt x="678688" y="302768"/>
                    <a:pt x="686409" y="279400"/>
                    <a:pt x="691286" y="265176"/>
                  </a:cubicBezTo>
                  <a:cubicBezTo>
                    <a:pt x="696163" y="250952"/>
                    <a:pt x="700837" y="232257"/>
                    <a:pt x="705307" y="209093"/>
                  </a:cubicBezTo>
                  <a:cubicBezTo>
                    <a:pt x="709777" y="185928"/>
                    <a:pt x="711809" y="162966"/>
                    <a:pt x="711403" y="140208"/>
                  </a:cubicBezTo>
                  <a:cubicBezTo>
                    <a:pt x="710997" y="117449"/>
                    <a:pt x="710793" y="105054"/>
                    <a:pt x="710793" y="103022"/>
                  </a:cubicBezTo>
                  <a:cubicBezTo>
                    <a:pt x="710793" y="100990"/>
                    <a:pt x="711606" y="99568"/>
                    <a:pt x="713232" y="98755"/>
                  </a:cubicBezTo>
                  <a:lnTo>
                    <a:pt x="710793" y="90220"/>
                  </a:lnTo>
                  <a:lnTo>
                    <a:pt x="720547" y="92659"/>
                  </a:lnTo>
                  <a:lnTo>
                    <a:pt x="716889" y="85344"/>
                  </a:lnTo>
                  <a:cubicBezTo>
                    <a:pt x="722579" y="85344"/>
                    <a:pt x="727862" y="87376"/>
                    <a:pt x="732739" y="91440"/>
                  </a:cubicBezTo>
                  <a:cubicBezTo>
                    <a:pt x="737616" y="95504"/>
                    <a:pt x="746760" y="101600"/>
                    <a:pt x="760171" y="109728"/>
                  </a:cubicBezTo>
                  <a:cubicBezTo>
                    <a:pt x="773582" y="117856"/>
                    <a:pt x="784758" y="123139"/>
                    <a:pt x="793699" y="125577"/>
                  </a:cubicBezTo>
                  <a:cubicBezTo>
                    <a:pt x="788009" y="132080"/>
                    <a:pt x="782726" y="137769"/>
                    <a:pt x="777849" y="142646"/>
                  </a:cubicBezTo>
                  <a:lnTo>
                    <a:pt x="782726" y="154838"/>
                  </a:lnTo>
                  <a:lnTo>
                    <a:pt x="786384" y="151181"/>
                  </a:lnTo>
                  <a:cubicBezTo>
                    <a:pt x="786384" y="158496"/>
                    <a:pt x="783539" y="164185"/>
                    <a:pt x="777849" y="168249"/>
                  </a:cubicBezTo>
                  <a:lnTo>
                    <a:pt x="766877" y="179222"/>
                  </a:lnTo>
                  <a:lnTo>
                    <a:pt x="765657" y="171907"/>
                  </a:lnTo>
                  <a:cubicBezTo>
                    <a:pt x="764845" y="175971"/>
                    <a:pt x="764032" y="179425"/>
                    <a:pt x="763219" y="182270"/>
                  </a:cubicBezTo>
                  <a:cubicBezTo>
                    <a:pt x="762406" y="185115"/>
                    <a:pt x="762000" y="189585"/>
                    <a:pt x="762000" y="195681"/>
                  </a:cubicBezTo>
                  <a:cubicBezTo>
                    <a:pt x="762000" y="201777"/>
                    <a:pt x="760781" y="212547"/>
                    <a:pt x="758342" y="227990"/>
                  </a:cubicBezTo>
                  <a:lnTo>
                    <a:pt x="753465" y="232867"/>
                  </a:lnTo>
                  <a:lnTo>
                    <a:pt x="758342" y="236525"/>
                  </a:lnTo>
                  <a:cubicBezTo>
                    <a:pt x="755904" y="264973"/>
                    <a:pt x="753465" y="284886"/>
                    <a:pt x="751027" y="296265"/>
                  </a:cubicBezTo>
                  <a:cubicBezTo>
                    <a:pt x="748589" y="307645"/>
                    <a:pt x="747369" y="313944"/>
                    <a:pt x="747369" y="315163"/>
                  </a:cubicBezTo>
                  <a:cubicBezTo>
                    <a:pt x="747369" y="316382"/>
                    <a:pt x="748589" y="317805"/>
                    <a:pt x="751027" y="319430"/>
                  </a:cubicBezTo>
                  <a:lnTo>
                    <a:pt x="725424" y="401117"/>
                  </a:lnTo>
                  <a:lnTo>
                    <a:pt x="732739" y="401117"/>
                  </a:lnTo>
                  <a:cubicBezTo>
                    <a:pt x="740867" y="410870"/>
                    <a:pt x="746760" y="417169"/>
                    <a:pt x="750417" y="420014"/>
                  </a:cubicBezTo>
                  <a:cubicBezTo>
                    <a:pt x="754075" y="422859"/>
                    <a:pt x="755701" y="427939"/>
                    <a:pt x="755294" y="435254"/>
                  </a:cubicBezTo>
                  <a:cubicBezTo>
                    <a:pt x="754888" y="442569"/>
                    <a:pt x="756717" y="454355"/>
                    <a:pt x="760781" y="470611"/>
                  </a:cubicBezTo>
                  <a:cubicBezTo>
                    <a:pt x="764845" y="486867"/>
                    <a:pt x="766267" y="500888"/>
                    <a:pt x="765048" y="512673"/>
                  </a:cubicBezTo>
                  <a:cubicBezTo>
                    <a:pt x="763829" y="524459"/>
                    <a:pt x="764845" y="533400"/>
                    <a:pt x="768096" y="539496"/>
                  </a:cubicBezTo>
                  <a:cubicBezTo>
                    <a:pt x="771347" y="545592"/>
                    <a:pt x="772566" y="551281"/>
                    <a:pt x="771753" y="556565"/>
                  </a:cubicBezTo>
                  <a:cubicBezTo>
                    <a:pt x="770941" y="561848"/>
                    <a:pt x="770534" y="572617"/>
                    <a:pt x="770534" y="588873"/>
                  </a:cubicBezTo>
                  <a:lnTo>
                    <a:pt x="770534" y="583996"/>
                  </a:lnTo>
                  <a:lnTo>
                    <a:pt x="765657" y="583996"/>
                  </a:lnTo>
                  <a:cubicBezTo>
                    <a:pt x="767283" y="587248"/>
                    <a:pt x="768909" y="589889"/>
                    <a:pt x="770534" y="591921"/>
                  </a:cubicBezTo>
                  <a:cubicBezTo>
                    <a:pt x="772160" y="593953"/>
                    <a:pt x="771957" y="598627"/>
                    <a:pt x="769925" y="605942"/>
                  </a:cubicBezTo>
                  <a:cubicBezTo>
                    <a:pt x="767893" y="613257"/>
                    <a:pt x="766064" y="625856"/>
                    <a:pt x="764438" y="643737"/>
                  </a:cubicBezTo>
                  <a:cubicBezTo>
                    <a:pt x="772566" y="646988"/>
                    <a:pt x="780491" y="649427"/>
                    <a:pt x="788213" y="651052"/>
                  </a:cubicBezTo>
                  <a:cubicBezTo>
                    <a:pt x="795934" y="652678"/>
                    <a:pt x="809955" y="653085"/>
                    <a:pt x="830275" y="652272"/>
                  </a:cubicBezTo>
                  <a:cubicBezTo>
                    <a:pt x="850595" y="651459"/>
                    <a:pt x="862177" y="650443"/>
                    <a:pt x="865022" y="649224"/>
                  </a:cubicBezTo>
                  <a:cubicBezTo>
                    <a:pt x="867867" y="648004"/>
                    <a:pt x="870509" y="645769"/>
                    <a:pt x="872947" y="642518"/>
                  </a:cubicBezTo>
                  <a:lnTo>
                    <a:pt x="905865" y="652272"/>
                  </a:lnTo>
                  <a:cubicBezTo>
                    <a:pt x="918057" y="641705"/>
                    <a:pt x="927811" y="627888"/>
                    <a:pt x="935126" y="610819"/>
                  </a:cubicBezTo>
                  <a:lnTo>
                    <a:pt x="932688" y="624230"/>
                  </a:lnTo>
                  <a:cubicBezTo>
                    <a:pt x="935939" y="620979"/>
                    <a:pt x="939190" y="615289"/>
                    <a:pt x="942441" y="607161"/>
                  </a:cubicBezTo>
                  <a:cubicBezTo>
                    <a:pt x="945693" y="599033"/>
                    <a:pt x="948131" y="591312"/>
                    <a:pt x="949757" y="583996"/>
                  </a:cubicBezTo>
                  <a:cubicBezTo>
                    <a:pt x="951382" y="576681"/>
                    <a:pt x="954633" y="566318"/>
                    <a:pt x="959510" y="552907"/>
                  </a:cubicBezTo>
                  <a:cubicBezTo>
                    <a:pt x="964387" y="539496"/>
                    <a:pt x="967232" y="529539"/>
                    <a:pt x="968045" y="523036"/>
                  </a:cubicBezTo>
                  <a:lnTo>
                    <a:pt x="976579" y="519379"/>
                  </a:lnTo>
                  <a:cubicBezTo>
                    <a:pt x="977392" y="547014"/>
                    <a:pt x="974953" y="574243"/>
                    <a:pt x="969264" y="601065"/>
                  </a:cubicBezTo>
                  <a:lnTo>
                    <a:pt x="974141" y="597408"/>
                  </a:lnTo>
                  <a:lnTo>
                    <a:pt x="987552" y="554736"/>
                  </a:lnTo>
                  <a:lnTo>
                    <a:pt x="989990" y="559612"/>
                  </a:lnTo>
                  <a:lnTo>
                    <a:pt x="983894" y="585216"/>
                  </a:lnTo>
                  <a:cubicBezTo>
                    <a:pt x="985520" y="577901"/>
                    <a:pt x="989584" y="571398"/>
                    <a:pt x="996086" y="565709"/>
                  </a:cubicBezTo>
                  <a:lnTo>
                    <a:pt x="992429" y="558393"/>
                  </a:lnTo>
                  <a:lnTo>
                    <a:pt x="997305" y="559612"/>
                  </a:lnTo>
                  <a:lnTo>
                    <a:pt x="1005840" y="527913"/>
                  </a:lnTo>
                  <a:lnTo>
                    <a:pt x="1011936" y="527913"/>
                  </a:lnTo>
                  <a:lnTo>
                    <a:pt x="1026566" y="465734"/>
                  </a:lnTo>
                  <a:cubicBezTo>
                    <a:pt x="1025753" y="471424"/>
                    <a:pt x="1025753" y="481177"/>
                    <a:pt x="1026566" y="494995"/>
                  </a:cubicBezTo>
                  <a:cubicBezTo>
                    <a:pt x="1027379" y="508813"/>
                    <a:pt x="1027379" y="521817"/>
                    <a:pt x="1026566" y="534009"/>
                  </a:cubicBezTo>
                  <a:lnTo>
                    <a:pt x="1031443" y="524256"/>
                  </a:lnTo>
                  <a:cubicBezTo>
                    <a:pt x="1028192" y="547827"/>
                    <a:pt x="1028598" y="570992"/>
                    <a:pt x="1032662" y="593750"/>
                  </a:cubicBezTo>
                  <a:lnTo>
                    <a:pt x="1037539" y="590093"/>
                  </a:lnTo>
                  <a:lnTo>
                    <a:pt x="1050950" y="492557"/>
                  </a:lnTo>
                  <a:lnTo>
                    <a:pt x="1055827" y="573024"/>
                  </a:lnTo>
                  <a:lnTo>
                    <a:pt x="1059485" y="565709"/>
                  </a:lnTo>
                  <a:cubicBezTo>
                    <a:pt x="1054608" y="587654"/>
                    <a:pt x="1054201" y="609193"/>
                    <a:pt x="1058265" y="630326"/>
                  </a:cubicBezTo>
                  <a:cubicBezTo>
                    <a:pt x="1061517" y="616509"/>
                    <a:pt x="1064361" y="604723"/>
                    <a:pt x="1066800" y="594969"/>
                  </a:cubicBezTo>
                  <a:cubicBezTo>
                    <a:pt x="1069238" y="585216"/>
                    <a:pt x="1070051" y="565912"/>
                    <a:pt x="1069238" y="537057"/>
                  </a:cubicBezTo>
                  <a:cubicBezTo>
                    <a:pt x="1068425" y="508203"/>
                    <a:pt x="1068222" y="491540"/>
                    <a:pt x="1068629" y="487070"/>
                  </a:cubicBezTo>
                  <a:cubicBezTo>
                    <a:pt x="1069035" y="482600"/>
                    <a:pt x="1068832" y="479552"/>
                    <a:pt x="1068019" y="477926"/>
                  </a:cubicBezTo>
                  <a:cubicBezTo>
                    <a:pt x="1067206" y="476301"/>
                    <a:pt x="1066800" y="473456"/>
                    <a:pt x="1066800" y="469392"/>
                  </a:cubicBezTo>
                  <a:lnTo>
                    <a:pt x="1070457" y="466953"/>
                  </a:lnTo>
                  <a:cubicBezTo>
                    <a:pt x="1069645" y="489712"/>
                    <a:pt x="1072489" y="510844"/>
                    <a:pt x="1078992" y="530352"/>
                  </a:cubicBezTo>
                  <a:lnTo>
                    <a:pt x="1080211" y="521817"/>
                  </a:lnTo>
                  <a:lnTo>
                    <a:pt x="1082649" y="532790"/>
                  </a:lnTo>
                  <a:lnTo>
                    <a:pt x="1086307" y="527913"/>
                  </a:lnTo>
                  <a:cubicBezTo>
                    <a:pt x="1090371" y="557987"/>
                    <a:pt x="1093419" y="578916"/>
                    <a:pt x="1095451" y="590702"/>
                  </a:cubicBezTo>
                  <a:cubicBezTo>
                    <a:pt x="1097483" y="602488"/>
                    <a:pt x="1099515" y="610413"/>
                    <a:pt x="1101547" y="614477"/>
                  </a:cubicBezTo>
                  <a:cubicBezTo>
                    <a:pt x="1103579" y="618541"/>
                    <a:pt x="1105814" y="624637"/>
                    <a:pt x="1108253" y="632765"/>
                  </a:cubicBezTo>
                  <a:lnTo>
                    <a:pt x="1110691" y="592531"/>
                  </a:lnTo>
                  <a:cubicBezTo>
                    <a:pt x="1113942" y="604723"/>
                    <a:pt x="1116381" y="613664"/>
                    <a:pt x="1118006" y="619353"/>
                  </a:cubicBezTo>
                  <a:cubicBezTo>
                    <a:pt x="1119632" y="625043"/>
                    <a:pt x="1120241" y="631748"/>
                    <a:pt x="1119835" y="639470"/>
                  </a:cubicBezTo>
                  <a:cubicBezTo>
                    <a:pt x="1119429" y="647192"/>
                    <a:pt x="1120851" y="655523"/>
                    <a:pt x="1124102" y="664464"/>
                  </a:cubicBezTo>
                  <a:cubicBezTo>
                    <a:pt x="1127353" y="673405"/>
                    <a:pt x="1131824" y="681329"/>
                    <a:pt x="1137513" y="688238"/>
                  </a:cubicBezTo>
                  <a:cubicBezTo>
                    <a:pt x="1143203" y="695147"/>
                    <a:pt x="1146861" y="700430"/>
                    <a:pt x="1148486" y="704088"/>
                  </a:cubicBezTo>
                  <a:cubicBezTo>
                    <a:pt x="1150112" y="707745"/>
                    <a:pt x="1152550" y="713232"/>
                    <a:pt x="1155801" y="720547"/>
                  </a:cubicBezTo>
                  <a:lnTo>
                    <a:pt x="1146048" y="725424"/>
                  </a:lnTo>
                  <a:cubicBezTo>
                    <a:pt x="1147673" y="728675"/>
                    <a:pt x="1148893" y="731723"/>
                    <a:pt x="1149705" y="734568"/>
                  </a:cubicBezTo>
                  <a:cubicBezTo>
                    <a:pt x="1150518" y="737413"/>
                    <a:pt x="1151331" y="744524"/>
                    <a:pt x="1152144" y="755904"/>
                  </a:cubicBezTo>
                  <a:cubicBezTo>
                    <a:pt x="1152957" y="767283"/>
                    <a:pt x="1152144" y="780288"/>
                    <a:pt x="1149705" y="794918"/>
                  </a:cubicBezTo>
                  <a:lnTo>
                    <a:pt x="1164336" y="787603"/>
                  </a:lnTo>
                  <a:cubicBezTo>
                    <a:pt x="1159459" y="795731"/>
                    <a:pt x="1156411" y="802030"/>
                    <a:pt x="1155192" y="806501"/>
                  </a:cubicBezTo>
                  <a:cubicBezTo>
                    <a:pt x="1153973" y="810971"/>
                    <a:pt x="1152550" y="816254"/>
                    <a:pt x="1150925" y="822350"/>
                  </a:cubicBezTo>
                  <a:cubicBezTo>
                    <a:pt x="1149299" y="828446"/>
                    <a:pt x="1147673" y="833526"/>
                    <a:pt x="1146048" y="837590"/>
                  </a:cubicBezTo>
                  <a:lnTo>
                    <a:pt x="1137513" y="837590"/>
                  </a:lnTo>
                  <a:lnTo>
                    <a:pt x="1137513" y="852221"/>
                  </a:lnTo>
                  <a:lnTo>
                    <a:pt x="1091184" y="835152"/>
                  </a:lnTo>
                  <a:lnTo>
                    <a:pt x="1086307" y="843686"/>
                  </a:lnTo>
                  <a:lnTo>
                    <a:pt x="1091184" y="851001"/>
                  </a:lnTo>
                  <a:lnTo>
                    <a:pt x="1069238" y="846125"/>
                  </a:lnTo>
                  <a:lnTo>
                    <a:pt x="1063142" y="851001"/>
                  </a:lnTo>
                  <a:lnTo>
                    <a:pt x="1086307" y="861974"/>
                  </a:lnTo>
                  <a:lnTo>
                    <a:pt x="1078992" y="868070"/>
                  </a:lnTo>
                  <a:cubicBezTo>
                    <a:pt x="1068425" y="864006"/>
                    <a:pt x="1060501" y="861162"/>
                    <a:pt x="1055217" y="859536"/>
                  </a:cubicBezTo>
                  <a:cubicBezTo>
                    <a:pt x="1049934" y="857910"/>
                    <a:pt x="1045464" y="854862"/>
                    <a:pt x="1041806" y="850392"/>
                  </a:cubicBezTo>
                  <a:cubicBezTo>
                    <a:pt x="1038149" y="845922"/>
                    <a:pt x="1032053" y="843889"/>
                    <a:pt x="1023518" y="844296"/>
                  </a:cubicBezTo>
                  <a:cubicBezTo>
                    <a:pt x="1014984" y="844702"/>
                    <a:pt x="1006043" y="843686"/>
                    <a:pt x="996696" y="841248"/>
                  </a:cubicBezTo>
                  <a:cubicBezTo>
                    <a:pt x="987349" y="838809"/>
                    <a:pt x="977392" y="838606"/>
                    <a:pt x="966825" y="840638"/>
                  </a:cubicBezTo>
                  <a:cubicBezTo>
                    <a:pt x="956259" y="842670"/>
                    <a:pt x="948334" y="842670"/>
                    <a:pt x="943051" y="840638"/>
                  </a:cubicBezTo>
                  <a:cubicBezTo>
                    <a:pt x="937768" y="838606"/>
                    <a:pt x="933094" y="838809"/>
                    <a:pt x="929030" y="841248"/>
                  </a:cubicBezTo>
                  <a:cubicBezTo>
                    <a:pt x="924966" y="843686"/>
                    <a:pt x="919277" y="844906"/>
                    <a:pt x="911961" y="844906"/>
                  </a:cubicBezTo>
                  <a:cubicBezTo>
                    <a:pt x="904646" y="844906"/>
                    <a:pt x="894893" y="844499"/>
                    <a:pt x="882701" y="843686"/>
                  </a:cubicBezTo>
                  <a:lnTo>
                    <a:pt x="880262" y="838809"/>
                  </a:lnTo>
                  <a:cubicBezTo>
                    <a:pt x="786790" y="811174"/>
                    <a:pt x="736193" y="795528"/>
                    <a:pt x="728472" y="791870"/>
                  </a:cubicBezTo>
                  <a:cubicBezTo>
                    <a:pt x="720750" y="788212"/>
                    <a:pt x="712419" y="783539"/>
                    <a:pt x="703478" y="777849"/>
                  </a:cubicBezTo>
                  <a:cubicBezTo>
                    <a:pt x="699414" y="772973"/>
                    <a:pt x="696569" y="768502"/>
                    <a:pt x="694944" y="764438"/>
                  </a:cubicBezTo>
                  <a:cubicBezTo>
                    <a:pt x="693318" y="760374"/>
                    <a:pt x="692302" y="750011"/>
                    <a:pt x="691896" y="733349"/>
                  </a:cubicBezTo>
                  <a:cubicBezTo>
                    <a:pt x="691489" y="716686"/>
                    <a:pt x="690270" y="700633"/>
                    <a:pt x="688238" y="685190"/>
                  </a:cubicBezTo>
                  <a:cubicBezTo>
                    <a:pt x="686206" y="669747"/>
                    <a:pt x="691083" y="656132"/>
                    <a:pt x="702869" y="644347"/>
                  </a:cubicBezTo>
                  <a:cubicBezTo>
                    <a:pt x="714654" y="632561"/>
                    <a:pt x="721157" y="616509"/>
                    <a:pt x="722376" y="596188"/>
                  </a:cubicBezTo>
                  <a:cubicBezTo>
                    <a:pt x="723595" y="575868"/>
                    <a:pt x="724205" y="555548"/>
                    <a:pt x="724205" y="535228"/>
                  </a:cubicBezTo>
                  <a:cubicBezTo>
                    <a:pt x="724205" y="514908"/>
                    <a:pt x="722782" y="499872"/>
                    <a:pt x="719937" y="490118"/>
                  </a:cubicBezTo>
                  <a:cubicBezTo>
                    <a:pt x="717093" y="480365"/>
                    <a:pt x="714045" y="466141"/>
                    <a:pt x="710793" y="447446"/>
                  </a:cubicBezTo>
                  <a:cubicBezTo>
                    <a:pt x="704291" y="455574"/>
                    <a:pt x="698601" y="464921"/>
                    <a:pt x="693725" y="475488"/>
                  </a:cubicBezTo>
                  <a:cubicBezTo>
                    <a:pt x="688848" y="486054"/>
                    <a:pt x="686003" y="493573"/>
                    <a:pt x="685190" y="498043"/>
                  </a:cubicBezTo>
                  <a:cubicBezTo>
                    <a:pt x="684377" y="502513"/>
                    <a:pt x="682345" y="507187"/>
                    <a:pt x="679094" y="512064"/>
                  </a:cubicBezTo>
                  <a:lnTo>
                    <a:pt x="685190" y="513283"/>
                  </a:lnTo>
                  <a:cubicBezTo>
                    <a:pt x="684377" y="513283"/>
                    <a:pt x="684174" y="514299"/>
                    <a:pt x="684581" y="516331"/>
                  </a:cubicBezTo>
                  <a:cubicBezTo>
                    <a:pt x="684987" y="518363"/>
                    <a:pt x="683158" y="521005"/>
                    <a:pt x="679094" y="524256"/>
                  </a:cubicBezTo>
                  <a:cubicBezTo>
                    <a:pt x="675030" y="527507"/>
                    <a:pt x="669747" y="533603"/>
                    <a:pt x="663245" y="542544"/>
                  </a:cubicBezTo>
                  <a:lnTo>
                    <a:pt x="666902" y="543763"/>
                  </a:lnTo>
                  <a:cubicBezTo>
                    <a:pt x="660400" y="553517"/>
                    <a:pt x="647598" y="576885"/>
                    <a:pt x="628497" y="613867"/>
                  </a:cubicBezTo>
                  <a:cubicBezTo>
                    <a:pt x="609397" y="650849"/>
                    <a:pt x="597814" y="673811"/>
                    <a:pt x="593750" y="682752"/>
                  </a:cubicBezTo>
                  <a:lnTo>
                    <a:pt x="599846" y="679094"/>
                  </a:lnTo>
                  <a:lnTo>
                    <a:pt x="597408" y="686409"/>
                  </a:lnTo>
                  <a:lnTo>
                    <a:pt x="604723" y="685190"/>
                  </a:lnTo>
                  <a:lnTo>
                    <a:pt x="607161" y="687628"/>
                  </a:lnTo>
                  <a:lnTo>
                    <a:pt x="573024" y="742493"/>
                  </a:lnTo>
                  <a:lnTo>
                    <a:pt x="580339" y="753465"/>
                  </a:lnTo>
                  <a:lnTo>
                    <a:pt x="566928" y="794918"/>
                  </a:lnTo>
                  <a:cubicBezTo>
                    <a:pt x="562051" y="794105"/>
                    <a:pt x="558800" y="793089"/>
                    <a:pt x="557174" y="791870"/>
                  </a:cubicBezTo>
                  <a:cubicBezTo>
                    <a:pt x="555549" y="790651"/>
                    <a:pt x="553313" y="790448"/>
                    <a:pt x="550469" y="791260"/>
                  </a:cubicBezTo>
                  <a:cubicBezTo>
                    <a:pt x="547624" y="792073"/>
                    <a:pt x="544373" y="791057"/>
                    <a:pt x="540715" y="788212"/>
                  </a:cubicBezTo>
                  <a:cubicBezTo>
                    <a:pt x="537057" y="785368"/>
                    <a:pt x="532993" y="783945"/>
                    <a:pt x="528523" y="783945"/>
                  </a:cubicBezTo>
                  <a:cubicBezTo>
                    <a:pt x="524053" y="783945"/>
                    <a:pt x="520192" y="781710"/>
                    <a:pt x="516941" y="777240"/>
                  </a:cubicBezTo>
                  <a:cubicBezTo>
                    <a:pt x="513689" y="772769"/>
                    <a:pt x="507593" y="766470"/>
                    <a:pt x="498653" y="758342"/>
                  </a:cubicBezTo>
                  <a:lnTo>
                    <a:pt x="494995" y="765657"/>
                  </a:lnTo>
                  <a:lnTo>
                    <a:pt x="485241" y="759561"/>
                  </a:lnTo>
                  <a:cubicBezTo>
                    <a:pt x="485241" y="750621"/>
                    <a:pt x="485241" y="743508"/>
                    <a:pt x="485241" y="738225"/>
                  </a:cubicBezTo>
                  <a:cubicBezTo>
                    <a:pt x="485241" y="732942"/>
                    <a:pt x="481381" y="722985"/>
                    <a:pt x="473659" y="708355"/>
                  </a:cubicBezTo>
                  <a:cubicBezTo>
                    <a:pt x="465937" y="693725"/>
                    <a:pt x="459638" y="683971"/>
                    <a:pt x="454761" y="679094"/>
                  </a:cubicBezTo>
                  <a:cubicBezTo>
                    <a:pt x="449885" y="674217"/>
                    <a:pt x="444601" y="667308"/>
                    <a:pt x="438912" y="658368"/>
                  </a:cubicBezTo>
                  <a:cubicBezTo>
                    <a:pt x="443789" y="651865"/>
                    <a:pt x="445008" y="644550"/>
                    <a:pt x="442569" y="636422"/>
                  </a:cubicBezTo>
                  <a:cubicBezTo>
                    <a:pt x="453949" y="632358"/>
                    <a:pt x="462483" y="628904"/>
                    <a:pt x="468173" y="626059"/>
                  </a:cubicBezTo>
                  <a:cubicBezTo>
                    <a:pt x="473862" y="623214"/>
                    <a:pt x="479145" y="623011"/>
                    <a:pt x="484022" y="625449"/>
                  </a:cubicBezTo>
                  <a:cubicBezTo>
                    <a:pt x="488899" y="627888"/>
                    <a:pt x="492760" y="628294"/>
                    <a:pt x="495605" y="626668"/>
                  </a:cubicBezTo>
                  <a:cubicBezTo>
                    <a:pt x="498449" y="625043"/>
                    <a:pt x="501497" y="624230"/>
                    <a:pt x="504749" y="624230"/>
                  </a:cubicBezTo>
                  <a:cubicBezTo>
                    <a:pt x="508000" y="624230"/>
                    <a:pt x="510438" y="624840"/>
                    <a:pt x="512064" y="626059"/>
                  </a:cubicBezTo>
                  <a:cubicBezTo>
                    <a:pt x="513689" y="627278"/>
                    <a:pt x="516128" y="628294"/>
                    <a:pt x="519379" y="629107"/>
                  </a:cubicBezTo>
                  <a:lnTo>
                    <a:pt x="538886" y="610819"/>
                  </a:lnTo>
                  <a:lnTo>
                    <a:pt x="576681" y="543763"/>
                  </a:lnTo>
                  <a:lnTo>
                    <a:pt x="569366" y="547420"/>
                  </a:lnTo>
                  <a:cubicBezTo>
                    <a:pt x="579933" y="536854"/>
                    <a:pt x="583184" y="525069"/>
                    <a:pt x="579120" y="512064"/>
                  </a:cubicBezTo>
                  <a:lnTo>
                    <a:pt x="569366" y="523036"/>
                  </a:lnTo>
                  <a:cubicBezTo>
                    <a:pt x="567741" y="521411"/>
                    <a:pt x="565709" y="519176"/>
                    <a:pt x="563270" y="516331"/>
                  </a:cubicBezTo>
                  <a:cubicBezTo>
                    <a:pt x="560832" y="513486"/>
                    <a:pt x="557987" y="509625"/>
                    <a:pt x="554736" y="504749"/>
                  </a:cubicBezTo>
                  <a:cubicBezTo>
                    <a:pt x="547421" y="500685"/>
                    <a:pt x="540512" y="495808"/>
                    <a:pt x="534009" y="490118"/>
                  </a:cubicBezTo>
                  <a:lnTo>
                    <a:pt x="526694" y="494995"/>
                  </a:lnTo>
                  <a:cubicBezTo>
                    <a:pt x="525069" y="499872"/>
                    <a:pt x="523037" y="503529"/>
                    <a:pt x="520598" y="505968"/>
                  </a:cubicBezTo>
                  <a:cubicBezTo>
                    <a:pt x="516534" y="495401"/>
                    <a:pt x="513486" y="487476"/>
                    <a:pt x="511454" y="482193"/>
                  </a:cubicBezTo>
                  <a:cubicBezTo>
                    <a:pt x="509422" y="476910"/>
                    <a:pt x="506577" y="472440"/>
                    <a:pt x="502920" y="468782"/>
                  </a:cubicBezTo>
                  <a:cubicBezTo>
                    <a:pt x="499262" y="465125"/>
                    <a:pt x="493369" y="459232"/>
                    <a:pt x="485241" y="451104"/>
                  </a:cubicBezTo>
                  <a:lnTo>
                    <a:pt x="477926" y="457200"/>
                  </a:lnTo>
                  <a:lnTo>
                    <a:pt x="469392" y="460857"/>
                  </a:lnTo>
                  <a:lnTo>
                    <a:pt x="481584" y="465734"/>
                  </a:lnTo>
                  <a:lnTo>
                    <a:pt x="471830" y="466953"/>
                  </a:lnTo>
                  <a:cubicBezTo>
                    <a:pt x="474269" y="469392"/>
                    <a:pt x="475894" y="471424"/>
                    <a:pt x="476707" y="473049"/>
                  </a:cubicBezTo>
                  <a:cubicBezTo>
                    <a:pt x="477520" y="474675"/>
                    <a:pt x="477723" y="476301"/>
                    <a:pt x="477317" y="477926"/>
                  </a:cubicBezTo>
                  <a:cubicBezTo>
                    <a:pt x="476910" y="479552"/>
                    <a:pt x="477113" y="482396"/>
                    <a:pt x="477926" y="486460"/>
                  </a:cubicBezTo>
                  <a:lnTo>
                    <a:pt x="471830" y="488899"/>
                  </a:lnTo>
                  <a:lnTo>
                    <a:pt x="475488" y="494995"/>
                  </a:lnTo>
                  <a:lnTo>
                    <a:pt x="459638" y="490118"/>
                  </a:lnTo>
                  <a:cubicBezTo>
                    <a:pt x="453949" y="499872"/>
                    <a:pt x="454355" y="509219"/>
                    <a:pt x="460857" y="518160"/>
                  </a:cubicBezTo>
                  <a:lnTo>
                    <a:pt x="453542" y="527913"/>
                  </a:lnTo>
                  <a:cubicBezTo>
                    <a:pt x="443789" y="522224"/>
                    <a:pt x="433629" y="520598"/>
                    <a:pt x="423062" y="523036"/>
                  </a:cubicBezTo>
                  <a:cubicBezTo>
                    <a:pt x="406806" y="507593"/>
                    <a:pt x="393801" y="495401"/>
                    <a:pt x="384048" y="486460"/>
                  </a:cubicBezTo>
                  <a:cubicBezTo>
                    <a:pt x="374294" y="477520"/>
                    <a:pt x="358648" y="467563"/>
                    <a:pt x="337109" y="456590"/>
                  </a:cubicBezTo>
                  <a:cubicBezTo>
                    <a:pt x="315569" y="445617"/>
                    <a:pt x="304190" y="440334"/>
                    <a:pt x="302971" y="440741"/>
                  </a:cubicBezTo>
                  <a:cubicBezTo>
                    <a:pt x="301752" y="441147"/>
                    <a:pt x="299517" y="441350"/>
                    <a:pt x="296265" y="441350"/>
                  </a:cubicBezTo>
                  <a:lnTo>
                    <a:pt x="287731" y="454761"/>
                  </a:lnTo>
                  <a:lnTo>
                    <a:pt x="277977" y="462077"/>
                  </a:lnTo>
                  <a:lnTo>
                    <a:pt x="271881" y="475488"/>
                  </a:lnTo>
                  <a:lnTo>
                    <a:pt x="251155" y="492557"/>
                  </a:lnTo>
                  <a:lnTo>
                    <a:pt x="251155" y="486460"/>
                  </a:lnTo>
                  <a:cubicBezTo>
                    <a:pt x="212141" y="514908"/>
                    <a:pt x="173126" y="540105"/>
                    <a:pt x="134112" y="562051"/>
                  </a:cubicBezTo>
                  <a:lnTo>
                    <a:pt x="137769" y="564489"/>
                  </a:lnTo>
                  <a:lnTo>
                    <a:pt x="136550" y="573024"/>
                  </a:lnTo>
                  <a:lnTo>
                    <a:pt x="121920" y="571804"/>
                  </a:lnTo>
                  <a:lnTo>
                    <a:pt x="110947" y="582777"/>
                  </a:lnTo>
                  <a:cubicBezTo>
                    <a:pt x="107696" y="579526"/>
                    <a:pt x="104648" y="577291"/>
                    <a:pt x="101803" y="576072"/>
                  </a:cubicBezTo>
                  <a:cubicBezTo>
                    <a:pt x="98958" y="574852"/>
                    <a:pt x="95301" y="572821"/>
                    <a:pt x="90830" y="569976"/>
                  </a:cubicBezTo>
                  <a:cubicBezTo>
                    <a:pt x="86360" y="567131"/>
                    <a:pt x="80873" y="563676"/>
                    <a:pt x="74371" y="559612"/>
                  </a:cubicBezTo>
                  <a:lnTo>
                    <a:pt x="79248" y="559612"/>
                  </a:lnTo>
                  <a:cubicBezTo>
                    <a:pt x="69494" y="533603"/>
                    <a:pt x="58115" y="508406"/>
                    <a:pt x="45110" y="484022"/>
                  </a:cubicBezTo>
                  <a:lnTo>
                    <a:pt x="45110" y="492557"/>
                  </a:lnTo>
                  <a:cubicBezTo>
                    <a:pt x="36982" y="486054"/>
                    <a:pt x="30480" y="477520"/>
                    <a:pt x="25603" y="466953"/>
                  </a:cubicBezTo>
                  <a:lnTo>
                    <a:pt x="0" y="443788"/>
                  </a:lnTo>
                  <a:cubicBezTo>
                    <a:pt x="4877" y="443788"/>
                    <a:pt x="8941" y="443585"/>
                    <a:pt x="12192" y="443179"/>
                  </a:cubicBezTo>
                  <a:cubicBezTo>
                    <a:pt x="15443" y="442772"/>
                    <a:pt x="18897" y="444195"/>
                    <a:pt x="22555" y="447446"/>
                  </a:cubicBezTo>
                  <a:cubicBezTo>
                    <a:pt x="26213" y="450697"/>
                    <a:pt x="32918" y="455574"/>
                    <a:pt x="42672" y="462077"/>
                  </a:cubicBezTo>
                  <a:lnTo>
                    <a:pt x="46329" y="455981"/>
                  </a:lnTo>
                  <a:cubicBezTo>
                    <a:pt x="35763" y="449478"/>
                    <a:pt x="28854" y="440944"/>
                    <a:pt x="25603" y="430377"/>
                  </a:cubicBezTo>
                  <a:lnTo>
                    <a:pt x="35357" y="437693"/>
                  </a:lnTo>
                  <a:lnTo>
                    <a:pt x="20726" y="420624"/>
                  </a:lnTo>
                  <a:cubicBezTo>
                    <a:pt x="33731" y="428752"/>
                    <a:pt x="42672" y="434848"/>
                    <a:pt x="47549" y="438912"/>
                  </a:cubicBezTo>
                  <a:cubicBezTo>
                    <a:pt x="52425" y="442976"/>
                    <a:pt x="55677" y="445008"/>
                    <a:pt x="57302" y="445008"/>
                  </a:cubicBezTo>
                  <a:cubicBezTo>
                    <a:pt x="58928" y="445008"/>
                    <a:pt x="60960" y="445008"/>
                    <a:pt x="63398" y="445008"/>
                  </a:cubicBezTo>
                  <a:lnTo>
                    <a:pt x="54864" y="437693"/>
                  </a:lnTo>
                  <a:lnTo>
                    <a:pt x="62179" y="434035"/>
                  </a:lnTo>
                  <a:cubicBezTo>
                    <a:pt x="71120" y="442163"/>
                    <a:pt x="82499" y="447446"/>
                    <a:pt x="96317" y="449885"/>
                  </a:cubicBezTo>
                  <a:lnTo>
                    <a:pt x="96317" y="440131"/>
                  </a:lnTo>
                  <a:cubicBezTo>
                    <a:pt x="106883" y="444195"/>
                    <a:pt x="114605" y="447446"/>
                    <a:pt x="119481" y="449885"/>
                  </a:cubicBezTo>
                  <a:cubicBezTo>
                    <a:pt x="124358" y="452323"/>
                    <a:pt x="128219" y="453542"/>
                    <a:pt x="131064" y="453542"/>
                  </a:cubicBezTo>
                  <a:cubicBezTo>
                    <a:pt x="133909" y="453542"/>
                    <a:pt x="138176" y="454355"/>
                    <a:pt x="143865" y="455981"/>
                  </a:cubicBezTo>
                  <a:lnTo>
                    <a:pt x="146304" y="460857"/>
                  </a:lnTo>
                  <a:lnTo>
                    <a:pt x="167030" y="443788"/>
                  </a:lnTo>
                  <a:lnTo>
                    <a:pt x="186537" y="418185"/>
                  </a:lnTo>
                  <a:lnTo>
                    <a:pt x="197510" y="407212"/>
                  </a:lnTo>
                  <a:lnTo>
                    <a:pt x="210921" y="391363"/>
                  </a:lnTo>
                  <a:lnTo>
                    <a:pt x="203606" y="391363"/>
                  </a:lnTo>
                  <a:lnTo>
                    <a:pt x="201168" y="384048"/>
                  </a:lnTo>
                  <a:cubicBezTo>
                    <a:pt x="169469" y="368605"/>
                    <a:pt x="145897" y="357835"/>
                    <a:pt x="130454" y="351739"/>
                  </a:cubicBezTo>
                  <a:cubicBezTo>
                    <a:pt x="115011" y="345643"/>
                    <a:pt x="105054" y="341173"/>
                    <a:pt x="100584" y="338328"/>
                  </a:cubicBezTo>
                  <a:cubicBezTo>
                    <a:pt x="96113" y="335483"/>
                    <a:pt x="90221" y="331622"/>
                    <a:pt x="82905" y="326745"/>
                  </a:cubicBezTo>
                  <a:lnTo>
                    <a:pt x="98755" y="324307"/>
                  </a:lnTo>
                  <a:lnTo>
                    <a:pt x="82905" y="316992"/>
                  </a:lnTo>
                  <a:lnTo>
                    <a:pt x="92659" y="316992"/>
                  </a:lnTo>
                  <a:lnTo>
                    <a:pt x="75590" y="304800"/>
                  </a:lnTo>
                  <a:cubicBezTo>
                    <a:pt x="77216" y="304800"/>
                    <a:pt x="78029" y="304393"/>
                    <a:pt x="78029" y="303581"/>
                  </a:cubicBezTo>
                  <a:cubicBezTo>
                    <a:pt x="78029" y="302768"/>
                    <a:pt x="79248" y="302768"/>
                    <a:pt x="81686" y="303581"/>
                  </a:cubicBezTo>
                  <a:cubicBezTo>
                    <a:pt x="84125" y="304393"/>
                    <a:pt x="87782" y="305206"/>
                    <a:pt x="92659" y="306019"/>
                  </a:cubicBezTo>
                  <a:lnTo>
                    <a:pt x="78029" y="295046"/>
                  </a:lnTo>
                  <a:cubicBezTo>
                    <a:pt x="95910" y="299923"/>
                    <a:pt x="112573" y="303377"/>
                    <a:pt x="128016" y="305409"/>
                  </a:cubicBezTo>
                  <a:cubicBezTo>
                    <a:pt x="143459" y="307441"/>
                    <a:pt x="153213" y="309677"/>
                    <a:pt x="157277" y="312115"/>
                  </a:cubicBezTo>
                  <a:cubicBezTo>
                    <a:pt x="159715" y="310489"/>
                    <a:pt x="161544" y="309473"/>
                    <a:pt x="162763" y="309067"/>
                  </a:cubicBezTo>
                  <a:cubicBezTo>
                    <a:pt x="163982" y="308661"/>
                    <a:pt x="167640" y="309880"/>
                    <a:pt x="173736" y="312725"/>
                  </a:cubicBezTo>
                  <a:cubicBezTo>
                    <a:pt x="179832" y="315569"/>
                    <a:pt x="189382" y="319024"/>
                    <a:pt x="202387" y="323088"/>
                  </a:cubicBezTo>
                  <a:lnTo>
                    <a:pt x="206045" y="327965"/>
                  </a:lnTo>
                  <a:cubicBezTo>
                    <a:pt x="212547" y="327152"/>
                    <a:pt x="220472" y="327761"/>
                    <a:pt x="229819" y="329793"/>
                  </a:cubicBezTo>
                  <a:cubicBezTo>
                    <a:pt x="239166" y="331825"/>
                    <a:pt x="247497" y="333248"/>
                    <a:pt x="254813" y="334060"/>
                  </a:cubicBezTo>
                  <a:lnTo>
                    <a:pt x="259689" y="326745"/>
                  </a:lnTo>
                  <a:lnTo>
                    <a:pt x="256032" y="318211"/>
                  </a:lnTo>
                  <a:cubicBezTo>
                    <a:pt x="259283" y="314960"/>
                    <a:pt x="265582" y="303377"/>
                    <a:pt x="274929" y="283464"/>
                  </a:cubicBezTo>
                  <a:cubicBezTo>
                    <a:pt x="284277" y="263550"/>
                    <a:pt x="294233" y="240995"/>
                    <a:pt x="304800" y="215798"/>
                  </a:cubicBezTo>
                  <a:cubicBezTo>
                    <a:pt x="284480" y="227177"/>
                    <a:pt x="269240" y="235712"/>
                    <a:pt x="259080" y="241401"/>
                  </a:cubicBezTo>
                  <a:cubicBezTo>
                    <a:pt x="248920" y="247091"/>
                    <a:pt x="238963" y="249529"/>
                    <a:pt x="229209" y="248717"/>
                  </a:cubicBezTo>
                  <a:cubicBezTo>
                    <a:pt x="219456" y="247904"/>
                    <a:pt x="211734" y="244449"/>
                    <a:pt x="206045" y="238353"/>
                  </a:cubicBezTo>
                  <a:cubicBezTo>
                    <a:pt x="200355" y="232257"/>
                    <a:pt x="192227" y="223926"/>
                    <a:pt x="181661" y="213360"/>
                  </a:cubicBezTo>
                  <a:cubicBezTo>
                    <a:pt x="170281" y="185724"/>
                    <a:pt x="157683" y="160121"/>
                    <a:pt x="143865" y="136550"/>
                  </a:cubicBezTo>
                  <a:cubicBezTo>
                    <a:pt x="130048" y="112979"/>
                    <a:pt x="119481" y="94285"/>
                    <a:pt x="112166" y="80467"/>
                  </a:cubicBezTo>
                  <a:cubicBezTo>
                    <a:pt x="117856" y="83718"/>
                    <a:pt x="123139" y="86156"/>
                    <a:pt x="128016" y="87782"/>
                  </a:cubicBezTo>
                  <a:cubicBezTo>
                    <a:pt x="132893" y="89408"/>
                    <a:pt x="138989" y="94081"/>
                    <a:pt x="146304" y="101803"/>
                  </a:cubicBezTo>
                  <a:cubicBezTo>
                    <a:pt x="153619" y="109524"/>
                    <a:pt x="165201" y="111760"/>
                    <a:pt x="181051" y="108509"/>
                  </a:cubicBezTo>
                  <a:cubicBezTo>
                    <a:pt x="196901" y="105257"/>
                    <a:pt x="215392" y="99365"/>
                    <a:pt x="236525" y="90830"/>
                  </a:cubicBezTo>
                  <a:cubicBezTo>
                    <a:pt x="257657" y="82296"/>
                    <a:pt x="275336" y="76606"/>
                    <a:pt x="289560" y="73761"/>
                  </a:cubicBezTo>
                  <a:cubicBezTo>
                    <a:pt x="303784" y="70917"/>
                    <a:pt x="313741" y="67259"/>
                    <a:pt x="319430" y="62789"/>
                  </a:cubicBezTo>
                  <a:cubicBezTo>
                    <a:pt x="325120" y="58318"/>
                    <a:pt x="330606" y="56896"/>
                    <a:pt x="335889" y="58521"/>
                  </a:cubicBezTo>
                  <a:cubicBezTo>
                    <a:pt x="341173" y="60147"/>
                    <a:pt x="346862" y="59537"/>
                    <a:pt x="352958" y="56693"/>
                  </a:cubicBezTo>
                  <a:cubicBezTo>
                    <a:pt x="359054" y="53848"/>
                    <a:pt x="369621" y="56693"/>
                    <a:pt x="384657" y="65227"/>
                  </a:cubicBezTo>
                  <a:cubicBezTo>
                    <a:pt x="399694" y="73761"/>
                    <a:pt x="410057" y="80467"/>
                    <a:pt x="415747" y="85344"/>
                  </a:cubicBezTo>
                  <a:cubicBezTo>
                    <a:pt x="418185" y="93472"/>
                    <a:pt x="421437" y="100177"/>
                    <a:pt x="425501" y="105460"/>
                  </a:cubicBezTo>
                  <a:cubicBezTo>
                    <a:pt x="429565" y="110744"/>
                    <a:pt x="431800" y="114808"/>
                    <a:pt x="432206" y="117652"/>
                  </a:cubicBezTo>
                  <a:cubicBezTo>
                    <a:pt x="432613" y="120497"/>
                    <a:pt x="434035" y="124358"/>
                    <a:pt x="436473" y="129235"/>
                  </a:cubicBezTo>
                  <a:lnTo>
                    <a:pt x="429158" y="138989"/>
                  </a:lnTo>
                  <a:lnTo>
                    <a:pt x="420624" y="141427"/>
                  </a:lnTo>
                  <a:lnTo>
                    <a:pt x="413309" y="197510"/>
                  </a:lnTo>
                  <a:lnTo>
                    <a:pt x="408432" y="198729"/>
                  </a:lnTo>
                  <a:cubicBezTo>
                    <a:pt x="408432" y="206857"/>
                    <a:pt x="407009" y="214782"/>
                    <a:pt x="404165" y="222504"/>
                  </a:cubicBezTo>
                  <a:cubicBezTo>
                    <a:pt x="401320" y="230225"/>
                    <a:pt x="399897" y="234696"/>
                    <a:pt x="399897" y="235915"/>
                  </a:cubicBezTo>
                  <a:cubicBezTo>
                    <a:pt x="399897" y="237134"/>
                    <a:pt x="398678" y="239369"/>
                    <a:pt x="396240" y="242620"/>
                  </a:cubicBezTo>
                  <a:lnTo>
                    <a:pt x="402336" y="242620"/>
                  </a:lnTo>
                  <a:cubicBezTo>
                    <a:pt x="401523" y="245872"/>
                    <a:pt x="399288" y="254203"/>
                    <a:pt x="395630" y="267614"/>
                  </a:cubicBezTo>
                  <a:cubicBezTo>
                    <a:pt x="391973" y="281025"/>
                    <a:pt x="386486" y="295249"/>
                    <a:pt x="379171" y="310286"/>
                  </a:cubicBezTo>
                  <a:cubicBezTo>
                    <a:pt x="371856" y="325323"/>
                    <a:pt x="365353" y="340157"/>
                    <a:pt x="359664" y="354787"/>
                  </a:cubicBezTo>
                  <a:cubicBezTo>
                    <a:pt x="366979" y="360477"/>
                    <a:pt x="376733" y="367792"/>
                    <a:pt x="388925" y="376733"/>
                  </a:cubicBezTo>
                  <a:cubicBezTo>
                    <a:pt x="401117" y="385673"/>
                    <a:pt x="411480" y="391769"/>
                    <a:pt x="420014" y="395020"/>
                  </a:cubicBezTo>
                  <a:cubicBezTo>
                    <a:pt x="428549" y="398272"/>
                    <a:pt x="435254" y="399897"/>
                    <a:pt x="440131" y="399897"/>
                  </a:cubicBezTo>
                  <a:lnTo>
                    <a:pt x="436473" y="395020"/>
                  </a:lnTo>
                  <a:cubicBezTo>
                    <a:pt x="440537" y="385267"/>
                    <a:pt x="445008" y="374700"/>
                    <a:pt x="449885" y="363321"/>
                  </a:cubicBezTo>
                  <a:lnTo>
                    <a:pt x="452323" y="371856"/>
                  </a:lnTo>
                  <a:lnTo>
                    <a:pt x="468173" y="303581"/>
                  </a:lnTo>
                  <a:lnTo>
                    <a:pt x="466953" y="329184"/>
                  </a:lnTo>
                  <a:lnTo>
                    <a:pt x="469392" y="319430"/>
                  </a:lnTo>
                  <a:lnTo>
                    <a:pt x="471830" y="323088"/>
                  </a:lnTo>
                  <a:lnTo>
                    <a:pt x="476707" y="342595"/>
                  </a:lnTo>
                  <a:cubicBezTo>
                    <a:pt x="480771" y="310896"/>
                    <a:pt x="484225" y="289357"/>
                    <a:pt x="487070" y="277977"/>
                  </a:cubicBezTo>
                  <a:cubicBezTo>
                    <a:pt x="489915" y="266598"/>
                    <a:pt x="491337" y="258064"/>
                    <a:pt x="491337" y="252374"/>
                  </a:cubicBezTo>
                  <a:cubicBezTo>
                    <a:pt x="491337" y="246684"/>
                    <a:pt x="491337" y="238556"/>
                    <a:pt x="491337" y="227990"/>
                  </a:cubicBezTo>
                  <a:lnTo>
                    <a:pt x="486461" y="225552"/>
                  </a:lnTo>
                  <a:cubicBezTo>
                    <a:pt x="488086" y="219862"/>
                    <a:pt x="489915" y="215189"/>
                    <a:pt x="491947" y="211531"/>
                  </a:cubicBezTo>
                  <a:cubicBezTo>
                    <a:pt x="493979" y="207873"/>
                    <a:pt x="494589" y="199136"/>
                    <a:pt x="493776" y="185318"/>
                  </a:cubicBezTo>
                  <a:cubicBezTo>
                    <a:pt x="492963" y="171501"/>
                    <a:pt x="491541" y="160731"/>
                    <a:pt x="489509" y="153009"/>
                  </a:cubicBezTo>
                  <a:cubicBezTo>
                    <a:pt x="487477" y="145288"/>
                    <a:pt x="488493" y="136550"/>
                    <a:pt x="492557" y="126796"/>
                  </a:cubicBezTo>
                  <a:cubicBezTo>
                    <a:pt x="496621" y="117043"/>
                    <a:pt x="497433" y="109524"/>
                    <a:pt x="494995" y="104241"/>
                  </a:cubicBezTo>
                  <a:cubicBezTo>
                    <a:pt x="492557" y="98958"/>
                    <a:pt x="491541" y="93268"/>
                    <a:pt x="491947" y="87173"/>
                  </a:cubicBezTo>
                  <a:cubicBezTo>
                    <a:pt x="492353" y="81077"/>
                    <a:pt x="489915" y="73964"/>
                    <a:pt x="484632" y="65836"/>
                  </a:cubicBezTo>
                  <a:cubicBezTo>
                    <a:pt x="479349" y="57708"/>
                    <a:pt x="468985" y="40640"/>
                    <a:pt x="453542" y="14630"/>
                  </a:cubicBezTo>
                  <a:cubicBezTo>
                    <a:pt x="457606" y="12192"/>
                    <a:pt x="460654" y="10363"/>
                    <a:pt x="462686" y="9144"/>
                  </a:cubicBezTo>
                  <a:cubicBezTo>
                    <a:pt x="464718" y="7925"/>
                    <a:pt x="467563" y="6705"/>
                    <a:pt x="471221" y="5486"/>
                  </a:cubicBezTo>
                  <a:cubicBezTo>
                    <a:pt x="474878" y="4267"/>
                    <a:pt x="480365" y="2438"/>
                    <a:pt x="487680" y="0"/>
                  </a:cubicBezTo>
                  <a:close/>
                </a:path>
              </a:pathLst>
            </a:custGeom>
          </p:spPr>
        </p:pic>
        <p:pic>
          <p:nvPicPr>
            <p:cNvPr id="118" name="图片 117">
              <a:extLst>
                <a:ext uri="{FF2B5EF4-FFF2-40B4-BE49-F238E27FC236}">
                  <a16:creationId xmlns:a16="http://schemas.microsoft.com/office/drawing/2014/main" xmlns="" id="{88DB99C5-89BB-4909-BA6A-0F717A6C0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1536" t="62091" r="48331" b="37251"/>
            <a:stretch>
              <a:fillRect/>
            </a:stretch>
          </p:blipFill>
          <p:spPr>
            <a:xfrm>
              <a:off x="6236437" y="4258219"/>
              <a:ext cx="12192" cy="45110"/>
            </a:xfrm>
            <a:custGeom>
              <a:avLst/>
              <a:gdLst/>
              <a:ahLst/>
              <a:cxnLst/>
              <a:rect l="l" t="t" r="r" b="b"/>
              <a:pathLst>
                <a:path w="12192" h="45110">
                  <a:moveTo>
                    <a:pt x="7315" y="0"/>
                  </a:moveTo>
                  <a:cubicBezTo>
                    <a:pt x="7315" y="813"/>
                    <a:pt x="7925" y="4267"/>
                    <a:pt x="9144" y="10363"/>
                  </a:cubicBezTo>
                  <a:cubicBezTo>
                    <a:pt x="10363" y="16459"/>
                    <a:pt x="10973" y="21945"/>
                    <a:pt x="10973" y="26822"/>
                  </a:cubicBezTo>
                  <a:cubicBezTo>
                    <a:pt x="10973" y="31699"/>
                    <a:pt x="10160" y="36169"/>
                    <a:pt x="8534" y="40233"/>
                  </a:cubicBezTo>
                  <a:lnTo>
                    <a:pt x="12192" y="36576"/>
                  </a:lnTo>
                  <a:lnTo>
                    <a:pt x="7315" y="45110"/>
                  </a:lnTo>
                  <a:lnTo>
                    <a:pt x="0" y="41452"/>
                  </a:lnTo>
                  <a:cubicBezTo>
                    <a:pt x="2438" y="37388"/>
                    <a:pt x="4470" y="34340"/>
                    <a:pt x="6096" y="32309"/>
                  </a:cubicBezTo>
                  <a:cubicBezTo>
                    <a:pt x="7721" y="30276"/>
                    <a:pt x="8331" y="27025"/>
                    <a:pt x="7925" y="22555"/>
                  </a:cubicBezTo>
                  <a:cubicBezTo>
                    <a:pt x="7518" y="18084"/>
                    <a:pt x="7315" y="10566"/>
                    <a:pt x="7315" y="0"/>
                  </a:cubicBezTo>
                  <a:close/>
                </a:path>
              </a:pathLst>
            </a:custGeom>
          </p:spPr>
        </p:pic>
        <p:pic>
          <p:nvPicPr>
            <p:cNvPr id="117" name="图片 116">
              <a:extLst>
                <a:ext uri="{FF2B5EF4-FFF2-40B4-BE49-F238E27FC236}">
                  <a16:creationId xmlns:a16="http://schemas.microsoft.com/office/drawing/2014/main" xmlns="" id="{029809C5-6FA0-4BDC-B830-F5E47AEDD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536" t="73066" r="47824" b="10241"/>
            <a:stretch>
              <a:fillRect/>
            </a:stretch>
          </p:blipFill>
          <p:spPr>
            <a:xfrm>
              <a:off x="5399352" y="4851134"/>
              <a:ext cx="1032157" cy="1340520"/>
            </a:xfrm>
            <a:custGeom>
              <a:avLst/>
              <a:gdLst/>
              <a:ahLst/>
              <a:cxnLst/>
              <a:rect l="l" t="t" r="r" b="b"/>
              <a:pathLst>
                <a:path w="881481" h="1144829">
                  <a:moveTo>
                    <a:pt x="469392" y="0"/>
                  </a:moveTo>
                  <a:lnTo>
                    <a:pt x="484022" y="1219"/>
                  </a:lnTo>
                  <a:cubicBezTo>
                    <a:pt x="489712" y="15850"/>
                    <a:pt x="497840" y="27635"/>
                    <a:pt x="508406" y="36576"/>
                  </a:cubicBezTo>
                  <a:cubicBezTo>
                    <a:pt x="527101" y="48768"/>
                    <a:pt x="544982" y="62586"/>
                    <a:pt x="562051" y="78029"/>
                  </a:cubicBezTo>
                  <a:cubicBezTo>
                    <a:pt x="565302" y="86157"/>
                    <a:pt x="568147" y="91847"/>
                    <a:pt x="570585" y="95098"/>
                  </a:cubicBezTo>
                  <a:cubicBezTo>
                    <a:pt x="573024" y="98349"/>
                    <a:pt x="573024" y="101804"/>
                    <a:pt x="570585" y="105461"/>
                  </a:cubicBezTo>
                  <a:cubicBezTo>
                    <a:pt x="568147" y="109119"/>
                    <a:pt x="565302" y="115011"/>
                    <a:pt x="562051" y="123139"/>
                  </a:cubicBezTo>
                  <a:cubicBezTo>
                    <a:pt x="556361" y="127203"/>
                    <a:pt x="552297" y="130455"/>
                    <a:pt x="549859" y="132893"/>
                  </a:cubicBezTo>
                  <a:cubicBezTo>
                    <a:pt x="547421" y="135331"/>
                    <a:pt x="544169" y="136144"/>
                    <a:pt x="540105" y="135331"/>
                  </a:cubicBezTo>
                  <a:cubicBezTo>
                    <a:pt x="536041" y="134519"/>
                    <a:pt x="528929" y="134925"/>
                    <a:pt x="518769" y="136551"/>
                  </a:cubicBezTo>
                  <a:cubicBezTo>
                    <a:pt x="508609" y="138176"/>
                    <a:pt x="500888" y="139802"/>
                    <a:pt x="495605" y="141427"/>
                  </a:cubicBezTo>
                  <a:cubicBezTo>
                    <a:pt x="490321" y="143053"/>
                    <a:pt x="483616" y="145898"/>
                    <a:pt x="475488" y="149962"/>
                  </a:cubicBezTo>
                  <a:lnTo>
                    <a:pt x="493776" y="165811"/>
                  </a:lnTo>
                  <a:lnTo>
                    <a:pt x="486461" y="174346"/>
                  </a:lnTo>
                  <a:lnTo>
                    <a:pt x="493776" y="180442"/>
                  </a:lnTo>
                  <a:cubicBezTo>
                    <a:pt x="515721" y="175565"/>
                    <a:pt x="538480" y="170688"/>
                    <a:pt x="562051" y="165811"/>
                  </a:cubicBezTo>
                  <a:lnTo>
                    <a:pt x="562051" y="178004"/>
                  </a:lnTo>
                  <a:cubicBezTo>
                    <a:pt x="574243" y="184506"/>
                    <a:pt x="583184" y="188773"/>
                    <a:pt x="588873" y="190805"/>
                  </a:cubicBezTo>
                  <a:cubicBezTo>
                    <a:pt x="594563" y="192837"/>
                    <a:pt x="600253" y="196698"/>
                    <a:pt x="605942" y="202388"/>
                  </a:cubicBezTo>
                  <a:cubicBezTo>
                    <a:pt x="611632" y="208077"/>
                    <a:pt x="620979" y="216611"/>
                    <a:pt x="633984" y="227991"/>
                  </a:cubicBezTo>
                  <a:lnTo>
                    <a:pt x="636422" y="238964"/>
                  </a:lnTo>
                  <a:lnTo>
                    <a:pt x="621792" y="257251"/>
                  </a:lnTo>
                  <a:cubicBezTo>
                    <a:pt x="616102" y="260503"/>
                    <a:pt x="610006" y="262738"/>
                    <a:pt x="603504" y="263957"/>
                  </a:cubicBezTo>
                  <a:cubicBezTo>
                    <a:pt x="597001" y="265176"/>
                    <a:pt x="586841" y="267208"/>
                    <a:pt x="573024" y="270053"/>
                  </a:cubicBezTo>
                  <a:cubicBezTo>
                    <a:pt x="559206" y="272898"/>
                    <a:pt x="547421" y="275539"/>
                    <a:pt x="537667" y="277978"/>
                  </a:cubicBezTo>
                  <a:lnTo>
                    <a:pt x="557174" y="259690"/>
                  </a:lnTo>
                  <a:cubicBezTo>
                    <a:pt x="554736" y="259690"/>
                    <a:pt x="552297" y="259284"/>
                    <a:pt x="549859" y="258471"/>
                  </a:cubicBezTo>
                  <a:cubicBezTo>
                    <a:pt x="547421" y="257658"/>
                    <a:pt x="542137" y="258064"/>
                    <a:pt x="534009" y="259690"/>
                  </a:cubicBezTo>
                  <a:cubicBezTo>
                    <a:pt x="525881" y="261315"/>
                    <a:pt x="517144" y="263754"/>
                    <a:pt x="507797" y="267005"/>
                  </a:cubicBezTo>
                  <a:cubicBezTo>
                    <a:pt x="498449" y="270256"/>
                    <a:pt x="491744" y="273914"/>
                    <a:pt x="487680" y="277978"/>
                  </a:cubicBezTo>
                  <a:cubicBezTo>
                    <a:pt x="483616" y="282042"/>
                    <a:pt x="480568" y="284074"/>
                    <a:pt x="478536" y="284074"/>
                  </a:cubicBezTo>
                  <a:cubicBezTo>
                    <a:pt x="476504" y="284074"/>
                    <a:pt x="473456" y="284074"/>
                    <a:pt x="469392" y="284074"/>
                  </a:cubicBezTo>
                  <a:cubicBezTo>
                    <a:pt x="466953" y="288138"/>
                    <a:pt x="464515" y="291795"/>
                    <a:pt x="462077" y="295047"/>
                  </a:cubicBezTo>
                  <a:cubicBezTo>
                    <a:pt x="455574" y="295047"/>
                    <a:pt x="450697" y="296672"/>
                    <a:pt x="447446" y="299923"/>
                  </a:cubicBezTo>
                  <a:lnTo>
                    <a:pt x="429158" y="335280"/>
                  </a:lnTo>
                  <a:cubicBezTo>
                    <a:pt x="447853" y="330403"/>
                    <a:pt x="460857" y="326746"/>
                    <a:pt x="468173" y="324308"/>
                  </a:cubicBezTo>
                  <a:cubicBezTo>
                    <a:pt x="475488" y="321869"/>
                    <a:pt x="481787" y="320447"/>
                    <a:pt x="487070" y="320040"/>
                  </a:cubicBezTo>
                  <a:cubicBezTo>
                    <a:pt x="492353" y="319634"/>
                    <a:pt x="508813" y="316180"/>
                    <a:pt x="536448" y="309677"/>
                  </a:cubicBezTo>
                  <a:cubicBezTo>
                    <a:pt x="564083" y="303175"/>
                    <a:pt x="586638" y="298298"/>
                    <a:pt x="604113" y="295047"/>
                  </a:cubicBezTo>
                  <a:cubicBezTo>
                    <a:pt x="621589" y="291795"/>
                    <a:pt x="633984" y="288747"/>
                    <a:pt x="641299" y="285903"/>
                  </a:cubicBezTo>
                  <a:cubicBezTo>
                    <a:pt x="648614" y="283058"/>
                    <a:pt x="653491" y="281432"/>
                    <a:pt x="655929" y="281026"/>
                  </a:cubicBezTo>
                  <a:cubicBezTo>
                    <a:pt x="658368" y="280619"/>
                    <a:pt x="662432" y="279603"/>
                    <a:pt x="668121" y="277978"/>
                  </a:cubicBezTo>
                  <a:lnTo>
                    <a:pt x="668121" y="267005"/>
                  </a:lnTo>
                  <a:lnTo>
                    <a:pt x="674217" y="269444"/>
                  </a:lnTo>
                  <a:lnTo>
                    <a:pt x="691286" y="257251"/>
                  </a:lnTo>
                  <a:cubicBezTo>
                    <a:pt x="692912" y="252375"/>
                    <a:pt x="695350" y="247092"/>
                    <a:pt x="698601" y="241402"/>
                  </a:cubicBezTo>
                  <a:cubicBezTo>
                    <a:pt x="701040" y="242215"/>
                    <a:pt x="703072" y="242621"/>
                    <a:pt x="704697" y="242621"/>
                  </a:cubicBezTo>
                  <a:cubicBezTo>
                    <a:pt x="706323" y="242621"/>
                    <a:pt x="707949" y="243434"/>
                    <a:pt x="709574" y="245059"/>
                  </a:cubicBezTo>
                  <a:cubicBezTo>
                    <a:pt x="711200" y="246685"/>
                    <a:pt x="713029" y="247701"/>
                    <a:pt x="715061" y="248107"/>
                  </a:cubicBezTo>
                  <a:cubicBezTo>
                    <a:pt x="717093" y="248514"/>
                    <a:pt x="719328" y="250749"/>
                    <a:pt x="721766" y="254813"/>
                  </a:cubicBezTo>
                  <a:lnTo>
                    <a:pt x="727862" y="240183"/>
                  </a:lnTo>
                  <a:lnTo>
                    <a:pt x="733958" y="235306"/>
                  </a:lnTo>
                  <a:lnTo>
                    <a:pt x="733958" y="223114"/>
                  </a:lnTo>
                  <a:lnTo>
                    <a:pt x="740054" y="230429"/>
                  </a:lnTo>
                  <a:lnTo>
                    <a:pt x="744931" y="230429"/>
                  </a:lnTo>
                  <a:lnTo>
                    <a:pt x="747369" y="232867"/>
                  </a:lnTo>
                  <a:lnTo>
                    <a:pt x="742493" y="241402"/>
                  </a:lnTo>
                  <a:lnTo>
                    <a:pt x="748589" y="240183"/>
                  </a:lnTo>
                  <a:lnTo>
                    <a:pt x="757123" y="225552"/>
                  </a:lnTo>
                  <a:cubicBezTo>
                    <a:pt x="761187" y="229616"/>
                    <a:pt x="765861" y="234696"/>
                    <a:pt x="771144" y="240792"/>
                  </a:cubicBezTo>
                  <a:cubicBezTo>
                    <a:pt x="776427" y="246888"/>
                    <a:pt x="779475" y="251968"/>
                    <a:pt x="780288" y="256032"/>
                  </a:cubicBezTo>
                  <a:cubicBezTo>
                    <a:pt x="784352" y="253594"/>
                    <a:pt x="789025" y="253594"/>
                    <a:pt x="794309" y="256032"/>
                  </a:cubicBezTo>
                  <a:cubicBezTo>
                    <a:pt x="799592" y="258471"/>
                    <a:pt x="809955" y="262332"/>
                    <a:pt x="825398" y="267615"/>
                  </a:cubicBezTo>
                  <a:cubicBezTo>
                    <a:pt x="840841" y="272898"/>
                    <a:pt x="853033" y="279197"/>
                    <a:pt x="861974" y="286512"/>
                  </a:cubicBezTo>
                  <a:lnTo>
                    <a:pt x="881481" y="310896"/>
                  </a:lnTo>
                  <a:cubicBezTo>
                    <a:pt x="874166" y="320650"/>
                    <a:pt x="869289" y="330403"/>
                    <a:pt x="866851" y="340157"/>
                  </a:cubicBezTo>
                  <a:cubicBezTo>
                    <a:pt x="861161" y="345034"/>
                    <a:pt x="856894" y="348895"/>
                    <a:pt x="854049" y="351739"/>
                  </a:cubicBezTo>
                  <a:cubicBezTo>
                    <a:pt x="851205" y="354584"/>
                    <a:pt x="846125" y="357226"/>
                    <a:pt x="838809" y="359664"/>
                  </a:cubicBezTo>
                  <a:cubicBezTo>
                    <a:pt x="831494" y="362103"/>
                    <a:pt x="822147" y="361900"/>
                    <a:pt x="810768" y="359054"/>
                  </a:cubicBezTo>
                  <a:cubicBezTo>
                    <a:pt x="799389" y="356210"/>
                    <a:pt x="788822" y="355194"/>
                    <a:pt x="779069" y="356006"/>
                  </a:cubicBezTo>
                  <a:cubicBezTo>
                    <a:pt x="769315" y="356820"/>
                    <a:pt x="757733" y="354178"/>
                    <a:pt x="744321" y="348082"/>
                  </a:cubicBezTo>
                  <a:cubicBezTo>
                    <a:pt x="730910" y="341986"/>
                    <a:pt x="688645" y="345237"/>
                    <a:pt x="617525" y="357835"/>
                  </a:cubicBezTo>
                  <a:cubicBezTo>
                    <a:pt x="546405" y="370434"/>
                    <a:pt x="469798" y="398272"/>
                    <a:pt x="387705" y="441351"/>
                  </a:cubicBezTo>
                  <a:lnTo>
                    <a:pt x="334061" y="546202"/>
                  </a:lnTo>
                  <a:cubicBezTo>
                    <a:pt x="335686" y="549453"/>
                    <a:pt x="337312" y="551282"/>
                    <a:pt x="338937" y="551688"/>
                  </a:cubicBezTo>
                  <a:cubicBezTo>
                    <a:pt x="340563" y="552094"/>
                    <a:pt x="341173" y="552908"/>
                    <a:pt x="340766" y="554127"/>
                  </a:cubicBezTo>
                  <a:cubicBezTo>
                    <a:pt x="340360" y="555346"/>
                    <a:pt x="340563" y="556362"/>
                    <a:pt x="341376" y="557175"/>
                  </a:cubicBezTo>
                  <a:cubicBezTo>
                    <a:pt x="392582" y="524663"/>
                    <a:pt x="446227" y="494589"/>
                    <a:pt x="502310" y="466954"/>
                  </a:cubicBezTo>
                  <a:lnTo>
                    <a:pt x="526694" y="436474"/>
                  </a:lnTo>
                  <a:cubicBezTo>
                    <a:pt x="542137" y="426720"/>
                    <a:pt x="553720" y="418186"/>
                    <a:pt x="561441" y="410870"/>
                  </a:cubicBezTo>
                  <a:cubicBezTo>
                    <a:pt x="569163" y="403555"/>
                    <a:pt x="577494" y="400304"/>
                    <a:pt x="586435" y="401117"/>
                  </a:cubicBezTo>
                  <a:cubicBezTo>
                    <a:pt x="595376" y="401930"/>
                    <a:pt x="602488" y="403352"/>
                    <a:pt x="607771" y="405384"/>
                  </a:cubicBezTo>
                  <a:cubicBezTo>
                    <a:pt x="613054" y="407416"/>
                    <a:pt x="621182" y="410058"/>
                    <a:pt x="632155" y="413309"/>
                  </a:cubicBezTo>
                  <a:cubicBezTo>
                    <a:pt x="643128" y="416560"/>
                    <a:pt x="655929" y="417779"/>
                    <a:pt x="670560" y="416967"/>
                  </a:cubicBezTo>
                  <a:cubicBezTo>
                    <a:pt x="685190" y="416154"/>
                    <a:pt x="695757" y="417373"/>
                    <a:pt x="702259" y="420625"/>
                  </a:cubicBezTo>
                  <a:cubicBezTo>
                    <a:pt x="708761" y="423875"/>
                    <a:pt x="716077" y="427939"/>
                    <a:pt x="724205" y="432816"/>
                  </a:cubicBezTo>
                  <a:cubicBezTo>
                    <a:pt x="733145" y="442570"/>
                    <a:pt x="739851" y="449072"/>
                    <a:pt x="744321" y="452324"/>
                  </a:cubicBezTo>
                  <a:cubicBezTo>
                    <a:pt x="748792" y="455575"/>
                    <a:pt x="750824" y="459638"/>
                    <a:pt x="750417" y="464515"/>
                  </a:cubicBezTo>
                  <a:cubicBezTo>
                    <a:pt x="750011" y="469392"/>
                    <a:pt x="751027" y="473863"/>
                    <a:pt x="753465" y="477927"/>
                  </a:cubicBezTo>
                  <a:cubicBezTo>
                    <a:pt x="755904" y="481991"/>
                    <a:pt x="752653" y="491744"/>
                    <a:pt x="743712" y="507187"/>
                  </a:cubicBezTo>
                  <a:cubicBezTo>
                    <a:pt x="734771" y="522631"/>
                    <a:pt x="730910" y="550469"/>
                    <a:pt x="732129" y="590703"/>
                  </a:cubicBezTo>
                  <a:cubicBezTo>
                    <a:pt x="733349" y="630936"/>
                    <a:pt x="733145" y="655726"/>
                    <a:pt x="731520" y="665074"/>
                  </a:cubicBezTo>
                  <a:cubicBezTo>
                    <a:pt x="729894" y="674421"/>
                    <a:pt x="729081" y="681127"/>
                    <a:pt x="729081" y="685190"/>
                  </a:cubicBezTo>
                  <a:cubicBezTo>
                    <a:pt x="729081" y="689255"/>
                    <a:pt x="729488" y="696976"/>
                    <a:pt x="730301" y="708355"/>
                  </a:cubicBezTo>
                  <a:lnTo>
                    <a:pt x="733958" y="709575"/>
                  </a:lnTo>
                  <a:cubicBezTo>
                    <a:pt x="733145" y="722579"/>
                    <a:pt x="732536" y="732130"/>
                    <a:pt x="732129" y="738226"/>
                  </a:cubicBezTo>
                  <a:cubicBezTo>
                    <a:pt x="731723" y="744322"/>
                    <a:pt x="731723" y="752450"/>
                    <a:pt x="732129" y="762610"/>
                  </a:cubicBezTo>
                  <a:cubicBezTo>
                    <a:pt x="732536" y="772770"/>
                    <a:pt x="733958" y="781914"/>
                    <a:pt x="736397" y="790042"/>
                  </a:cubicBezTo>
                  <a:cubicBezTo>
                    <a:pt x="738835" y="798170"/>
                    <a:pt x="739038" y="809753"/>
                    <a:pt x="737006" y="824789"/>
                  </a:cubicBezTo>
                  <a:cubicBezTo>
                    <a:pt x="734974" y="839826"/>
                    <a:pt x="736397" y="873964"/>
                    <a:pt x="741273" y="927202"/>
                  </a:cubicBezTo>
                  <a:cubicBezTo>
                    <a:pt x="746150" y="980440"/>
                    <a:pt x="752043" y="1015391"/>
                    <a:pt x="758952" y="1032053"/>
                  </a:cubicBezTo>
                  <a:cubicBezTo>
                    <a:pt x="765861" y="1048715"/>
                    <a:pt x="768502" y="1058469"/>
                    <a:pt x="766877" y="1061314"/>
                  </a:cubicBezTo>
                  <a:cubicBezTo>
                    <a:pt x="765251" y="1064159"/>
                    <a:pt x="764438" y="1066597"/>
                    <a:pt x="764438" y="1068629"/>
                  </a:cubicBezTo>
                  <a:cubicBezTo>
                    <a:pt x="764438" y="1070661"/>
                    <a:pt x="764438" y="1074115"/>
                    <a:pt x="764438" y="1078992"/>
                  </a:cubicBezTo>
                  <a:lnTo>
                    <a:pt x="742493" y="1059485"/>
                  </a:lnTo>
                  <a:lnTo>
                    <a:pt x="738835" y="1066800"/>
                  </a:lnTo>
                  <a:lnTo>
                    <a:pt x="724205" y="1057047"/>
                  </a:lnTo>
                  <a:cubicBezTo>
                    <a:pt x="723392" y="1060298"/>
                    <a:pt x="722985" y="1063143"/>
                    <a:pt x="722985" y="1065581"/>
                  </a:cubicBezTo>
                  <a:cubicBezTo>
                    <a:pt x="722985" y="1068019"/>
                    <a:pt x="724205" y="1071677"/>
                    <a:pt x="726643" y="1076554"/>
                  </a:cubicBezTo>
                  <a:cubicBezTo>
                    <a:pt x="729081" y="1081431"/>
                    <a:pt x="732739" y="1091184"/>
                    <a:pt x="737616" y="1105815"/>
                  </a:cubicBezTo>
                  <a:lnTo>
                    <a:pt x="722985" y="1102157"/>
                  </a:lnTo>
                  <a:lnTo>
                    <a:pt x="712013" y="1111911"/>
                  </a:lnTo>
                  <a:cubicBezTo>
                    <a:pt x="707136" y="1108659"/>
                    <a:pt x="702259" y="1109066"/>
                    <a:pt x="697382" y="1113130"/>
                  </a:cubicBezTo>
                  <a:cubicBezTo>
                    <a:pt x="697382" y="1122071"/>
                    <a:pt x="696569" y="1131011"/>
                    <a:pt x="694944" y="1139952"/>
                  </a:cubicBezTo>
                  <a:lnTo>
                    <a:pt x="679094" y="1144829"/>
                  </a:lnTo>
                  <a:lnTo>
                    <a:pt x="660806" y="1130199"/>
                  </a:lnTo>
                  <a:lnTo>
                    <a:pt x="659587" y="1136295"/>
                  </a:lnTo>
                  <a:lnTo>
                    <a:pt x="648614" y="1136295"/>
                  </a:lnTo>
                  <a:lnTo>
                    <a:pt x="630326" y="1113130"/>
                  </a:lnTo>
                  <a:lnTo>
                    <a:pt x="614477" y="1104596"/>
                  </a:lnTo>
                  <a:lnTo>
                    <a:pt x="619353" y="1094842"/>
                  </a:lnTo>
                  <a:lnTo>
                    <a:pt x="594969" y="1046074"/>
                  </a:lnTo>
                  <a:lnTo>
                    <a:pt x="581558" y="1044854"/>
                  </a:lnTo>
                  <a:lnTo>
                    <a:pt x="583997" y="1041197"/>
                  </a:lnTo>
                  <a:cubicBezTo>
                    <a:pt x="578307" y="1035507"/>
                    <a:pt x="573837" y="1028598"/>
                    <a:pt x="570585" y="1020470"/>
                  </a:cubicBezTo>
                  <a:cubicBezTo>
                    <a:pt x="564083" y="1014781"/>
                    <a:pt x="559409" y="1010514"/>
                    <a:pt x="556565" y="1007669"/>
                  </a:cubicBezTo>
                  <a:cubicBezTo>
                    <a:pt x="553720" y="1004824"/>
                    <a:pt x="550469" y="1002995"/>
                    <a:pt x="546811" y="1002183"/>
                  </a:cubicBezTo>
                  <a:cubicBezTo>
                    <a:pt x="543153" y="1001370"/>
                    <a:pt x="538073" y="999338"/>
                    <a:pt x="531571" y="996086"/>
                  </a:cubicBezTo>
                  <a:lnTo>
                    <a:pt x="552297" y="998525"/>
                  </a:lnTo>
                  <a:lnTo>
                    <a:pt x="536448" y="988771"/>
                  </a:lnTo>
                  <a:lnTo>
                    <a:pt x="553517" y="988771"/>
                  </a:lnTo>
                  <a:lnTo>
                    <a:pt x="531571" y="983895"/>
                  </a:lnTo>
                  <a:lnTo>
                    <a:pt x="527913" y="987552"/>
                  </a:lnTo>
                  <a:lnTo>
                    <a:pt x="525475" y="982676"/>
                  </a:lnTo>
                  <a:lnTo>
                    <a:pt x="585216" y="985114"/>
                  </a:lnTo>
                  <a:lnTo>
                    <a:pt x="580339" y="974141"/>
                  </a:lnTo>
                  <a:cubicBezTo>
                    <a:pt x="577901" y="973328"/>
                    <a:pt x="575665" y="972109"/>
                    <a:pt x="573633" y="970483"/>
                  </a:cubicBezTo>
                  <a:cubicBezTo>
                    <a:pt x="571601" y="968858"/>
                    <a:pt x="567944" y="967435"/>
                    <a:pt x="562661" y="966216"/>
                  </a:cubicBezTo>
                  <a:cubicBezTo>
                    <a:pt x="557377" y="964997"/>
                    <a:pt x="549046" y="962355"/>
                    <a:pt x="537667" y="958292"/>
                  </a:cubicBezTo>
                  <a:lnTo>
                    <a:pt x="557174" y="958292"/>
                  </a:lnTo>
                  <a:lnTo>
                    <a:pt x="525475" y="948538"/>
                  </a:lnTo>
                  <a:cubicBezTo>
                    <a:pt x="539293" y="951789"/>
                    <a:pt x="554329" y="952196"/>
                    <a:pt x="570585" y="949757"/>
                  </a:cubicBezTo>
                  <a:lnTo>
                    <a:pt x="573024" y="941222"/>
                  </a:lnTo>
                  <a:cubicBezTo>
                    <a:pt x="560019" y="937971"/>
                    <a:pt x="550062" y="935127"/>
                    <a:pt x="543153" y="932688"/>
                  </a:cubicBezTo>
                  <a:cubicBezTo>
                    <a:pt x="536245" y="930250"/>
                    <a:pt x="531368" y="930047"/>
                    <a:pt x="528523" y="932079"/>
                  </a:cubicBezTo>
                  <a:cubicBezTo>
                    <a:pt x="525678" y="934111"/>
                    <a:pt x="521005" y="936752"/>
                    <a:pt x="514502" y="940003"/>
                  </a:cubicBezTo>
                  <a:lnTo>
                    <a:pt x="510845" y="944880"/>
                  </a:lnTo>
                  <a:cubicBezTo>
                    <a:pt x="507593" y="945693"/>
                    <a:pt x="504749" y="946506"/>
                    <a:pt x="502310" y="947319"/>
                  </a:cubicBezTo>
                  <a:cubicBezTo>
                    <a:pt x="499872" y="948131"/>
                    <a:pt x="496824" y="948538"/>
                    <a:pt x="493166" y="948538"/>
                  </a:cubicBezTo>
                  <a:cubicBezTo>
                    <a:pt x="489509" y="948538"/>
                    <a:pt x="485648" y="950367"/>
                    <a:pt x="481584" y="954024"/>
                  </a:cubicBezTo>
                  <a:cubicBezTo>
                    <a:pt x="477520" y="957682"/>
                    <a:pt x="463702" y="963575"/>
                    <a:pt x="440131" y="971703"/>
                  </a:cubicBezTo>
                  <a:cubicBezTo>
                    <a:pt x="416560" y="979831"/>
                    <a:pt x="398881" y="989178"/>
                    <a:pt x="387096" y="999744"/>
                  </a:cubicBezTo>
                  <a:cubicBezTo>
                    <a:pt x="375310" y="1010311"/>
                    <a:pt x="365963" y="1017016"/>
                    <a:pt x="359054" y="1019861"/>
                  </a:cubicBezTo>
                  <a:cubicBezTo>
                    <a:pt x="352145" y="1022706"/>
                    <a:pt x="347065" y="1023925"/>
                    <a:pt x="343814" y="1023519"/>
                  </a:cubicBezTo>
                  <a:cubicBezTo>
                    <a:pt x="340563" y="1023112"/>
                    <a:pt x="336499" y="1021283"/>
                    <a:pt x="331622" y="1018032"/>
                  </a:cubicBezTo>
                  <a:lnTo>
                    <a:pt x="320649" y="988771"/>
                  </a:lnTo>
                  <a:lnTo>
                    <a:pt x="320649" y="1014375"/>
                  </a:lnTo>
                  <a:lnTo>
                    <a:pt x="309677" y="1021690"/>
                  </a:lnTo>
                  <a:lnTo>
                    <a:pt x="301142" y="1046074"/>
                  </a:lnTo>
                  <a:cubicBezTo>
                    <a:pt x="291389" y="1049325"/>
                    <a:pt x="282854" y="1052982"/>
                    <a:pt x="275539" y="1057047"/>
                  </a:cubicBezTo>
                  <a:lnTo>
                    <a:pt x="271881" y="1053389"/>
                  </a:lnTo>
                  <a:cubicBezTo>
                    <a:pt x="263753" y="1061517"/>
                    <a:pt x="260096" y="1071271"/>
                    <a:pt x="260909" y="1082650"/>
                  </a:cubicBezTo>
                  <a:cubicBezTo>
                    <a:pt x="259283" y="1078586"/>
                    <a:pt x="257861" y="1075944"/>
                    <a:pt x="256641" y="1074725"/>
                  </a:cubicBezTo>
                  <a:cubicBezTo>
                    <a:pt x="255422" y="1073506"/>
                    <a:pt x="254000" y="1070661"/>
                    <a:pt x="252374" y="1066191"/>
                  </a:cubicBezTo>
                  <a:cubicBezTo>
                    <a:pt x="250749" y="1061720"/>
                    <a:pt x="248717" y="1053795"/>
                    <a:pt x="246278" y="1042416"/>
                  </a:cubicBezTo>
                  <a:lnTo>
                    <a:pt x="240182" y="1041197"/>
                  </a:lnTo>
                  <a:cubicBezTo>
                    <a:pt x="240182" y="1031444"/>
                    <a:pt x="240589" y="1024738"/>
                    <a:pt x="241401" y="1021080"/>
                  </a:cubicBezTo>
                  <a:cubicBezTo>
                    <a:pt x="242214" y="1017422"/>
                    <a:pt x="241605" y="1014781"/>
                    <a:pt x="239573" y="1013155"/>
                  </a:cubicBezTo>
                  <a:cubicBezTo>
                    <a:pt x="237541" y="1011530"/>
                    <a:pt x="234493" y="1008279"/>
                    <a:pt x="230429" y="1003402"/>
                  </a:cubicBezTo>
                  <a:lnTo>
                    <a:pt x="236525" y="993648"/>
                  </a:lnTo>
                  <a:lnTo>
                    <a:pt x="227990" y="985114"/>
                  </a:lnTo>
                  <a:lnTo>
                    <a:pt x="237744" y="981456"/>
                  </a:lnTo>
                  <a:cubicBezTo>
                    <a:pt x="237744" y="926999"/>
                    <a:pt x="240589" y="871728"/>
                    <a:pt x="246278" y="815645"/>
                  </a:cubicBezTo>
                  <a:cubicBezTo>
                    <a:pt x="248717" y="838404"/>
                    <a:pt x="253593" y="859942"/>
                    <a:pt x="260909" y="880263"/>
                  </a:cubicBezTo>
                  <a:lnTo>
                    <a:pt x="268224" y="880263"/>
                  </a:lnTo>
                  <a:cubicBezTo>
                    <a:pt x="273101" y="840436"/>
                    <a:pt x="277165" y="811581"/>
                    <a:pt x="280416" y="793699"/>
                  </a:cubicBezTo>
                  <a:cubicBezTo>
                    <a:pt x="283667" y="775818"/>
                    <a:pt x="284480" y="728269"/>
                    <a:pt x="282854" y="651053"/>
                  </a:cubicBezTo>
                  <a:lnTo>
                    <a:pt x="268224" y="642519"/>
                  </a:lnTo>
                  <a:lnTo>
                    <a:pt x="262128" y="635203"/>
                  </a:lnTo>
                  <a:cubicBezTo>
                    <a:pt x="267005" y="627888"/>
                    <a:pt x="271272" y="622402"/>
                    <a:pt x="274929" y="618744"/>
                  </a:cubicBezTo>
                  <a:cubicBezTo>
                    <a:pt x="278587" y="615086"/>
                    <a:pt x="280213" y="610819"/>
                    <a:pt x="279806" y="605943"/>
                  </a:cubicBezTo>
                  <a:cubicBezTo>
                    <a:pt x="279400" y="601066"/>
                    <a:pt x="278790" y="597815"/>
                    <a:pt x="277977" y="596189"/>
                  </a:cubicBezTo>
                  <a:cubicBezTo>
                    <a:pt x="277165" y="594563"/>
                    <a:pt x="276758" y="592938"/>
                    <a:pt x="276758" y="591312"/>
                  </a:cubicBezTo>
                  <a:lnTo>
                    <a:pt x="271881" y="588874"/>
                  </a:lnTo>
                  <a:cubicBezTo>
                    <a:pt x="263753" y="595376"/>
                    <a:pt x="258064" y="603098"/>
                    <a:pt x="254813" y="612038"/>
                  </a:cubicBezTo>
                  <a:lnTo>
                    <a:pt x="252374" y="601066"/>
                  </a:lnTo>
                  <a:cubicBezTo>
                    <a:pt x="245872" y="610007"/>
                    <a:pt x="240995" y="619354"/>
                    <a:pt x="237744" y="629108"/>
                  </a:cubicBezTo>
                  <a:lnTo>
                    <a:pt x="230429" y="631546"/>
                  </a:lnTo>
                  <a:cubicBezTo>
                    <a:pt x="230429" y="637236"/>
                    <a:pt x="229209" y="640893"/>
                    <a:pt x="226771" y="642519"/>
                  </a:cubicBezTo>
                  <a:cubicBezTo>
                    <a:pt x="224333" y="644144"/>
                    <a:pt x="222301" y="647192"/>
                    <a:pt x="220675" y="651663"/>
                  </a:cubicBezTo>
                  <a:cubicBezTo>
                    <a:pt x="219049" y="656133"/>
                    <a:pt x="211937" y="667715"/>
                    <a:pt x="199339" y="686410"/>
                  </a:cubicBezTo>
                  <a:cubicBezTo>
                    <a:pt x="186741" y="705104"/>
                    <a:pt x="178003" y="719328"/>
                    <a:pt x="173126" y="729082"/>
                  </a:cubicBezTo>
                  <a:lnTo>
                    <a:pt x="199949" y="694944"/>
                  </a:lnTo>
                  <a:lnTo>
                    <a:pt x="207264" y="693725"/>
                  </a:lnTo>
                  <a:lnTo>
                    <a:pt x="203606" y="698602"/>
                  </a:lnTo>
                  <a:lnTo>
                    <a:pt x="208483" y="699821"/>
                  </a:lnTo>
                  <a:lnTo>
                    <a:pt x="186537" y="731520"/>
                  </a:lnTo>
                  <a:lnTo>
                    <a:pt x="184099" y="727863"/>
                  </a:lnTo>
                  <a:cubicBezTo>
                    <a:pt x="181661" y="731926"/>
                    <a:pt x="180035" y="735584"/>
                    <a:pt x="179222" y="738835"/>
                  </a:cubicBezTo>
                  <a:cubicBezTo>
                    <a:pt x="178409" y="742087"/>
                    <a:pt x="176581" y="746354"/>
                    <a:pt x="173736" y="751637"/>
                  </a:cubicBezTo>
                  <a:cubicBezTo>
                    <a:pt x="170891" y="756920"/>
                    <a:pt x="168249" y="762813"/>
                    <a:pt x="165811" y="769315"/>
                  </a:cubicBezTo>
                  <a:cubicBezTo>
                    <a:pt x="163373" y="775818"/>
                    <a:pt x="160325" y="781101"/>
                    <a:pt x="156667" y="785165"/>
                  </a:cubicBezTo>
                  <a:cubicBezTo>
                    <a:pt x="153009" y="789229"/>
                    <a:pt x="150774" y="795325"/>
                    <a:pt x="149961" y="803453"/>
                  </a:cubicBezTo>
                  <a:lnTo>
                    <a:pt x="162153" y="798576"/>
                  </a:lnTo>
                  <a:lnTo>
                    <a:pt x="213360" y="727863"/>
                  </a:lnTo>
                  <a:lnTo>
                    <a:pt x="223113" y="726644"/>
                  </a:lnTo>
                  <a:lnTo>
                    <a:pt x="157277" y="819303"/>
                  </a:lnTo>
                  <a:lnTo>
                    <a:pt x="143865" y="829056"/>
                  </a:lnTo>
                  <a:lnTo>
                    <a:pt x="140208" y="821741"/>
                  </a:lnTo>
                  <a:lnTo>
                    <a:pt x="132893" y="858317"/>
                  </a:lnTo>
                  <a:lnTo>
                    <a:pt x="125577" y="855879"/>
                  </a:lnTo>
                  <a:lnTo>
                    <a:pt x="103632" y="880263"/>
                  </a:lnTo>
                  <a:cubicBezTo>
                    <a:pt x="96317" y="884326"/>
                    <a:pt x="88595" y="886765"/>
                    <a:pt x="80467" y="887578"/>
                  </a:cubicBezTo>
                  <a:lnTo>
                    <a:pt x="71933" y="879044"/>
                  </a:lnTo>
                  <a:lnTo>
                    <a:pt x="54864" y="888797"/>
                  </a:lnTo>
                  <a:cubicBezTo>
                    <a:pt x="51613" y="881482"/>
                    <a:pt x="48768" y="874979"/>
                    <a:pt x="46329" y="869290"/>
                  </a:cubicBezTo>
                  <a:cubicBezTo>
                    <a:pt x="43891" y="863600"/>
                    <a:pt x="42875" y="860146"/>
                    <a:pt x="43281" y="858927"/>
                  </a:cubicBezTo>
                  <a:cubicBezTo>
                    <a:pt x="43688" y="857708"/>
                    <a:pt x="44704" y="855472"/>
                    <a:pt x="46329" y="852221"/>
                  </a:cubicBezTo>
                  <a:lnTo>
                    <a:pt x="40233" y="842467"/>
                  </a:lnTo>
                  <a:cubicBezTo>
                    <a:pt x="44297" y="840029"/>
                    <a:pt x="49174" y="837591"/>
                    <a:pt x="54864" y="835152"/>
                  </a:cubicBezTo>
                  <a:cubicBezTo>
                    <a:pt x="57302" y="820522"/>
                    <a:pt x="57302" y="806298"/>
                    <a:pt x="54864" y="792480"/>
                  </a:cubicBezTo>
                  <a:lnTo>
                    <a:pt x="60960" y="796138"/>
                  </a:lnTo>
                  <a:lnTo>
                    <a:pt x="68275" y="782727"/>
                  </a:lnTo>
                  <a:lnTo>
                    <a:pt x="59741" y="758343"/>
                  </a:lnTo>
                  <a:lnTo>
                    <a:pt x="29261" y="731520"/>
                  </a:lnTo>
                  <a:lnTo>
                    <a:pt x="56083" y="741274"/>
                  </a:lnTo>
                  <a:lnTo>
                    <a:pt x="34137" y="722986"/>
                  </a:lnTo>
                  <a:lnTo>
                    <a:pt x="39014" y="722986"/>
                  </a:lnTo>
                  <a:lnTo>
                    <a:pt x="34137" y="716890"/>
                  </a:lnTo>
                  <a:lnTo>
                    <a:pt x="70713" y="733959"/>
                  </a:lnTo>
                  <a:lnTo>
                    <a:pt x="42672" y="710794"/>
                  </a:lnTo>
                  <a:lnTo>
                    <a:pt x="71933" y="726644"/>
                  </a:lnTo>
                  <a:lnTo>
                    <a:pt x="56083" y="712013"/>
                  </a:lnTo>
                  <a:cubicBezTo>
                    <a:pt x="72339" y="721767"/>
                    <a:pt x="90221" y="728675"/>
                    <a:pt x="109728" y="732739"/>
                  </a:cubicBezTo>
                  <a:cubicBezTo>
                    <a:pt x="114605" y="726237"/>
                    <a:pt x="119278" y="720954"/>
                    <a:pt x="123749" y="716890"/>
                  </a:cubicBezTo>
                  <a:cubicBezTo>
                    <a:pt x="128219" y="712826"/>
                    <a:pt x="143053" y="695554"/>
                    <a:pt x="168249" y="665074"/>
                  </a:cubicBezTo>
                  <a:cubicBezTo>
                    <a:pt x="193446" y="634594"/>
                    <a:pt x="225958" y="577901"/>
                    <a:pt x="265785" y="494996"/>
                  </a:cubicBezTo>
                  <a:cubicBezTo>
                    <a:pt x="249529" y="501498"/>
                    <a:pt x="235712" y="506375"/>
                    <a:pt x="224333" y="509626"/>
                  </a:cubicBezTo>
                  <a:cubicBezTo>
                    <a:pt x="212953" y="512877"/>
                    <a:pt x="191211" y="521411"/>
                    <a:pt x="159105" y="535229"/>
                  </a:cubicBezTo>
                  <a:cubicBezTo>
                    <a:pt x="127000" y="549047"/>
                    <a:pt x="104648" y="561645"/>
                    <a:pt x="92049" y="573025"/>
                  </a:cubicBezTo>
                  <a:cubicBezTo>
                    <a:pt x="79451" y="584403"/>
                    <a:pt x="68072" y="593344"/>
                    <a:pt x="57912" y="599847"/>
                  </a:cubicBezTo>
                  <a:cubicBezTo>
                    <a:pt x="47752" y="606349"/>
                    <a:pt x="39421" y="609600"/>
                    <a:pt x="32918" y="609600"/>
                  </a:cubicBezTo>
                  <a:cubicBezTo>
                    <a:pt x="26416" y="609600"/>
                    <a:pt x="17069" y="609600"/>
                    <a:pt x="4877" y="609600"/>
                  </a:cubicBezTo>
                  <a:cubicBezTo>
                    <a:pt x="5689" y="596595"/>
                    <a:pt x="7112" y="587248"/>
                    <a:pt x="9144" y="581559"/>
                  </a:cubicBezTo>
                  <a:cubicBezTo>
                    <a:pt x="11176" y="575869"/>
                    <a:pt x="10566" y="569367"/>
                    <a:pt x="7315" y="562051"/>
                  </a:cubicBezTo>
                  <a:cubicBezTo>
                    <a:pt x="4064" y="554736"/>
                    <a:pt x="3657" y="548641"/>
                    <a:pt x="6096" y="543764"/>
                  </a:cubicBezTo>
                  <a:cubicBezTo>
                    <a:pt x="8534" y="538886"/>
                    <a:pt x="10160" y="534010"/>
                    <a:pt x="10973" y="529133"/>
                  </a:cubicBezTo>
                  <a:cubicBezTo>
                    <a:pt x="11785" y="524257"/>
                    <a:pt x="10973" y="520599"/>
                    <a:pt x="8534" y="518160"/>
                  </a:cubicBezTo>
                  <a:cubicBezTo>
                    <a:pt x="6096" y="515722"/>
                    <a:pt x="3251" y="512064"/>
                    <a:pt x="0" y="507187"/>
                  </a:cubicBezTo>
                  <a:lnTo>
                    <a:pt x="3657" y="497434"/>
                  </a:lnTo>
                  <a:lnTo>
                    <a:pt x="31699" y="503530"/>
                  </a:lnTo>
                  <a:lnTo>
                    <a:pt x="32918" y="496215"/>
                  </a:lnTo>
                  <a:lnTo>
                    <a:pt x="35357" y="501092"/>
                  </a:lnTo>
                  <a:cubicBezTo>
                    <a:pt x="40233" y="501904"/>
                    <a:pt x="44907" y="502311"/>
                    <a:pt x="49377" y="502311"/>
                  </a:cubicBezTo>
                  <a:cubicBezTo>
                    <a:pt x="53848" y="502311"/>
                    <a:pt x="82905" y="491744"/>
                    <a:pt x="136550" y="470612"/>
                  </a:cubicBezTo>
                  <a:cubicBezTo>
                    <a:pt x="190195" y="449479"/>
                    <a:pt x="256845" y="406400"/>
                    <a:pt x="336499" y="341376"/>
                  </a:cubicBezTo>
                  <a:lnTo>
                    <a:pt x="356006" y="301143"/>
                  </a:lnTo>
                  <a:cubicBezTo>
                    <a:pt x="354381" y="300330"/>
                    <a:pt x="353161" y="299517"/>
                    <a:pt x="352349" y="298704"/>
                  </a:cubicBezTo>
                  <a:cubicBezTo>
                    <a:pt x="351536" y="297891"/>
                    <a:pt x="328981" y="304597"/>
                    <a:pt x="284683" y="318821"/>
                  </a:cubicBezTo>
                  <a:cubicBezTo>
                    <a:pt x="240385" y="333045"/>
                    <a:pt x="211531" y="344831"/>
                    <a:pt x="198120" y="354178"/>
                  </a:cubicBezTo>
                  <a:cubicBezTo>
                    <a:pt x="184709" y="363525"/>
                    <a:pt x="175158" y="368199"/>
                    <a:pt x="169469" y="368199"/>
                  </a:cubicBezTo>
                  <a:cubicBezTo>
                    <a:pt x="163779" y="368199"/>
                    <a:pt x="155651" y="368199"/>
                    <a:pt x="145085" y="368199"/>
                  </a:cubicBezTo>
                  <a:cubicBezTo>
                    <a:pt x="143459" y="361696"/>
                    <a:pt x="142646" y="356820"/>
                    <a:pt x="142646" y="353568"/>
                  </a:cubicBezTo>
                  <a:cubicBezTo>
                    <a:pt x="142646" y="350317"/>
                    <a:pt x="141833" y="346863"/>
                    <a:pt x="140208" y="343205"/>
                  </a:cubicBezTo>
                  <a:cubicBezTo>
                    <a:pt x="138582" y="339548"/>
                    <a:pt x="137363" y="335077"/>
                    <a:pt x="136550" y="329794"/>
                  </a:cubicBezTo>
                  <a:cubicBezTo>
                    <a:pt x="135737" y="324511"/>
                    <a:pt x="136550" y="319837"/>
                    <a:pt x="138989" y="315773"/>
                  </a:cubicBezTo>
                  <a:cubicBezTo>
                    <a:pt x="141427" y="311709"/>
                    <a:pt x="145491" y="305613"/>
                    <a:pt x="151181" y="297485"/>
                  </a:cubicBezTo>
                  <a:lnTo>
                    <a:pt x="147523" y="286512"/>
                  </a:lnTo>
                  <a:cubicBezTo>
                    <a:pt x="150774" y="282448"/>
                    <a:pt x="153416" y="280010"/>
                    <a:pt x="155448" y="279197"/>
                  </a:cubicBezTo>
                  <a:cubicBezTo>
                    <a:pt x="157480" y="278384"/>
                    <a:pt x="161544" y="277775"/>
                    <a:pt x="167640" y="277368"/>
                  </a:cubicBezTo>
                  <a:cubicBezTo>
                    <a:pt x="173736" y="276962"/>
                    <a:pt x="178409" y="278384"/>
                    <a:pt x="181661" y="281635"/>
                  </a:cubicBezTo>
                  <a:cubicBezTo>
                    <a:pt x="184912" y="284887"/>
                    <a:pt x="191821" y="286512"/>
                    <a:pt x="202387" y="286512"/>
                  </a:cubicBezTo>
                  <a:cubicBezTo>
                    <a:pt x="212953" y="286512"/>
                    <a:pt x="273507" y="265379"/>
                    <a:pt x="384048" y="223114"/>
                  </a:cubicBezTo>
                  <a:lnTo>
                    <a:pt x="403555" y="174346"/>
                  </a:lnTo>
                  <a:cubicBezTo>
                    <a:pt x="398678" y="176784"/>
                    <a:pt x="394005" y="178613"/>
                    <a:pt x="389534" y="179832"/>
                  </a:cubicBezTo>
                  <a:cubicBezTo>
                    <a:pt x="385064" y="181051"/>
                    <a:pt x="382016" y="181661"/>
                    <a:pt x="380390" y="181661"/>
                  </a:cubicBezTo>
                  <a:cubicBezTo>
                    <a:pt x="378765" y="181661"/>
                    <a:pt x="376733" y="180848"/>
                    <a:pt x="374294" y="179223"/>
                  </a:cubicBezTo>
                  <a:lnTo>
                    <a:pt x="405993" y="160935"/>
                  </a:lnTo>
                  <a:lnTo>
                    <a:pt x="403555" y="146304"/>
                  </a:lnTo>
                  <a:cubicBezTo>
                    <a:pt x="391363" y="150368"/>
                    <a:pt x="373481" y="157277"/>
                    <a:pt x="349910" y="167031"/>
                  </a:cubicBezTo>
                  <a:cubicBezTo>
                    <a:pt x="326339" y="176784"/>
                    <a:pt x="289763" y="194259"/>
                    <a:pt x="240182" y="219456"/>
                  </a:cubicBezTo>
                  <a:lnTo>
                    <a:pt x="223113" y="240183"/>
                  </a:lnTo>
                  <a:cubicBezTo>
                    <a:pt x="223113" y="232055"/>
                    <a:pt x="223113" y="225349"/>
                    <a:pt x="223113" y="220066"/>
                  </a:cubicBezTo>
                  <a:cubicBezTo>
                    <a:pt x="223113" y="214783"/>
                    <a:pt x="225755" y="208890"/>
                    <a:pt x="231038" y="202388"/>
                  </a:cubicBezTo>
                  <a:cubicBezTo>
                    <a:pt x="236321" y="195885"/>
                    <a:pt x="244246" y="182880"/>
                    <a:pt x="254813" y="163373"/>
                  </a:cubicBezTo>
                  <a:cubicBezTo>
                    <a:pt x="312521" y="133299"/>
                    <a:pt x="367385" y="98349"/>
                    <a:pt x="419405" y="58522"/>
                  </a:cubicBezTo>
                  <a:lnTo>
                    <a:pt x="407213" y="48768"/>
                  </a:lnTo>
                  <a:cubicBezTo>
                    <a:pt x="402336" y="43079"/>
                    <a:pt x="398678" y="38405"/>
                    <a:pt x="396240" y="34748"/>
                  </a:cubicBezTo>
                  <a:cubicBezTo>
                    <a:pt x="393801" y="31090"/>
                    <a:pt x="392582" y="27635"/>
                    <a:pt x="392582" y="24384"/>
                  </a:cubicBezTo>
                  <a:cubicBezTo>
                    <a:pt x="419405" y="18695"/>
                    <a:pt x="445008" y="10567"/>
                    <a:pt x="469392" y="0"/>
                  </a:cubicBezTo>
                  <a:close/>
                  <a:moveTo>
                    <a:pt x="432816" y="306019"/>
                  </a:moveTo>
                  <a:lnTo>
                    <a:pt x="426720" y="309677"/>
                  </a:lnTo>
                  <a:lnTo>
                    <a:pt x="415747" y="314554"/>
                  </a:lnTo>
                  <a:cubicBezTo>
                    <a:pt x="408432" y="321869"/>
                    <a:pt x="404368" y="330403"/>
                    <a:pt x="403555" y="340157"/>
                  </a:cubicBezTo>
                  <a:lnTo>
                    <a:pt x="392582" y="347472"/>
                  </a:lnTo>
                  <a:lnTo>
                    <a:pt x="419405" y="340157"/>
                  </a:lnTo>
                  <a:lnTo>
                    <a:pt x="434035" y="307238"/>
                  </a:lnTo>
                  <a:lnTo>
                    <a:pt x="432816" y="306019"/>
                  </a:lnTo>
                  <a:close/>
                  <a:moveTo>
                    <a:pt x="365760" y="455981"/>
                  </a:moveTo>
                  <a:lnTo>
                    <a:pt x="358445" y="466954"/>
                  </a:lnTo>
                  <a:lnTo>
                    <a:pt x="353568" y="460858"/>
                  </a:lnTo>
                  <a:cubicBezTo>
                    <a:pt x="337312" y="485242"/>
                    <a:pt x="322275" y="510439"/>
                    <a:pt x="308457" y="536448"/>
                  </a:cubicBezTo>
                  <a:lnTo>
                    <a:pt x="326745" y="544983"/>
                  </a:lnTo>
                  <a:cubicBezTo>
                    <a:pt x="338937" y="520599"/>
                    <a:pt x="347675" y="504140"/>
                    <a:pt x="352958" y="495605"/>
                  </a:cubicBezTo>
                  <a:cubicBezTo>
                    <a:pt x="358241" y="487070"/>
                    <a:pt x="361493" y="480365"/>
                    <a:pt x="362712" y="475488"/>
                  </a:cubicBezTo>
                  <a:cubicBezTo>
                    <a:pt x="363931" y="470612"/>
                    <a:pt x="365353" y="464515"/>
                    <a:pt x="366979" y="457200"/>
                  </a:cubicBezTo>
                  <a:lnTo>
                    <a:pt x="365760" y="455981"/>
                  </a:lnTo>
                  <a:close/>
                  <a:moveTo>
                    <a:pt x="320649" y="504749"/>
                  </a:moveTo>
                  <a:lnTo>
                    <a:pt x="301142" y="532791"/>
                  </a:lnTo>
                  <a:lnTo>
                    <a:pt x="306019" y="536448"/>
                  </a:lnTo>
                  <a:cubicBezTo>
                    <a:pt x="310083" y="525882"/>
                    <a:pt x="314960" y="515315"/>
                    <a:pt x="320649" y="504749"/>
                  </a:cubicBezTo>
                  <a:close/>
                  <a:moveTo>
                    <a:pt x="432816" y="707136"/>
                  </a:moveTo>
                  <a:lnTo>
                    <a:pt x="370637" y="732739"/>
                  </a:lnTo>
                  <a:lnTo>
                    <a:pt x="351129" y="722986"/>
                  </a:lnTo>
                  <a:cubicBezTo>
                    <a:pt x="350317" y="739242"/>
                    <a:pt x="350113" y="751028"/>
                    <a:pt x="350520" y="758343"/>
                  </a:cubicBezTo>
                  <a:cubicBezTo>
                    <a:pt x="350926" y="765658"/>
                    <a:pt x="351942" y="770128"/>
                    <a:pt x="353568" y="771754"/>
                  </a:cubicBezTo>
                  <a:lnTo>
                    <a:pt x="364541" y="775412"/>
                  </a:lnTo>
                  <a:lnTo>
                    <a:pt x="434035" y="708355"/>
                  </a:lnTo>
                  <a:lnTo>
                    <a:pt x="432816" y="707136"/>
                  </a:lnTo>
                  <a:close/>
                  <a:moveTo>
                    <a:pt x="594969" y="772973"/>
                  </a:moveTo>
                  <a:lnTo>
                    <a:pt x="570585" y="783946"/>
                  </a:lnTo>
                  <a:lnTo>
                    <a:pt x="565709" y="781508"/>
                  </a:lnTo>
                  <a:cubicBezTo>
                    <a:pt x="555142" y="787197"/>
                    <a:pt x="546608" y="791261"/>
                    <a:pt x="540105" y="793699"/>
                  </a:cubicBezTo>
                  <a:cubicBezTo>
                    <a:pt x="533603" y="796138"/>
                    <a:pt x="524053" y="802640"/>
                    <a:pt x="511454" y="813206"/>
                  </a:cubicBezTo>
                  <a:cubicBezTo>
                    <a:pt x="498856" y="823773"/>
                    <a:pt x="477520" y="842061"/>
                    <a:pt x="447446" y="868070"/>
                  </a:cubicBezTo>
                  <a:lnTo>
                    <a:pt x="397459" y="919277"/>
                  </a:lnTo>
                  <a:lnTo>
                    <a:pt x="446227" y="903428"/>
                  </a:lnTo>
                  <a:lnTo>
                    <a:pt x="471830" y="876605"/>
                  </a:lnTo>
                  <a:lnTo>
                    <a:pt x="482803" y="876605"/>
                  </a:lnTo>
                  <a:lnTo>
                    <a:pt x="486461" y="868070"/>
                  </a:lnTo>
                  <a:cubicBezTo>
                    <a:pt x="512470" y="876198"/>
                    <a:pt x="540105" y="880263"/>
                    <a:pt x="569366" y="880263"/>
                  </a:cubicBezTo>
                  <a:lnTo>
                    <a:pt x="564489" y="881482"/>
                  </a:lnTo>
                  <a:lnTo>
                    <a:pt x="583997" y="888797"/>
                  </a:lnTo>
                  <a:lnTo>
                    <a:pt x="592531" y="898551"/>
                  </a:lnTo>
                  <a:lnTo>
                    <a:pt x="596189" y="888797"/>
                  </a:lnTo>
                  <a:lnTo>
                    <a:pt x="586435" y="883920"/>
                  </a:lnTo>
                  <a:lnTo>
                    <a:pt x="594969" y="883920"/>
                  </a:lnTo>
                  <a:lnTo>
                    <a:pt x="596189" y="775412"/>
                  </a:lnTo>
                  <a:lnTo>
                    <a:pt x="594969" y="772973"/>
                  </a:lnTo>
                  <a:close/>
                  <a:moveTo>
                    <a:pt x="341376" y="713232"/>
                  </a:moveTo>
                  <a:cubicBezTo>
                    <a:pt x="341376" y="735178"/>
                    <a:pt x="340969" y="750215"/>
                    <a:pt x="340157" y="758343"/>
                  </a:cubicBezTo>
                  <a:cubicBezTo>
                    <a:pt x="339344" y="766471"/>
                    <a:pt x="339141" y="771551"/>
                    <a:pt x="339547" y="773583"/>
                  </a:cubicBezTo>
                  <a:cubicBezTo>
                    <a:pt x="339953" y="775614"/>
                    <a:pt x="340563" y="777037"/>
                    <a:pt x="341376" y="777850"/>
                  </a:cubicBezTo>
                  <a:cubicBezTo>
                    <a:pt x="343814" y="770535"/>
                    <a:pt x="345440" y="761391"/>
                    <a:pt x="346253" y="750418"/>
                  </a:cubicBezTo>
                  <a:cubicBezTo>
                    <a:pt x="347065" y="739445"/>
                    <a:pt x="348285" y="733146"/>
                    <a:pt x="349910" y="731520"/>
                  </a:cubicBezTo>
                  <a:lnTo>
                    <a:pt x="343814" y="713232"/>
                  </a:lnTo>
                  <a:lnTo>
                    <a:pt x="341376" y="713232"/>
                  </a:lnTo>
                  <a:close/>
                  <a:moveTo>
                    <a:pt x="452323" y="827837"/>
                  </a:moveTo>
                  <a:lnTo>
                    <a:pt x="404774" y="849783"/>
                  </a:lnTo>
                  <a:lnTo>
                    <a:pt x="379171" y="879044"/>
                  </a:lnTo>
                  <a:lnTo>
                    <a:pt x="337718" y="879044"/>
                  </a:lnTo>
                  <a:lnTo>
                    <a:pt x="326745" y="926592"/>
                  </a:lnTo>
                  <a:lnTo>
                    <a:pt x="329184" y="927812"/>
                  </a:lnTo>
                  <a:lnTo>
                    <a:pt x="330403" y="924154"/>
                  </a:lnTo>
                  <a:cubicBezTo>
                    <a:pt x="350723" y="925779"/>
                    <a:pt x="368198" y="918871"/>
                    <a:pt x="382829" y="903428"/>
                  </a:cubicBezTo>
                  <a:lnTo>
                    <a:pt x="452323" y="829056"/>
                  </a:lnTo>
                  <a:lnTo>
                    <a:pt x="452323" y="827837"/>
                  </a:lnTo>
                  <a:close/>
                  <a:moveTo>
                    <a:pt x="562051" y="512064"/>
                  </a:moveTo>
                  <a:cubicBezTo>
                    <a:pt x="542544" y="520192"/>
                    <a:pt x="527710" y="525679"/>
                    <a:pt x="517550" y="528523"/>
                  </a:cubicBezTo>
                  <a:cubicBezTo>
                    <a:pt x="507390" y="531368"/>
                    <a:pt x="496824" y="536245"/>
                    <a:pt x="485851" y="543154"/>
                  </a:cubicBezTo>
                  <a:cubicBezTo>
                    <a:pt x="474878" y="550063"/>
                    <a:pt x="457200" y="561239"/>
                    <a:pt x="432816" y="576682"/>
                  </a:cubicBezTo>
                  <a:lnTo>
                    <a:pt x="430377" y="582778"/>
                  </a:lnTo>
                  <a:cubicBezTo>
                    <a:pt x="436880" y="577088"/>
                    <a:pt x="442976" y="572618"/>
                    <a:pt x="448665" y="569367"/>
                  </a:cubicBezTo>
                  <a:cubicBezTo>
                    <a:pt x="454355" y="566116"/>
                    <a:pt x="492963" y="547421"/>
                    <a:pt x="564489" y="513283"/>
                  </a:cubicBezTo>
                  <a:lnTo>
                    <a:pt x="562051" y="512064"/>
                  </a:lnTo>
                  <a:close/>
                  <a:moveTo>
                    <a:pt x="573024" y="519380"/>
                  </a:moveTo>
                  <a:cubicBezTo>
                    <a:pt x="572211" y="518567"/>
                    <a:pt x="559206" y="522834"/>
                    <a:pt x="534009" y="532181"/>
                  </a:cubicBezTo>
                  <a:cubicBezTo>
                    <a:pt x="508813" y="541528"/>
                    <a:pt x="483413" y="553720"/>
                    <a:pt x="457809" y="568757"/>
                  </a:cubicBezTo>
                  <a:cubicBezTo>
                    <a:pt x="432206" y="583794"/>
                    <a:pt x="410870" y="597002"/>
                    <a:pt x="393801" y="608381"/>
                  </a:cubicBezTo>
                  <a:cubicBezTo>
                    <a:pt x="376733" y="619760"/>
                    <a:pt x="366166" y="628092"/>
                    <a:pt x="362102" y="633375"/>
                  </a:cubicBezTo>
                  <a:cubicBezTo>
                    <a:pt x="358038" y="638658"/>
                    <a:pt x="351942" y="644550"/>
                    <a:pt x="343814" y="651053"/>
                  </a:cubicBezTo>
                  <a:cubicBezTo>
                    <a:pt x="343814" y="653492"/>
                    <a:pt x="343408" y="655524"/>
                    <a:pt x="342595" y="657149"/>
                  </a:cubicBezTo>
                  <a:cubicBezTo>
                    <a:pt x="341782" y="658775"/>
                    <a:pt x="341985" y="661416"/>
                    <a:pt x="343205" y="665074"/>
                  </a:cubicBezTo>
                  <a:cubicBezTo>
                    <a:pt x="344424" y="668731"/>
                    <a:pt x="346253" y="674218"/>
                    <a:pt x="348691" y="681533"/>
                  </a:cubicBezTo>
                  <a:cubicBezTo>
                    <a:pt x="412089" y="647396"/>
                    <a:pt x="453745" y="625856"/>
                    <a:pt x="473659" y="616915"/>
                  </a:cubicBezTo>
                  <a:cubicBezTo>
                    <a:pt x="493573" y="607975"/>
                    <a:pt x="506577" y="601472"/>
                    <a:pt x="512673" y="597409"/>
                  </a:cubicBezTo>
                  <a:cubicBezTo>
                    <a:pt x="518769" y="593344"/>
                    <a:pt x="525881" y="588874"/>
                    <a:pt x="534009" y="583997"/>
                  </a:cubicBezTo>
                  <a:cubicBezTo>
                    <a:pt x="538073" y="588061"/>
                    <a:pt x="541325" y="590906"/>
                    <a:pt x="543763" y="592531"/>
                  </a:cubicBezTo>
                  <a:cubicBezTo>
                    <a:pt x="546201" y="594157"/>
                    <a:pt x="550672" y="594970"/>
                    <a:pt x="557174" y="594970"/>
                  </a:cubicBezTo>
                  <a:cubicBezTo>
                    <a:pt x="563677" y="594970"/>
                    <a:pt x="573837" y="596595"/>
                    <a:pt x="587654" y="599847"/>
                  </a:cubicBezTo>
                  <a:cubicBezTo>
                    <a:pt x="587654" y="592531"/>
                    <a:pt x="588264" y="586435"/>
                    <a:pt x="589483" y="581559"/>
                  </a:cubicBezTo>
                  <a:cubicBezTo>
                    <a:pt x="590702" y="576682"/>
                    <a:pt x="589889" y="570383"/>
                    <a:pt x="587045" y="562661"/>
                  </a:cubicBezTo>
                  <a:cubicBezTo>
                    <a:pt x="584200" y="554940"/>
                    <a:pt x="580745" y="540919"/>
                    <a:pt x="576681" y="520599"/>
                  </a:cubicBezTo>
                  <a:cubicBezTo>
                    <a:pt x="575056" y="520599"/>
                    <a:pt x="573837" y="520192"/>
                    <a:pt x="573024" y="519380"/>
                  </a:cubicBezTo>
                  <a:close/>
                  <a:moveTo>
                    <a:pt x="582777" y="655930"/>
                  </a:moveTo>
                  <a:lnTo>
                    <a:pt x="557174" y="668122"/>
                  </a:lnTo>
                  <a:lnTo>
                    <a:pt x="553517" y="660806"/>
                  </a:lnTo>
                  <a:cubicBezTo>
                    <a:pt x="538886" y="668122"/>
                    <a:pt x="528929" y="672999"/>
                    <a:pt x="523646" y="675437"/>
                  </a:cubicBezTo>
                  <a:cubicBezTo>
                    <a:pt x="518363" y="677876"/>
                    <a:pt x="511251" y="681533"/>
                    <a:pt x="502310" y="686410"/>
                  </a:cubicBezTo>
                  <a:cubicBezTo>
                    <a:pt x="493369" y="691286"/>
                    <a:pt x="459232" y="720141"/>
                    <a:pt x="399897" y="772973"/>
                  </a:cubicBezTo>
                  <a:cubicBezTo>
                    <a:pt x="425094" y="763219"/>
                    <a:pt x="443585" y="756717"/>
                    <a:pt x="455371" y="753466"/>
                  </a:cubicBezTo>
                  <a:cubicBezTo>
                    <a:pt x="467157" y="750215"/>
                    <a:pt x="476097" y="745948"/>
                    <a:pt x="482193" y="740664"/>
                  </a:cubicBezTo>
                  <a:cubicBezTo>
                    <a:pt x="488289" y="735381"/>
                    <a:pt x="493369" y="733349"/>
                    <a:pt x="497433" y="734568"/>
                  </a:cubicBezTo>
                  <a:cubicBezTo>
                    <a:pt x="501497" y="735787"/>
                    <a:pt x="505765" y="735381"/>
                    <a:pt x="510235" y="733349"/>
                  </a:cubicBezTo>
                  <a:cubicBezTo>
                    <a:pt x="514705" y="731317"/>
                    <a:pt x="521208" y="732130"/>
                    <a:pt x="529742" y="735787"/>
                  </a:cubicBezTo>
                  <a:cubicBezTo>
                    <a:pt x="538277" y="739445"/>
                    <a:pt x="552297" y="744119"/>
                    <a:pt x="571805" y="749809"/>
                  </a:cubicBezTo>
                  <a:lnTo>
                    <a:pt x="569366" y="757123"/>
                  </a:lnTo>
                  <a:lnTo>
                    <a:pt x="594969" y="760781"/>
                  </a:lnTo>
                  <a:lnTo>
                    <a:pt x="592531" y="679095"/>
                  </a:lnTo>
                  <a:lnTo>
                    <a:pt x="576681" y="682752"/>
                  </a:lnTo>
                  <a:cubicBezTo>
                    <a:pt x="575056" y="673811"/>
                    <a:pt x="577494" y="664871"/>
                    <a:pt x="583997" y="655930"/>
                  </a:cubicBezTo>
                  <a:lnTo>
                    <a:pt x="582777" y="655930"/>
                  </a:lnTo>
                  <a:close/>
                </a:path>
              </a:pathLst>
            </a:custGeom>
          </p:spPr>
        </p:pic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xmlns="" id="{5C1927C2-FFE3-4057-8543-74AD4DCB6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3869" t="20904" r="55344" b="78447"/>
            <a:stretch>
              <a:fillRect/>
            </a:stretch>
          </p:blipFill>
          <p:spPr>
            <a:xfrm>
              <a:off x="5682985" y="1443340"/>
              <a:ext cx="81990" cy="50781"/>
            </a:xfrm>
            <a:custGeom>
              <a:avLst/>
              <a:gdLst/>
              <a:ahLst/>
              <a:cxnLst/>
              <a:rect l="l" t="t" r="r" b="b"/>
              <a:pathLst>
                <a:path w="71933" h="44552">
                  <a:moveTo>
                    <a:pt x="58521" y="51"/>
                  </a:moveTo>
                  <a:cubicBezTo>
                    <a:pt x="60960" y="458"/>
                    <a:pt x="63805" y="661"/>
                    <a:pt x="67056" y="661"/>
                  </a:cubicBezTo>
                  <a:lnTo>
                    <a:pt x="71933" y="6757"/>
                  </a:lnTo>
                  <a:cubicBezTo>
                    <a:pt x="65430" y="8383"/>
                    <a:pt x="59741" y="9805"/>
                    <a:pt x="54864" y="11024"/>
                  </a:cubicBezTo>
                  <a:cubicBezTo>
                    <a:pt x="49987" y="12243"/>
                    <a:pt x="43891" y="15088"/>
                    <a:pt x="36576" y="19558"/>
                  </a:cubicBezTo>
                  <a:cubicBezTo>
                    <a:pt x="29261" y="24029"/>
                    <a:pt x="17069" y="32360"/>
                    <a:pt x="0" y="44552"/>
                  </a:cubicBezTo>
                  <a:lnTo>
                    <a:pt x="19507" y="23825"/>
                  </a:lnTo>
                  <a:cubicBezTo>
                    <a:pt x="31699" y="16510"/>
                    <a:pt x="40640" y="10618"/>
                    <a:pt x="46329" y="6147"/>
                  </a:cubicBezTo>
                  <a:cubicBezTo>
                    <a:pt x="52019" y="1677"/>
                    <a:pt x="56083" y="-355"/>
                    <a:pt x="58521" y="51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xmlns="" val="174403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4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红龙样中国风复古二月二龙抬头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766</Words>
  <PresentationFormat>自定义</PresentationFormat>
  <Paragraphs>179</Paragraphs>
  <Slides>25</Slides>
  <Notes>25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微软用户</cp:lastModifiedBy>
  <cp:revision>1</cp:revision>
  <dcterms:created xsi:type="dcterms:W3CDTF">2018-02-19T08:04:56Z</dcterms:created>
  <dcterms:modified xsi:type="dcterms:W3CDTF">2018-03-07T01:57:26Z</dcterms:modified>
</cp:coreProperties>
</file>