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94" r:id="rId7"/>
    <p:sldId id="287" r:id="rId8"/>
    <p:sldId id="283" r:id="rId9"/>
    <p:sldId id="280" r:id="rId10"/>
    <p:sldId id="277" r:id="rId11"/>
    <p:sldId id="295" r:id="rId12"/>
    <p:sldId id="296" r:id="rId13"/>
    <p:sldId id="285" r:id="rId14"/>
    <p:sldId id="284" r:id="rId15"/>
    <p:sldId id="278" r:id="rId16"/>
    <p:sldId id="293" r:id="rId17"/>
    <p:sldId id="264" r:id="rId18"/>
    <p:sldId id="289" r:id="rId19"/>
    <p:sldId id="290" r:id="rId20"/>
    <p:sldId id="279" r:id="rId21"/>
    <p:sldId id="292" r:id="rId22"/>
    <p:sldId id="268" r:id="rId23"/>
    <p:sldId id="267" r:id="rId24"/>
    <p:sldId id="286" r:id="rId25"/>
    <p:sldId id="281" r:id="rId26"/>
    <p:sldId id="298" r:id="rId27"/>
  </p:sldIdLst>
  <p:sldSz cx="9144000" cy="51447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49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453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F088B-CBC0-498E-991A-56C6254B19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2268F-8E08-446A-8C41-4CDF77F088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2268F-8E08-446A-8C41-4CDF77F088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2268F-8E08-446A-8C41-4CDF77F088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工作完成情况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成功项目展示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明年工作计划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566" y="1"/>
            <a:ext cx="9144001" cy="62553"/>
            <a:chOff x="0" y="0"/>
            <a:chExt cx="12858751" cy="87933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6" name="矩形 5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</p:grpSp>
      <p:sp>
        <p:nvSpPr>
          <p:cNvPr id="7" name="矩形 6"/>
          <p:cNvSpPr/>
          <p:nvPr userDrawn="1"/>
        </p:nvSpPr>
        <p:spPr>
          <a:xfrm>
            <a:off x="566" y="62553"/>
            <a:ext cx="219517" cy="3078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4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4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7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FB93F-E61F-4B0C-9C62-3D30B151A1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40DD9-005A-421E-866A-AC295BA47F2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6.xml"/><Relationship Id="rId6" Type="http://schemas.openxmlformats.org/officeDocument/2006/relationships/tags" Target="../tags/tag5.xml"/><Relationship Id="rId5" Type="http://schemas.openxmlformats.org/officeDocument/2006/relationships/image" Target="../media/image5.jpe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6.xml"/><Relationship Id="rId3" Type="http://schemas.openxmlformats.org/officeDocument/2006/relationships/tags" Target="../tags/tag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6.xml"/><Relationship Id="rId3" Type="http://schemas.openxmlformats.org/officeDocument/2006/relationships/tags" Target="../tags/tag8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6.xml"/><Relationship Id="rId3" Type="http://schemas.openxmlformats.org/officeDocument/2006/relationships/tags" Target="../tags/tag10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7.jpeg"/><Relationship Id="rId1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215950" y="2788501"/>
            <a:ext cx="4031204" cy="44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defTabSz="725170"/>
            <a:r>
              <a:rPr lang="zh-CN" altLang="zh-CN" sz="29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PRESENTATION TEMPELETE TITLE</a:t>
            </a:r>
            <a:endParaRPr lang="zh-CN" altLang="zh-CN" sz="2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merry christmas 圣诞老人来了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576149" y="667859"/>
            <a:ext cx="457200" cy="4572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892040" y="100806"/>
            <a:ext cx="4251960" cy="2795954"/>
            <a:chOff x="6527411" y="-24584"/>
            <a:chExt cx="5669280" cy="3727938"/>
          </a:xfrm>
          <a:blipFill>
            <a:blip r:embed="rId4"/>
            <a:stretch>
              <a:fillRect/>
            </a:stretch>
          </a:blipFill>
        </p:grpSpPr>
        <p:sp>
          <p:nvSpPr>
            <p:cNvPr id="12" name="矩形 11"/>
            <p:cNvSpPr/>
            <p:nvPr/>
          </p:nvSpPr>
          <p:spPr>
            <a:xfrm>
              <a:off x="9425355" y="-24584"/>
              <a:ext cx="2771336" cy="37279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15"/>
            </a:p>
          </p:txBody>
        </p:sp>
        <p:sp>
          <p:nvSpPr>
            <p:cNvPr id="13" name="矩形 12"/>
            <p:cNvSpPr/>
            <p:nvPr/>
          </p:nvSpPr>
          <p:spPr>
            <a:xfrm>
              <a:off x="6527411" y="-24584"/>
              <a:ext cx="2772899" cy="37279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15"/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40" y="2997213"/>
            <a:ext cx="1501727" cy="214708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73" y="2995269"/>
            <a:ext cx="2665828" cy="2048774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59561" y="949483"/>
            <a:ext cx="2296480" cy="799434"/>
            <a:chOff x="159561" y="949483"/>
            <a:chExt cx="2296480" cy="799434"/>
          </a:xfrm>
        </p:grpSpPr>
        <p:sp>
          <p:nvSpPr>
            <p:cNvPr id="21" name="矩形 20"/>
            <p:cNvSpPr/>
            <p:nvPr/>
          </p:nvSpPr>
          <p:spPr>
            <a:xfrm>
              <a:off x="1307801" y="949483"/>
              <a:ext cx="1148240" cy="79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59561" y="949483"/>
              <a:ext cx="1148240" cy="79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08305" y="820420"/>
            <a:ext cx="2985770" cy="995680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+mj-ea"/>
                <a:ea typeface="+mj-ea"/>
                <a:cs typeface="Consolas" panose="020B0609020204030204" pitchFamily="49" charset="0"/>
              </a:rPr>
              <a:t>20</a:t>
            </a:r>
            <a:r>
              <a:rPr lang="en-US" altLang="zh-CN" sz="6000" b="1" dirty="0">
                <a:solidFill>
                  <a:schemeClr val="accent3"/>
                </a:solidFill>
                <a:latin typeface="+mj-ea"/>
                <a:ea typeface="+mj-ea"/>
                <a:cs typeface="Consolas" panose="020B0609020204030204" pitchFamily="49" charset="0"/>
              </a:rPr>
              <a:t>1</a:t>
            </a:r>
            <a:r>
              <a:rPr lang="en-US" altLang="zh-CN" sz="6000" b="1" dirty="0">
                <a:solidFill>
                  <a:schemeClr val="accent1"/>
                </a:solidFill>
                <a:latin typeface="+mj-ea"/>
                <a:ea typeface="+mj-ea"/>
                <a:cs typeface="Consolas" panose="020B0609020204030204" pitchFamily="49" charset="0"/>
              </a:rPr>
              <a:t>8</a:t>
            </a:r>
            <a:endParaRPr lang="zh-CN" altLang="en-US" sz="6000" b="1" dirty="0">
              <a:solidFill>
                <a:schemeClr val="accent1"/>
              </a:solidFill>
              <a:latin typeface="+mj-ea"/>
              <a:ea typeface="+mj-ea"/>
              <a:cs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585" y="1996440"/>
            <a:ext cx="5755640" cy="687705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r>
              <a:rPr lang="zh-CN" altLang="en-US" sz="4000" b="1" dirty="0">
                <a:solidFill>
                  <a:schemeClr val="accent1"/>
                </a:solidFill>
                <a:latin typeface="+mj-ea"/>
                <a:ea typeface="+mj-ea"/>
              </a:rPr>
              <a:t>时尚简约美妆</a:t>
            </a:r>
            <a:r>
              <a:rPr lang="en-US" altLang="zh-CN" sz="4000" b="1" dirty="0">
                <a:solidFill>
                  <a:schemeClr val="accent1"/>
                </a:solidFill>
                <a:latin typeface="+mj-ea"/>
                <a:ea typeface="+mj-ea"/>
              </a:rPr>
              <a:t>PPT</a:t>
            </a:r>
            <a:r>
              <a:rPr lang="zh-CN" altLang="en-US" sz="4000" b="1" dirty="0">
                <a:solidFill>
                  <a:schemeClr val="accent1"/>
                </a:solidFill>
                <a:latin typeface="+mj-ea"/>
                <a:ea typeface="+mj-ea"/>
              </a:rPr>
              <a:t>模板</a:t>
            </a:r>
            <a:endParaRPr lang="zh-CN" altLang="en-US" sz="4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SubTitle_4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775501" y="3820086"/>
            <a:ext cx="3124918" cy="48458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zh-CN" altLang="en-US" sz="18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8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buNone/>
            </a:pPr>
            <a:r>
              <a:rPr lang="en-US" altLang="zh-CN" sz="9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9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775501" y="1609095"/>
            <a:ext cx="3124918" cy="48577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>
              <a:buNone/>
            </a:pPr>
            <a:r>
              <a:rPr lang="zh-CN" altLang="en-US" sz="18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8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9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9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SubTitle_2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775501" y="2346093"/>
            <a:ext cx="3124918" cy="48577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zh-CN" altLang="en-US" sz="18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18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buNone/>
            </a:pPr>
            <a:r>
              <a:rPr lang="en-US" altLang="zh-CN" sz="9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9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SubTitle_3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4775501" y="3083089"/>
            <a:ext cx="3124918" cy="48458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zh-CN" altLang="en-US" sz="18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18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buNone/>
            </a:pPr>
            <a:r>
              <a:rPr lang="en-US" altLang="zh-CN" sz="9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9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660989" y="1404558"/>
            <a:ext cx="3617519" cy="285462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65024" tIns="32512" rIns="65024" bIns="32512" numCol="1" anchor="t" anchorCtr="0" compatLnSpc="1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4066275" y="1018350"/>
            <a:ext cx="594935" cy="59074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</a:ln>
        </p:spPr>
        <p:txBody>
          <a:bodyPr vert="horz" wrap="square" lIns="65024" tIns="32512" rIns="65024" bIns="32512" numCol="1" anchor="t" anchorCtr="0" compatLnSpc="1"/>
          <a:lstStyle/>
          <a:p>
            <a:endParaRPr lang="zh-CN" altLang="en-US" sz="1280" dirty="0">
              <a:solidFill>
                <a:srgbClr val="E60000"/>
              </a:solidFill>
              <a:cs typeface="+mn-ea"/>
              <a:sym typeface="+mn-lt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590166" y="1597877"/>
            <a:ext cx="496992" cy="496993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</a:ln>
        </p:spPr>
        <p:txBody>
          <a:bodyPr vert="horz" wrap="square" lIns="65024" tIns="32512" rIns="65024" bIns="32512" numCol="1" anchor="t" anchorCtr="0" compatLnSpc="1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12493" y="4056174"/>
            <a:ext cx="496992" cy="496993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</a:ln>
        </p:spPr>
        <p:txBody>
          <a:bodyPr vert="horz" wrap="square" lIns="65024" tIns="32512" rIns="65024" bIns="32512" numCol="1" anchor="t" anchorCtr="0" compatLnSpc="1"/>
          <a:lstStyle/>
          <a:p>
            <a:endParaRPr lang="zh-CN" altLang="en-US" sz="1280"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3516504" y="2602158"/>
            <a:ext cx="2089208" cy="3693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>
              <a:buNone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542188" y="3241692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283380" y="3241692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42188" y="3433459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3380" y="3433459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93" y="19053"/>
            <a:ext cx="1501727" cy="21470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726" y="17109"/>
            <a:ext cx="2665828" cy="2048774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125567" y="1639025"/>
            <a:ext cx="725490" cy="725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risUPC" panose="020B0604020202020204" pitchFamily="34" charset="-34"/>
                <a:ea typeface="微软雅黑" panose="020B0503020204020204" pitchFamily="34" charset="-122"/>
                <a:cs typeface="IrisUPC" panose="020B0604020202020204" pitchFamily="34" charset="-34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IrisUPC" panose="020B0604020202020204" pitchFamily="34" charset="-34"/>
              <a:ea typeface="微软雅黑" panose="020B0503020204020204" pitchFamily="34" charset="-122"/>
              <a:cs typeface="IrisUPC" panose="020B0604020202020204" pitchFamily="34" charset="-34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517" y="1039276"/>
            <a:ext cx="4864540" cy="326124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12" name="圆角矩形 11"/>
          <p:cNvSpPr/>
          <p:nvPr/>
        </p:nvSpPr>
        <p:spPr>
          <a:xfrm>
            <a:off x="5341147" y="3815803"/>
            <a:ext cx="1642972" cy="48472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0"/>
          </a:p>
        </p:txBody>
      </p:sp>
      <p:sp>
        <p:nvSpPr>
          <p:cNvPr id="13" name="圆角矩形 12"/>
          <p:cNvSpPr/>
          <p:nvPr/>
        </p:nvSpPr>
        <p:spPr>
          <a:xfrm>
            <a:off x="6984119" y="3815803"/>
            <a:ext cx="1981046" cy="48472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0"/>
          </a:p>
        </p:txBody>
      </p:sp>
      <p:sp>
        <p:nvSpPr>
          <p:cNvPr id="14" name="矩形 13"/>
          <p:cNvSpPr/>
          <p:nvPr/>
        </p:nvSpPr>
        <p:spPr>
          <a:xfrm>
            <a:off x="5914872" y="3919672"/>
            <a:ext cx="667135" cy="31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2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  <a:endParaRPr lang="en-US" altLang="zh-CN" sz="142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27069" y="3919672"/>
            <a:ext cx="666628" cy="31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2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  <a:endParaRPr lang="en-US" altLang="zh-CN" sz="142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5276938" y="1241196"/>
            <a:ext cx="1305069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276938" y="1458558"/>
            <a:ext cx="3236084" cy="539590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276938" y="2243087"/>
            <a:ext cx="3236084" cy="539590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3187882" y="1673052"/>
            <a:ext cx="1375262" cy="1226699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7" tIns="40749" rIns="81497" bIns="40749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1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7" tIns="40749" rIns="81497" bIns="40749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1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3187882" y="2894400"/>
            <a:ext cx="1375262" cy="1228397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7" tIns="40749" rIns="81497" bIns="40749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1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7" tIns="40749" rIns="81497" bIns="40749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1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4563142" y="1673052"/>
            <a:ext cx="1375262" cy="1226699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7" tIns="40749" rIns="81497" bIns="40749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1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7" tIns="40749" rIns="81497" bIns="40749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1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4563142" y="2894400"/>
            <a:ext cx="1375262" cy="1228397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7" tIns="40749" rIns="81497" bIns="40749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1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7" tIns="40749" rIns="81497" bIns="40749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1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3008808" y="1624075"/>
            <a:ext cx="655372" cy="13204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3527453" y="2093756"/>
            <a:ext cx="350889" cy="3810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3008808" y="2845424"/>
            <a:ext cx="655372" cy="13204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5472002" y="1624076"/>
            <a:ext cx="655372" cy="132040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5472002" y="2845424"/>
            <a:ext cx="655372" cy="132040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2807320" y="2160840"/>
            <a:ext cx="385748" cy="24687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14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2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52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2807320" y="3382188"/>
            <a:ext cx="385748" cy="24687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14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2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52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5976377" y="2160840"/>
            <a:ext cx="385748" cy="24687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14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2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52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5976377" y="3382188"/>
            <a:ext cx="385748" cy="246878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14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2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52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3425581" y="3336306"/>
            <a:ext cx="390506" cy="338642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5259264" y="2109539"/>
            <a:ext cx="346924" cy="349476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/>
          <p:nvPr/>
        </p:nvSpPr>
        <p:spPr bwMode="auto">
          <a:xfrm>
            <a:off x="5259262" y="3312495"/>
            <a:ext cx="381079" cy="386263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26000" y="3240141"/>
            <a:ext cx="1395005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51467" y="2034117"/>
            <a:ext cx="1395005" cy="6305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亮亮图文旗舰店https://liangliangtuwen.tmall.com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py your content to this directly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6328" y="2031672"/>
            <a:ext cx="1416386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6328" y="3249265"/>
            <a:ext cx="1416386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974130" y="1678435"/>
            <a:ext cx="1350095" cy="1350095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42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3924337" y="1678435"/>
            <a:ext cx="1350095" cy="1350095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42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6874544" y="1678435"/>
            <a:ext cx="1350095" cy="135009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42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649177" y="3109488"/>
            <a:ext cx="0" cy="30597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974130" y="3386888"/>
            <a:ext cx="1350095" cy="70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亮亮图文旗舰店https://liangliangtuwen.tmall.com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124280" y="3298786"/>
            <a:ext cx="0" cy="1357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2449234" y="3415462"/>
            <a:ext cx="1350095" cy="70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98192" y="3138061"/>
            <a:ext cx="0" cy="30597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3923146" y="3415462"/>
            <a:ext cx="1350095" cy="703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070915" y="3328550"/>
            <a:ext cx="0" cy="1357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5397059" y="3445226"/>
            <a:ext cx="1350095" cy="70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7543637" y="3167824"/>
            <a:ext cx="0" cy="30597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6869782" y="3445226"/>
            <a:ext cx="1350095" cy="70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2176595" y="1347459"/>
            <a:ext cx="1889419" cy="1890609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42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5126802" y="1368889"/>
            <a:ext cx="1889419" cy="1890609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142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2770685" y="773610"/>
            <a:ext cx="3602633" cy="74885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2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619813" y="329722"/>
            <a:ext cx="2416016" cy="52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spcBef>
                <a:spcPts val="0"/>
              </a:spcBef>
              <a:buNone/>
              <a:defRPr/>
            </a:pPr>
            <a:r>
              <a:rPr lang="en-US" altLang="zh-CN" sz="114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14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685165">
              <a:spcBef>
                <a:spcPts val="0"/>
              </a:spcBef>
              <a:buNone/>
              <a:defRPr/>
            </a:pPr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1705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/>
          <p:nvPr/>
        </p:nvGrpSpPr>
        <p:grpSpPr>
          <a:xfrm>
            <a:off x="-25915" y="1416415"/>
            <a:ext cx="3152776" cy="3680238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348537" y="2466685"/>
            <a:ext cx="184628" cy="18466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1972937" y="3051449"/>
            <a:ext cx="184628" cy="18466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2352450" y="3910645"/>
            <a:ext cx="184628" cy="18466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" name="组合 37"/>
          <p:cNvGrpSpPr/>
          <p:nvPr/>
        </p:nvGrpSpPr>
        <p:grpSpPr>
          <a:xfrm>
            <a:off x="3427" y="3414143"/>
            <a:ext cx="1763048" cy="1730152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6"/>
              <a:ext cx="1401859" cy="82073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1700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1700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3093525" y="4041448"/>
            <a:ext cx="530805" cy="53090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372898" y="982971"/>
            <a:ext cx="530805" cy="53090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1765231" y="2085819"/>
            <a:ext cx="530805" cy="53090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2246033" y="3145065"/>
            <a:ext cx="530805" cy="53090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476684" y="2619288"/>
            <a:ext cx="184628" cy="18466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2299882" y="4692897"/>
            <a:ext cx="184628" cy="18466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lIns="65012" tIns="32506" rIns="65012" bIns="32506" anchor="ctr"/>
          <a:lstStyle/>
          <a:p>
            <a:pPr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30632" y="965589"/>
            <a:ext cx="4230929" cy="527312"/>
          </a:xfrm>
          <a:prstGeom prst="rect">
            <a:avLst/>
          </a:prstGeom>
          <a:noFill/>
        </p:spPr>
        <p:txBody>
          <a:bodyPr wrap="square" lIns="65012" tIns="32506" rIns="65012" bIns="3250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44762" y="1968233"/>
            <a:ext cx="4230929" cy="527312"/>
          </a:xfrm>
          <a:prstGeom prst="rect">
            <a:avLst/>
          </a:prstGeom>
          <a:noFill/>
        </p:spPr>
        <p:txBody>
          <a:bodyPr wrap="square" lIns="65012" tIns="32506" rIns="65012" bIns="3250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52127" y="3027479"/>
            <a:ext cx="4230929" cy="527312"/>
          </a:xfrm>
          <a:prstGeom prst="rect">
            <a:avLst/>
          </a:prstGeom>
          <a:noFill/>
        </p:spPr>
        <p:txBody>
          <a:bodyPr wrap="square" lIns="65012" tIns="32506" rIns="65012" bIns="3250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88074" y="4002343"/>
            <a:ext cx="4230929" cy="527312"/>
          </a:xfrm>
          <a:prstGeom prst="rect">
            <a:avLst/>
          </a:prstGeom>
          <a:noFill/>
        </p:spPr>
        <p:txBody>
          <a:bodyPr wrap="square" lIns="65012" tIns="32506" rIns="65012" bIns="3250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030633" y="784922"/>
            <a:ext cx="1727929" cy="327762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2444763" y="1751577"/>
            <a:ext cx="1727929" cy="327762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2952129" y="2787954"/>
            <a:ext cx="1727929" cy="284673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3788076" y="3793850"/>
            <a:ext cx="1727929" cy="327762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9" grpId="0"/>
      <p:bldP spid="40" grpId="0"/>
      <p:bldP spid="41" grpId="0"/>
      <p:bldP spid="42" grpId="0"/>
      <p:bldP spid="31" grpId="0"/>
      <p:bldP spid="32" grpId="0"/>
      <p:bldP spid="35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93" y="19053"/>
            <a:ext cx="1501727" cy="21470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726" y="17109"/>
            <a:ext cx="2665828" cy="2048774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114936" y="1639024"/>
            <a:ext cx="725490" cy="725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risUPC" panose="020B0604020202020204" pitchFamily="34" charset="-34"/>
                <a:ea typeface="微软雅黑" panose="020B0503020204020204" pitchFamily="34" charset="-122"/>
                <a:cs typeface="IrisUPC" panose="020B0604020202020204" pitchFamily="34" charset="-34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IrisUPC" panose="020B0604020202020204" pitchFamily="34" charset="-34"/>
              <a:ea typeface="微软雅黑" panose="020B0503020204020204" pitchFamily="34" charset="-122"/>
              <a:cs typeface="IrisUPC" panose="020B0604020202020204" pitchFamily="34" charset="-34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505873" y="2602157"/>
            <a:ext cx="2089208" cy="3693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ctr">
              <a:buNone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531557" y="3241691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272749" y="3241691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31557" y="3433458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2749" y="3433458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67231" y="935"/>
            <a:ext cx="4676518" cy="514321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/>
          </a:p>
        </p:txBody>
      </p:sp>
      <p:grpSp>
        <p:nvGrpSpPr>
          <p:cNvPr id="3" name="组合 28"/>
          <p:cNvGrpSpPr/>
          <p:nvPr/>
        </p:nvGrpSpPr>
        <p:grpSpPr bwMode="auto">
          <a:xfrm>
            <a:off x="3151266" y="905760"/>
            <a:ext cx="2650980" cy="3428812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 dirty="0"/>
            </a:p>
          </p:txBody>
        </p:sp>
      </p:grpSp>
      <p:grpSp>
        <p:nvGrpSpPr>
          <p:cNvPr id="15" name="组合 7"/>
          <p:cNvGrpSpPr/>
          <p:nvPr/>
        </p:nvGrpSpPr>
        <p:grpSpPr bwMode="auto">
          <a:xfrm>
            <a:off x="5852142" y="2935017"/>
            <a:ext cx="2816065" cy="1258819"/>
            <a:chOff x="2989865" y="602136"/>
            <a:chExt cx="2814868" cy="1259070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4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14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915095" cy="261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1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/>
          <p:nvPr/>
        </p:nvGrpSpPr>
        <p:grpSpPr bwMode="auto">
          <a:xfrm>
            <a:off x="516620" y="2860835"/>
            <a:ext cx="2634646" cy="1253930"/>
            <a:chOff x="2989865" y="607026"/>
            <a:chExt cx="2633526" cy="1254180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4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14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99071" cy="261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  <p:grpSp>
        <p:nvGrpSpPr>
          <p:cNvPr id="25" name="组合 7"/>
          <p:cNvGrpSpPr/>
          <p:nvPr/>
        </p:nvGrpSpPr>
        <p:grpSpPr bwMode="auto">
          <a:xfrm>
            <a:off x="281811" y="1343452"/>
            <a:ext cx="3477246" cy="1254086"/>
            <a:chOff x="2755156" y="606870"/>
            <a:chExt cx="3475768" cy="1254336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3240215" cy="442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endParaRPr lang="zh-CN" altLang="en-US" sz="114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  <a:p>
              <a:pPr algn="l"/>
              <a:r>
                <a:rPr lang="zh-CN" altLang="en-US" sz="114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亮亮图文旗舰店https://liangliangtuwen.tmall.com</a:t>
              </a:r>
              <a:endParaRPr lang="zh-CN" altLang="en-US" sz="114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755156" y="606870"/>
              <a:ext cx="1899071" cy="261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4000">
        <p15:prstTrans prst="wind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048169" y="3347070"/>
            <a:ext cx="1453053" cy="1258642"/>
            <a:chOff x="5097085" y="4489719"/>
            <a:chExt cx="2125426" cy="1841056"/>
          </a:xfrm>
        </p:grpSpPr>
        <p:sp>
          <p:nvSpPr>
            <p:cNvPr id="79" name="Freeform 14"/>
            <p:cNvSpPr/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/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/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/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/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385783" y="1239509"/>
            <a:ext cx="2778783" cy="2620527"/>
            <a:chOff x="1593653" y="1193226"/>
            <a:chExt cx="8920012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/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/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/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/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/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/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/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/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/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/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/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/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/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/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21904" rIns="0" bIns="21904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7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332035" cy="15459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8" y="4770927"/>
              <a:ext cx="1982128" cy="12952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168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982128" cy="12952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168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518482" y="3218227"/>
              <a:ext cx="1838048" cy="1196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52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14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10467" y="2013832"/>
              <a:ext cx="1838048" cy="1196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52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14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778531" y="4939840"/>
              <a:ext cx="1735134" cy="112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3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419474" y="6561849"/>
              <a:ext cx="1735134" cy="1120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3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4506042" y="1587217"/>
            <a:ext cx="616549" cy="6171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0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4506042" y="2684054"/>
            <a:ext cx="616549" cy="6171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0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4506042" y="3779600"/>
            <a:ext cx="616549" cy="61714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0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4575309" y="1637825"/>
            <a:ext cx="478015" cy="508811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4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14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4575309" y="2744418"/>
            <a:ext cx="478015" cy="508811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4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14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4575309" y="3834805"/>
            <a:ext cx="478015" cy="508811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4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14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5338741" y="1584089"/>
            <a:ext cx="2911630" cy="210425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endParaRPr lang="zh-CN" altLang="en-US" sz="995" b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fontAlgn="auto">
              <a:lnSpc>
                <a:spcPct val="120000"/>
              </a:lnSpc>
            </a:pPr>
            <a:r>
              <a:rPr lang="es-ES_tradnl" sz="9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亮亮图文旗舰店https://liangliangtuwen.tmall.com</a:t>
            </a:r>
            <a:endParaRPr lang="es-ES_tradnl" sz="99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5338733" y="1886297"/>
            <a:ext cx="1983622" cy="45051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338733" y="2680356"/>
            <a:ext cx="1369154" cy="210459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5338733" y="2970518"/>
            <a:ext cx="1983622" cy="45051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5338733" y="3776547"/>
            <a:ext cx="1369154" cy="210459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5338733" y="4054739"/>
            <a:ext cx="1983622" cy="45051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0723" y="969716"/>
            <a:ext cx="1970682" cy="2144368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39" name="矩形 38"/>
          <p:cNvSpPr/>
          <p:nvPr/>
        </p:nvSpPr>
        <p:spPr>
          <a:xfrm flipH="1">
            <a:off x="919798" y="896456"/>
            <a:ext cx="2133486" cy="3118138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1010723" y="3227068"/>
            <a:ext cx="1970682" cy="686846"/>
            <a:chOff x="578159" y="1949614"/>
            <a:chExt cx="1971069" cy="687382"/>
          </a:xfrm>
        </p:grpSpPr>
        <p:sp>
          <p:nvSpPr>
            <p:cNvPr id="2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57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9173" y="1949614"/>
              <a:ext cx="1525803" cy="2456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3591363" y="969716"/>
            <a:ext cx="1970682" cy="214436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31" name="矩形 30"/>
          <p:cNvSpPr/>
          <p:nvPr/>
        </p:nvSpPr>
        <p:spPr>
          <a:xfrm flipH="1">
            <a:off x="3500438" y="896456"/>
            <a:ext cx="2133486" cy="3118138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3591363" y="3227068"/>
            <a:ext cx="1970682" cy="686846"/>
            <a:chOff x="578159" y="1949614"/>
            <a:chExt cx="1971069" cy="687382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57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2456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6199097" y="969716"/>
            <a:ext cx="1970682" cy="214436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36" name="矩形 35"/>
          <p:cNvSpPr/>
          <p:nvPr/>
        </p:nvSpPr>
        <p:spPr>
          <a:xfrm flipH="1">
            <a:off x="6108171" y="896456"/>
            <a:ext cx="2133486" cy="3118138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6199097" y="3227068"/>
            <a:ext cx="1970682" cy="686846"/>
            <a:chOff x="578159" y="1949614"/>
            <a:chExt cx="1971069" cy="687382"/>
          </a:xfrm>
        </p:grpSpPr>
        <p:sp>
          <p:nvSpPr>
            <p:cNvPr id="3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57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2456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619813" y="329722"/>
            <a:ext cx="2416016" cy="52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spcBef>
                <a:spcPts val="0"/>
              </a:spcBef>
              <a:buNone/>
              <a:defRPr/>
            </a:pPr>
            <a:r>
              <a:rPr lang="en-US" altLang="zh-CN" sz="114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14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685165">
              <a:spcBef>
                <a:spcPts val="0"/>
              </a:spcBef>
              <a:buNone/>
              <a:defRPr/>
            </a:pPr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1705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30" grpId="0" animBg="1"/>
      <p:bldP spid="31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321428" y="1353787"/>
            <a:ext cx="3287705" cy="3123065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80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672917" y="3935814"/>
            <a:ext cx="4270845" cy="720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46" tIns="34273" rIns="68546" bIns="34273" numCol="1" anchor="t" anchorCtr="0" compatLnSpc="1"/>
          <a:lstStyle/>
          <a:p>
            <a:pPr defTabSz="913765">
              <a:defRPr/>
            </a:pPr>
            <a:endParaRPr lang="zh-CN" alt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672916" y="2749654"/>
            <a:ext cx="4270847" cy="7369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46" tIns="34273" rIns="68546" bIns="34273" numCol="1" anchor="t" anchorCtr="0" compatLnSpc="1"/>
          <a:lstStyle/>
          <a:p>
            <a:pPr defTabSz="913765">
              <a:defRPr/>
            </a:pPr>
            <a:endParaRPr lang="zh-CN" alt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672917" y="1334705"/>
            <a:ext cx="4270845" cy="933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46" tIns="34273" rIns="68546" bIns="34273" numCol="1" anchor="t" anchorCtr="0" compatLnSpc="1"/>
          <a:lstStyle/>
          <a:p>
            <a:pPr defTabSz="913765">
              <a:defRPr/>
            </a:pPr>
            <a:endParaRPr lang="zh-CN" alt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8868" y="1374037"/>
            <a:ext cx="1036112" cy="252984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8868" y="2757540"/>
            <a:ext cx="1036112" cy="252984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8868" y="3963896"/>
            <a:ext cx="1036112" cy="252984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rgbClr val="F94D4D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rgbClr val="F94D4D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8868" y="1718345"/>
            <a:ext cx="3603792" cy="594744"/>
          </a:xfrm>
          <a:prstGeom prst="rect">
            <a:avLst/>
          </a:prstGeom>
          <a:noFill/>
        </p:spPr>
        <p:txBody>
          <a:bodyPr wrap="square" lIns="68546" tIns="34273" rIns="68546" bIns="3427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GB" altLang="zh-CN" sz="5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亮亮图文旗舰店https://liangliangtuwen.tmall.com</a:t>
            </a:r>
            <a:endParaRPr lang="en-GB" altLang="zh-CN" sz="5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8868" y="2998970"/>
            <a:ext cx="3660293" cy="463362"/>
          </a:xfrm>
          <a:prstGeom prst="rect">
            <a:avLst/>
          </a:prstGeom>
          <a:noFill/>
        </p:spPr>
        <p:txBody>
          <a:bodyPr wrap="square" lIns="68546" tIns="34273" rIns="68546" bIns="3427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8868" y="4159551"/>
            <a:ext cx="3585629" cy="463362"/>
          </a:xfrm>
          <a:prstGeom prst="rect">
            <a:avLst/>
          </a:prstGeom>
          <a:noFill/>
        </p:spPr>
        <p:txBody>
          <a:bodyPr wrap="square" lIns="68546" tIns="34273" rIns="68546" bIns="3427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rgbClr val="F9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rgbClr val="F9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93" y="19053"/>
            <a:ext cx="1501727" cy="21470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726" y="17109"/>
            <a:ext cx="2665828" cy="2048774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114936" y="1702821"/>
            <a:ext cx="725490" cy="725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risUPC" panose="020B0604020202020204" pitchFamily="34" charset="-34"/>
                <a:ea typeface="微软雅黑" panose="020B0503020204020204" pitchFamily="34" charset="-122"/>
                <a:cs typeface="IrisUPC" panose="020B0604020202020204" pitchFamily="34" charset="-34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IrisUPC" panose="020B0604020202020204" pitchFamily="34" charset="-34"/>
              <a:ea typeface="微软雅黑" panose="020B0503020204020204" pitchFamily="34" charset="-122"/>
              <a:cs typeface="IrisUPC" panose="020B0604020202020204" pitchFamily="34" charset="-34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505873" y="2689037"/>
            <a:ext cx="2089208" cy="32316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ctr">
              <a:buNone/>
            </a:pPr>
            <a:r>
              <a:rPr lang="zh-CN" altLang="en-US" sz="2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531557" y="3305488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272749" y="3305488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31557" y="3497255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2749" y="3497255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858376" y="985168"/>
            <a:ext cx="7242805" cy="295598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1844657" y="1492466"/>
            <a:ext cx="6109879" cy="2262176"/>
            <a:chOff x="1555495" y="1707103"/>
            <a:chExt cx="6110211" cy="2262300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55495" y="2701212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62154" y="1759917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24441" y="2816509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17493" y="3693159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60767" y="1707103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691481" y="2904035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788396" y="2382017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68040" y="2495068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16398" y="3226709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4308151" y="3783481"/>
            <a:ext cx="3793030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1039284" y="700882"/>
            <a:ext cx="6618816" cy="3254292"/>
          </a:xfrm>
          <a:custGeom>
            <a:avLst/>
            <a:gdLst>
              <a:gd name="connsiteX0" fmla="*/ 8105493 w 11217889"/>
              <a:gd name="connsiteY0" fmla="*/ 9081 h 4045517"/>
              <a:gd name="connsiteX1" fmla="*/ 10717751 w 11217889"/>
              <a:gd name="connsiteY1" fmla="*/ 9081 h 4045517"/>
              <a:gd name="connsiteX2" fmla="*/ 11217889 w 11217889"/>
              <a:gd name="connsiteY2" fmla="*/ 4045517 h 4045517"/>
              <a:gd name="connsiteX3" fmla="*/ 8605631 w 11217889"/>
              <a:gd name="connsiteY3" fmla="*/ 4045517 h 4045517"/>
              <a:gd name="connsiteX4" fmla="*/ 2701831 w 11217889"/>
              <a:gd name="connsiteY4" fmla="*/ 0 h 4045517"/>
              <a:gd name="connsiteX5" fmla="*/ 5314088 w 11217889"/>
              <a:gd name="connsiteY5" fmla="*/ 0 h 4045517"/>
              <a:gd name="connsiteX6" fmla="*/ 5814226 w 11217889"/>
              <a:gd name="connsiteY6" fmla="*/ 4036436 h 4045517"/>
              <a:gd name="connsiteX7" fmla="*/ 3201968 w 11217889"/>
              <a:gd name="connsiteY7" fmla="*/ 4036436 h 4045517"/>
              <a:gd name="connsiteX8" fmla="*/ 0 w 11217889"/>
              <a:gd name="connsiteY8" fmla="*/ 0 h 4045517"/>
              <a:gd name="connsiteX9" fmla="*/ 2612259 w 11217889"/>
              <a:gd name="connsiteY9" fmla="*/ 0 h 4045517"/>
              <a:gd name="connsiteX10" fmla="*/ 3112397 w 11217889"/>
              <a:gd name="connsiteY10" fmla="*/ 4036436 h 4045517"/>
              <a:gd name="connsiteX11" fmla="*/ 500138 w 11217889"/>
              <a:gd name="connsiteY11" fmla="*/ 4036436 h 4045517"/>
              <a:gd name="connsiteX12" fmla="*/ 5403660 w 11217889"/>
              <a:gd name="connsiteY12" fmla="*/ 0 h 4045517"/>
              <a:gd name="connsiteX13" fmla="*/ 8015918 w 11217889"/>
              <a:gd name="connsiteY13" fmla="*/ 0 h 4045517"/>
              <a:gd name="connsiteX14" fmla="*/ 8516056 w 11217889"/>
              <a:gd name="connsiteY14" fmla="*/ 4036436 h 4045517"/>
              <a:gd name="connsiteX15" fmla="*/ 5903798 w 11217889"/>
              <a:gd name="connsiteY15" fmla="*/ 4036436 h 404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17889" h="4045517">
                <a:moveTo>
                  <a:pt x="8105493" y="9081"/>
                </a:moveTo>
                <a:lnTo>
                  <a:pt x="10717751" y="9081"/>
                </a:lnTo>
                <a:lnTo>
                  <a:pt x="11217889" y="4045517"/>
                </a:lnTo>
                <a:lnTo>
                  <a:pt x="8605631" y="4045517"/>
                </a:lnTo>
                <a:close/>
                <a:moveTo>
                  <a:pt x="2701831" y="0"/>
                </a:moveTo>
                <a:lnTo>
                  <a:pt x="5314088" y="0"/>
                </a:lnTo>
                <a:lnTo>
                  <a:pt x="5814226" y="4036436"/>
                </a:lnTo>
                <a:lnTo>
                  <a:pt x="3201968" y="4036436"/>
                </a:lnTo>
                <a:close/>
                <a:moveTo>
                  <a:pt x="0" y="0"/>
                </a:moveTo>
                <a:lnTo>
                  <a:pt x="2612259" y="0"/>
                </a:lnTo>
                <a:lnTo>
                  <a:pt x="3112397" y="4036436"/>
                </a:lnTo>
                <a:lnTo>
                  <a:pt x="500138" y="4036436"/>
                </a:lnTo>
                <a:close/>
                <a:moveTo>
                  <a:pt x="5403660" y="0"/>
                </a:moveTo>
                <a:lnTo>
                  <a:pt x="8015918" y="0"/>
                </a:lnTo>
                <a:lnTo>
                  <a:pt x="8516056" y="4036436"/>
                </a:lnTo>
                <a:lnTo>
                  <a:pt x="5903798" y="4036436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5012" tIns="32506" rIns="65012" bIns="32506" rtlCol="0" anchor="ctr"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9" name="MH_Text_1"/>
          <p:cNvSpPr txBox="1"/>
          <p:nvPr/>
        </p:nvSpPr>
        <p:spPr>
          <a:xfrm>
            <a:off x="1039284" y="4188878"/>
            <a:ext cx="7423471" cy="393811"/>
          </a:xfrm>
          <a:prstGeom prst="rect">
            <a:avLst/>
          </a:prstGeom>
          <a:noFill/>
        </p:spPr>
        <p:txBody>
          <a:bodyPr lIns="65012" tIns="32506" rIns="65012" bIns="32506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9285" y="3955174"/>
            <a:ext cx="1331168" cy="281090"/>
          </a:xfrm>
          <a:prstGeom prst="rect">
            <a:avLst/>
          </a:prstGeom>
          <a:noFill/>
        </p:spPr>
        <p:txBody>
          <a:bodyPr wrap="square" lIns="65012" tIns="32506" rIns="65012" bIns="32506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文字内容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1511248" y="3060543"/>
            <a:ext cx="1388987" cy="786128"/>
            <a:chOff x="2814" y="1405"/>
            <a:chExt cx="2052" cy="1510"/>
          </a:xfrm>
        </p:grpSpPr>
        <p:sp>
          <p:nvSpPr>
            <p:cNvPr id="5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2446885" y="2824295"/>
            <a:ext cx="1388987" cy="1022377"/>
            <a:chOff x="2814" y="1405"/>
            <a:chExt cx="2052" cy="1510"/>
          </a:xfrm>
        </p:grpSpPr>
        <p:sp>
          <p:nvSpPr>
            <p:cNvPr id="6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3382522" y="2367468"/>
            <a:ext cx="1388987" cy="1479204"/>
            <a:chOff x="2814" y="1405"/>
            <a:chExt cx="2052" cy="1510"/>
          </a:xfrm>
        </p:grpSpPr>
        <p:sp>
          <p:nvSpPr>
            <p:cNvPr id="65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4318159" y="3140502"/>
            <a:ext cx="1388987" cy="706169"/>
            <a:chOff x="2814" y="1405"/>
            <a:chExt cx="2052" cy="1510"/>
          </a:xfrm>
        </p:grpSpPr>
        <p:sp>
          <p:nvSpPr>
            <p:cNvPr id="6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5253797" y="2135532"/>
            <a:ext cx="1388987" cy="1711140"/>
            <a:chOff x="2814" y="1405"/>
            <a:chExt cx="2052" cy="1510"/>
          </a:xfrm>
        </p:grpSpPr>
        <p:sp>
          <p:nvSpPr>
            <p:cNvPr id="7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6189435" y="2675239"/>
            <a:ext cx="1388987" cy="1171433"/>
            <a:chOff x="2814" y="1405"/>
            <a:chExt cx="2052" cy="1510"/>
          </a:xfrm>
        </p:grpSpPr>
        <p:sp>
          <p:nvSpPr>
            <p:cNvPr id="80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4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2950474" y="1371980"/>
            <a:ext cx="394788" cy="47643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8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86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3876436" y="1379173"/>
            <a:ext cx="394788" cy="47643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8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86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4808069" y="1372109"/>
            <a:ext cx="394788" cy="47643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8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86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5756006" y="1371980"/>
            <a:ext cx="394788" cy="47643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8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86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6693089" y="1374351"/>
            <a:ext cx="394788" cy="47643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8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86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004848" y="1371980"/>
            <a:ext cx="394788" cy="47643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8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9777" tIns="14888" rIns="29777" bIns="14888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86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2205740" y="1940738"/>
            <a:ext cx="0" cy="111980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3140133" y="1940737"/>
            <a:ext cx="1246" cy="883557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4077016" y="1940739"/>
            <a:ext cx="0" cy="426728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5012652" y="1940738"/>
            <a:ext cx="0" cy="1199764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5948291" y="1940739"/>
            <a:ext cx="0" cy="213364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6890185" y="1940738"/>
            <a:ext cx="1246" cy="73450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1754378" y="3958155"/>
            <a:ext cx="810530" cy="654702"/>
            <a:chOff x="1541683" y="2139889"/>
            <a:chExt cx="1244826" cy="1005236"/>
          </a:xfrm>
        </p:grpSpPr>
        <p:sp>
          <p:nvSpPr>
            <p:cNvPr id="139" name="TextBox 138"/>
            <p:cNvSpPr txBox="1"/>
            <p:nvPr/>
          </p:nvSpPr>
          <p:spPr>
            <a:xfrm>
              <a:off x="1726821" y="2139889"/>
              <a:ext cx="1019234" cy="2450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7004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4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2720976" y="3965409"/>
            <a:ext cx="801434" cy="661959"/>
            <a:chOff x="1548669" y="2139889"/>
            <a:chExt cx="1230855" cy="1016381"/>
          </a:xfrm>
        </p:grpSpPr>
        <p:sp>
          <p:nvSpPr>
            <p:cNvPr id="142" name="TextBox 141"/>
            <p:cNvSpPr txBox="1"/>
            <p:nvPr/>
          </p:nvSpPr>
          <p:spPr>
            <a:xfrm>
              <a:off x="1729310" y="2139889"/>
              <a:ext cx="1019233" cy="2450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70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3678478" y="3965279"/>
            <a:ext cx="779315" cy="655186"/>
            <a:chOff x="1565654" y="2139889"/>
            <a:chExt cx="1196886" cy="1005982"/>
          </a:xfrm>
        </p:grpSpPr>
        <p:sp>
          <p:nvSpPr>
            <p:cNvPr id="145" name="TextBox 144"/>
            <p:cNvSpPr txBox="1"/>
            <p:nvPr/>
          </p:nvSpPr>
          <p:spPr>
            <a:xfrm>
              <a:off x="1729443" y="2139889"/>
              <a:ext cx="1019235" cy="2450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70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4613861" y="3972537"/>
            <a:ext cx="763190" cy="651711"/>
            <a:chOff x="1532610" y="2139889"/>
            <a:chExt cx="1262975" cy="1000646"/>
          </a:xfrm>
        </p:grpSpPr>
        <p:sp>
          <p:nvSpPr>
            <p:cNvPr id="148" name="TextBox 147"/>
            <p:cNvSpPr txBox="1"/>
            <p:nvPr/>
          </p:nvSpPr>
          <p:spPr>
            <a:xfrm>
              <a:off x="1685756" y="2139889"/>
              <a:ext cx="1098238" cy="2450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6"/>
              <a:ext cx="1262975" cy="70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5533120" y="3972539"/>
            <a:ext cx="774944" cy="651712"/>
            <a:chOff x="1569010" y="2139889"/>
            <a:chExt cx="1190173" cy="1000646"/>
          </a:xfrm>
        </p:grpSpPr>
        <p:sp>
          <p:nvSpPr>
            <p:cNvPr id="151" name="TextBox 150"/>
            <p:cNvSpPr txBox="1"/>
            <p:nvPr/>
          </p:nvSpPr>
          <p:spPr>
            <a:xfrm>
              <a:off x="1721491" y="2139889"/>
              <a:ext cx="1019235" cy="2450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7004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6150838" y="3894000"/>
            <a:ext cx="2995168" cy="744764"/>
            <a:chOff x="1000885" y="2008157"/>
            <a:chExt cx="4956594" cy="1143523"/>
          </a:xfrm>
        </p:grpSpPr>
        <p:sp>
          <p:nvSpPr>
            <p:cNvPr id="154" name="TextBox 153"/>
            <p:cNvSpPr txBox="1"/>
            <p:nvPr/>
          </p:nvSpPr>
          <p:spPr>
            <a:xfrm>
              <a:off x="1000885" y="2008157"/>
              <a:ext cx="4956594" cy="4900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86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亮亮图文旗舰店https://liangliangtuwen.tmall.com</a:t>
              </a:r>
              <a:endParaRPr lang="zh-CN" alt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8" cy="7004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517" y="1189991"/>
            <a:ext cx="5427803" cy="3143681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9" name="矩形 8"/>
          <p:cNvSpPr/>
          <p:nvPr/>
        </p:nvSpPr>
        <p:spPr>
          <a:xfrm>
            <a:off x="4835612" y="1386872"/>
            <a:ext cx="3790128" cy="10397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40580" y="3979024"/>
            <a:ext cx="1785159" cy="3546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4922550" y="1552000"/>
            <a:ext cx="775976" cy="417750"/>
          </a:xfrm>
          <a:prstGeom prst="rect">
            <a:avLst/>
          </a:prstGeom>
        </p:spPr>
        <p:txBody>
          <a:bodyPr vert="horz" lIns="68576" tIns="34289" rIns="68576" bIns="3428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5872378" y="2689921"/>
            <a:ext cx="2753361" cy="837308"/>
          </a:xfrm>
          <a:prstGeom prst="rect">
            <a:avLst/>
          </a:prstGeom>
        </p:spPr>
        <p:txBody>
          <a:bodyPr vert="horz" lIns="68576" tIns="34289" rIns="68576" bIns="3428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72378" y="1552001"/>
            <a:ext cx="2753361" cy="837308"/>
          </a:xfrm>
          <a:prstGeom prst="rect">
            <a:avLst/>
          </a:prstGeom>
        </p:spPr>
        <p:txBody>
          <a:bodyPr vert="horz" lIns="68576" tIns="34289" rIns="68576" bIns="3428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6908607" y="4039875"/>
            <a:ext cx="1145380" cy="222458"/>
          </a:xfrm>
          <a:prstGeom prst="rect">
            <a:avLst/>
          </a:prstGeom>
        </p:spPr>
        <p:txBody>
          <a:bodyPr vert="horz" lIns="68576" tIns="34289" rIns="68576" bIns="3428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93" y="19053"/>
            <a:ext cx="1501727" cy="214708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726" y="17109"/>
            <a:ext cx="2665828" cy="2048774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051145" y="1702821"/>
            <a:ext cx="725490" cy="725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risUPC" panose="020B0604020202020204" pitchFamily="34" charset="-34"/>
                <a:ea typeface="微软雅黑" panose="020B0503020204020204" pitchFamily="34" charset="-122"/>
                <a:cs typeface="IrisUPC" panose="020B0604020202020204" pitchFamily="34" charset="-34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IrisUPC" panose="020B0604020202020204" pitchFamily="34" charset="-34"/>
              <a:ea typeface="微软雅黑" panose="020B0503020204020204" pitchFamily="34" charset="-122"/>
              <a:cs typeface="IrisUPC" panose="020B0604020202020204" pitchFamily="34" charset="-34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442082" y="2665954"/>
            <a:ext cx="2089208" cy="3693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ctr">
              <a:buNone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467766" y="3305488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208958" y="3305488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67766" y="3497255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8958" y="3497255"/>
            <a:ext cx="114903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8856" y="915286"/>
            <a:ext cx="8214862" cy="37931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0"/>
          </a:p>
        </p:txBody>
      </p:sp>
      <p:sp>
        <p:nvSpPr>
          <p:cNvPr id="2" name="矩形 1"/>
          <p:cNvSpPr/>
          <p:nvPr/>
        </p:nvSpPr>
        <p:spPr>
          <a:xfrm>
            <a:off x="731575" y="1041991"/>
            <a:ext cx="5632976" cy="3540641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cxnSp>
        <p:nvCxnSpPr>
          <p:cNvPr id="21" name="直接连接符 20"/>
          <p:cNvCxnSpPr/>
          <p:nvPr/>
        </p:nvCxnSpPr>
        <p:spPr>
          <a:xfrm>
            <a:off x="6497608" y="1598003"/>
            <a:ext cx="1861082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6431079" y="134360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6431079" y="1598003"/>
            <a:ext cx="1994140" cy="68409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497608" y="2628086"/>
            <a:ext cx="1861082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6431079" y="2373690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6431079" y="2628086"/>
            <a:ext cx="1994140" cy="68409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497608" y="3645293"/>
            <a:ext cx="1861082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6431079" y="3390898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431079" y="3645293"/>
            <a:ext cx="1994140" cy="68409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619814" y="329721"/>
            <a:ext cx="2416016" cy="53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spcBef>
                <a:spcPts val="0"/>
              </a:spcBef>
              <a:buNone/>
              <a:defRPr/>
            </a:pPr>
            <a:r>
              <a:rPr lang="en-US" altLang="zh-CN" sz="114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14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685165">
              <a:spcBef>
                <a:spcPts val="0"/>
              </a:spcBef>
              <a:buNone/>
              <a:defRPr/>
            </a:pPr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1705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"/>
          <p:cNvGrpSpPr>
            <a:grpSpLocks noChangeAspect="1"/>
          </p:cNvGrpSpPr>
          <p:nvPr/>
        </p:nvGrpSpPr>
        <p:grpSpPr>
          <a:xfrm>
            <a:off x="2796774" y="1775090"/>
            <a:ext cx="1498688" cy="2271168"/>
            <a:chOff x="2963863" y="2008188"/>
            <a:chExt cx="1770063" cy="2838450"/>
          </a:xfrm>
        </p:grpSpPr>
        <p:sp>
          <p:nvSpPr>
            <p:cNvPr id="53" name="Freeform 41"/>
            <p:cNvSpPr/>
            <p:nvPr/>
          </p:nvSpPr>
          <p:spPr bwMode="auto">
            <a:xfrm>
              <a:off x="2963863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2"/>
            <p:cNvSpPr/>
            <p:nvPr/>
          </p:nvSpPr>
          <p:spPr bwMode="auto">
            <a:xfrm>
              <a:off x="405765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43"/>
            <p:cNvSpPr/>
            <p:nvPr/>
          </p:nvSpPr>
          <p:spPr bwMode="auto">
            <a:xfrm>
              <a:off x="356235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44"/>
            <p:cNvSpPr/>
            <p:nvPr/>
          </p:nvSpPr>
          <p:spPr bwMode="auto">
            <a:xfrm>
              <a:off x="3414713" y="4146551"/>
              <a:ext cx="873125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757613" y="3408363"/>
              <a:ext cx="187325" cy="661988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328453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681413" y="3367088"/>
              <a:ext cx="334963" cy="241300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35121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22738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0"/>
            <p:cNvSpPr/>
            <p:nvPr/>
          </p:nvSpPr>
          <p:spPr bwMode="auto">
            <a:xfrm>
              <a:off x="3565526" y="4519613"/>
              <a:ext cx="566738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06876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406876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59251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59251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5"/>
            <p:cNvSpPr/>
            <p:nvPr/>
          </p:nvSpPr>
          <p:spPr bwMode="auto">
            <a:xfrm>
              <a:off x="369411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6"/>
            <p:cNvSpPr/>
            <p:nvPr/>
          </p:nvSpPr>
          <p:spPr bwMode="auto">
            <a:xfrm>
              <a:off x="355441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57"/>
            <p:cNvSpPr/>
            <p:nvPr/>
          </p:nvSpPr>
          <p:spPr bwMode="auto">
            <a:xfrm>
              <a:off x="373062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321627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385127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1"/>
          <p:cNvGrpSpPr/>
          <p:nvPr/>
        </p:nvGrpSpPr>
        <p:grpSpPr>
          <a:xfrm>
            <a:off x="1126183" y="1818517"/>
            <a:ext cx="1457285" cy="2208428"/>
            <a:chOff x="5384801" y="2008188"/>
            <a:chExt cx="1768475" cy="2838450"/>
          </a:xfrm>
        </p:grpSpPr>
        <p:sp>
          <p:nvSpPr>
            <p:cNvPr id="33" name="Freeform 23"/>
            <p:cNvSpPr/>
            <p:nvPr/>
          </p:nvSpPr>
          <p:spPr bwMode="auto">
            <a:xfrm>
              <a:off x="5384801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647700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598170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5835651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176963" y="3408363"/>
              <a:ext cx="187325" cy="6619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70388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6102351" y="3367088"/>
              <a:ext cx="333375" cy="2413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577056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564673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5984876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648811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4"/>
            <p:cNvSpPr>
              <a:spLocks noChangeArrowheads="1"/>
            </p:cNvSpPr>
            <p:nvPr/>
          </p:nvSpPr>
          <p:spPr bwMode="auto">
            <a:xfrm>
              <a:off x="648811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601186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601186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611346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8"/>
            <p:cNvSpPr/>
            <p:nvPr/>
          </p:nvSpPr>
          <p:spPr bwMode="auto">
            <a:xfrm>
              <a:off x="597376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9"/>
            <p:cNvSpPr/>
            <p:nvPr/>
          </p:nvSpPr>
          <p:spPr bwMode="auto">
            <a:xfrm>
              <a:off x="614997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0"/>
            <p:cNvSpPr/>
            <p:nvPr/>
          </p:nvSpPr>
          <p:spPr bwMode="auto">
            <a:xfrm>
              <a:off x="563562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627062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1"/>
          <p:cNvGrpSpPr/>
          <p:nvPr/>
        </p:nvGrpSpPr>
        <p:grpSpPr>
          <a:xfrm>
            <a:off x="1821639" y="1504966"/>
            <a:ext cx="1736965" cy="2632265"/>
            <a:chOff x="7458076" y="2008188"/>
            <a:chExt cx="1768475" cy="2838450"/>
          </a:xfrm>
        </p:grpSpPr>
        <p:sp>
          <p:nvSpPr>
            <p:cNvPr id="13" name="Freeform 5"/>
            <p:cNvSpPr/>
            <p:nvPr/>
          </p:nvSpPr>
          <p:spPr bwMode="auto">
            <a:xfrm>
              <a:off x="7458076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8551863" y="2105026"/>
              <a:ext cx="674688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8054976" y="4014788"/>
              <a:ext cx="579438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7908926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50238" y="3408363"/>
              <a:ext cx="188913" cy="661988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7777163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75626" y="3367088"/>
              <a:ext cx="333375" cy="241300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7845426" y="4289426"/>
              <a:ext cx="998538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7721601" y="4459288"/>
              <a:ext cx="1246188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8058151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8562976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8562976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8085138" y="45418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8085138" y="47069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8186738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8047038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8224838" y="3871913"/>
              <a:ext cx="239713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7708901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8343901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48" tIns="18074" rIns="36148" bIns="180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Rounded Rectangle 9"/>
          <p:cNvSpPr/>
          <p:nvPr/>
        </p:nvSpPr>
        <p:spPr>
          <a:xfrm>
            <a:off x="7307778" y="1621775"/>
            <a:ext cx="616466" cy="61718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rtlCol="0" anchor="ctr"/>
          <a:lstStyle/>
          <a:p>
            <a:pPr algn="ctr">
              <a:lnSpc>
                <a:spcPct val="120000"/>
              </a:lnSpc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 Placeholder 7"/>
          <p:cNvSpPr txBox="1"/>
          <p:nvPr/>
        </p:nvSpPr>
        <p:spPr>
          <a:xfrm>
            <a:off x="6231122" y="1563436"/>
            <a:ext cx="946795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4775310" y="1831116"/>
            <a:ext cx="2402605" cy="36933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ounded Rectangle 12"/>
          <p:cNvSpPr/>
          <p:nvPr/>
        </p:nvSpPr>
        <p:spPr>
          <a:xfrm>
            <a:off x="7307778" y="2502178"/>
            <a:ext cx="616466" cy="617183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rtlCol="0" anchor="ctr"/>
          <a:lstStyle/>
          <a:p>
            <a:pPr algn="ctr">
              <a:lnSpc>
                <a:spcPct val="120000"/>
              </a:lnSpc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/>
          <p:nvPr/>
        </p:nvSpPr>
        <p:spPr>
          <a:xfrm>
            <a:off x="6231122" y="2443840"/>
            <a:ext cx="946795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4775310" y="2711519"/>
            <a:ext cx="2402605" cy="36933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15"/>
          <p:cNvSpPr/>
          <p:nvPr/>
        </p:nvSpPr>
        <p:spPr>
          <a:xfrm>
            <a:off x="7307778" y="3439020"/>
            <a:ext cx="616466" cy="617183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rtlCol="0" anchor="ctr"/>
          <a:lstStyle/>
          <a:p>
            <a:pPr algn="ctr">
              <a:lnSpc>
                <a:spcPct val="120000"/>
              </a:lnSpc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7"/>
          <p:cNvSpPr txBox="1"/>
          <p:nvPr/>
        </p:nvSpPr>
        <p:spPr>
          <a:xfrm>
            <a:off x="6231122" y="3380680"/>
            <a:ext cx="946795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2"/>
          <p:cNvSpPr txBox="1"/>
          <p:nvPr/>
        </p:nvSpPr>
        <p:spPr>
          <a:xfrm>
            <a:off x="4775310" y="3648361"/>
            <a:ext cx="2402605" cy="36933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 Placeholder 7"/>
          <p:cNvSpPr txBox="1"/>
          <p:nvPr/>
        </p:nvSpPr>
        <p:spPr>
          <a:xfrm>
            <a:off x="7429578" y="1732383"/>
            <a:ext cx="372868" cy="388844"/>
          </a:xfrm>
          <a:prstGeom prst="rect">
            <a:avLst/>
          </a:prstGeom>
        </p:spPr>
        <p:txBody>
          <a:bodyPr vert="horz" lIns="0" tIns="73859" rIns="0" bIns="73859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 Placeholder 7"/>
          <p:cNvSpPr txBox="1"/>
          <p:nvPr/>
        </p:nvSpPr>
        <p:spPr>
          <a:xfrm>
            <a:off x="7429578" y="2622541"/>
            <a:ext cx="372868" cy="388844"/>
          </a:xfrm>
          <a:prstGeom prst="rect">
            <a:avLst/>
          </a:prstGeom>
        </p:spPr>
        <p:txBody>
          <a:bodyPr vert="horz" lIns="0" tIns="73859" rIns="0" bIns="73859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 Placeholder 7"/>
          <p:cNvSpPr txBox="1"/>
          <p:nvPr/>
        </p:nvSpPr>
        <p:spPr>
          <a:xfrm>
            <a:off x="7429578" y="3554226"/>
            <a:ext cx="372868" cy="388844"/>
          </a:xfrm>
          <a:prstGeom prst="rect">
            <a:avLst/>
          </a:prstGeom>
        </p:spPr>
        <p:txBody>
          <a:bodyPr vert="horz" lIns="0" tIns="73859" rIns="0" bIns="73859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animBg="1"/>
      <p:bldP spid="7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1948" y="849823"/>
            <a:ext cx="3369990" cy="187763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/>
        </p:nvSpPr>
        <p:spPr>
          <a:xfrm>
            <a:off x="701948" y="2723390"/>
            <a:ext cx="1717085" cy="187763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/>
        </p:nvSpPr>
        <p:spPr bwMode="auto">
          <a:xfrm>
            <a:off x="2419032" y="2727453"/>
            <a:ext cx="6182095" cy="1877630"/>
          </a:xfrm>
          <a:prstGeom prst="rect">
            <a:avLst/>
          </a:prstGeom>
          <a:solidFill>
            <a:schemeClr val="accent1"/>
          </a:solidFill>
        </p:spPr>
        <p:txBody>
          <a:bodyPr wrap="square" lIns="134967" tIns="35093" rIns="26994" bIns="32506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450"/>
              </a:spcBef>
              <a:buClr>
                <a:schemeClr val="bg1"/>
              </a:buClr>
              <a:buSzPct val="80000"/>
            </a:pPr>
            <a:endParaRPr lang="zh-CN" altLang="en-US" sz="10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728845" y="3194177"/>
            <a:ext cx="3686312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/>
          <p:nvPr/>
        </p:nvSpPr>
        <p:spPr>
          <a:xfrm>
            <a:off x="4456579" y="995723"/>
            <a:ext cx="1321223" cy="254410"/>
          </a:xfrm>
          <a:prstGeom prst="rect">
            <a:avLst/>
          </a:prstGeom>
        </p:spPr>
        <p:txBody>
          <a:bodyPr vert="horz" lIns="68564" tIns="34283" rIns="68564" bIns="3428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4456577" y="1272747"/>
            <a:ext cx="3852933" cy="1054397"/>
          </a:xfrm>
          <a:prstGeom prst="rect">
            <a:avLst/>
          </a:prstGeom>
        </p:spPr>
        <p:txBody>
          <a:bodyPr vert="horz" lIns="68564" tIns="34283" rIns="68564" bIns="3428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</a:t>
            </a:r>
            <a:endParaRPr lang="en-US" altLang="zh-CN" sz="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647738" y="2946551"/>
            <a:ext cx="1321223" cy="254410"/>
          </a:xfrm>
          <a:prstGeom prst="rect">
            <a:avLst/>
          </a:prstGeom>
        </p:spPr>
        <p:txBody>
          <a:bodyPr vert="horz" lIns="68564" tIns="34283" rIns="68564" bIns="3428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47739" y="3223574"/>
            <a:ext cx="3852933" cy="1054397"/>
          </a:xfrm>
          <a:prstGeom prst="rect">
            <a:avLst/>
          </a:prstGeom>
        </p:spPr>
        <p:txBody>
          <a:bodyPr vert="horz" lIns="68564" tIns="34283" rIns="68564" bIns="3428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</a:t>
            </a:r>
            <a:endParaRPr lang="en-US" altLang="zh-CN" sz="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1" grpId="0" animBg="1"/>
      <p:bldP spid="22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2847163" y="1344781"/>
            <a:ext cx="5101511" cy="838938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3" rIns="68567" bIns="34283" rtlCol="0" anchor="ctr"/>
          <a:lstStyle/>
          <a:p>
            <a:pPr algn="ctr">
              <a:lnSpc>
                <a:spcPct val="120000"/>
              </a:lnSpc>
            </a:pPr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653469" y="1181665"/>
            <a:ext cx="3514364" cy="32739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3" rIns="68567" bIns="34283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六边形 29"/>
          <p:cNvSpPr/>
          <p:nvPr/>
        </p:nvSpPr>
        <p:spPr>
          <a:xfrm>
            <a:off x="904486" y="2426525"/>
            <a:ext cx="1190169" cy="102587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3" rIns="68567" bIns="34283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99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199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1838186" y="1764249"/>
            <a:ext cx="1008978" cy="66227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094654" y="2937296"/>
            <a:ext cx="752509" cy="216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1838186" y="3452402"/>
            <a:ext cx="1008978" cy="678880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142633" y="1616467"/>
            <a:ext cx="4536037" cy="384515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847163" y="2517829"/>
            <a:ext cx="5101511" cy="838938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3" rIns="68567" bIns="34283" rtlCol="0" anchor="ctr"/>
          <a:lstStyle/>
          <a:p>
            <a:pPr algn="ctr">
              <a:lnSpc>
                <a:spcPct val="120000"/>
              </a:lnSpc>
            </a:pPr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653469" y="2362393"/>
            <a:ext cx="3514364" cy="3273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3" rIns="68567" bIns="34283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42633" y="2807512"/>
            <a:ext cx="4536037" cy="384515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847163" y="3711812"/>
            <a:ext cx="5101511" cy="838938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3" rIns="68567" bIns="34283" rtlCol="0" anchor="ctr"/>
          <a:lstStyle/>
          <a:p>
            <a:pPr algn="ctr">
              <a:lnSpc>
                <a:spcPct val="120000"/>
              </a:lnSpc>
            </a:pPr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53469" y="3556378"/>
            <a:ext cx="3514364" cy="32739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3" rIns="68567" bIns="34283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42633" y="4001495"/>
            <a:ext cx="4536037" cy="384515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619813" y="329722"/>
            <a:ext cx="2416016" cy="52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spcBef>
                <a:spcPts val="0"/>
              </a:spcBef>
              <a:buNone/>
              <a:defRPr/>
            </a:pPr>
            <a:r>
              <a:rPr lang="en-US" altLang="zh-CN" sz="114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  <a:endParaRPr lang="en-US" altLang="zh-CN" sz="114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defTabSz="685165">
              <a:spcBef>
                <a:spcPts val="0"/>
              </a:spcBef>
              <a:buNone/>
              <a:defRPr/>
            </a:pPr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1705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6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6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6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3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3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3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6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6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6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3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3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3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 bwMode="auto">
          <a:xfrm>
            <a:off x="1694410" y="1429545"/>
            <a:ext cx="520601" cy="520700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10"/>
          <p:cNvGrpSpPr/>
          <p:nvPr/>
        </p:nvGrpSpPr>
        <p:grpSpPr bwMode="auto">
          <a:xfrm>
            <a:off x="1683299" y="3029745"/>
            <a:ext cx="522189" cy="520700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15"/>
          <p:cNvGrpSpPr/>
          <p:nvPr/>
        </p:nvGrpSpPr>
        <p:grpSpPr bwMode="auto">
          <a:xfrm>
            <a:off x="6705196" y="1429545"/>
            <a:ext cx="520601" cy="520700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 bwMode="auto">
          <a:xfrm>
            <a:off x="6703610" y="3028156"/>
            <a:ext cx="531711" cy="531812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 bwMode="auto">
          <a:xfrm>
            <a:off x="3210184" y="1232694"/>
            <a:ext cx="2499839" cy="3244850"/>
            <a:chOff x="-1" y="0"/>
            <a:chExt cx="2500315" cy="3244407"/>
          </a:xfrm>
        </p:grpSpPr>
        <p:grpSp>
          <p:nvGrpSpPr>
            <p:cNvPr id="10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1900" dirty="0">
                  <a:cs typeface="Calibri" panose="020F0502020204030204" pitchFamily="34" charset="0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1900" dirty="0">
                  <a:cs typeface="Calibri" panose="020F0502020204030204" pitchFamily="34" charset="0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1900" dirty="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900" dirty="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3445628" y="1470820"/>
            <a:ext cx="2047951" cy="2728914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rtlCol="0" anchor="ctr"/>
          <a:lstStyle/>
          <a:p>
            <a:pPr algn="ctr"/>
            <a:endParaRPr lang="zh-CN" altLang="en-US" sz="1800"/>
          </a:p>
        </p:txBody>
      </p:sp>
      <p:grpSp>
        <p:nvGrpSpPr>
          <p:cNvPr id="11" name="Group 32"/>
          <p:cNvGrpSpPr/>
          <p:nvPr/>
        </p:nvGrpSpPr>
        <p:grpSpPr bwMode="auto">
          <a:xfrm>
            <a:off x="3586351" y="3639344"/>
            <a:ext cx="763442" cy="1504951"/>
            <a:chOff x="0" y="0"/>
            <a:chExt cx="762745" cy="1504951"/>
          </a:xfrm>
          <a:solidFill>
            <a:schemeClr val="accent1"/>
          </a:solidFill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1900" dirty="0">
                <a:cs typeface="Calibri" panose="020F050202020403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752941" y="2278827"/>
            <a:ext cx="1926803" cy="440565"/>
          </a:xfrm>
          <a:prstGeom prst="rect">
            <a:avLst/>
          </a:prstGeom>
          <a:noFill/>
        </p:spPr>
        <p:txBody>
          <a:bodyPr wrap="square" lIns="70544" tIns="35272" rIns="70544" bIns="35272" rtlCol="0">
            <a:spAutoFit/>
          </a:bodyPr>
          <a:lstStyle/>
          <a:p>
            <a:pPr algn="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 txBox="1"/>
          <p:nvPr/>
        </p:nvSpPr>
        <p:spPr>
          <a:xfrm>
            <a:off x="1819134" y="2050740"/>
            <a:ext cx="860611" cy="286677"/>
          </a:xfrm>
          <a:prstGeom prst="rect">
            <a:avLst/>
          </a:prstGeom>
          <a:noFill/>
        </p:spPr>
        <p:txBody>
          <a:bodyPr wrap="none" lIns="70544" tIns="35272" rIns="70544" bIns="35272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6488521" y="2278827"/>
            <a:ext cx="1926803" cy="671397"/>
          </a:xfrm>
          <a:prstGeom prst="rect">
            <a:avLst/>
          </a:prstGeom>
          <a:noFill/>
        </p:spPr>
        <p:txBody>
          <a:bodyPr wrap="square" lIns="70544" tIns="35272" rIns="70544" bIns="3527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6"/>
          <p:cNvSpPr txBox="1"/>
          <p:nvPr/>
        </p:nvSpPr>
        <p:spPr>
          <a:xfrm>
            <a:off x="6488521" y="2050740"/>
            <a:ext cx="860611" cy="286677"/>
          </a:xfrm>
          <a:prstGeom prst="rect">
            <a:avLst/>
          </a:prstGeom>
          <a:noFill/>
        </p:spPr>
        <p:txBody>
          <a:bodyPr wrap="none" lIns="70544" tIns="35272" rIns="70544" bIns="35272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752941" y="3958707"/>
            <a:ext cx="1926803" cy="671397"/>
          </a:xfrm>
          <a:prstGeom prst="rect">
            <a:avLst/>
          </a:prstGeom>
          <a:noFill/>
        </p:spPr>
        <p:txBody>
          <a:bodyPr wrap="square" lIns="70544" tIns="35272" rIns="70544" bIns="35272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6"/>
          <p:cNvSpPr txBox="1"/>
          <p:nvPr/>
        </p:nvSpPr>
        <p:spPr>
          <a:xfrm>
            <a:off x="1819134" y="3730619"/>
            <a:ext cx="860611" cy="286677"/>
          </a:xfrm>
          <a:prstGeom prst="rect">
            <a:avLst/>
          </a:prstGeom>
          <a:noFill/>
        </p:spPr>
        <p:txBody>
          <a:bodyPr wrap="none" lIns="70544" tIns="35272" rIns="70544" bIns="35272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6488521" y="3958707"/>
            <a:ext cx="1926803" cy="440565"/>
          </a:xfrm>
          <a:prstGeom prst="rect">
            <a:avLst/>
          </a:prstGeom>
          <a:noFill/>
        </p:spPr>
        <p:txBody>
          <a:bodyPr wrap="square" lIns="70544" tIns="35272" rIns="70544" bIns="35272" rtlCol="0">
            <a:spAutoFit/>
          </a:bodyPr>
          <a:lstStyle/>
          <a:p>
            <a:pPr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6"/>
          <p:cNvSpPr txBox="1"/>
          <p:nvPr/>
        </p:nvSpPr>
        <p:spPr>
          <a:xfrm>
            <a:off x="6488521" y="3730619"/>
            <a:ext cx="860611" cy="286677"/>
          </a:xfrm>
          <a:prstGeom prst="rect">
            <a:avLst/>
          </a:prstGeom>
          <a:noFill/>
        </p:spPr>
        <p:txBody>
          <a:bodyPr wrap="none" lIns="70544" tIns="35272" rIns="70544" bIns="35272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3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8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3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215950" y="2788501"/>
            <a:ext cx="4031204" cy="44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defTabSz="725170"/>
            <a:r>
              <a:rPr lang="zh-CN" altLang="zh-CN" sz="29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PRESENTATION TEMPELETE TITLE</a:t>
            </a:r>
            <a:endParaRPr lang="zh-CN" altLang="zh-CN" sz="2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merry christmas 圣诞老人来了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576149" y="667859"/>
            <a:ext cx="457200" cy="4572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892040" y="100806"/>
            <a:ext cx="4251960" cy="2795954"/>
            <a:chOff x="6527411" y="-24584"/>
            <a:chExt cx="5669280" cy="3727938"/>
          </a:xfrm>
          <a:blipFill>
            <a:blip r:embed="rId4"/>
            <a:stretch>
              <a:fillRect/>
            </a:stretch>
          </a:blipFill>
        </p:grpSpPr>
        <p:sp>
          <p:nvSpPr>
            <p:cNvPr id="12" name="矩形 11"/>
            <p:cNvSpPr/>
            <p:nvPr/>
          </p:nvSpPr>
          <p:spPr>
            <a:xfrm>
              <a:off x="9425355" y="-24584"/>
              <a:ext cx="2771336" cy="37279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15"/>
            </a:p>
          </p:txBody>
        </p:sp>
        <p:sp>
          <p:nvSpPr>
            <p:cNvPr id="13" name="矩形 12"/>
            <p:cNvSpPr/>
            <p:nvPr/>
          </p:nvSpPr>
          <p:spPr>
            <a:xfrm>
              <a:off x="6527411" y="-24584"/>
              <a:ext cx="2772899" cy="37279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15"/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40" y="2997213"/>
            <a:ext cx="1501727" cy="214708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73" y="2995269"/>
            <a:ext cx="2665828" cy="2048774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59561" y="949483"/>
            <a:ext cx="2296480" cy="799434"/>
            <a:chOff x="159561" y="949483"/>
            <a:chExt cx="2296480" cy="799434"/>
          </a:xfrm>
        </p:grpSpPr>
        <p:sp>
          <p:nvSpPr>
            <p:cNvPr id="21" name="矩形 20"/>
            <p:cNvSpPr/>
            <p:nvPr/>
          </p:nvSpPr>
          <p:spPr>
            <a:xfrm>
              <a:off x="1307801" y="949483"/>
              <a:ext cx="1148240" cy="79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59561" y="949483"/>
              <a:ext cx="1148240" cy="79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08305" y="820420"/>
            <a:ext cx="3838575" cy="995680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+mj-ea"/>
                <a:ea typeface="+mj-ea"/>
                <a:cs typeface="Consolas" panose="020B0609020204030204" pitchFamily="49" charset="0"/>
              </a:rPr>
              <a:t>20</a:t>
            </a:r>
            <a:r>
              <a:rPr lang="en-US" altLang="zh-CN" sz="6000" b="1" dirty="0">
                <a:solidFill>
                  <a:schemeClr val="accent3"/>
                </a:solidFill>
                <a:latin typeface="+mj-ea"/>
                <a:ea typeface="+mj-ea"/>
                <a:cs typeface="Consolas" panose="020B0609020204030204" pitchFamily="49" charset="0"/>
              </a:rPr>
              <a:t>1</a:t>
            </a:r>
            <a:r>
              <a:rPr lang="en-US" altLang="zh-CN" sz="6000" b="1" dirty="0">
                <a:solidFill>
                  <a:schemeClr val="accent1"/>
                </a:solidFill>
                <a:latin typeface="+mj-ea"/>
                <a:ea typeface="+mj-ea"/>
                <a:cs typeface="Consolas" panose="020B0609020204030204" pitchFamily="49" charset="0"/>
              </a:rPr>
              <a:t>8</a:t>
            </a:r>
            <a:endParaRPr lang="zh-CN" altLang="en-US" sz="6000" b="1" dirty="0">
              <a:solidFill>
                <a:schemeClr val="accent1"/>
              </a:solidFill>
              <a:latin typeface="+mj-ea"/>
              <a:ea typeface="+mj-ea"/>
              <a:cs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478" y="1996658"/>
            <a:ext cx="5111395" cy="688687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latin typeface="+mj-ea"/>
              </a:rPr>
              <a:t>演讲完毕  谢谢观看</a:t>
            </a:r>
            <a:endParaRPr lang="zh-CN" altLang="en-US" sz="4000" dirty="0">
              <a:solidFill>
                <a:schemeClr val="accent1"/>
              </a:soli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4"/>
</p:tagLst>
</file>

<file path=ppt/tags/tag2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1"/>
</p:tagLst>
</file>

<file path=ppt/tags/tag3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61022181333"/>
  <p:tag name="MH_LIBRARY" val="GRAPHIC"/>
  <p:tag name="MH_TYPE" val="SubTitle"/>
  <p:tag name="MH_ORDER" val="3"/>
</p:tagLst>
</file>

<file path=ppt/tags/tag5.xml><?xml version="1.0" encoding="utf-8"?>
<p:tagLst xmlns:p="http://schemas.openxmlformats.org/presentationml/2006/main">
  <p:tag name="MH_TYPE" val="#NeiR#"/>
  <p:tag name="MH_NUMBER" val="4"/>
  <p:tag name="MH_CATEGORY" val="#YinZJG#"/>
  <p:tag name="MH_LAYOUT" val="TitleSubTitle"/>
  <p:tag name="MH" val="20161022181333"/>
  <p:tag name="MH_LIBRARY" val="GRAPHIC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p="http://schemas.openxmlformats.org/presentationml/2006/main">
  <p:tag name="TİMİNG" val="|1.6|1.6|1.7|1.7|1.3|1.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主题​​">
  <a:themeElements>
    <a:clrScheme name="自定义 7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000000"/>
      </a:accent2>
      <a:accent3>
        <a:srgbClr val="FF0000"/>
      </a:accent3>
      <a:accent4>
        <a:srgbClr val="000000"/>
      </a:accent4>
      <a:accent5>
        <a:srgbClr val="FF0000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6229</Words>
  <Application>WPS 演示</Application>
  <PresentationFormat>自定义</PresentationFormat>
  <Paragraphs>365</Paragraphs>
  <Slides>24</Slides>
  <Notes>18</Notes>
  <HiddenSlides>0</HiddenSlides>
  <MMClips>2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Lato Regular</vt:lpstr>
      <vt:lpstr>Lato Hairline</vt:lpstr>
      <vt:lpstr>Lato Light</vt:lpstr>
      <vt:lpstr>Agency FB</vt:lpstr>
      <vt:lpstr>Consolas</vt:lpstr>
      <vt:lpstr>Microsoft JhengHei</vt:lpstr>
      <vt:lpstr>PMingLiU</vt:lpstr>
      <vt:lpstr>IrisUPC</vt:lpstr>
      <vt:lpstr>冬青黑体简体中文 W3</vt:lpstr>
      <vt:lpstr>Arial</vt:lpstr>
      <vt:lpstr>Calibri</vt:lpstr>
      <vt:lpstr>Franklin Gothic Book</vt:lpstr>
      <vt:lpstr>Segoe UI Emoji</vt:lpstr>
      <vt:lpstr>Simply City Light</vt:lpstr>
      <vt:lpstr>SimSun-ExtB</vt:lpstr>
      <vt:lpstr>FontAwesome</vt:lpstr>
      <vt:lpstr>League Gothic Regular</vt:lpstr>
      <vt:lpstr>等线 Light</vt:lpstr>
      <vt:lpstr>Segoe Print</vt:lpstr>
      <vt:lpstr>Arial Unicode MS</vt:lpstr>
      <vt:lpstr>Calibri Light</vt:lpstr>
      <vt:lpstr>等线</vt:lpstr>
      <vt:lpstr>黑体</vt:lpstr>
      <vt:lpstr>Yu Gothic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63</cp:revision>
  <dcterms:created xsi:type="dcterms:W3CDTF">2017-06-22T13:02:00Z</dcterms:created>
  <dcterms:modified xsi:type="dcterms:W3CDTF">2018-04-19T03:14:26Z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