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5.xml" ContentType="application/vnd.openxmlformats-officedocument.presentationml.notesSlide+xml"/>
  <Override PartName="/ppt/tags/tag4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7"/>
  </p:notesMasterIdLst>
  <p:sldIdLst>
    <p:sldId id="257" r:id="rId2"/>
    <p:sldId id="258" r:id="rId3"/>
    <p:sldId id="655" r:id="rId4"/>
    <p:sldId id="656" r:id="rId5"/>
    <p:sldId id="661" r:id="rId6"/>
    <p:sldId id="662" r:id="rId7"/>
    <p:sldId id="663" r:id="rId8"/>
    <p:sldId id="664" r:id="rId9"/>
    <p:sldId id="667" r:id="rId10"/>
    <p:sldId id="668" r:id="rId11"/>
    <p:sldId id="669" r:id="rId12"/>
    <p:sldId id="670" r:id="rId13"/>
    <p:sldId id="665" r:id="rId14"/>
    <p:sldId id="671" r:id="rId15"/>
    <p:sldId id="672" r:id="rId16"/>
    <p:sldId id="673" r:id="rId17"/>
    <p:sldId id="674" r:id="rId18"/>
    <p:sldId id="666" r:id="rId19"/>
    <p:sldId id="675" r:id="rId20"/>
    <p:sldId id="676" r:id="rId21"/>
    <p:sldId id="677" r:id="rId22"/>
    <p:sldId id="678" r:id="rId23"/>
    <p:sldId id="679" r:id="rId24"/>
    <p:sldId id="680" r:id="rId25"/>
    <p:sldId id="6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6D6"/>
    <a:srgbClr val="245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5" autoAdjust="0"/>
    <p:restoredTop sz="90866" autoAdjust="0"/>
  </p:normalViewPr>
  <p:slideViewPr>
    <p:cSldViewPr snapToGrid="0">
      <p:cViewPr varScale="1">
        <p:scale>
          <a:sx n="104" d="100"/>
          <a:sy n="104" d="100"/>
        </p:scale>
        <p:origin x="-804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8E6D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0A-442F-B33F-46C13C3477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0A-442F-B33F-46C13C3477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0A-442F-B33F-46C13C3477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6429696"/>
        <c:axId val="215730432"/>
      </c:barChart>
      <c:catAx>
        <c:axId val="21642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15730432"/>
        <c:crosses val="autoZero"/>
        <c:auto val="1"/>
        <c:lblAlgn val="ctr"/>
        <c:lblOffset val="100"/>
        <c:noMultiLvlLbl val="0"/>
      </c:catAx>
      <c:valAx>
        <c:axId val="21573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1642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/>
            </a:pPr>
            <a:endParaRPr lang="zh-CN"/>
          </a:p>
        </c:txPr>
      </c:legendEntry>
      <c:legendEntry>
        <c:idx val="1"/>
        <c:txPr>
          <a:bodyPr rot="0" vert="horz"/>
          <a:lstStyle/>
          <a:p>
            <a:pPr>
              <a:defRPr/>
            </a:pPr>
            <a:endParaRPr lang="zh-CN"/>
          </a:p>
        </c:txPr>
      </c:legendEntry>
      <c:legendEntry>
        <c:idx val="2"/>
        <c:txPr>
          <a:bodyPr rot="0" vert="horz"/>
          <a:lstStyle/>
          <a:p>
            <a:pPr>
              <a:defRPr/>
            </a:pPr>
            <a:endParaRPr lang="zh-CN"/>
          </a:p>
        </c:txPr>
      </c:legendEntry>
      <c:layout>
        <c:manualLayout>
          <c:xMode val="edge"/>
          <c:yMode val="edge"/>
          <c:x val="0.30643346951661621"/>
          <c:y val="0.93074427385968161"/>
          <c:w val="0.43334430291014847"/>
          <c:h val="6.9255726140318261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26F01-066E-4906-9A29-8712E53B6DE4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22E9F-417C-4F95-8BE4-58257229D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099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099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544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618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081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987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602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184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138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853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508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125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984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501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064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119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285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564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377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8582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069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064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9625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008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2125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810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9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10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39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84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12796" y="636124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42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25" name="直接箭头连接符 24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79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:a14="http://schemas.microsoft.com/office/drawing/2010/main"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42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:a14="http://schemas.microsoft.com/office/drawing/2010/main"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="" id="{22A29653-3FC9-4579-B020-82ABB373C3C7}"/>
              </a:ext>
            </a:extLst>
          </p:cNvPr>
          <p:cNvSpPr/>
          <p:nvPr userDrawn="1"/>
        </p:nvSpPr>
        <p:spPr>
          <a:xfrm rot="16200000">
            <a:off x="11084374" y="5815096"/>
            <a:ext cx="6293224" cy="1040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="" id="{FD81DD43-4C5C-4B6C-A4B8-895FE977E5E9}"/>
              </a:ext>
            </a:extLst>
          </p:cNvPr>
          <p:cNvSpPr/>
          <p:nvPr userDrawn="1"/>
        </p:nvSpPr>
        <p:spPr>
          <a:xfrm rot="16200000">
            <a:off x="11255149" y="6063966"/>
            <a:ext cx="526935" cy="584767"/>
          </a:xfrm>
          <a:prstGeom prst="rect">
            <a:avLst/>
          </a:prstGeom>
          <a:noFill/>
          <a:ln w="38100">
            <a:solidFill>
              <a:srgbClr val="272B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="" id="{18A82524-0503-478A-A867-6A7A6C4CB916}"/>
              </a:ext>
            </a:extLst>
          </p:cNvPr>
          <p:cNvSpPr/>
          <p:nvPr userDrawn="1"/>
        </p:nvSpPr>
        <p:spPr>
          <a:xfrm rot="16200000">
            <a:off x="11424576" y="5936564"/>
            <a:ext cx="488138" cy="43848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29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:a16="http://schemas.microsoft.com/office/drawing/2014/main"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82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:a14="http://schemas.microsoft.com/office/drawing/2010/main"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50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43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51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22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14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59229" y="343354"/>
            <a:ext cx="10515600" cy="48396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2852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88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6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13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3.png"/><Relationship Id="rId5" Type="http://schemas.openxmlformats.org/officeDocument/2006/relationships/tags" Target="../tags/tag6.xml"/><Relationship Id="rId10" Type="http://schemas.openxmlformats.org/officeDocument/2006/relationships/image" Target="../media/image12.png"/><Relationship Id="rId4" Type="http://schemas.openxmlformats.org/officeDocument/2006/relationships/tags" Target="../tags/tag5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12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3.png"/><Relationship Id="rId2" Type="http://schemas.openxmlformats.org/officeDocument/2006/relationships/tags" Target="../tags/tag9.xml"/><Relationship Id="rId16" Type="http://schemas.openxmlformats.org/officeDocument/2006/relationships/image" Target="../media/image8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notesSlide" Target="../notesSlides/notesSlide7.xml"/><Relationship Id="rId5" Type="http://schemas.openxmlformats.org/officeDocument/2006/relationships/tags" Target="../tags/tag12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8.pn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13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12.png"/><Relationship Id="rId5" Type="http://schemas.openxmlformats.org/officeDocument/2006/relationships/tags" Target="../tags/tag21.xml"/><Relationship Id="rId10" Type="http://schemas.openxmlformats.org/officeDocument/2006/relationships/image" Target="../media/image3.png"/><Relationship Id="rId4" Type="http://schemas.openxmlformats.org/officeDocument/2006/relationships/tags" Target="../tags/tag20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3" Type="http://schemas.openxmlformats.org/officeDocument/2006/relationships/tags" Target="../tags/tag26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image" Target="../media/image13.png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image" Target="../media/image12.png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image" Target="../media/image3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1.png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image" Target="../media/image13.png"/><Relationship Id="rId2" Type="http://schemas.openxmlformats.org/officeDocument/2006/relationships/tags" Target="../tags/tag46.xml"/><Relationship Id="rId16" Type="http://schemas.openxmlformats.org/officeDocument/2006/relationships/image" Target="../media/image12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5" Type="http://schemas.openxmlformats.org/officeDocument/2006/relationships/tags" Target="../tags/tag49.xml"/><Relationship Id="rId15" Type="http://schemas.openxmlformats.org/officeDocument/2006/relationships/image" Target="../media/image3.png"/><Relationship Id="rId10" Type="http://schemas.openxmlformats.org/officeDocument/2006/relationships/tags" Target="../tags/tag54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49FF028-62BC-4C05-B2E1-DFAA2451F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1F90C46-9EC6-46B8-8510-109D04AD52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330" y="0"/>
            <a:ext cx="7849585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64336D2-2133-4F4E-82A3-AFBBBEA05C69}"/>
              </a:ext>
            </a:extLst>
          </p:cNvPr>
          <p:cNvGrpSpPr/>
          <p:nvPr/>
        </p:nvGrpSpPr>
        <p:grpSpPr>
          <a:xfrm>
            <a:off x="1640006" y="1177119"/>
            <a:ext cx="8911985" cy="4503761"/>
            <a:chOff x="1640006" y="1177119"/>
            <a:chExt cx="8911985" cy="4503761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6C937C8-441F-4AAC-8C4D-643104BC2F22}"/>
                </a:ext>
              </a:extLst>
            </p:cNvPr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EF8E606-DC0F-47ED-81EA-027BAD441C3B}"/>
                </a:ext>
              </a:extLst>
            </p:cNvPr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DE004B7-0DA5-44D4-BFAD-EC1C1EE11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4958" y="5203063"/>
            <a:ext cx="2561871" cy="85395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CED818-C7A3-4AB8-92FB-2E35D6446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61351" y="-1265819"/>
            <a:ext cx="7238649" cy="9389635"/>
          </a:xfrm>
          <a:prstGeom prst="rect">
            <a:avLst/>
          </a:prstGeom>
        </p:spPr>
      </p:pic>
      <p:sp>
        <p:nvSpPr>
          <p:cNvPr id="35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16F1B2C-BED9-413A-B048-71124CA4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812" y="2141084"/>
            <a:ext cx="6750117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 b="1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 学 家 </a:t>
            </a:r>
            <a:r>
              <a:rPr lang="zh-CN" altLang="en-US" sz="60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长 会 模 板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3D2A604-309A-4029-A1D8-53426FE373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67045" y="-22080"/>
            <a:ext cx="4054372" cy="220807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2393CE-2444-4605-96C7-5D251F7B67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832" y="4383056"/>
            <a:ext cx="1758735" cy="1711626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4C8D664-44F4-47CC-A142-8C228AA7D3D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1654">
            <a:off x="9659445" y="609453"/>
            <a:ext cx="1789826" cy="2090971"/>
          </a:xfrm>
          <a:prstGeom prst="rect">
            <a:avLst/>
          </a:prstGeom>
        </p:spPr>
      </p:pic>
      <p:sp>
        <p:nvSpPr>
          <p:cNvPr id="38" name="矩形: 圆角 3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000D4FE-78D4-4958-B516-6948FEB2900C}"/>
              </a:ext>
            </a:extLst>
          </p:cNvPr>
          <p:cNvSpPr/>
          <p:nvPr/>
        </p:nvSpPr>
        <p:spPr>
          <a:xfrm>
            <a:off x="3205769" y="3298004"/>
            <a:ext cx="5780458" cy="545414"/>
          </a:xfrm>
          <a:prstGeom prst="roundRect">
            <a:avLst>
              <a:gd name="adj" fmla="val 60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幼儿园课件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小学生家长会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幼儿教育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学校课件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A9D79D5-2FBF-496F-87DF-530A1888B7A3}"/>
              </a:ext>
            </a:extLst>
          </p:cNvPr>
          <p:cNvSpPr/>
          <p:nvPr/>
        </p:nvSpPr>
        <p:spPr>
          <a:xfrm>
            <a:off x="3559186" y="4173609"/>
            <a:ext cx="2423930" cy="4112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PPT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D010D11-F86A-4DE7-B8C3-5088EF1C9CE6}"/>
              </a:ext>
            </a:extLst>
          </p:cNvPr>
          <p:cNvSpPr/>
          <p:nvPr/>
        </p:nvSpPr>
        <p:spPr>
          <a:xfrm>
            <a:off x="6250161" y="4167376"/>
            <a:ext cx="2423930" cy="4112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汇报人时间：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2030.4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26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indow dir="vert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7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41" grpId="0" animBg="1"/>
      <p:bldP spid="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F32AD0E-EBE4-410D-8C9B-8A1D8AB88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97A7706-E9D4-40DB-B510-8693FDE389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9884" y="284903"/>
            <a:ext cx="4054372" cy="22080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132DDEE-1FAF-401B-9516-9C4868C0A5E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0492" y="3656096"/>
            <a:ext cx="3276181" cy="3598957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DAB3CC2-8C1E-4547-B8D0-045591C63ED1}"/>
              </a:ext>
            </a:extLst>
          </p:cNvPr>
          <p:cNvGrpSpPr/>
          <p:nvPr/>
        </p:nvGrpSpPr>
        <p:grpSpPr>
          <a:xfrm>
            <a:off x="6326662" y="2185440"/>
            <a:ext cx="1726649" cy="3810516"/>
            <a:chOff x="6295132" y="2195950"/>
            <a:chExt cx="1726649" cy="3810516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AA07114-DE2B-46AB-B898-A0E66683A3DD}"/>
                </a:ext>
              </a:extLst>
            </p:cNvPr>
            <p:cNvGrpSpPr/>
            <p:nvPr/>
          </p:nvGrpSpPr>
          <p:grpSpPr>
            <a:xfrm>
              <a:off x="6295132" y="2195950"/>
              <a:ext cx="1726649" cy="3810516"/>
              <a:chOff x="1640005" y="1177119"/>
              <a:chExt cx="8911986" cy="4503761"/>
            </a:xfrm>
          </p:grpSpPr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F9B8715-0994-49AB-8C69-179E5ABBC06C}"/>
                  </a:ext>
                </a:extLst>
              </p:cNvPr>
              <p:cNvSpPr/>
              <p:nvPr/>
            </p:nvSpPr>
            <p:spPr>
              <a:xfrm>
                <a:off x="1640005" y="1177119"/>
                <a:ext cx="8911986" cy="4503761"/>
              </a:xfrm>
              <a:prstGeom prst="roundRect">
                <a:avLst>
                  <a:gd name="adj" fmla="val 6061"/>
                </a:avLst>
              </a:prstGeom>
              <a:solidFill>
                <a:srgbClr val="A8E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5926AE6-C5BF-41A3-99B3-3910AF63571A}"/>
                  </a:ext>
                </a:extLst>
              </p:cNvPr>
              <p:cNvSpPr/>
              <p:nvPr/>
            </p:nvSpPr>
            <p:spPr>
              <a:xfrm>
                <a:off x="2402710" y="1371030"/>
                <a:ext cx="7386570" cy="4115937"/>
              </a:xfrm>
              <a:prstGeom prst="roundRect">
                <a:avLst>
                  <a:gd name="adj" fmla="val 6061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6" name="标题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C850A90-936B-4ED9-96A3-A890746C3BF7}"/>
                </a:ext>
              </a:extLst>
            </p:cNvPr>
            <p:cNvSpPr txBox="1">
              <a:spLocks/>
            </p:cNvSpPr>
            <p:nvPr/>
          </p:nvSpPr>
          <p:spPr>
            <a:xfrm>
              <a:off x="6847858" y="3032114"/>
              <a:ext cx="610639" cy="2685592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给家长的建议</a:t>
              </a:r>
            </a:p>
          </p:txBody>
        </p:sp>
        <p:sp>
          <p:nvSpPr>
            <p:cNvPr id="37" name="标题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F8FCC8B-12E2-4B86-9939-D9F1EC98246B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6820414" y="2470757"/>
              <a:ext cx="610639" cy="750368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zh-CN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0 3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3AC195F-8BF7-440A-A192-7D86A5027DBE}"/>
              </a:ext>
            </a:extLst>
          </p:cNvPr>
          <p:cNvGrpSpPr/>
          <p:nvPr/>
        </p:nvGrpSpPr>
        <p:grpSpPr>
          <a:xfrm>
            <a:off x="4139048" y="2185440"/>
            <a:ext cx="1726649" cy="3810516"/>
            <a:chOff x="3981393" y="2195950"/>
            <a:chExt cx="1726649" cy="3810516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E2FAF61-632E-4E90-8B16-FFBC7235135B}"/>
                </a:ext>
              </a:extLst>
            </p:cNvPr>
            <p:cNvGrpSpPr/>
            <p:nvPr/>
          </p:nvGrpSpPr>
          <p:grpSpPr>
            <a:xfrm>
              <a:off x="3981393" y="2195950"/>
              <a:ext cx="1726649" cy="3810516"/>
              <a:chOff x="1640005" y="1177119"/>
              <a:chExt cx="8911986" cy="4503761"/>
            </a:xfrm>
          </p:grpSpPr>
          <p:sp>
            <p:nvSpPr>
              <p:cNvPr id="22" name="矩形: 圆角 2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888F7C8-1595-4541-A59F-1F823B55FD87}"/>
                  </a:ext>
                </a:extLst>
              </p:cNvPr>
              <p:cNvSpPr/>
              <p:nvPr/>
            </p:nvSpPr>
            <p:spPr>
              <a:xfrm>
                <a:off x="1640005" y="1177119"/>
                <a:ext cx="8911986" cy="4503761"/>
              </a:xfrm>
              <a:prstGeom prst="roundRect">
                <a:avLst>
                  <a:gd name="adj" fmla="val 6061"/>
                </a:avLst>
              </a:prstGeom>
              <a:solidFill>
                <a:srgbClr val="A8E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3" name="矩形: 圆角 2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BEB4024-3BF3-4941-B1AD-F76B36E776F2}"/>
                  </a:ext>
                </a:extLst>
              </p:cNvPr>
              <p:cNvSpPr/>
              <p:nvPr/>
            </p:nvSpPr>
            <p:spPr>
              <a:xfrm>
                <a:off x="2402710" y="1371030"/>
                <a:ext cx="7386570" cy="4115937"/>
              </a:xfrm>
              <a:prstGeom prst="roundRect">
                <a:avLst>
                  <a:gd name="adj" fmla="val 6061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8" name="标题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57B2CC3-3695-4547-A659-CB3085B2ABA0}"/>
                </a:ext>
              </a:extLst>
            </p:cNvPr>
            <p:cNvSpPr txBox="1">
              <a:spLocks/>
            </p:cNvSpPr>
            <p:nvPr/>
          </p:nvSpPr>
          <p:spPr>
            <a:xfrm>
              <a:off x="4536941" y="3008346"/>
              <a:ext cx="610639" cy="2685592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36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班级介绍</a:t>
              </a:r>
            </a:p>
          </p:txBody>
        </p:sp>
        <p:sp>
          <p:nvSpPr>
            <p:cNvPr id="39" name="标题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A630D5F-4C90-4151-9F9A-9C3F5D1391AF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4509497" y="2446989"/>
              <a:ext cx="610639" cy="750368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zh-CN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0 2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8C81ADA-56DD-410A-A54E-88444A012AC2}"/>
              </a:ext>
            </a:extLst>
          </p:cNvPr>
          <p:cNvGrpSpPr/>
          <p:nvPr/>
        </p:nvGrpSpPr>
        <p:grpSpPr>
          <a:xfrm>
            <a:off x="1928402" y="2189023"/>
            <a:ext cx="1726649" cy="3810516"/>
            <a:chOff x="1917892" y="2189023"/>
            <a:chExt cx="1726649" cy="3810516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25A4AE7-C383-468F-96ED-ADC66479DB83}"/>
                </a:ext>
              </a:extLst>
            </p:cNvPr>
            <p:cNvGrpSpPr/>
            <p:nvPr/>
          </p:nvGrpSpPr>
          <p:grpSpPr>
            <a:xfrm>
              <a:off x="1917892" y="2189023"/>
              <a:ext cx="1726649" cy="3810516"/>
              <a:chOff x="1640005" y="1177119"/>
              <a:chExt cx="8911986" cy="4503761"/>
            </a:xfrm>
          </p:grpSpPr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68D1C08-6800-423B-B10A-3E15C99652EF}"/>
                  </a:ext>
                </a:extLst>
              </p:cNvPr>
              <p:cNvSpPr/>
              <p:nvPr/>
            </p:nvSpPr>
            <p:spPr>
              <a:xfrm>
                <a:off x="1640005" y="1177119"/>
                <a:ext cx="8911986" cy="4503761"/>
              </a:xfrm>
              <a:prstGeom prst="roundRect">
                <a:avLst>
                  <a:gd name="adj" fmla="val 6061"/>
                </a:avLst>
              </a:prstGeom>
              <a:solidFill>
                <a:srgbClr val="A8E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376014E-67CF-4260-8ABD-4AD9A02F3DEE}"/>
                  </a:ext>
                </a:extLst>
              </p:cNvPr>
              <p:cNvSpPr/>
              <p:nvPr/>
            </p:nvSpPr>
            <p:spPr>
              <a:xfrm>
                <a:off x="2402710" y="1371030"/>
                <a:ext cx="7386570" cy="4115937"/>
              </a:xfrm>
              <a:prstGeom prst="roundRect">
                <a:avLst>
                  <a:gd name="adj" fmla="val 6061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0" name="标题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73DAD87-6A6A-4E49-8919-7051361822F7}"/>
                </a:ext>
              </a:extLst>
            </p:cNvPr>
            <p:cNvSpPr txBox="1">
              <a:spLocks/>
            </p:cNvSpPr>
            <p:nvPr/>
          </p:nvSpPr>
          <p:spPr>
            <a:xfrm>
              <a:off x="2468162" y="3104458"/>
              <a:ext cx="610639" cy="2685592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家 长 会 意义</a:t>
              </a:r>
            </a:p>
          </p:txBody>
        </p:sp>
        <p:sp>
          <p:nvSpPr>
            <p:cNvPr id="41" name="标题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0595BB6-0275-4D89-8A7B-3047A75DD559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2440718" y="2543101"/>
              <a:ext cx="610639" cy="750368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zh-CN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0 1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2470F23-7BD6-4E64-8A51-33F41012EE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2245" y="5469950"/>
            <a:ext cx="2561871" cy="85395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13879F6-20DC-4249-84FD-68DE5FED9A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952" y="1116624"/>
            <a:ext cx="1758735" cy="1711626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7F85EB4-E42C-441B-BA21-BE6E58D22541}"/>
              </a:ext>
            </a:extLst>
          </p:cNvPr>
          <p:cNvGrpSpPr/>
          <p:nvPr/>
        </p:nvGrpSpPr>
        <p:grpSpPr>
          <a:xfrm>
            <a:off x="8517610" y="2184633"/>
            <a:ext cx="1726649" cy="3810516"/>
            <a:chOff x="6295132" y="2195950"/>
            <a:chExt cx="1726649" cy="3810516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2B87AA9-4DAD-4E05-B683-FAE62E7160D1}"/>
                </a:ext>
              </a:extLst>
            </p:cNvPr>
            <p:cNvGrpSpPr/>
            <p:nvPr/>
          </p:nvGrpSpPr>
          <p:grpSpPr>
            <a:xfrm>
              <a:off x="6295132" y="2195950"/>
              <a:ext cx="1726649" cy="3810516"/>
              <a:chOff x="1640005" y="1177119"/>
              <a:chExt cx="8911986" cy="4503761"/>
            </a:xfrm>
          </p:grpSpPr>
          <p:sp>
            <p:nvSpPr>
              <p:cNvPr id="46" name="矩形: 圆角 45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4C41928-F2B5-4DD3-A8B4-F84148F08D3A}"/>
                  </a:ext>
                </a:extLst>
              </p:cNvPr>
              <p:cNvSpPr/>
              <p:nvPr/>
            </p:nvSpPr>
            <p:spPr>
              <a:xfrm>
                <a:off x="1640005" y="1177119"/>
                <a:ext cx="8911986" cy="4503761"/>
              </a:xfrm>
              <a:prstGeom prst="roundRect">
                <a:avLst>
                  <a:gd name="adj" fmla="val 6061"/>
                </a:avLst>
              </a:prstGeom>
              <a:solidFill>
                <a:srgbClr val="A8E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7" name="矩形: 圆角 46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FC502F7-936C-4865-9EC8-FC1A596011DB}"/>
                  </a:ext>
                </a:extLst>
              </p:cNvPr>
              <p:cNvSpPr/>
              <p:nvPr/>
            </p:nvSpPr>
            <p:spPr>
              <a:xfrm>
                <a:off x="2402710" y="1371030"/>
                <a:ext cx="7386570" cy="4115937"/>
              </a:xfrm>
              <a:prstGeom prst="roundRect">
                <a:avLst>
                  <a:gd name="adj" fmla="val 6061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4" name="标题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425C719-ACBA-4EB4-9BC8-E989537715D4}"/>
                </a:ext>
              </a:extLst>
            </p:cNvPr>
            <p:cNvSpPr txBox="1">
              <a:spLocks/>
            </p:cNvSpPr>
            <p:nvPr/>
          </p:nvSpPr>
          <p:spPr>
            <a:xfrm>
              <a:off x="6847858" y="3032114"/>
              <a:ext cx="610639" cy="2685592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新学期安排</a:t>
              </a:r>
            </a:p>
          </p:txBody>
        </p:sp>
        <p:sp>
          <p:nvSpPr>
            <p:cNvPr id="45" name="标题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C5E95D1-C65E-48DC-9F09-087C8618744B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6820414" y="2470757"/>
              <a:ext cx="610639" cy="750368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zh-CN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0 4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C71FCEE-95E4-4A03-A794-D2E563D3D3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30117" y="-1075493"/>
            <a:ext cx="7238649" cy="9389635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2670A47-D263-4724-909B-E0404E527213}"/>
              </a:ext>
            </a:extLst>
          </p:cNvPr>
          <p:cNvSpPr txBox="1"/>
          <p:nvPr/>
        </p:nvSpPr>
        <p:spPr>
          <a:xfrm>
            <a:off x="3705316" y="825229"/>
            <a:ext cx="4784660" cy="5652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spc="-300">
                <a:solidFill>
                  <a:schemeClr val="tx1">
                    <a:lumMod val="85000"/>
                    <a:lumOff val="15000"/>
                  </a:schemeClr>
                </a:solidFill>
                <a:latin typeface="仓耳章鱼小丸子体 W01" panose="02020400000000000000" pitchFamily="18" charset="-122"/>
                <a:ea typeface="仓耳章鱼小丸子体 W01" panose="02020400000000000000" pitchFamily="18" charset="-122"/>
                <a:cs typeface="+mj-cs"/>
              </a:defRPr>
            </a:lvl1pPr>
          </a:lstStyle>
          <a:p>
            <a:r>
              <a:rPr lang="en-US" altLang="zh-CN" sz="4800" spc="600" dirty="0"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4800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594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" accel="10000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" accel="10000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" accel="10000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" accel="10000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820388D-AD3D-4B66-AC82-2CA77F1D0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AC9C6A2-75D3-47F1-9FA2-B87B6D0BBC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3116" y="240948"/>
            <a:ext cx="7573799" cy="66170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F574E0F-642D-4F92-96BE-FA956BBF2E0E}"/>
              </a:ext>
            </a:extLst>
          </p:cNvPr>
          <p:cNvGrpSpPr/>
          <p:nvPr/>
        </p:nvGrpSpPr>
        <p:grpSpPr>
          <a:xfrm>
            <a:off x="2815054" y="1769627"/>
            <a:ext cx="6567092" cy="3318746"/>
            <a:chOff x="1640006" y="1177119"/>
            <a:chExt cx="8911985" cy="4503761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5044F75-CED0-47B1-9868-F203136698D7}"/>
                </a:ext>
              </a:extLst>
            </p:cNvPr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12D9D5A-A8CB-412B-81C6-DE29E857E6DC}"/>
                </a:ext>
              </a:extLst>
            </p:cNvPr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21E80F5-74D7-48B0-9CE7-72CCF30AC0F9}"/>
              </a:ext>
            </a:extLst>
          </p:cNvPr>
          <p:cNvSpPr txBox="1">
            <a:spLocks/>
          </p:cNvSpPr>
          <p:nvPr/>
        </p:nvSpPr>
        <p:spPr>
          <a:xfrm>
            <a:off x="3727899" y="3016443"/>
            <a:ext cx="4736202" cy="1049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25D608-D4AD-42A8-B2E0-6B098F8184C7}"/>
              </a:ext>
            </a:extLst>
          </p:cNvPr>
          <p:cNvSpPr txBox="1">
            <a:spLocks/>
          </p:cNvSpPr>
          <p:nvPr/>
        </p:nvSpPr>
        <p:spPr>
          <a:xfrm>
            <a:off x="4773495" y="2133660"/>
            <a:ext cx="2630044" cy="750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PART  ONE</a:t>
            </a:r>
            <a:endParaRPr lang="zh-CN" altLang="en-US" sz="3600" spc="-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9B73F3D-5333-4A7F-B544-72347A37D9ED}"/>
              </a:ext>
            </a:extLst>
          </p:cNvPr>
          <p:cNvSpPr/>
          <p:nvPr/>
        </p:nvSpPr>
        <p:spPr>
          <a:xfrm>
            <a:off x="3790060" y="3891634"/>
            <a:ext cx="4633506" cy="6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spcBef>
                <a:spcPct val="0"/>
              </a:spcBef>
            </a:pPr>
            <a:r>
              <a:rPr lang="en-US" altLang="zh-CN" sz="14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400" spc="600" dirty="0">
              <a:solidFill>
                <a:prstClr val="black">
                  <a:lumMod val="95000"/>
                  <a:lumOff val="5000"/>
                </a:prstClr>
              </a:solidFill>
              <a:cs typeface="+mn-ea"/>
              <a:sym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0C27E4A-90AB-4A78-940E-C309FB6BC0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2296" y="3793285"/>
            <a:ext cx="1789826" cy="209097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6002F5B-B437-49A5-A1AA-3AC3A51A26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08131" y="631595"/>
            <a:ext cx="4736202" cy="257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8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F828FA0-5F21-4597-83EF-6548545ECF63}"/>
              </a:ext>
            </a:extLst>
          </p:cNvPr>
          <p:cNvCxnSpPr/>
          <p:nvPr/>
        </p:nvCxnSpPr>
        <p:spPr>
          <a:xfrm>
            <a:off x="7620503" y="0"/>
            <a:ext cx="0" cy="2905125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C4A6007-EF35-4612-A185-C5B2578A3463}"/>
              </a:ext>
            </a:extLst>
          </p:cNvPr>
          <p:cNvCxnSpPr/>
          <p:nvPr/>
        </p:nvCxnSpPr>
        <p:spPr>
          <a:xfrm>
            <a:off x="8417428" y="0"/>
            <a:ext cx="0" cy="446405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F7DE312-1067-4B2B-B3B3-4AEC23DBD6F3}"/>
              </a:ext>
            </a:extLst>
          </p:cNvPr>
          <p:cNvCxnSpPr/>
          <p:nvPr/>
        </p:nvCxnSpPr>
        <p:spPr>
          <a:xfrm>
            <a:off x="9212766" y="0"/>
            <a:ext cx="0" cy="311626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69ACA6F-D78B-4696-B9E7-801E9AC18979}"/>
              </a:ext>
            </a:extLst>
          </p:cNvPr>
          <p:cNvCxnSpPr/>
          <p:nvPr/>
        </p:nvCxnSpPr>
        <p:spPr>
          <a:xfrm>
            <a:off x="10008103" y="0"/>
            <a:ext cx="0" cy="203041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D1AD363-69B4-42B0-ADE5-C7BC787656B5}"/>
              </a:ext>
            </a:extLst>
          </p:cNvPr>
          <p:cNvCxnSpPr>
            <a:cxnSpLocks/>
          </p:cNvCxnSpPr>
          <p:nvPr/>
        </p:nvCxnSpPr>
        <p:spPr>
          <a:xfrm>
            <a:off x="10803441" y="0"/>
            <a:ext cx="0" cy="3563938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91FB55D-CA87-47D1-9237-387D8F4E1802}"/>
              </a:ext>
            </a:extLst>
          </p:cNvPr>
          <p:cNvGrpSpPr/>
          <p:nvPr/>
        </p:nvGrpSpPr>
        <p:grpSpPr>
          <a:xfrm>
            <a:off x="7960228" y="4468813"/>
            <a:ext cx="914400" cy="914400"/>
            <a:chOff x="7683500" y="4468813"/>
            <a:chExt cx="914400" cy="914400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01843D4-F9BC-4292-B9C9-6362FA6435DC}"/>
                </a:ext>
              </a:extLst>
            </p:cNvPr>
            <p:cNvSpPr/>
            <p:nvPr/>
          </p:nvSpPr>
          <p:spPr>
            <a:xfrm>
              <a:off x="7683500" y="4468813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C1FDEDA-4B1C-4C7E-92BC-D1C92D7B56B8}"/>
                </a:ext>
              </a:extLst>
            </p:cNvPr>
            <p:cNvGrpSpPr/>
            <p:nvPr/>
          </p:nvGrpSpPr>
          <p:grpSpPr>
            <a:xfrm>
              <a:off x="7933567" y="4721364"/>
              <a:ext cx="402797" cy="360000"/>
              <a:chOff x="1730152" y="3478601"/>
              <a:chExt cx="402797" cy="360000"/>
            </a:xfrm>
            <a:solidFill>
              <a:sysClr val="window" lastClr="FFFFFF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BA8D8D3-E794-4CFC-B560-9EF3B2F7B0E4}"/>
                  </a:ext>
                </a:extLst>
              </p:cNvPr>
              <p:cNvSpPr/>
              <p:nvPr/>
            </p:nvSpPr>
            <p:spPr bwMode="auto">
              <a:xfrm>
                <a:off x="1960082" y="3556643"/>
                <a:ext cx="172867" cy="171189"/>
              </a:xfrm>
              <a:custGeom>
                <a:avLst/>
                <a:gdLst>
                  <a:gd name="T0" fmla="*/ 81 w 86"/>
                  <a:gd name="T1" fmla="*/ 34 h 85"/>
                  <a:gd name="T2" fmla="*/ 51 w 86"/>
                  <a:gd name="T3" fmla="*/ 34 h 85"/>
                  <a:gd name="T4" fmla="*/ 51 w 86"/>
                  <a:gd name="T5" fmla="*/ 4 h 85"/>
                  <a:gd name="T6" fmla="*/ 47 w 86"/>
                  <a:gd name="T7" fmla="*/ 0 h 85"/>
                  <a:gd name="T8" fmla="*/ 39 w 86"/>
                  <a:gd name="T9" fmla="*/ 0 h 85"/>
                  <a:gd name="T10" fmla="*/ 35 w 86"/>
                  <a:gd name="T11" fmla="*/ 4 h 85"/>
                  <a:gd name="T12" fmla="*/ 35 w 86"/>
                  <a:gd name="T13" fmla="*/ 34 h 85"/>
                  <a:gd name="T14" fmla="*/ 5 w 86"/>
                  <a:gd name="T15" fmla="*/ 34 h 85"/>
                  <a:gd name="T16" fmla="*/ 0 w 86"/>
                  <a:gd name="T17" fmla="*/ 38 h 85"/>
                  <a:gd name="T18" fmla="*/ 0 w 86"/>
                  <a:gd name="T19" fmla="*/ 47 h 85"/>
                  <a:gd name="T20" fmla="*/ 5 w 86"/>
                  <a:gd name="T21" fmla="*/ 51 h 85"/>
                  <a:gd name="T22" fmla="*/ 35 w 86"/>
                  <a:gd name="T23" fmla="*/ 51 h 85"/>
                  <a:gd name="T24" fmla="*/ 35 w 86"/>
                  <a:gd name="T25" fmla="*/ 81 h 85"/>
                  <a:gd name="T26" fmla="*/ 39 w 86"/>
                  <a:gd name="T27" fmla="*/ 85 h 85"/>
                  <a:gd name="T28" fmla="*/ 47 w 86"/>
                  <a:gd name="T29" fmla="*/ 85 h 85"/>
                  <a:gd name="T30" fmla="*/ 51 w 86"/>
                  <a:gd name="T31" fmla="*/ 81 h 85"/>
                  <a:gd name="T32" fmla="*/ 51 w 86"/>
                  <a:gd name="T33" fmla="*/ 51 h 85"/>
                  <a:gd name="T34" fmla="*/ 81 w 86"/>
                  <a:gd name="T35" fmla="*/ 51 h 85"/>
                  <a:gd name="T36" fmla="*/ 86 w 86"/>
                  <a:gd name="T37" fmla="*/ 47 h 85"/>
                  <a:gd name="T38" fmla="*/ 86 w 86"/>
                  <a:gd name="T39" fmla="*/ 38 h 85"/>
                  <a:gd name="T40" fmla="*/ 81 w 86"/>
                  <a:gd name="T41" fmla="*/ 3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81" y="34"/>
                    </a:move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1" y="2"/>
                      <a:pt x="50" y="0"/>
                      <a:pt x="4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6" y="0"/>
                      <a:pt x="35" y="2"/>
                      <a:pt x="35" y="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2" y="34"/>
                      <a:pt x="0" y="36"/>
                      <a:pt x="0" y="3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9"/>
                      <a:pt x="2" y="51"/>
                      <a:pt x="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3"/>
                      <a:pt x="36" y="85"/>
                      <a:pt x="39" y="85"/>
                    </a:cubicBezTo>
                    <a:cubicBezTo>
                      <a:pt x="47" y="85"/>
                      <a:pt x="47" y="85"/>
                      <a:pt x="47" y="85"/>
                    </a:cubicBezTo>
                    <a:cubicBezTo>
                      <a:pt x="50" y="85"/>
                      <a:pt x="51" y="83"/>
                      <a:pt x="51" y="81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4" y="51"/>
                      <a:pt x="86" y="49"/>
                      <a:pt x="86" y="47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6" y="36"/>
                      <a:pt x="84" y="34"/>
                      <a:pt x="81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4C6D3AA-2E66-43EA-9BCF-7522400FF5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30152" y="3478601"/>
                <a:ext cx="240000" cy="360000"/>
              </a:xfrm>
              <a:custGeom>
                <a:avLst/>
                <a:gdLst>
                  <a:gd name="T0" fmla="*/ 95 w 119"/>
                  <a:gd name="T1" fmla="*/ 99 h 179"/>
                  <a:gd name="T2" fmla="*/ 82 w 119"/>
                  <a:gd name="T3" fmla="*/ 86 h 179"/>
                  <a:gd name="T4" fmla="*/ 91 w 119"/>
                  <a:gd name="T5" fmla="*/ 74 h 179"/>
                  <a:gd name="T6" fmla="*/ 107 w 119"/>
                  <a:gd name="T7" fmla="*/ 44 h 179"/>
                  <a:gd name="T8" fmla="*/ 99 w 119"/>
                  <a:gd name="T9" fmla="*/ 17 h 179"/>
                  <a:gd name="T10" fmla="*/ 103 w 119"/>
                  <a:gd name="T11" fmla="*/ 17 h 179"/>
                  <a:gd name="T12" fmla="*/ 105 w 119"/>
                  <a:gd name="T13" fmla="*/ 16 h 179"/>
                  <a:gd name="T14" fmla="*/ 117 w 119"/>
                  <a:gd name="T15" fmla="*/ 8 h 179"/>
                  <a:gd name="T16" fmla="*/ 119 w 119"/>
                  <a:gd name="T17" fmla="*/ 3 h 179"/>
                  <a:gd name="T18" fmla="*/ 115 w 119"/>
                  <a:gd name="T19" fmla="*/ 0 h 179"/>
                  <a:gd name="T20" fmla="*/ 62 w 119"/>
                  <a:gd name="T21" fmla="*/ 0 h 179"/>
                  <a:gd name="T22" fmla="*/ 45 w 119"/>
                  <a:gd name="T23" fmla="*/ 3 h 179"/>
                  <a:gd name="T24" fmla="*/ 12 w 119"/>
                  <a:gd name="T25" fmla="*/ 43 h 179"/>
                  <a:gd name="T26" fmla="*/ 55 w 119"/>
                  <a:gd name="T27" fmla="*/ 86 h 179"/>
                  <a:gd name="T28" fmla="*/ 54 w 119"/>
                  <a:gd name="T29" fmla="*/ 91 h 179"/>
                  <a:gd name="T30" fmla="*/ 57 w 119"/>
                  <a:gd name="T31" fmla="*/ 102 h 179"/>
                  <a:gd name="T32" fmla="*/ 56 w 119"/>
                  <a:gd name="T33" fmla="*/ 102 h 179"/>
                  <a:gd name="T34" fmla="*/ 4 w 119"/>
                  <a:gd name="T35" fmla="*/ 131 h 179"/>
                  <a:gd name="T36" fmla="*/ 0 w 119"/>
                  <a:gd name="T37" fmla="*/ 144 h 179"/>
                  <a:gd name="T38" fmla="*/ 4 w 119"/>
                  <a:gd name="T39" fmla="*/ 157 h 179"/>
                  <a:gd name="T40" fmla="*/ 34 w 119"/>
                  <a:gd name="T41" fmla="*/ 176 h 179"/>
                  <a:gd name="T42" fmla="*/ 59 w 119"/>
                  <a:gd name="T43" fmla="*/ 179 h 179"/>
                  <a:gd name="T44" fmla="*/ 80 w 119"/>
                  <a:gd name="T45" fmla="*/ 176 h 179"/>
                  <a:gd name="T46" fmla="*/ 115 w 119"/>
                  <a:gd name="T47" fmla="*/ 137 h 179"/>
                  <a:gd name="T48" fmla="*/ 95 w 119"/>
                  <a:gd name="T49" fmla="*/ 99 h 179"/>
                  <a:gd name="T50" fmla="*/ 28 w 119"/>
                  <a:gd name="T51" fmla="*/ 138 h 179"/>
                  <a:gd name="T52" fmla="*/ 62 w 119"/>
                  <a:gd name="T53" fmla="*/ 115 h 179"/>
                  <a:gd name="T54" fmla="*/ 62 w 119"/>
                  <a:gd name="T55" fmla="*/ 115 h 179"/>
                  <a:gd name="T56" fmla="*/ 73 w 119"/>
                  <a:gd name="T57" fmla="*/ 117 h 179"/>
                  <a:gd name="T58" fmla="*/ 77 w 119"/>
                  <a:gd name="T59" fmla="*/ 119 h 179"/>
                  <a:gd name="T60" fmla="*/ 92 w 119"/>
                  <a:gd name="T61" fmla="*/ 135 h 179"/>
                  <a:gd name="T62" fmla="*/ 93 w 119"/>
                  <a:gd name="T63" fmla="*/ 139 h 179"/>
                  <a:gd name="T64" fmla="*/ 59 w 119"/>
                  <a:gd name="T65" fmla="*/ 163 h 179"/>
                  <a:gd name="T66" fmla="*/ 28 w 119"/>
                  <a:gd name="T67" fmla="*/ 138 h 179"/>
                  <a:gd name="T68" fmla="*/ 44 w 119"/>
                  <a:gd name="T69" fmla="*/ 21 h 179"/>
                  <a:gd name="T70" fmla="*/ 55 w 119"/>
                  <a:gd name="T71" fmla="*/ 16 h 179"/>
                  <a:gd name="T72" fmla="*/ 55 w 119"/>
                  <a:gd name="T73" fmla="*/ 16 h 179"/>
                  <a:gd name="T74" fmla="*/ 80 w 119"/>
                  <a:gd name="T75" fmla="*/ 45 h 179"/>
                  <a:gd name="T76" fmla="*/ 75 w 119"/>
                  <a:gd name="T77" fmla="*/ 67 h 179"/>
                  <a:gd name="T78" fmla="*/ 64 w 119"/>
                  <a:gd name="T79" fmla="*/ 72 h 179"/>
                  <a:gd name="T80" fmla="*/ 64 w 119"/>
                  <a:gd name="T81" fmla="*/ 72 h 179"/>
                  <a:gd name="T82" fmla="*/ 64 w 119"/>
                  <a:gd name="T83" fmla="*/ 72 h 179"/>
                  <a:gd name="T84" fmla="*/ 39 w 119"/>
                  <a:gd name="T85" fmla="*/ 43 h 179"/>
                  <a:gd name="T86" fmla="*/ 44 w 119"/>
                  <a:gd name="T87" fmla="*/ 2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9" h="179">
                    <a:moveTo>
                      <a:pt x="95" y="99"/>
                    </a:moveTo>
                    <a:cubicBezTo>
                      <a:pt x="88" y="95"/>
                      <a:pt x="82" y="88"/>
                      <a:pt x="82" y="86"/>
                    </a:cubicBezTo>
                    <a:cubicBezTo>
                      <a:pt x="82" y="83"/>
                      <a:pt x="83" y="81"/>
                      <a:pt x="91" y="74"/>
                    </a:cubicBezTo>
                    <a:cubicBezTo>
                      <a:pt x="102" y="66"/>
                      <a:pt x="107" y="55"/>
                      <a:pt x="107" y="44"/>
                    </a:cubicBezTo>
                    <a:cubicBezTo>
                      <a:pt x="107" y="33"/>
                      <a:pt x="104" y="24"/>
                      <a:pt x="99" y="17"/>
                    </a:cubicBezTo>
                    <a:cubicBezTo>
                      <a:pt x="103" y="17"/>
                      <a:pt x="103" y="17"/>
                      <a:pt x="103" y="17"/>
                    </a:cubicBezTo>
                    <a:cubicBezTo>
                      <a:pt x="104" y="17"/>
                      <a:pt x="105" y="17"/>
                      <a:pt x="105" y="16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9" y="7"/>
                      <a:pt x="119" y="5"/>
                      <a:pt x="119" y="3"/>
                    </a:cubicBezTo>
                    <a:cubicBezTo>
                      <a:pt x="118" y="2"/>
                      <a:pt x="117" y="0"/>
                      <a:pt x="11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6" y="0"/>
                      <a:pt x="50" y="1"/>
                      <a:pt x="45" y="3"/>
                    </a:cubicBezTo>
                    <a:cubicBezTo>
                      <a:pt x="25" y="10"/>
                      <a:pt x="12" y="26"/>
                      <a:pt x="12" y="43"/>
                    </a:cubicBezTo>
                    <a:cubicBezTo>
                      <a:pt x="12" y="67"/>
                      <a:pt x="30" y="85"/>
                      <a:pt x="55" y="86"/>
                    </a:cubicBezTo>
                    <a:cubicBezTo>
                      <a:pt x="55" y="88"/>
                      <a:pt x="54" y="90"/>
                      <a:pt x="54" y="91"/>
                    </a:cubicBezTo>
                    <a:cubicBezTo>
                      <a:pt x="54" y="95"/>
                      <a:pt x="55" y="99"/>
                      <a:pt x="57" y="102"/>
                    </a:cubicBezTo>
                    <a:cubicBezTo>
                      <a:pt x="57" y="102"/>
                      <a:pt x="57" y="102"/>
                      <a:pt x="56" y="102"/>
                    </a:cubicBezTo>
                    <a:cubicBezTo>
                      <a:pt x="33" y="102"/>
                      <a:pt x="12" y="113"/>
                      <a:pt x="4" y="131"/>
                    </a:cubicBezTo>
                    <a:cubicBezTo>
                      <a:pt x="1" y="135"/>
                      <a:pt x="0" y="140"/>
                      <a:pt x="0" y="144"/>
                    </a:cubicBezTo>
                    <a:cubicBezTo>
                      <a:pt x="0" y="148"/>
                      <a:pt x="1" y="153"/>
                      <a:pt x="4" y="157"/>
                    </a:cubicBezTo>
                    <a:cubicBezTo>
                      <a:pt x="9" y="166"/>
                      <a:pt x="20" y="173"/>
                      <a:pt x="34" y="176"/>
                    </a:cubicBezTo>
                    <a:cubicBezTo>
                      <a:pt x="42" y="178"/>
                      <a:pt x="50" y="179"/>
                      <a:pt x="59" y="179"/>
                    </a:cubicBezTo>
                    <a:cubicBezTo>
                      <a:pt x="66" y="179"/>
                      <a:pt x="74" y="178"/>
                      <a:pt x="80" y="176"/>
                    </a:cubicBezTo>
                    <a:cubicBezTo>
                      <a:pt x="101" y="170"/>
                      <a:pt x="115" y="155"/>
                      <a:pt x="115" y="137"/>
                    </a:cubicBezTo>
                    <a:cubicBezTo>
                      <a:pt x="115" y="120"/>
                      <a:pt x="109" y="110"/>
                      <a:pt x="95" y="99"/>
                    </a:cubicBezTo>
                    <a:close/>
                    <a:moveTo>
                      <a:pt x="28" y="138"/>
                    </a:moveTo>
                    <a:cubicBezTo>
                      <a:pt x="28" y="126"/>
                      <a:pt x="44" y="115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6" y="115"/>
                      <a:pt x="70" y="116"/>
                      <a:pt x="73" y="117"/>
                    </a:cubicBezTo>
                    <a:cubicBezTo>
                      <a:pt x="75" y="118"/>
                      <a:pt x="76" y="119"/>
                      <a:pt x="77" y="119"/>
                    </a:cubicBezTo>
                    <a:cubicBezTo>
                      <a:pt x="85" y="125"/>
                      <a:pt x="91" y="129"/>
                      <a:pt x="92" y="135"/>
                    </a:cubicBezTo>
                    <a:cubicBezTo>
                      <a:pt x="93" y="136"/>
                      <a:pt x="93" y="138"/>
                      <a:pt x="93" y="139"/>
                    </a:cubicBezTo>
                    <a:cubicBezTo>
                      <a:pt x="93" y="155"/>
                      <a:pt x="81" y="163"/>
                      <a:pt x="59" y="163"/>
                    </a:cubicBezTo>
                    <a:cubicBezTo>
                      <a:pt x="41" y="163"/>
                      <a:pt x="28" y="152"/>
                      <a:pt x="28" y="138"/>
                    </a:cubicBezTo>
                    <a:close/>
                    <a:moveTo>
                      <a:pt x="44" y="21"/>
                    </a:moveTo>
                    <a:cubicBezTo>
                      <a:pt x="47" y="18"/>
                      <a:pt x="51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67" y="16"/>
                      <a:pt x="78" y="30"/>
                      <a:pt x="80" y="45"/>
                    </a:cubicBezTo>
                    <a:cubicBezTo>
                      <a:pt x="81" y="54"/>
                      <a:pt x="79" y="62"/>
                      <a:pt x="75" y="67"/>
                    </a:cubicBezTo>
                    <a:cubicBezTo>
                      <a:pt x="72" y="70"/>
                      <a:pt x="68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53" y="72"/>
                      <a:pt x="41" y="58"/>
                      <a:pt x="39" y="43"/>
                    </a:cubicBezTo>
                    <a:cubicBezTo>
                      <a:pt x="38" y="34"/>
                      <a:pt x="40" y="26"/>
                      <a:pt x="4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5CFE612-5F2B-4432-B3C8-A93930084596}"/>
              </a:ext>
            </a:extLst>
          </p:cNvPr>
          <p:cNvGrpSpPr/>
          <p:nvPr/>
        </p:nvGrpSpPr>
        <p:grpSpPr>
          <a:xfrm>
            <a:off x="7163303" y="2905125"/>
            <a:ext cx="914400" cy="914400"/>
            <a:chOff x="6886575" y="2905125"/>
            <a:chExt cx="914400" cy="914400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2FC347-08ED-4202-BD5E-300698CD2FCC}"/>
                </a:ext>
              </a:extLst>
            </p:cNvPr>
            <p:cNvSpPr/>
            <p:nvPr/>
          </p:nvSpPr>
          <p:spPr>
            <a:xfrm>
              <a:off x="6886575" y="2905125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C2E4F26-E9D2-49D0-876B-9120DDE310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59638" y="3203575"/>
              <a:ext cx="169862" cy="360363"/>
            </a:xfrm>
            <a:custGeom>
              <a:avLst/>
              <a:gdLst>
                <a:gd name="T0" fmla="*/ 2147483647 w 89"/>
                <a:gd name="T1" fmla="*/ 2147483647 h 193"/>
                <a:gd name="T2" fmla="*/ 2147483647 w 89"/>
                <a:gd name="T3" fmla="*/ 2147483647 h 193"/>
                <a:gd name="T4" fmla="*/ 2147483647 w 89"/>
                <a:gd name="T5" fmla="*/ 2147483647 h 193"/>
                <a:gd name="T6" fmla="*/ 2147483647 w 89"/>
                <a:gd name="T7" fmla="*/ 2147483647 h 193"/>
                <a:gd name="T8" fmla="*/ 2147483647 w 89"/>
                <a:gd name="T9" fmla="*/ 2147483647 h 193"/>
                <a:gd name="T10" fmla="*/ 2147483647 w 89"/>
                <a:gd name="T11" fmla="*/ 0 h 193"/>
                <a:gd name="T12" fmla="*/ 2147483647 w 89"/>
                <a:gd name="T13" fmla="*/ 0 h 193"/>
                <a:gd name="T14" fmla="*/ 2147483647 w 89"/>
                <a:gd name="T15" fmla="*/ 2147483647 h 193"/>
                <a:gd name="T16" fmla="*/ 2147483647 w 89"/>
                <a:gd name="T17" fmla="*/ 2147483647 h 193"/>
                <a:gd name="T18" fmla="*/ 0 w 89"/>
                <a:gd name="T19" fmla="*/ 2147483647 h 193"/>
                <a:gd name="T20" fmla="*/ 0 w 89"/>
                <a:gd name="T21" fmla="*/ 2147483647 h 193"/>
                <a:gd name="T22" fmla="*/ 2147483647 w 89"/>
                <a:gd name="T23" fmla="*/ 2147483647 h 193"/>
                <a:gd name="T24" fmla="*/ 2147483647 w 89"/>
                <a:gd name="T25" fmla="*/ 2147483647 h 193"/>
                <a:gd name="T26" fmla="*/ 2147483647 w 89"/>
                <a:gd name="T27" fmla="*/ 2147483647 h 193"/>
                <a:gd name="T28" fmla="*/ 2147483647 w 89"/>
                <a:gd name="T29" fmla="*/ 2147483647 h 193"/>
                <a:gd name="T30" fmla="*/ 2147483647 w 89"/>
                <a:gd name="T31" fmla="*/ 2147483647 h 193"/>
                <a:gd name="T32" fmla="*/ 2147483647 w 89"/>
                <a:gd name="T33" fmla="*/ 2147483647 h 19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9" h="193">
                  <a:moveTo>
                    <a:pt x="89" y="63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35"/>
                    <a:pt x="64" y="33"/>
                    <a:pt x="67" y="33"/>
                  </a:cubicBezTo>
                  <a:cubicBezTo>
                    <a:pt x="71" y="33"/>
                    <a:pt x="89" y="33"/>
                    <a:pt x="89" y="33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6" y="0"/>
                    <a:pt x="19" y="25"/>
                    <a:pt x="19" y="40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9" y="140"/>
                    <a:pt x="19" y="193"/>
                    <a:pt x="19" y="193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59" y="193"/>
                    <a:pt x="59" y="140"/>
                    <a:pt x="59" y="97"/>
                  </a:cubicBezTo>
                  <a:cubicBezTo>
                    <a:pt x="86" y="97"/>
                    <a:pt x="86" y="97"/>
                    <a:pt x="86" y="97"/>
                  </a:cubicBezTo>
                  <a:lnTo>
                    <a:pt x="89" y="6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90DA93E-30A3-42CF-8091-16C17E595578}"/>
              </a:ext>
            </a:extLst>
          </p:cNvPr>
          <p:cNvGrpSpPr/>
          <p:nvPr/>
        </p:nvGrpSpPr>
        <p:grpSpPr>
          <a:xfrm>
            <a:off x="10382338" y="3519734"/>
            <a:ext cx="914400" cy="914400"/>
            <a:chOff x="10069513" y="4181475"/>
            <a:chExt cx="914400" cy="914400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5755202-CE93-4CEB-8806-98F7A195DF0A}"/>
                </a:ext>
              </a:extLst>
            </p:cNvPr>
            <p:cNvSpPr/>
            <p:nvPr/>
          </p:nvSpPr>
          <p:spPr>
            <a:xfrm>
              <a:off x="10069513" y="4181475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Freeform 3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07E8907-738B-4A3A-A175-A6A0C30DFE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12400" y="4397375"/>
              <a:ext cx="420688" cy="539750"/>
            </a:xfrm>
            <a:custGeom>
              <a:avLst/>
              <a:gdLst>
                <a:gd name="T0" fmla="*/ 2147483647 w 155"/>
                <a:gd name="T1" fmla="*/ 0 h 200"/>
                <a:gd name="T2" fmla="*/ 0 w 155"/>
                <a:gd name="T3" fmla="*/ 2147483647 h 200"/>
                <a:gd name="T4" fmla="*/ 2147483647 w 155"/>
                <a:gd name="T5" fmla="*/ 2147483647 h 200"/>
                <a:gd name="T6" fmla="*/ 2147483647 w 155"/>
                <a:gd name="T7" fmla="*/ 2147483647 h 200"/>
                <a:gd name="T8" fmla="*/ 2147483647 w 155"/>
                <a:gd name="T9" fmla="*/ 2147483647 h 200"/>
                <a:gd name="T10" fmla="*/ 2147483647 w 155"/>
                <a:gd name="T11" fmla="*/ 2147483647 h 200"/>
                <a:gd name="T12" fmla="*/ 2147483647 w 155"/>
                <a:gd name="T13" fmla="*/ 2147483647 h 200"/>
                <a:gd name="T14" fmla="*/ 2147483647 w 155"/>
                <a:gd name="T15" fmla="*/ 2147483647 h 200"/>
                <a:gd name="T16" fmla="*/ 2147483647 w 155"/>
                <a:gd name="T17" fmla="*/ 2147483647 h 200"/>
                <a:gd name="T18" fmla="*/ 2147483647 w 155"/>
                <a:gd name="T19" fmla="*/ 2147483647 h 200"/>
                <a:gd name="T20" fmla="*/ 2147483647 w 155"/>
                <a:gd name="T21" fmla="*/ 2147483647 h 200"/>
                <a:gd name="T22" fmla="*/ 2147483647 w 155"/>
                <a:gd name="T23" fmla="*/ 2147483647 h 200"/>
                <a:gd name="T24" fmla="*/ 2147483647 w 155"/>
                <a:gd name="T25" fmla="*/ 2147483647 h 200"/>
                <a:gd name="T26" fmla="*/ 2147483647 w 155"/>
                <a:gd name="T27" fmla="*/ 2147483647 h 200"/>
                <a:gd name="T28" fmla="*/ 2147483647 w 155"/>
                <a:gd name="T29" fmla="*/ 2147483647 h 200"/>
                <a:gd name="T30" fmla="*/ 2147483647 w 155"/>
                <a:gd name="T31" fmla="*/ 2147483647 h 200"/>
                <a:gd name="T32" fmla="*/ 2147483647 w 155"/>
                <a:gd name="T33" fmla="*/ 2147483647 h 200"/>
                <a:gd name="T34" fmla="*/ 2147483647 w 155"/>
                <a:gd name="T35" fmla="*/ 2147483647 h 200"/>
                <a:gd name="T36" fmla="*/ 2147483647 w 155"/>
                <a:gd name="T37" fmla="*/ 2147483647 h 200"/>
                <a:gd name="T38" fmla="*/ 2147483647 w 155"/>
                <a:gd name="T39" fmla="*/ 2147483647 h 200"/>
                <a:gd name="T40" fmla="*/ 2147483647 w 155"/>
                <a:gd name="T41" fmla="*/ 2147483647 h 200"/>
                <a:gd name="T42" fmla="*/ 2147483647 w 155"/>
                <a:gd name="T43" fmla="*/ 2147483647 h 200"/>
                <a:gd name="T44" fmla="*/ 2147483647 w 155"/>
                <a:gd name="T45" fmla="*/ 0 h 2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5" h="200">
                  <a:moveTo>
                    <a:pt x="82" y="0"/>
                  </a:moveTo>
                  <a:cubicBezTo>
                    <a:pt x="28" y="0"/>
                    <a:pt x="0" y="39"/>
                    <a:pt x="0" y="72"/>
                  </a:cubicBezTo>
                  <a:cubicBezTo>
                    <a:pt x="0" y="91"/>
                    <a:pt x="8" y="109"/>
                    <a:pt x="24" y="115"/>
                  </a:cubicBezTo>
                  <a:cubicBezTo>
                    <a:pt x="26" y="116"/>
                    <a:pt x="29" y="115"/>
                    <a:pt x="30" y="112"/>
                  </a:cubicBezTo>
                  <a:cubicBezTo>
                    <a:pt x="30" y="110"/>
                    <a:pt x="31" y="105"/>
                    <a:pt x="32" y="103"/>
                  </a:cubicBezTo>
                  <a:cubicBezTo>
                    <a:pt x="33" y="100"/>
                    <a:pt x="32" y="99"/>
                    <a:pt x="30" y="97"/>
                  </a:cubicBezTo>
                  <a:cubicBezTo>
                    <a:pt x="26" y="91"/>
                    <a:pt x="23" y="84"/>
                    <a:pt x="23" y="74"/>
                  </a:cubicBezTo>
                  <a:cubicBezTo>
                    <a:pt x="23" y="45"/>
                    <a:pt x="44" y="20"/>
                    <a:pt x="79" y="20"/>
                  </a:cubicBezTo>
                  <a:cubicBezTo>
                    <a:pt x="110" y="20"/>
                    <a:pt x="127" y="38"/>
                    <a:pt x="127" y="63"/>
                  </a:cubicBezTo>
                  <a:cubicBezTo>
                    <a:pt x="127" y="96"/>
                    <a:pt x="112" y="124"/>
                    <a:pt x="90" y="124"/>
                  </a:cubicBezTo>
                  <a:cubicBezTo>
                    <a:pt x="78" y="124"/>
                    <a:pt x="69" y="114"/>
                    <a:pt x="72" y="102"/>
                  </a:cubicBezTo>
                  <a:cubicBezTo>
                    <a:pt x="76" y="88"/>
                    <a:pt x="82" y="72"/>
                    <a:pt x="82" y="62"/>
                  </a:cubicBezTo>
                  <a:cubicBezTo>
                    <a:pt x="82" y="52"/>
                    <a:pt x="77" y="44"/>
                    <a:pt x="67" y="44"/>
                  </a:cubicBezTo>
                  <a:cubicBezTo>
                    <a:pt x="55" y="44"/>
                    <a:pt x="45" y="57"/>
                    <a:pt x="45" y="74"/>
                  </a:cubicBezTo>
                  <a:cubicBezTo>
                    <a:pt x="45" y="85"/>
                    <a:pt x="49" y="92"/>
                    <a:pt x="49" y="92"/>
                  </a:cubicBezTo>
                  <a:cubicBezTo>
                    <a:pt x="49" y="92"/>
                    <a:pt x="36" y="145"/>
                    <a:pt x="34" y="155"/>
                  </a:cubicBezTo>
                  <a:cubicBezTo>
                    <a:pt x="29" y="173"/>
                    <a:pt x="33" y="196"/>
                    <a:pt x="33" y="198"/>
                  </a:cubicBezTo>
                  <a:cubicBezTo>
                    <a:pt x="34" y="199"/>
                    <a:pt x="35" y="200"/>
                    <a:pt x="36" y="199"/>
                  </a:cubicBezTo>
                  <a:cubicBezTo>
                    <a:pt x="37" y="197"/>
                    <a:pt x="52" y="179"/>
                    <a:pt x="57" y="161"/>
                  </a:cubicBezTo>
                  <a:cubicBezTo>
                    <a:pt x="58" y="156"/>
                    <a:pt x="65" y="130"/>
                    <a:pt x="65" y="130"/>
                  </a:cubicBezTo>
                  <a:cubicBezTo>
                    <a:pt x="69" y="137"/>
                    <a:pt x="80" y="144"/>
                    <a:pt x="93" y="144"/>
                  </a:cubicBezTo>
                  <a:cubicBezTo>
                    <a:pt x="130" y="144"/>
                    <a:pt x="155" y="110"/>
                    <a:pt x="155" y="66"/>
                  </a:cubicBezTo>
                  <a:cubicBezTo>
                    <a:pt x="155" y="32"/>
                    <a:pt x="126" y="0"/>
                    <a:pt x="82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AB4229E-F401-4F8B-B953-40640D26B841}"/>
              </a:ext>
            </a:extLst>
          </p:cNvPr>
          <p:cNvGrpSpPr/>
          <p:nvPr/>
        </p:nvGrpSpPr>
        <p:grpSpPr>
          <a:xfrm>
            <a:off x="9550903" y="2030413"/>
            <a:ext cx="914400" cy="914400"/>
            <a:chOff x="9274175" y="2030413"/>
            <a:chExt cx="914400" cy="914400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F80891C-8F33-48EA-87E1-27B416091071}"/>
                </a:ext>
              </a:extLst>
            </p:cNvPr>
            <p:cNvSpPr/>
            <p:nvPr/>
          </p:nvSpPr>
          <p:spPr>
            <a:xfrm>
              <a:off x="9274175" y="2030413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D8C1C61-3E8B-45F3-93D6-A16259FC504C}"/>
                </a:ext>
              </a:extLst>
            </p:cNvPr>
            <p:cNvGrpSpPr/>
            <p:nvPr/>
          </p:nvGrpSpPr>
          <p:grpSpPr>
            <a:xfrm>
              <a:off x="9502974" y="2299317"/>
              <a:ext cx="456587" cy="360000"/>
              <a:chOff x="1741859" y="2323507"/>
              <a:chExt cx="456587" cy="360000"/>
            </a:xfrm>
            <a:solidFill>
              <a:sysClr val="window" lastClr="FFFFFF"/>
            </a:solidFill>
          </p:grpSpPr>
          <p:sp>
            <p:nvSpPr>
              <p:cNvPr id="41" name="Freeform 66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C8A0D65-1230-48D9-B626-74B3ECDC5791}"/>
                  </a:ext>
                </a:extLst>
              </p:cNvPr>
              <p:cNvSpPr/>
              <p:nvPr/>
            </p:nvSpPr>
            <p:spPr bwMode="auto">
              <a:xfrm>
                <a:off x="2046981" y="2392287"/>
                <a:ext cx="83415" cy="85610"/>
              </a:xfrm>
              <a:custGeom>
                <a:avLst/>
                <a:gdLst>
                  <a:gd name="T0" fmla="*/ 322 w 378"/>
                  <a:gd name="T1" fmla="*/ 119 h 389"/>
                  <a:gd name="T2" fmla="*/ 322 w 378"/>
                  <a:gd name="T3" fmla="*/ 119 h 389"/>
                  <a:gd name="T4" fmla="*/ 321 w 378"/>
                  <a:gd name="T5" fmla="*/ 118 h 389"/>
                  <a:gd name="T6" fmla="*/ 321 w 378"/>
                  <a:gd name="T7" fmla="*/ 117 h 389"/>
                  <a:gd name="T8" fmla="*/ 320 w 378"/>
                  <a:gd name="T9" fmla="*/ 117 h 389"/>
                  <a:gd name="T10" fmla="*/ 271 w 378"/>
                  <a:gd name="T11" fmla="*/ 64 h 389"/>
                  <a:gd name="T12" fmla="*/ 271 w 378"/>
                  <a:gd name="T13" fmla="*/ 64 h 389"/>
                  <a:gd name="T14" fmla="*/ 58 w 378"/>
                  <a:gd name="T15" fmla="*/ 14 h 389"/>
                  <a:gd name="T16" fmla="*/ 9 w 378"/>
                  <a:gd name="T17" fmla="*/ 92 h 389"/>
                  <a:gd name="T18" fmla="*/ 108 w 378"/>
                  <a:gd name="T19" fmla="*/ 135 h 389"/>
                  <a:gd name="T20" fmla="*/ 191 w 378"/>
                  <a:gd name="T21" fmla="*/ 164 h 389"/>
                  <a:gd name="T22" fmla="*/ 211 w 378"/>
                  <a:gd name="T23" fmla="*/ 187 h 389"/>
                  <a:gd name="T24" fmla="*/ 211 w 378"/>
                  <a:gd name="T25" fmla="*/ 187 h 389"/>
                  <a:gd name="T26" fmla="*/ 213 w 378"/>
                  <a:gd name="T27" fmla="*/ 191 h 389"/>
                  <a:gd name="T28" fmla="*/ 213 w 378"/>
                  <a:gd name="T29" fmla="*/ 191 h 389"/>
                  <a:gd name="T30" fmla="*/ 213 w 378"/>
                  <a:gd name="T31" fmla="*/ 191 h 389"/>
                  <a:gd name="T32" fmla="*/ 235 w 378"/>
                  <a:gd name="T33" fmla="*/ 274 h 389"/>
                  <a:gd name="T34" fmla="*/ 270 w 378"/>
                  <a:gd name="T35" fmla="*/ 376 h 389"/>
                  <a:gd name="T36" fmla="*/ 351 w 378"/>
                  <a:gd name="T37" fmla="*/ 333 h 389"/>
                  <a:gd name="T38" fmla="*/ 322 w 378"/>
                  <a:gd name="T39" fmla="*/ 11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8" h="389">
                    <a:moveTo>
                      <a:pt x="322" y="119"/>
                    </a:moveTo>
                    <a:cubicBezTo>
                      <a:pt x="322" y="119"/>
                      <a:pt x="322" y="119"/>
                      <a:pt x="322" y="119"/>
                    </a:cubicBezTo>
                    <a:cubicBezTo>
                      <a:pt x="322" y="119"/>
                      <a:pt x="322" y="119"/>
                      <a:pt x="321" y="118"/>
                    </a:cubicBezTo>
                    <a:cubicBezTo>
                      <a:pt x="321" y="118"/>
                      <a:pt x="321" y="117"/>
                      <a:pt x="321" y="117"/>
                    </a:cubicBezTo>
                    <a:cubicBezTo>
                      <a:pt x="320" y="117"/>
                      <a:pt x="320" y="117"/>
                      <a:pt x="320" y="117"/>
                    </a:cubicBezTo>
                    <a:cubicBezTo>
                      <a:pt x="314" y="108"/>
                      <a:pt x="289" y="78"/>
                      <a:pt x="271" y="64"/>
                    </a:cubicBezTo>
                    <a:cubicBezTo>
                      <a:pt x="271" y="64"/>
                      <a:pt x="271" y="64"/>
                      <a:pt x="271" y="64"/>
                    </a:cubicBezTo>
                    <a:cubicBezTo>
                      <a:pt x="201" y="0"/>
                      <a:pt x="80" y="9"/>
                      <a:pt x="58" y="14"/>
                    </a:cubicBezTo>
                    <a:cubicBezTo>
                      <a:pt x="35" y="19"/>
                      <a:pt x="0" y="41"/>
                      <a:pt x="9" y="92"/>
                    </a:cubicBezTo>
                    <a:cubicBezTo>
                      <a:pt x="18" y="144"/>
                      <a:pt x="65" y="138"/>
                      <a:pt x="108" y="135"/>
                    </a:cubicBezTo>
                    <a:cubicBezTo>
                      <a:pt x="145" y="132"/>
                      <a:pt x="182" y="158"/>
                      <a:pt x="191" y="164"/>
                    </a:cubicBezTo>
                    <a:cubicBezTo>
                      <a:pt x="191" y="164"/>
                      <a:pt x="203" y="175"/>
                      <a:pt x="211" y="187"/>
                    </a:cubicBezTo>
                    <a:cubicBezTo>
                      <a:pt x="211" y="187"/>
                      <a:pt x="211" y="187"/>
                      <a:pt x="211" y="187"/>
                    </a:cubicBezTo>
                    <a:cubicBezTo>
                      <a:pt x="211" y="187"/>
                      <a:pt x="212" y="188"/>
                      <a:pt x="213" y="191"/>
                    </a:cubicBezTo>
                    <a:cubicBezTo>
                      <a:pt x="213" y="191"/>
                      <a:pt x="213" y="191"/>
                      <a:pt x="213" y="191"/>
                    </a:cubicBezTo>
                    <a:cubicBezTo>
                      <a:pt x="213" y="191"/>
                      <a:pt x="213" y="191"/>
                      <a:pt x="213" y="191"/>
                    </a:cubicBezTo>
                    <a:cubicBezTo>
                      <a:pt x="221" y="203"/>
                      <a:pt x="240" y="240"/>
                      <a:pt x="235" y="274"/>
                    </a:cubicBezTo>
                    <a:cubicBezTo>
                      <a:pt x="228" y="317"/>
                      <a:pt x="219" y="362"/>
                      <a:pt x="270" y="376"/>
                    </a:cubicBezTo>
                    <a:cubicBezTo>
                      <a:pt x="321" y="389"/>
                      <a:pt x="345" y="355"/>
                      <a:pt x="351" y="333"/>
                    </a:cubicBezTo>
                    <a:cubicBezTo>
                      <a:pt x="358" y="312"/>
                      <a:pt x="378" y="194"/>
                      <a:pt x="322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Freeform 67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09667F5-C17C-42E9-8D82-2D69BF1A380B}"/>
                  </a:ext>
                </a:extLst>
              </p:cNvPr>
              <p:cNvSpPr/>
              <p:nvPr/>
            </p:nvSpPr>
            <p:spPr bwMode="auto">
              <a:xfrm>
                <a:off x="2031616" y="2323507"/>
                <a:ext cx="166830" cy="172683"/>
              </a:xfrm>
              <a:custGeom>
                <a:avLst/>
                <a:gdLst>
                  <a:gd name="T0" fmla="*/ 582 w 759"/>
                  <a:gd name="T1" fmla="*/ 256 h 788"/>
                  <a:gd name="T2" fmla="*/ 532 w 759"/>
                  <a:gd name="T3" fmla="*/ 198 h 788"/>
                  <a:gd name="T4" fmla="*/ 526 w 759"/>
                  <a:gd name="T5" fmla="*/ 192 h 788"/>
                  <a:gd name="T6" fmla="*/ 52 w 759"/>
                  <a:gd name="T7" fmla="*/ 76 h 788"/>
                  <a:gd name="T8" fmla="*/ 2 w 759"/>
                  <a:gd name="T9" fmla="*/ 159 h 788"/>
                  <a:gd name="T10" fmla="*/ 77 w 759"/>
                  <a:gd name="T11" fmla="*/ 223 h 788"/>
                  <a:gd name="T12" fmla="*/ 425 w 759"/>
                  <a:gd name="T13" fmla="*/ 301 h 788"/>
                  <a:gd name="T14" fmla="*/ 522 w 759"/>
                  <a:gd name="T15" fmla="*/ 703 h 788"/>
                  <a:gd name="T16" fmla="*/ 582 w 759"/>
                  <a:gd name="T17" fmla="*/ 782 h 788"/>
                  <a:gd name="T18" fmla="*/ 668 w 759"/>
                  <a:gd name="T19" fmla="*/ 737 h 788"/>
                  <a:gd name="T20" fmla="*/ 582 w 759"/>
                  <a:gd name="T21" fmla="*/ 256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9" h="788">
                    <a:moveTo>
                      <a:pt x="582" y="256"/>
                    </a:moveTo>
                    <a:cubicBezTo>
                      <a:pt x="582" y="256"/>
                      <a:pt x="551" y="214"/>
                      <a:pt x="532" y="198"/>
                    </a:cubicBezTo>
                    <a:cubicBezTo>
                      <a:pt x="531" y="196"/>
                      <a:pt x="526" y="192"/>
                      <a:pt x="526" y="192"/>
                    </a:cubicBezTo>
                    <a:cubicBezTo>
                      <a:pt x="301" y="0"/>
                      <a:pt x="71" y="73"/>
                      <a:pt x="52" y="76"/>
                    </a:cubicBezTo>
                    <a:cubicBezTo>
                      <a:pt x="31" y="79"/>
                      <a:pt x="0" y="98"/>
                      <a:pt x="2" y="159"/>
                    </a:cubicBezTo>
                    <a:cubicBezTo>
                      <a:pt x="4" y="220"/>
                      <a:pt x="77" y="223"/>
                      <a:pt x="77" y="223"/>
                    </a:cubicBezTo>
                    <a:cubicBezTo>
                      <a:pt x="239" y="176"/>
                      <a:pt x="362" y="248"/>
                      <a:pt x="425" y="301"/>
                    </a:cubicBezTo>
                    <a:cubicBezTo>
                      <a:pt x="425" y="301"/>
                      <a:pt x="608" y="467"/>
                      <a:pt x="522" y="703"/>
                    </a:cubicBezTo>
                    <a:cubicBezTo>
                      <a:pt x="522" y="703"/>
                      <a:pt x="521" y="776"/>
                      <a:pt x="582" y="782"/>
                    </a:cubicBezTo>
                    <a:cubicBezTo>
                      <a:pt x="642" y="788"/>
                      <a:pt x="663" y="758"/>
                      <a:pt x="668" y="737"/>
                    </a:cubicBezTo>
                    <a:cubicBezTo>
                      <a:pt x="672" y="718"/>
                      <a:pt x="759" y="493"/>
                      <a:pt x="582" y="25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Freeform 6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FF9A9E4-9678-4B35-8748-E30614A12D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1859" y="2384239"/>
                <a:ext cx="389269" cy="299268"/>
              </a:xfrm>
              <a:custGeom>
                <a:avLst/>
                <a:gdLst>
                  <a:gd name="T0" fmla="*/ 1594 w 1772"/>
                  <a:gd name="T1" fmla="*/ 571 h 1365"/>
                  <a:gd name="T2" fmla="*/ 1495 w 1772"/>
                  <a:gd name="T3" fmla="*/ 528 h 1365"/>
                  <a:gd name="T4" fmla="*/ 1503 w 1772"/>
                  <a:gd name="T5" fmla="*/ 473 h 1365"/>
                  <a:gd name="T6" fmla="*/ 1519 w 1772"/>
                  <a:gd name="T7" fmla="*/ 367 h 1365"/>
                  <a:gd name="T8" fmla="*/ 1432 w 1772"/>
                  <a:gd name="T9" fmla="*/ 249 h 1365"/>
                  <a:gd name="T10" fmla="*/ 1149 w 1772"/>
                  <a:gd name="T11" fmla="*/ 262 h 1365"/>
                  <a:gd name="T12" fmla="*/ 1035 w 1772"/>
                  <a:gd name="T13" fmla="*/ 301 h 1365"/>
                  <a:gd name="T14" fmla="*/ 1014 w 1772"/>
                  <a:gd name="T15" fmla="*/ 266 h 1365"/>
                  <a:gd name="T16" fmla="*/ 883 w 1772"/>
                  <a:gd name="T17" fmla="*/ 4 h 1365"/>
                  <a:gd name="T18" fmla="*/ 365 w 1772"/>
                  <a:gd name="T19" fmla="*/ 275 h 1365"/>
                  <a:gd name="T20" fmla="*/ 68 w 1772"/>
                  <a:gd name="T21" fmla="*/ 948 h 1365"/>
                  <a:gd name="T22" fmla="*/ 150 w 1772"/>
                  <a:gd name="T23" fmla="*/ 1092 h 1365"/>
                  <a:gd name="T24" fmla="*/ 437 w 1772"/>
                  <a:gd name="T25" fmla="*/ 1286 h 1365"/>
                  <a:gd name="T26" fmla="*/ 922 w 1772"/>
                  <a:gd name="T27" fmla="*/ 1365 h 1365"/>
                  <a:gd name="T28" fmla="*/ 1512 w 1772"/>
                  <a:gd name="T29" fmla="*/ 1186 h 1365"/>
                  <a:gd name="T30" fmla="*/ 1766 w 1772"/>
                  <a:gd name="T31" fmla="*/ 838 h 1365"/>
                  <a:gd name="T32" fmla="*/ 1594 w 1772"/>
                  <a:gd name="T33" fmla="*/ 571 h 1365"/>
                  <a:gd name="T34" fmla="*/ 883 w 1772"/>
                  <a:gd name="T35" fmla="*/ 1248 h 1365"/>
                  <a:gd name="T36" fmla="*/ 245 w 1772"/>
                  <a:gd name="T37" fmla="*/ 946 h 1365"/>
                  <a:gd name="T38" fmla="*/ 776 w 1772"/>
                  <a:gd name="T39" fmla="*/ 482 h 1365"/>
                  <a:gd name="T40" fmla="*/ 1415 w 1772"/>
                  <a:gd name="T41" fmla="*/ 783 h 1365"/>
                  <a:gd name="T42" fmla="*/ 883 w 1772"/>
                  <a:gd name="T43" fmla="*/ 1248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72" h="1365">
                    <a:moveTo>
                      <a:pt x="1594" y="571"/>
                    </a:moveTo>
                    <a:cubicBezTo>
                      <a:pt x="1594" y="571"/>
                      <a:pt x="1502" y="538"/>
                      <a:pt x="1495" y="528"/>
                    </a:cubicBezTo>
                    <a:cubicBezTo>
                      <a:pt x="1489" y="517"/>
                      <a:pt x="1493" y="494"/>
                      <a:pt x="1503" y="473"/>
                    </a:cubicBezTo>
                    <a:cubicBezTo>
                      <a:pt x="1514" y="452"/>
                      <a:pt x="1521" y="391"/>
                      <a:pt x="1519" y="367"/>
                    </a:cubicBezTo>
                    <a:cubicBezTo>
                      <a:pt x="1516" y="343"/>
                      <a:pt x="1515" y="289"/>
                      <a:pt x="1432" y="249"/>
                    </a:cubicBezTo>
                    <a:cubicBezTo>
                      <a:pt x="1349" y="208"/>
                      <a:pt x="1172" y="252"/>
                      <a:pt x="1149" y="262"/>
                    </a:cubicBezTo>
                    <a:cubicBezTo>
                      <a:pt x="1126" y="271"/>
                      <a:pt x="1035" y="301"/>
                      <a:pt x="1035" y="301"/>
                    </a:cubicBezTo>
                    <a:cubicBezTo>
                      <a:pt x="1035" y="301"/>
                      <a:pt x="1002" y="319"/>
                      <a:pt x="1014" y="266"/>
                    </a:cubicBezTo>
                    <a:cubicBezTo>
                      <a:pt x="1025" y="212"/>
                      <a:pt x="1077" y="0"/>
                      <a:pt x="883" y="4"/>
                    </a:cubicBezTo>
                    <a:cubicBezTo>
                      <a:pt x="689" y="7"/>
                      <a:pt x="450" y="193"/>
                      <a:pt x="365" y="275"/>
                    </a:cubicBezTo>
                    <a:cubicBezTo>
                      <a:pt x="281" y="358"/>
                      <a:pt x="0" y="639"/>
                      <a:pt x="68" y="948"/>
                    </a:cubicBezTo>
                    <a:cubicBezTo>
                      <a:pt x="68" y="948"/>
                      <a:pt x="99" y="1038"/>
                      <a:pt x="150" y="1092"/>
                    </a:cubicBezTo>
                    <a:cubicBezTo>
                      <a:pt x="202" y="1145"/>
                      <a:pt x="273" y="1226"/>
                      <a:pt x="437" y="1286"/>
                    </a:cubicBezTo>
                    <a:cubicBezTo>
                      <a:pt x="600" y="1346"/>
                      <a:pt x="752" y="1365"/>
                      <a:pt x="922" y="1365"/>
                    </a:cubicBezTo>
                    <a:cubicBezTo>
                      <a:pt x="1091" y="1365"/>
                      <a:pt x="1337" y="1312"/>
                      <a:pt x="1512" y="1186"/>
                    </a:cubicBezTo>
                    <a:cubicBezTo>
                      <a:pt x="1686" y="1060"/>
                      <a:pt x="1759" y="929"/>
                      <a:pt x="1766" y="838"/>
                    </a:cubicBezTo>
                    <a:cubicBezTo>
                      <a:pt x="1772" y="747"/>
                      <a:pt x="1735" y="628"/>
                      <a:pt x="1594" y="571"/>
                    </a:cubicBezTo>
                    <a:close/>
                    <a:moveTo>
                      <a:pt x="883" y="1248"/>
                    </a:moveTo>
                    <a:cubicBezTo>
                      <a:pt x="560" y="1293"/>
                      <a:pt x="274" y="1158"/>
                      <a:pt x="245" y="946"/>
                    </a:cubicBezTo>
                    <a:cubicBezTo>
                      <a:pt x="215" y="735"/>
                      <a:pt x="453" y="527"/>
                      <a:pt x="776" y="482"/>
                    </a:cubicBezTo>
                    <a:cubicBezTo>
                      <a:pt x="1099" y="437"/>
                      <a:pt x="1385" y="572"/>
                      <a:pt x="1415" y="783"/>
                    </a:cubicBezTo>
                    <a:cubicBezTo>
                      <a:pt x="1444" y="995"/>
                      <a:pt x="1206" y="1203"/>
                      <a:pt x="883" y="12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Freeform 69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896F38C-0C81-4306-9463-5982EB029D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44298" y="2515214"/>
                <a:ext cx="147073" cy="130244"/>
              </a:xfrm>
              <a:custGeom>
                <a:avLst/>
                <a:gdLst>
                  <a:gd name="T0" fmla="*/ 640 w 671"/>
                  <a:gd name="T1" fmla="*/ 232 h 593"/>
                  <a:gd name="T2" fmla="*/ 281 w 671"/>
                  <a:gd name="T3" fmla="*/ 35 h 593"/>
                  <a:gd name="T4" fmla="*/ 30 w 671"/>
                  <a:gd name="T5" fmla="*/ 360 h 593"/>
                  <a:gd name="T6" fmla="*/ 390 w 671"/>
                  <a:gd name="T7" fmla="*/ 558 h 593"/>
                  <a:gd name="T8" fmla="*/ 640 w 671"/>
                  <a:gd name="T9" fmla="*/ 232 h 593"/>
                  <a:gd name="T10" fmla="*/ 233 w 671"/>
                  <a:gd name="T11" fmla="*/ 373 h 593"/>
                  <a:gd name="T12" fmla="*/ 127 w 671"/>
                  <a:gd name="T13" fmla="*/ 266 h 593"/>
                  <a:gd name="T14" fmla="*/ 233 w 671"/>
                  <a:gd name="T15" fmla="*/ 160 h 593"/>
                  <a:gd name="T16" fmla="*/ 340 w 671"/>
                  <a:gd name="T17" fmla="*/ 266 h 593"/>
                  <a:gd name="T18" fmla="*/ 233 w 671"/>
                  <a:gd name="T19" fmla="*/ 373 h 593"/>
                  <a:gd name="T20" fmla="*/ 485 w 671"/>
                  <a:gd name="T21" fmla="*/ 382 h 593"/>
                  <a:gd name="T22" fmla="*/ 434 w 671"/>
                  <a:gd name="T23" fmla="*/ 331 h 593"/>
                  <a:gd name="T24" fmla="*/ 485 w 671"/>
                  <a:gd name="T25" fmla="*/ 280 h 593"/>
                  <a:gd name="T26" fmla="*/ 536 w 671"/>
                  <a:gd name="T27" fmla="*/ 331 h 593"/>
                  <a:gd name="T28" fmla="*/ 485 w 671"/>
                  <a:gd name="T29" fmla="*/ 382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71" h="593">
                    <a:moveTo>
                      <a:pt x="640" y="232"/>
                    </a:moveTo>
                    <a:cubicBezTo>
                      <a:pt x="610" y="88"/>
                      <a:pt x="449" y="0"/>
                      <a:pt x="281" y="35"/>
                    </a:cubicBezTo>
                    <a:cubicBezTo>
                      <a:pt x="112" y="70"/>
                      <a:pt x="0" y="216"/>
                      <a:pt x="30" y="360"/>
                    </a:cubicBezTo>
                    <a:cubicBezTo>
                      <a:pt x="61" y="505"/>
                      <a:pt x="222" y="593"/>
                      <a:pt x="390" y="558"/>
                    </a:cubicBezTo>
                    <a:cubicBezTo>
                      <a:pt x="559" y="522"/>
                      <a:pt x="671" y="377"/>
                      <a:pt x="640" y="232"/>
                    </a:cubicBezTo>
                    <a:close/>
                    <a:moveTo>
                      <a:pt x="233" y="373"/>
                    </a:moveTo>
                    <a:cubicBezTo>
                      <a:pt x="174" y="373"/>
                      <a:pt x="127" y="325"/>
                      <a:pt x="127" y="266"/>
                    </a:cubicBezTo>
                    <a:cubicBezTo>
                      <a:pt x="127" y="207"/>
                      <a:pt x="174" y="160"/>
                      <a:pt x="233" y="160"/>
                    </a:cubicBezTo>
                    <a:cubicBezTo>
                      <a:pt x="292" y="160"/>
                      <a:pt x="340" y="207"/>
                      <a:pt x="340" y="266"/>
                    </a:cubicBezTo>
                    <a:cubicBezTo>
                      <a:pt x="340" y="325"/>
                      <a:pt x="292" y="373"/>
                      <a:pt x="233" y="373"/>
                    </a:cubicBezTo>
                    <a:close/>
                    <a:moveTo>
                      <a:pt x="485" y="382"/>
                    </a:moveTo>
                    <a:cubicBezTo>
                      <a:pt x="456" y="382"/>
                      <a:pt x="434" y="359"/>
                      <a:pt x="434" y="331"/>
                    </a:cubicBezTo>
                    <a:cubicBezTo>
                      <a:pt x="434" y="303"/>
                      <a:pt x="456" y="280"/>
                      <a:pt x="485" y="280"/>
                    </a:cubicBezTo>
                    <a:cubicBezTo>
                      <a:pt x="513" y="280"/>
                      <a:pt x="536" y="303"/>
                      <a:pt x="536" y="331"/>
                    </a:cubicBezTo>
                    <a:cubicBezTo>
                      <a:pt x="536" y="359"/>
                      <a:pt x="513" y="382"/>
                      <a:pt x="485" y="38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5FA461B-BCF9-49FF-A893-6EF86570E62A}"/>
              </a:ext>
            </a:extLst>
          </p:cNvPr>
          <p:cNvGrpSpPr/>
          <p:nvPr/>
        </p:nvGrpSpPr>
        <p:grpSpPr>
          <a:xfrm>
            <a:off x="8755566" y="3116263"/>
            <a:ext cx="914400" cy="914400"/>
            <a:chOff x="8478838" y="3116263"/>
            <a:chExt cx="914400" cy="914400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70D4C76-96D9-42B1-83E6-66F0F33C3977}"/>
                </a:ext>
              </a:extLst>
            </p:cNvPr>
            <p:cNvSpPr/>
            <p:nvPr/>
          </p:nvSpPr>
          <p:spPr>
            <a:xfrm>
              <a:off x="8478838" y="3116263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Freeform 8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BA0967B-D106-4CAD-A1C9-BB746CFB75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55063" y="3392488"/>
              <a:ext cx="361950" cy="360362"/>
            </a:xfrm>
            <a:custGeom>
              <a:avLst/>
              <a:gdLst>
                <a:gd name="T0" fmla="*/ 2147483647 w 199"/>
                <a:gd name="T1" fmla="*/ 0 h 198"/>
                <a:gd name="T2" fmla="*/ 2147483647 w 199"/>
                <a:gd name="T3" fmla="*/ 0 h 198"/>
                <a:gd name="T4" fmla="*/ 0 w 199"/>
                <a:gd name="T5" fmla="*/ 2147483647 h 198"/>
                <a:gd name="T6" fmla="*/ 0 w 199"/>
                <a:gd name="T7" fmla="*/ 2147483647 h 198"/>
                <a:gd name="T8" fmla="*/ 0 w 199"/>
                <a:gd name="T9" fmla="*/ 2147483647 h 198"/>
                <a:gd name="T10" fmla="*/ 2147483647 w 199"/>
                <a:gd name="T11" fmla="*/ 2147483647 h 198"/>
                <a:gd name="T12" fmla="*/ 2147483647 w 199"/>
                <a:gd name="T13" fmla="*/ 2147483647 h 198"/>
                <a:gd name="T14" fmla="*/ 2147483647 w 199"/>
                <a:gd name="T15" fmla="*/ 2147483647 h 198"/>
                <a:gd name="T16" fmla="*/ 2147483647 w 199"/>
                <a:gd name="T17" fmla="*/ 2147483647 h 198"/>
                <a:gd name="T18" fmla="*/ 2147483647 w 199"/>
                <a:gd name="T19" fmla="*/ 2147483647 h 198"/>
                <a:gd name="T20" fmla="*/ 2147483647 w 199"/>
                <a:gd name="T21" fmla="*/ 0 h 198"/>
                <a:gd name="T22" fmla="*/ 2147483647 w 199"/>
                <a:gd name="T23" fmla="*/ 2147483647 h 198"/>
                <a:gd name="T24" fmla="*/ 2147483647 w 199"/>
                <a:gd name="T25" fmla="*/ 2147483647 h 198"/>
                <a:gd name="T26" fmla="*/ 2147483647 w 199"/>
                <a:gd name="T27" fmla="*/ 2147483647 h 198"/>
                <a:gd name="T28" fmla="*/ 2147483647 w 199"/>
                <a:gd name="T29" fmla="*/ 2147483647 h 198"/>
                <a:gd name="T30" fmla="*/ 2147483647 w 199"/>
                <a:gd name="T31" fmla="*/ 2147483647 h 198"/>
                <a:gd name="T32" fmla="*/ 2147483647 w 199"/>
                <a:gd name="T33" fmla="*/ 2147483647 h 198"/>
                <a:gd name="T34" fmla="*/ 2147483647 w 199"/>
                <a:gd name="T35" fmla="*/ 2147483647 h 198"/>
                <a:gd name="T36" fmla="*/ 2147483647 w 199"/>
                <a:gd name="T37" fmla="*/ 2147483647 h 198"/>
                <a:gd name="T38" fmla="*/ 2147483647 w 199"/>
                <a:gd name="T39" fmla="*/ 2147483647 h 198"/>
                <a:gd name="T40" fmla="*/ 2147483647 w 199"/>
                <a:gd name="T41" fmla="*/ 2147483647 h 198"/>
                <a:gd name="T42" fmla="*/ 2147483647 w 199"/>
                <a:gd name="T43" fmla="*/ 2147483647 h 198"/>
                <a:gd name="T44" fmla="*/ 2147483647 w 199"/>
                <a:gd name="T45" fmla="*/ 2147483647 h 198"/>
                <a:gd name="T46" fmla="*/ 2147483647 w 199"/>
                <a:gd name="T47" fmla="*/ 2147483647 h 198"/>
                <a:gd name="T48" fmla="*/ 2147483647 w 199"/>
                <a:gd name="T49" fmla="*/ 2147483647 h 198"/>
                <a:gd name="T50" fmla="*/ 2147483647 w 199"/>
                <a:gd name="T51" fmla="*/ 2147483647 h 198"/>
                <a:gd name="T52" fmla="*/ 2147483647 w 199"/>
                <a:gd name="T53" fmla="*/ 2147483647 h 198"/>
                <a:gd name="T54" fmla="*/ 2147483647 w 199"/>
                <a:gd name="T55" fmla="*/ 2147483647 h 198"/>
                <a:gd name="T56" fmla="*/ 2147483647 w 199"/>
                <a:gd name="T57" fmla="*/ 2147483647 h 198"/>
                <a:gd name="T58" fmla="*/ 2147483647 w 199"/>
                <a:gd name="T59" fmla="*/ 2147483647 h 198"/>
                <a:gd name="T60" fmla="*/ 2147483647 w 199"/>
                <a:gd name="T61" fmla="*/ 2147483647 h 198"/>
                <a:gd name="T62" fmla="*/ 2147483647 w 199"/>
                <a:gd name="T63" fmla="*/ 2147483647 h 198"/>
                <a:gd name="T64" fmla="*/ 2147483647 w 199"/>
                <a:gd name="T65" fmla="*/ 2147483647 h 198"/>
                <a:gd name="T66" fmla="*/ 2147483647 w 199"/>
                <a:gd name="T67" fmla="*/ 2147483647 h 198"/>
                <a:gd name="T68" fmla="*/ 2147483647 w 199"/>
                <a:gd name="T69" fmla="*/ 2147483647 h 198"/>
                <a:gd name="T70" fmla="*/ 2147483647 w 199"/>
                <a:gd name="T71" fmla="*/ 2147483647 h 198"/>
                <a:gd name="T72" fmla="*/ 2147483647 w 199"/>
                <a:gd name="T73" fmla="*/ 2147483647 h 19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99" h="198">
                  <a:moveTo>
                    <a:pt x="16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81"/>
                    <a:pt x="17" y="198"/>
                    <a:pt x="39" y="198"/>
                  </a:cubicBezTo>
                  <a:cubicBezTo>
                    <a:pt x="160" y="198"/>
                    <a:pt x="160" y="198"/>
                    <a:pt x="160" y="198"/>
                  </a:cubicBezTo>
                  <a:cubicBezTo>
                    <a:pt x="181" y="198"/>
                    <a:pt x="199" y="181"/>
                    <a:pt x="199" y="160"/>
                  </a:cubicBezTo>
                  <a:cubicBezTo>
                    <a:pt x="199" y="79"/>
                    <a:pt x="199" y="79"/>
                    <a:pt x="199" y="79"/>
                  </a:cubicBezTo>
                  <a:cubicBezTo>
                    <a:pt x="199" y="38"/>
                    <a:pt x="199" y="38"/>
                    <a:pt x="199" y="38"/>
                  </a:cubicBezTo>
                  <a:cubicBezTo>
                    <a:pt x="199" y="17"/>
                    <a:pt x="181" y="0"/>
                    <a:pt x="160" y="0"/>
                  </a:cubicBezTo>
                  <a:close/>
                  <a:moveTo>
                    <a:pt x="171" y="23"/>
                  </a:moveTo>
                  <a:cubicBezTo>
                    <a:pt x="176" y="23"/>
                    <a:pt x="176" y="23"/>
                    <a:pt x="176" y="23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56"/>
                    <a:pt x="176" y="56"/>
                    <a:pt x="176" y="56"/>
                  </a:cubicBezTo>
                  <a:cubicBezTo>
                    <a:pt x="142" y="56"/>
                    <a:pt x="142" y="56"/>
                    <a:pt x="142" y="56"/>
                  </a:cubicBezTo>
                  <a:cubicBezTo>
                    <a:pt x="142" y="23"/>
                    <a:pt x="142" y="23"/>
                    <a:pt x="142" y="23"/>
                  </a:cubicBezTo>
                  <a:lnTo>
                    <a:pt x="171" y="23"/>
                  </a:lnTo>
                  <a:close/>
                  <a:moveTo>
                    <a:pt x="71" y="79"/>
                  </a:moveTo>
                  <a:cubicBezTo>
                    <a:pt x="77" y="70"/>
                    <a:pt x="88" y="64"/>
                    <a:pt x="99" y="64"/>
                  </a:cubicBezTo>
                  <a:cubicBezTo>
                    <a:pt x="111" y="64"/>
                    <a:pt x="121" y="70"/>
                    <a:pt x="128" y="79"/>
                  </a:cubicBezTo>
                  <a:cubicBezTo>
                    <a:pt x="132" y="84"/>
                    <a:pt x="134" y="91"/>
                    <a:pt x="134" y="99"/>
                  </a:cubicBezTo>
                  <a:cubicBezTo>
                    <a:pt x="134" y="118"/>
                    <a:pt x="119" y="134"/>
                    <a:pt x="99" y="134"/>
                  </a:cubicBezTo>
                  <a:cubicBezTo>
                    <a:pt x="80" y="134"/>
                    <a:pt x="65" y="118"/>
                    <a:pt x="65" y="99"/>
                  </a:cubicBezTo>
                  <a:cubicBezTo>
                    <a:pt x="65" y="91"/>
                    <a:pt x="67" y="84"/>
                    <a:pt x="71" y="79"/>
                  </a:cubicBezTo>
                  <a:close/>
                  <a:moveTo>
                    <a:pt x="179" y="160"/>
                  </a:moveTo>
                  <a:cubicBezTo>
                    <a:pt x="179" y="170"/>
                    <a:pt x="171" y="179"/>
                    <a:pt x="160" y="179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28" y="179"/>
                    <a:pt x="20" y="170"/>
                    <a:pt x="20" y="160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7" y="85"/>
                    <a:pt x="45" y="92"/>
                    <a:pt x="45" y="99"/>
                  </a:cubicBezTo>
                  <a:cubicBezTo>
                    <a:pt x="45" y="129"/>
                    <a:pt x="70" y="153"/>
                    <a:pt x="99" y="153"/>
                  </a:cubicBezTo>
                  <a:cubicBezTo>
                    <a:pt x="129" y="153"/>
                    <a:pt x="154" y="129"/>
                    <a:pt x="154" y="99"/>
                  </a:cubicBezTo>
                  <a:cubicBezTo>
                    <a:pt x="154" y="92"/>
                    <a:pt x="152" y="85"/>
                    <a:pt x="150" y="79"/>
                  </a:cubicBezTo>
                  <a:cubicBezTo>
                    <a:pt x="179" y="79"/>
                    <a:pt x="179" y="79"/>
                    <a:pt x="179" y="79"/>
                  </a:cubicBezTo>
                  <a:lnTo>
                    <a:pt x="179" y="16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C1E0687-66CE-473B-A5A1-0D84AC394164}"/>
              </a:ext>
            </a:extLst>
          </p:cNvPr>
          <p:cNvSpPr txBox="1"/>
          <p:nvPr/>
        </p:nvSpPr>
        <p:spPr>
          <a:xfrm>
            <a:off x="1455006" y="3469148"/>
            <a:ext cx="4400215" cy="61369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5C7C8A8-5DA5-458D-9653-27B53BBD519E}"/>
              </a:ext>
            </a:extLst>
          </p:cNvPr>
          <p:cNvSpPr txBox="1"/>
          <p:nvPr/>
        </p:nvSpPr>
        <p:spPr>
          <a:xfrm>
            <a:off x="1077454" y="3058069"/>
            <a:ext cx="2192909" cy="46166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342900" indent="-342900" algn="r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输入此处标题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E6FF076-3A47-4CA4-AB6B-82299BDA5BF2}"/>
              </a:ext>
            </a:extLst>
          </p:cNvPr>
          <p:cNvSpPr txBox="1"/>
          <p:nvPr/>
        </p:nvSpPr>
        <p:spPr>
          <a:xfrm>
            <a:off x="1476950" y="5045476"/>
            <a:ext cx="4400215" cy="6121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zh-CN"/>
            </a:defPPr>
            <a:lvl1pPr lvl="0">
              <a:lnSpc>
                <a:spcPct val="150000"/>
              </a:lnSpc>
              <a:defRPr sz="1200">
                <a:latin typeface="字魂37号-波纹乖乖体" panose="02000000000000000000" pitchFamily="2" charset="-122"/>
                <a:ea typeface="字魂37号-波纹乖乖体" panose="02000000000000000000" pitchFamily="2" charset="-122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3C73B4A-9C28-4794-8E47-FA9B25CF778F}"/>
              </a:ext>
            </a:extLst>
          </p:cNvPr>
          <p:cNvSpPr txBox="1"/>
          <p:nvPr/>
        </p:nvSpPr>
        <p:spPr>
          <a:xfrm>
            <a:off x="1099398" y="4634397"/>
            <a:ext cx="2192909" cy="46166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342900" indent="-342900" algn="r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输入此处标题</a:t>
            </a:r>
          </a:p>
        </p:txBody>
      </p:sp>
    </p:spTree>
    <p:extLst>
      <p:ext uri="{BB962C8B-B14F-4D97-AF65-F5344CB8AC3E}">
        <p14:creationId xmlns:p14="http://schemas.microsoft.com/office/powerpoint/2010/main" val="93060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7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7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7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2" presetClass="entr" presetSubtype="8" accel="26600" fill="hold" grpId="0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6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6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26600" fill="hold" grpId="0" nodeType="withEffect" p14:presetBounceEnd="2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1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72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74" presetID="2" presetClass="entr" presetSubtype="8" accel="26600" fill="hold" grpId="0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6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7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accel="26600" fill="hold" grpId="0" nodeType="withEffect" p14:presetBounceEnd="2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8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1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48" grpId="0"/>
          <p:bldP spid="49" grpId="0"/>
          <p:bldP spid="50" grpId="0"/>
          <p:bldP spid="51" grpId="0"/>
        </p:bldLst>
      </p:timing>
    </mc:Choice>
    <mc:Fallback xmlns:a14="http://schemas.microsoft.com/office/drawing/2010/main" xmlns:a16="http://schemas.microsoft.com/office/drawing/2014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7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7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7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2" presetClass="entr" presetSubtype="8" accel="266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266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74" presetID="2" presetClass="entr" presetSubtype="8" accel="266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accel="266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48" grpId="0"/>
          <p:bldP spid="49" grpId="0"/>
          <p:bldP spid="50" grpId="0"/>
          <p:bldP spid="51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13" name="Group 2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04F0225-929B-42B9-AC6C-6FD5B2173868}"/>
              </a:ext>
            </a:extLst>
          </p:cNvPr>
          <p:cNvGrpSpPr/>
          <p:nvPr/>
        </p:nvGrpSpPr>
        <p:grpSpPr>
          <a:xfrm>
            <a:off x="5240983" y="3273570"/>
            <a:ext cx="685191" cy="685369"/>
            <a:chOff x="16961077" y="4664338"/>
            <a:chExt cx="1312454" cy="1312794"/>
          </a:xfrm>
        </p:grpSpPr>
        <p:sp>
          <p:nvSpPr>
            <p:cNvPr id="14" name="Oval 3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C9BB779-802E-4964-BDB0-2E60DFF011F9}"/>
                </a:ext>
              </a:extLst>
            </p:cNvPr>
            <p:cNvSpPr/>
            <p:nvPr/>
          </p:nvSpPr>
          <p:spPr>
            <a:xfrm>
              <a:off x="16961077" y="4664338"/>
              <a:ext cx="1312454" cy="1312794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67" tIns="34283" rIns="68567" bIns="34283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7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06A7C53-D4B6-42B4-80E7-DADA1A0D5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21877" y="5035861"/>
              <a:ext cx="670572" cy="514855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3" rIns="91424" bIns="45713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75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6" name="PA-组合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860C2A-9DD3-46F5-9DFA-532806B09E9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240983" y="4257651"/>
            <a:ext cx="2413190" cy="1260843"/>
            <a:chOff x="6185160" y="4570396"/>
            <a:chExt cx="2413190" cy="1260843"/>
          </a:xfrm>
        </p:grpSpPr>
        <p:sp>
          <p:nvSpPr>
            <p:cNvPr id="17" name="PA-文本框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2FD28E0-A34A-4CB2-9ABC-84F2351873D2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6185160" y="4570396"/>
              <a:ext cx="2160527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输入您的标题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</a:p>
          </p:txBody>
        </p:sp>
        <p:sp>
          <p:nvSpPr>
            <p:cNvPr id="18" name="PA-文本框 4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6B759AC-E1ED-4B62-A3A6-BD4297605814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6287453" y="5219084"/>
              <a:ext cx="2310897" cy="6121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Group 2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36962E8-70DC-4CF4-8221-453256F808AE}"/>
              </a:ext>
            </a:extLst>
          </p:cNvPr>
          <p:cNvGrpSpPr/>
          <p:nvPr/>
        </p:nvGrpSpPr>
        <p:grpSpPr>
          <a:xfrm>
            <a:off x="8386869" y="3323140"/>
            <a:ext cx="685191" cy="685369"/>
            <a:chOff x="16961077" y="4664338"/>
            <a:chExt cx="1312454" cy="1312794"/>
          </a:xfrm>
        </p:grpSpPr>
        <p:sp>
          <p:nvSpPr>
            <p:cNvPr id="20" name="Oval 3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969E2C8-DA9B-47B0-97DE-DF5920C368EB}"/>
                </a:ext>
              </a:extLst>
            </p:cNvPr>
            <p:cNvSpPr/>
            <p:nvPr/>
          </p:nvSpPr>
          <p:spPr>
            <a:xfrm>
              <a:off x="16961077" y="4664338"/>
              <a:ext cx="1312454" cy="1312794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67" tIns="34283" rIns="68567" bIns="34283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7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8007808-96C4-4097-9874-309EE6BA5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21877" y="5035861"/>
              <a:ext cx="670572" cy="514855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3" rIns="91424" bIns="45713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75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PA-组合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C63C0E7-2D50-4B70-999B-50E11FF9DC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334520" y="4257649"/>
            <a:ext cx="2401126" cy="1247326"/>
            <a:chOff x="6185159" y="4570394"/>
            <a:chExt cx="2401126" cy="1247326"/>
          </a:xfrm>
        </p:grpSpPr>
        <p:sp>
          <p:nvSpPr>
            <p:cNvPr id="23" name="PA-文本框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FBF67BD-B168-43BA-BC3F-6AF143969A9B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6185159" y="4570394"/>
              <a:ext cx="2401125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输入您的标题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</a:p>
          </p:txBody>
        </p:sp>
        <p:sp>
          <p:nvSpPr>
            <p:cNvPr id="24" name="PA-文本框 4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764C1E6-8368-428E-B83C-0DDA984FFA0C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6295401" y="5205565"/>
              <a:ext cx="2290884" cy="6121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A074C95-ACA3-4B7D-9BE8-AA978A207E9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331" y="2201779"/>
            <a:ext cx="3158982" cy="3604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8A5885C-956D-4114-8809-C30B9A0F73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034481" y="1937131"/>
            <a:ext cx="2561871" cy="853957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C164F0-1D77-41FC-9EAF-4179CDB027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843" y="4620667"/>
            <a:ext cx="1758735" cy="171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7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A226C01-C784-4CE8-9346-4B908E365734}"/>
              </a:ext>
            </a:extLst>
          </p:cNvPr>
          <p:cNvGrpSpPr>
            <a:grpSpLocks noChangeAspect="1"/>
          </p:cNvGrpSpPr>
          <p:nvPr/>
        </p:nvGrpSpPr>
        <p:grpSpPr>
          <a:xfrm>
            <a:off x="966524" y="2683404"/>
            <a:ext cx="10077376" cy="2485184"/>
            <a:chOff x="670260" y="3257296"/>
            <a:chExt cx="9197731" cy="2268250"/>
          </a:xfrm>
        </p:grpSpPr>
        <p:sp>
          <p:nvSpPr>
            <p:cNvPr id="8" name="1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263E19D-6780-4342-AFC4-EB0454B4C74A}"/>
                </a:ext>
              </a:extLst>
            </p:cNvPr>
            <p:cNvSpPr/>
            <p:nvPr/>
          </p:nvSpPr>
          <p:spPr bwMode="auto">
            <a:xfrm>
              <a:off x="670260" y="3615415"/>
              <a:ext cx="8917424" cy="10054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16" tIns="45708" rIns="91416" bIns="45708" rtlCol="0" anchor="ctr">
              <a:normAutofit fontScale="25000" lnSpcReduction="20000"/>
            </a:bodyPr>
            <a:lstStyle/>
            <a:p>
              <a:pPr algn="ctr" defTabSz="1088387"/>
              <a:endParaRPr lang="zh-CN" altLang="en-US" sz="16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1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AA14CD7-963E-4FA9-A67C-82ECFBF27793}"/>
                </a:ext>
              </a:extLst>
            </p:cNvPr>
            <p:cNvSpPr/>
            <p:nvPr/>
          </p:nvSpPr>
          <p:spPr bwMode="auto">
            <a:xfrm>
              <a:off x="1142238" y="3257296"/>
              <a:ext cx="816779" cy="816779"/>
            </a:xfrm>
            <a:prstGeom prst="ellipse">
              <a:avLst/>
            </a:prstGeom>
            <a:solidFill>
              <a:srgbClr val="A8E6D6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16" tIns="45708" rIns="91416" bIns="45708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1088387"/>
              <a:r>
                <a:rPr lang="en-US" altLang="zh-CN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01</a:t>
              </a:r>
              <a:endParaRPr lang="zh-CN" alt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" name="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F6FD339-3305-4371-A342-390567CDEBF6}"/>
                </a:ext>
              </a:extLst>
            </p:cNvPr>
            <p:cNvSpPr/>
            <p:nvPr/>
          </p:nvSpPr>
          <p:spPr bwMode="auto">
            <a:xfrm>
              <a:off x="3509459" y="3257296"/>
              <a:ext cx="816779" cy="816779"/>
            </a:xfrm>
            <a:prstGeom prst="ellipse">
              <a:avLst/>
            </a:prstGeom>
            <a:solidFill>
              <a:srgbClr val="A8E6D6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16" tIns="45708" rIns="91416" bIns="45708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1088387"/>
              <a:r>
                <a:rPr lang="en-US" altLang="zh-CN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02</a:t>
              </a:r>
              <a:endParaRPr lang="zh-CN" alt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grpSp>
          <p:nvGrpSpPr>
            <p:cNvPr id="12" name="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910C56D-BAF5-47C5-9B98-EA3DA4C1E873}"/>
                </a:ext>
              </a:extLst>
            </p:cNvPr>
            <p:cNvGrpSpPr/>
            <p:nvPr/>
          </p:nvGrpSpPr>
          <p:grpSpPr>
            <a:xfrm>
              <a:off x="673436" y="4313285"/>
              <a:ext cx="1754385" cy="1212261"/>
              <a:chOff x="817694" y="2274620"/>
              <a:chExt cx="2129146" cy="1449373"/>
            </a:xfrm>
          </p:grpSpPr>
          <p:sp>
            <p:nvSpPr>
              <p:cNvPr id="29" name="8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5F44B3-0697-4C8A-86F7-B6568B9226B5}"/>
                  </a:ext>
                </a:extLst>
              </p:cNvPr>
              <p:cNvSpPr/>
              <p:nvPr/>
            </p:nvSpPr>
            <p:spPr bwMode="auto">
              <a:xfrm>
                <a:off x="817694" y="2716427"/>
                <a:ext cx="2129146" cy="100756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cs typeface="+mn-ea"/>
                    <a:sym typeface="+mn-lt"/>
                  </a:rPr>
                  <a:t>No matter how long the rain lasts, there will be a rainbow in the end. 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30" name="8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0661981-611D-4EC8-BC41-8ED6443A06CA}"/>
                  </a:ext>
                </a:extLst>
              </p:cNvPr>
              <p:cNvSpPr txBox="1"/>
              <p:nvPr/>
            </p:nvSpPr>
            <p:spPr bwMode="auto">
              <a:xfrm>
                <a:off x="817694" y="2274620"/>
                <a:ext cx="212914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16" tIns="45708" rIns="91416" bIns="45708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defTabSz="914103">
                  <a:spcBef>
                    <a:spcPct val="0"/>
                  </a:spcBef>
                </a:pPr>
                <a:r>
                  <a:rPr lang="zh-CN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endPara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E3DCDDE-F16F-41BE-8A1A-3336CBBF818B}"/>
                </a:ext>
              </a:extLst>
            </p:cNvPr>
            <p:cNvGrpSpPr/>
            <p:nvPr/>
          </p:nvGrpSpPr>
          <p:grpSpPr>
            <a:xfrm>
              <a:off x="3040657" y="4313286"/>
              <a:ext cx="1754385" cy="1212260"/>
              <a:chOff x="1484053" y="2274621"/>
              <a:chExt cx="2129146" cy="1449372"/>
            </a:xfrm>
          </p:grpSpPr>
          <p:sp>
            <p:nvSpPr>
              <p:cNvPr id="27" name="7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7CBDF69-8C17-4174-9AA6-C7C7C778BFC8}"/>
                  </a:ext>
                </a:extLst>
              </p:cNvPr>
              <p:cNvSpPr/>
              <p:nvPr/>
            </p:nvSpPr>
            <p:spPr bwMode="auto">
              <a:xfrm>
                <a:off x="1484053" y="2716427"/>
                <a:ext cx="2129146" cy="100756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cs typeface="+mn-ea"/>
                    <a:sym typeface="+mn-lt"/>
                  </a:rPr>
                  <a:t>No matter how long the rain lasts, there will be a rainbow in the end. 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28" name="7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F18B9B4-63E4-4415-9B32-67B761762AC1}"/>
                  </a:ext>
                </a:extLst>
              </p:cNvPr>
              <p:cNvSpPr txBox="1"/>
              <p:nvPr/>
            </p:nvSpPr>
            <p:spPr bwMode="auto">
              <a:xfrm>
                <a:off x="1484053" y="2274621"/>
                <a:ext cx="212914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16" tIns="45708" rIns="91416" bIns="45708" anchor="ctr">
                <a:noAutofit/>
              </a:bodyPr>
              <a:lstStyle>
                <a:defPPr>
                  <a:defRPr lang="zh-CN"/>
                </a:defPPr>
                <a:lvl1pPr algn="ctr" defTabSz="914103">
                  <a:spcBef>
                    <a:spcPct val="0"/>
                  </a:spcBef>
                  <a:defRPr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仓耳章鱼小丸子体 W01" panose="02020400000000000000" pitchFamily="18" charset="-122"/>
                    <a:ea typeface="仓耳章鱼小丸子体 W01" panose="02020400000000000000" pitchFamily="18" charset="-122"/>
                  </a:defRPr>
                </a:lvl1pPr>
                <a:lvl2pPr marL="457189" defTabSz="914377"/>
                <a:lvl3pPr marL="914377" defTabSz="914377"/>
                <a:lvl4pPr marL="1371566" defTabSz="914377"/>
                <a:lvl5pPr marL="1828754" defTabSz="914377"/>
                <a:lvl6pPr marL="2285943" defTabSz="914377"/>
                <a:lvl7pPr marL="2743131" defTabSz="914377"/>
                <a:lvl8pPr marL="3200320" defTabSz="914377"/>
                <a:lvl9pPr marL="3657509" defTabSz="914377"/>
              </a:lstStyle>
              <a:p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6F4AFD8-03CD-4814-A68B-25AB3C918F7B}"/>
                </a:ext>
              </a:extLst>
            </p:cNvPr>
            <p:cNvGrpSpPr/>
            <p:nvPr/>
          </p:nvGrpSpPr>
          <p:grpSpPr>
            <a:xfrm>
              <a:off x="5418850" y="4313286"/>
              <a:ext cx="1754385" cy="1212260"/>
              <a:chOff x="2163735" y="2274621"/>
              <a:chExt cx="2129146" cy="1449372"/>
            </a:xfrm>
          </p:grpSpPr>
          <p:sp>
            <p:nvSpPr>
              <p:cNvPr id="25" name="5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CF682FB-BBC5-48C3-864C-00435D899C8F}"/>
                  </a:ext>
                </a:extLst>
              </p:cNvPr>
              <p:cNvSpPr/>
              <p:nvPr/>
            </p:nvSpPr>
            <p:spPr bwMode="auto">
              <a:xfrm>
                <a:off x="2163735" y="2716427"/>
                <a:ext cx="2129146" cy="100756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cs typeface="+mn-ea"/>
                    <a:sym typeface="+mn-lt"/>
                  </a:rPr>
                  <a:t>No matter how long the rain lasts, there will be a rainbow in the end. 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26" name="6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0BF90AD-0024-4B46-BCB9-C6591D1AAD8D}"/>
                  </a:ext>
                </a:extLst>
              </p:cNvPr>
              <p:cNvSpPr txBox="1"/>
              <p:nvPr/>
            </p:nvSpPr>
            <p:spPr bwMode="auto">
              <a:xfrm>
                <a:off x="2163735" y="2274621"/>
                <a:ext cx="212914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16" tIns="45708" rIns="91416" bIns="45708" anchor="ctr">
                <a:noAutofit/>
              </a:bodyPr>
              <a:lstStyle>
                <a:defPPr>
                  <a:defRPr lang="zh-CN"/>
                </a:defPPr>
                <a:lvl1pPr algn="ctr" defTabSz="914103">
                  <a:spcBef>
                    <a:spcPct val="0"/>
                  </a:spcBef>
                  <a:defRPr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仓耳章鱼小丸子体 W01" panose="02020400000000000000" pitchFamily="18" charset="-122"/>
                    <a:ea typeface="仓耳章鱼小丸子体 W01" panose="02020400000000000000" pitchFamily="18" charset="-122"/>
                  </a:defRPr>
                </a:lvl1pPr>
                <a:lvl2pPr marL="457189" defTabSz="914377"/>
                <a:lvl3pPr marL="914377" defTabSz="914377"/>
                <a:lvl4pPr marL="1371566" defTabSz="914377"/>
                <a:lvl5pPr marL="1828754" defTabSz="914377"/>
                <a:lvl6pPr marL="2285943" defTabSz="914377"/>
                <a:lvl7pPr marL="2743131" defTabSz="914377"/>
                <a:lvl8pPr marL="3200320" defTabSz="914377"/>
                <a:lvl9pPr marL="3657509" defTabSz="914377"/>
              </a:lstStyle>
              <a:p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9CC619A-2CFF-4620-9184-8EA3940B2562}"/>
                </a:ext>
              </a:extLst>
            </p:cNvPr>
            <p:cNvGrpSpPr/>
            <p:nvPr/>
          </p:nvGrpSpPr>
          <p:grpSpPr>
            <a:xfrm>
              <a:off x="7775087" y="4313286"/>
              <a:ext cx="1754385" cy="1212260"/>
              <a:chOff x="2816765" y="2274621"/>
              <a:chExt cx="2129146" cy="1449372"/>
            </a:xfrm>
          </p:grpSpPr>
          <p:sp>
            <p:nvSpPr>
              <p:cNvPr id="23" name="5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F0B930B-2AC5-4FDE-87DB-2DA052DEB0BB}"/>
                  </a:ext>
                </a:extLst>
              </p:cNvPr>
              <p:cNvSpPr/>
              <p:nvPr/>
            </p:nvSpPr>
            <p:spPr bwMode="auto">
              <a:xfrm>
                <a:off x="2816765" y="2716427"/>
                <a:ext cx="2129146" cy="100756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cs typeface="+mn-ea"/>
                    <a:sym typeface="+mn-lt"/>
                  </a:rPr>
                  <a:t>No matter how long the rain lasts, there will be a rainbow in the end. 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24" name="5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98BA93C-9600-41C1-A82F-0641EDCFEC43}"/>
                  </a:ext>
                </a:extLst>
              </p:cNvPr>
              <p:cNvSpPr txBox="1"/>
              <p:nvPr/>
            </p:nvSpPr>
            <p:spPr bwMode="auto">
              <a:xfrm>
                <a:off x="2816765" y="2274621"/>
                <a:ext cx="212914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16" tIns="45708" rIns="91416" bIns="45708" anchor="ctr">
                <a:noAutofit/>
              </a:bodyPr>
              <a:lstStyle>
                <a:defPPr>
                  <a:defRPr lang="zh-CN"/>
                </a:defPPr>
                <a:lvl1pPr algn="ctr" defTabSz="914103">
                  <a:spcBef>
                    <a:spcPct val="0"/>
                  </a:spcBef>
                  <a:defRPr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仓耳章鱼小丸子体 W01" panose="02020400000000000000" pitchFamily="18" charset="-122"/>
                    <a:ea typeface="仓耳章鱼小丸子体 W01" panose="02020400000000000000" pitchFamily="18" charset="-122"/>
                  </a:defRPr>
                </a:lvl1pPr>
                <a:lvl2pPr marL="457189" defTabSz="914377"/>
                <a:lvl3pPr marL="914377" defTabSz="914377"/>
                <a:lvl4pPr marL="1371566" defTabSz="914377"/>
                <a:lvl5pPr marL="1828754" defTabSz="914377"/>
                <a:lvl6pPr marL="2285943" defTabSz="914377"/>
                <a:lvl7pPr marL="2743131" defTabSz="914377"/>
                <a:lvl8pPr marL="3200320" defTabSz="914377"/>
                <a:lvl9pPr marL="3657509" defTabSz="914377"/>
              </a:lstStyle>
              <a:p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7" name="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02BABCA-AAA5-4007-9599-84718C1A2934}"/>
                </a:ext>
              </a:extLst>
            </p:cNvPr>
            <p:cNvSpPr/>
            <p:nvPr/>
          </p:nvSpPr>
          <p:spPr bwMode="auto">
            <a:xfrm>
              <a:off x="5887654" y="3257296"/>
              <a:ext cx="816779" cy="816779"/>
            </a:xfrm>
            <a:prstGeom prst="ellipse">
              <a:avLst/>
            </a:prstGeom>
            <a:solidFill>
              <a:srgbClr val="A8E6D6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16" tIns="45708" rIns="91416" bIns="45708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1088387"/>
              <a:r>
                <a:rPr lang="en-US" altLang="zh-CN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03</a:t>
              </a:r>
              <a:endParaRPr lang="zh-CN" alt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477E69C-8399-4DB7-A166-DADDC6C08A83}"/>
                </a:ext>
              </a:extLst>
            </p:cNvPr>
            <p:cNvSpPr/>
            <p:nvPr/>
          </p:nvSpPr>
          <p:spPr bwMode="auto">
            <a:xfrm>
              <a:off x="8243891" y="3257296"/>
              <a:ext cx="816779" cy="816779"/>
            </a:xfrm>
            <a:prstGeom prst="ellipse">
              <a:avLst/>
            </a:prstGeom>
            <a:solidFill>
              <a:srgbClr val="A8E6D6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16" tIns="45708" rIns="91416" bIns="45708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1088387"/>
              <a:r>
                <a:rPr lang="en-US" altLang="zh-CN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04</a:t>
              </a:r>
              <a:endParaRPr lang="zh-CN" alt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3C73618-9C79-4A1B-8551-3CF4048625C2}"/>
                </a:ext>
              </a:extLst>
            </p:cNvPr>
            <p:cNvSpPr>
              <a:spLocks/>
            </p:cNvSpPr>
            <p:nvPr/>
          </p:nvSpPr>
          <p:spPr>
            <a:xfrm rot="5400000">
              <a:off x="9449066" y="3498115"/>
              <a:ext cx="502710" cy="33514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87"/>
              <a:endParaRPr lang="zh-CN" altLang="en-US" sz="2099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963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334AC04-6EE9-4406-9F83-B500E4B97CEC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7680" y="2573187"/>
            <a:ext cx="2998358" cy="2998358"/>
          </a:xfrm>
          <a:custGeom>
            <a:avLst/>
            <a:gdLst>
              <a:gd name="connsiteX0" fmla="*/ 127655 w 2999586"/>
              <a:gd name="connsiteY0" fmla="*/ 1537588 h 2998358"/>
              <a:gd name="connsiteX1" fmla="*/ 794963 w 2999586"/>
              <a:gd name="connsiteY1" fmla="*/ 1537588 h 2998358"/>
              <a:gd name="connsiteX2" fmla="*/ 804680 w 2999586"/>
              <a:gd name="connsiteY2" fmla="*/ 1551520 h 2998358"/>
              <a:gd name="connsiteX3" fmla="*/ 856094 w 2999586"/>
              <a:gd name="connsiteY3" fmla="*/ 1612195 h 2998358"/>
              <a:gd name="connsiteX4" fmla="*/ 881576 w 2999586"/>
              <a:gd name="connsiteY4" fmla="*/ 1636283 h 2998358"/>
              <a:gd name="connsiteX5" fmla="*/ 1453466 w 2999586"/>
              <a:gd name="connsiteY5" fmla="*/ 2188022 h 2998358"/>
              <a:gd name="connsiteX6" fmla="*/ 1453466 w 2999586"/>
              <a:gd name="connsiteY6" fmla="*/ 2863400 h 2998358"/>
              <a:gd name="connsiteX7" fmla="*/ 1366582 w 2999586"/>
              <a:gd name="connsiteY7" fmla="*/ 2994476 h 2998358"/>
              <a:gd name="connsiteX8" fmla="*/ 1349057 w 2999586"/>
              <a:gd name="connsiteY8" fmla="*/ 2998014 h 2998358"/>
              <a:gd name="connsiteX9" fmla="*/ 1346378 w 2999586"/>
              <a:gd name="connsiteY9" fmla="*/ 2997879 h 2998358"/>
              <a:gd name="connsiteX10" fmla="*/ 1709 w 2999586"/>
              <a:gd name="connsiteY10" fmla="*/ 1653208 h 2998358"/>
              <a:gd name="connsiteX11" fmla="*/ 0 w 2999586"/>
              <a:gd name="connsiteY11" fmla="*/ 1619396 h 2998358"/>
              <a:gd name="connsiteX12" fmla="*/ 27066 w 2999586"/>
              <a:gd name="connsiteY12" fmla="*/ 1579254 h 2998358"/>
              <a:gd name="connsiteX13" fmla="*/ 127655 w 2999586"/>
              <a:gd name="connsiteY13" fmla="*/ 1537588 h 2998358"/>
              <a:gd name="connsiteX14" fmla="*/ 2206680 w 2999586"/>
              <a:gd name="connsiteY14" fmla="*/ 1537586 h 2998358"/>
              <a:gd name="connsiteX15" fmla="*/ 2864628 w 2999586"/>
              <a:gd name="connsiteY15" fmla="*/ 1537586 h 2998358"/>
              <a:gd name="connsiteX16" fmla="*/ 2995704 w 2999586"/>
              <a:gd name="connsiteY16" fmla="*/ 1624469 h 2998358"/>
              <a:gd name="connsiteX17" fmla="*/ 2999586 w 2999586"/>
              <a:gd name="connsiteY17" fmla="*/ 1643695 h 2998358"/>
              <a:gd name="connsiteX18" fmla="*/ 2999106 w 2999586"/>
              <a:gd name="connsiteY18" fmla="*/ 1653206 h 2998358"/>
              <a:gd name="connsiteX19" fmla="*/ 1654435 w 2999586"/>
              <a:gd name="connsiteY19" fmla="*/ 2997878 h 2998358"/>
              <a:gd name="connsiteX20" fmla="*/ 1644933 w 2999586"/>
              <a:gd name="connsiteY20" fmla="*/ 2998358 h 2998358"/>
              <a:gd name="connsiteX21" fmla="*/ 1625700 w 2999586"/>
              <a:gd name="connsiteY21" fmla="*/ 2994475 h 2998358"/>
              <a:gd name="connsiteX22" fmla="*/ 1538817 w 2999586"/>
              <a:gd name="connsiteY22" fmla="*/ 2863399 h 2998358"/>
              <a:gd name="connsiteX23" fmla="*/ 1538817 w 2999586"/>
              <a:gd name="connsiteY23" fmla="*/ 2194940 h 2998358"/>
              <a:gd name="connsiteX24" fmla="*/ 1541167 w 2999586"/>
              <a:gd name="connsiteY24" fmla="*/ 2193978 h 2998358"/>
              <a:gd name="connsiteX25" fmla="*/ 2118312 w 2999586"/>
              <a:gd name="connsiteY25" fmla="*/ 1638134 h 2998358"/>
              <a:gd name="connsiteX26" fmla="*/ 1349064 w 2999586"/>
              <a:gd name="connsiteY26" fmla="*/ 344 h 2998358"/>
              <a:gd name="connsiteX27" fmla="*/ 1366582 w 2999586"/>
              <a:gd name="connsiteY27" fmla="*/ 3881 h 2998358"/>
              <a:gd name="connsiteX28" fmla="*/ 1453466 w 2999586"/>
              <a:gd name="connsiteY28" fmla="*/ 134957 h 2998358"/>
              <a:gd name="connsiteX29" fmla="*/ 1453466 w 2999586"/>
              <a:gd name="connsiteY29" fmla="*/ 945808 h 2998358"/>
              <a:gd name="connsiteX30" fmla="*/ 1429998 w 2999586"/>
              <a:gd name="connsiteY30" fmla="*/ 924811 h 2998358"/>
              <a:gd name="connsiteX31" fmla="*/ 1341532 w 2999586"/>
              <a:gd name="connsiteY31" fmla="*/ 861348 h 2998358"/>
              <a:gd name="connsiteX32" fmla="*/ 1230358 w 2999586"/>
              <a:gd name="connsiteY32" fmla="*/ 807623 h 2998358"/>
              <a:gd name="connsiteX33" fmla="*/ 1113171 w 2999586"/>
              <a:gd name="connsiteY33" fmla="*/ 787704 h 2998358"/>
              <a:gd name="connsiteX34" fmla="*/ 788005 w 2999586"/>
              <a:gd name="connsiteY34" fmla="*/ 902576 h 2998358"/>
              <a:gd name="connsiteX35" fmla="*/ 670353 w 2999586"/>
              <a:gd name="connsiteY35" fmla="*/ 1221255 h 2998358"/>
              <a:gd name="connsiteX36" fmla="*/ 692125 w 2999586"/>
              <a:gd name="connsiteY36" fmla="*/ 1349097 h 2998358"/>
              <a:gd name="connsiteX37" fmla="*/ 741500 w 2999586"/>
              <a:gd name="connsiteY37" fmla="*/ 1460768 h 2998358"/>
              <a:gd name="connsiteX38" fmla="*/ 127655 w 2999586"/>
              <a:gd name="connsiteY38" fmla="*/ 1460768 h 2998358"/>
              <a:gd name="connsiteX39" fmla="*/ 27066 w 2999586"/>
              <a:gd name="connsiteY39" fmla="*/ 1419102 h 2998358"/>
              <a:gd name="connsiteX40" fmla="*/ 0 w 2999586"/>
              <a:gd name="connsiteY40" fmla="*/ 1378960 h 2998358"/>
              <a:gd name="connsiteX41" fmla="*/ 1709 w 2999586"/>
              <a:gd name="connsiteY41" fmla="*/ 1345150 h 2998358"/>
              <a:gd name="connsiteX42" fmla="*/ 1346378 w 2999586"/>
              <a:gd name="connsiteY42" fmla="*/ 480 h 2998358"/>
              <a:gd name="connsiteX43" fmla="*/ 1644926 w 2999586"/>
              <a:gd name="connsiteY43" fmla="*/ 0 h 2998358"/>
              <a:gd name="connsiteX44" fmla="*/ 1654435 w 2999586"/>
              <a:gd name="connsiteY44" fmla="*/ 482 h 2998358"/>
              <a:gd name="connsiteX45" fmla="*/ 2999106 w 2999586"/>
              <a:gd name="connsiteY45" fmla="*/ 1345153 h 2998358"/>
              <a:gd name="connsiteX46" fmla="*/ 2999586 w 2999586"/>
              <a:gd name="connsiteY46" fmla="*/ 1354662 h 2998358"/>
              <a:gd name="connsiteX47" fmla="*/ 2995704 w 2999586"/>
              <a:gd name="connsiteY47" fmla="*/ 1373887 h 2998358"/>
              <a:gd name="connsiteX48" fmla="*/ 2864628 w 2999586"/>
              <a:gd name="connsiteY48" fmla="*/ 1460771 h 2998358"/>
              <a:gd name="connsiteX49" fmla="*/ 2256570 w 2999586"/>
              <a:gd name="connsiteY49" fmla="*/ 1460771 h 2998358"/>
              <a:gd name="connsiteX50" fmla="*/ 2277422 w 2999586"/>
              <a:gd name="connsiteY50" fmla="*/ 1427845 h 2998358"/>
              <a:gd name="connsiteX51" fmla="*/ 2330457 w 2999586"/>
              <a:gd name="connsiteY51" fmla="*/ 1221258 h 2998358"/>
              <a:gd name="connsiteX52" fmla="*/ 2212804 w 2999586"/>
              <a:gd name="connsiteY52" fmla="*/ 902578 h 2998358"/>
              <a:gd name="connsiteX53" fmla="*/ 1887640 w 2999586"/>
              <a:gd name="connsiteY53" fmla="*/ 787706 h 2998358"/>
              <a:gd name="connsiteX54" fmla="*/ 1770452 w 2999586"/>
              <a:gd name="connsiteY54" fmla="*/ 807625 h 2998358"/>
              <a:gd name="connsiteX55" fmla="*/ 1659286 w 2999586"/>
              <a:gd name="connsiteY55" fmla="*/ 861350 h 2998358"/>
              <a:gd name="connsiteX56" fmla="*/ 1570812 w 2999586"/>
              <a:gd name="connsiteY56" fmla="*/ 924814 h 2998358"/>
              <a:gd name="connsiteX57" fmla="*/ 1538817 w 2999586"/>
              <a:gd name="connsiteY57" fmla="*/ 953440 h 2998358"/>
              <a:gd name="connsiteX58" fmla="*/ 1538817 w 2999586"/>
              <a:gd name="connsiteY58" fmla="*/ 134958 h 2998358"/>
              <a:gd name="connsiteX59" fmla="*/ 1625700 w 2999586"/>
              <a:gd name="connsiteY59" fmla="*/ 3883 h 29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999586" h="2998358">
                <a:moveTo>
                  <a:pt x="127655" y="1537588"/>
                </a:moveTo>
                <a:lnTo>
                  <a:pt x="794963" y="1537588"/>
                </a:lnTo>
                <a:lnTo>
                  <a:pt x="804680" y="1551520"/>
                </a:lnTo>
                <a:cubicBezTo>
                  <a:pt x="828150" y="1580851"/>
                  <a:pt x="845289" y="1601084"/>
                  <a:pt x="856094" y="1612195"/>
                </a:cubicBezTo>
                <a:cubicBezTo>
                  <a:pt x="866907" y="1623313"/>
                  <a:pt x="875397" y="1631344"/>
                  <a:pt x="881576" y="1636283"/>
                </a:cubicBezTo>
                <a:lnTo>
                  <a:pt x="1453466" y="2188022"/>
                </a:lnTo>
                <a:lnTo>
                  <a:pt x="1453466" y="2863400"/>
                </a:lnTo>
                <a:cubicBezTo>
                  <a:pt x="1453466" y="2922323"/>
                  <a:pt x="1417641" y="2972881"/>
                  <a:pt x="1366582" y="2994476"/>
                </a:cubicBezTo>
                <a:lnTo>
                  <a:pt x="1349057" y="2998014"/>
                </a:lnTo>
                <a:lnTo>
                  <a:pt x="1346378" y="2997879"/>
                </a:lnTo>
                <a:cubicBezTo>
                  <a:pt x="637371" y="2925876"/>
                  <a:pt x="73711" y="2362215"/>
                  <a:pt x="1709" y="1653208"/>
                </a:cubicBezTo>
                <a:lnTo>
                  <a:pt x="0" y="1619396"/>
                </a:lnTo>
                <a:lnTo>
                  <a:pt x="27066" y="1579254"/>
                </a:lnTo>
                <a:cubicBezTo>
                  <a:pt x="52810" y="1553511"/>
                  <a:pt x="88373" y="1537588"/>
                  <a:pt x="127655" y="1537588"/>
                </a:cubicBezTo>
                <a:close/>
                <a:moveTo>
                  <a:pt x="2206680" y="1537586"/>
                </a:moveTo>
                <a:lnTo>
                  <a:pt x="2864628" y="1537586"/>
                </a:lnTo>
                <a:cubicBezTo>
                  <a:pt x="2923551" y="1537586"/>
                  <a:pt x="2974108" y="1573412"/>
                  <a:pt x="2995704" y="1624469"/>
                </a:cubicBezTo>
                <a:lnTo>
                  <a:pt x="2999586" y="1643695"/>
                </a:lnTo>
                <a:lnTo>
                  <a:pt x="2999106" y="1653206"/>
                </a:lnTo>
                <a:cubicBezTo>
                  <a:pt x="2927103" y="2362213"/>
                  <a:pt x="2363442" y="2925875"/>
                  <a:pt x="1654435" y="2997878"/>
                </a:cubicBezTo>
                <a:lnTo>
                  <a:pt x="1644933" y="2998358"/>
                </a:lnTo>
                <a:lnTo>
                  <a:pt x="1625700" y="2994475"/>
                </a:lnTo>
                <a:cubicBezTo>
                  <a:pt x="1574644" y="2972879"/>
                  <a:pt x="1538817" y="2922322"/>
                  <a:pt x="1538817" y="2863399"/>
                </a:cubicBezTo>
                <a:lnTo>
                  <a:pt x="1538817" y="2194940"/>
                </a:lnTo>
                <a:lnTo>
                  <a:pt x="1541167" y="2193978"/>
                </a:lnTo>
                <a:lnTo>
                  <a:pt x="2118312" y="1638134"/>
                </a:lnTo>
                <a:close/>
                <a:moveTo>
                  <a:pt x="1349064" y="344"/>
                </a:moveTo>
                <a:lnTo>
                  <a:pt x="1366582" y="3881"/>
                </a:lnTo>
                <a:cubicBezTo>
                  <a:pt x="1417641" y="25477"/>
                  <a:pt x="1453466" y="76034"/>
                  <a:pt x="1453466" y="134957"/>
                </a:cubicBezTo>
                <a:lnTo>
                  <a:pt x="1453466" y="945808"/>
                </a:lnTo>
                <a:lnTo>
                  <a:pt x="1429998" y="924811"/>
                </a:lnTo>
                <a:cubicBezTo>
                  <a:pt x="1405293" y="905045"/>
                  <a:pt x="1375803" y="883897"/>
                  <a:pt x="1341532" y="861348"/>
                </a:cubicBezTo>
                <a:cubicBezTo>
                  <a:pt x="1307257" y="838807"/>
                  <a:pt x="1270198" y="820899"/>
                  <a:pt x="1230358" y="807623"/>
                </a:cubicBezTo>
                <a:cubicBezTo>
                  <a:pt x="1190525" y="794341"/>
                  <a:pt x="1151463" y="787704"/>
                  <a:pt x="1113171" y="787704"/>
                </a:cubicBezTo>
                <a:cubicBezTo>
                  <a:pt x="974829" y="787704"/>
                  <a:pt x="866444" y="825997"/>
                  <a:pt x="788005" y="902576"/>
                </a:cubicBezTo>
                <a:cubicBezTo>
                  <a:pt x="709574" y="979161"/>
                  <a:pt x="670353" y="1085382"/>
                  <a:pt x="670353" y="1221255"/>
                </a:cubicBezTo>
                <a:cubicBezTo>
                  <a:pt x="670353" y="1262635"/>
                  <a:pt x="677614" y="1305249"/>
                  <a:pt x="692125" y="1349097"/>
                </a:cubicBezTo>
                <a:lnTo>
                  <a:pt x="741500" y="1460768"/>
                </a:lnTo>
                <a:lnTo>
                  <a:pt x="127655" y="1460768"/>
                </a:lnTo>
                <a:cubicBezTo>
                  <a:pt x="88373" y="1460768"/>
                  <a:pt x="52810" y="1444847"/>
                  <a:pt x="27066" y="1419102"/>
                </a:cubicBezTo>
                <a:lnTo>
                  <a:pt x="0" y="1378960"/>
                </a:lnTo>
                <a:lnTo>
                  <a:pt x="1709" y="1345150"/>
                </a:lnTo>
                <a:cubicBezTo>
                  <a:pt x="73711" y="636143"/>
                  <a:pt x="637371" y="72484"/>
                  <a:pt x="1346378" y="480"/>
                </a:cubicBezTo>
                <a:close/>
                <a:moveTo>
                  <a:pt x="1644926" y="0"/>
                </a:moveTo>
                <a:lnTo>
                  <a:pt x="1654435" y="482"/>
                </a:lnTo>
                <a:cubicBezTo>
                  <a:pt x="2363442" y="72486"/>
                  <a:pt x="2927103" y="636145"/>
                  <a:pt x="2999106" y="1345153"/>
                </a:cubicBezTo>
                <a:lnTo>
                  <a:pt x="2999586" y="1354662"/>
                </a:lnTo>
                <a:lnTo>
                  <a:pt x="2995704" y="1373887"/>
                </a:lnTo>
                <a:cubicBezTo>
                  <a:pt x="2974108" y="1424946"/>
                  <a:pt x="2923551" y="1460771"/>
                  <a:pt x="2864628" y="1460771"/>
                </a:cubicBezTo>
                <a:lnTo>
                  <a:pt x="2256570" y="1460771"/>
                </a:lnTo>
                <a:lnTo>
                  <a:pt x="2277422" y="1427845"/>
                </a:lnTo>
                <a:cubicBezTo>
                  <a:pt x="2312780" y="1358365"/>
                  <a:pt x="2330457" y="1289502"/>
                  <a:pt x="2330457" y="1221258"/>
                </a:cubicBezTo>
                <a:cubicBezTo>
                  <a:pt x="2330457" y="1085385"/>
                  <a:pt x="2291243" y="979163"/>
                  <a:pt x="2212804" y="902578"/>
                </a:cubicBezTo>
                <a:cubicBezTo>
                  <a:pt x="2134374" y="825998"/>
                  <a:pt x="2025981" y="787706"/>
                  <a:pt x="1887640" y="787706"/>
                </a:cubicBezTo>
                <a:cubicBezTo>
                  <a:pt x="1849348" y="787706"/>
                  <a:pt x="1810284" y="794343"/>
                  <a:pt x="1770452" y="807625"/>
                </a:cubicBezTo>
                <a:cubicBezTo>
                  <a:pt x="1730620" y="820901"/>
                  <a:pt x="1693561" y="838809"/>
                  <a:pt x="1659286" y="861350"/>
                </a:cubicBezTo>
                <a:cubicBezTo>
                  <a:pt x="1625008" y="883899"/>
                  <a:pt x="1595517" y="905046"/>
                  <a:pt x="1570812" y="924814"/>
                </a:cubicBezTo>
                <a:lnTo>
                  <a:pt x="1538817" y="953440"/>
                </a:lnTo>
                <a:lnTo>
                  <a:pt x="1538817" y="134958"/>
                </a:lnTo>
                <a:cubicBezTo>
                  <a:pt x="1538817" y="76035"/>
                  <a:pt x="1574644" y="25478"/>
                  <a:pt x="1625700" y="3883"/>
                </a:cubicBezTo>
                <a:close/>
              </a:path>
            </a:pathLst>
          </a:custGeom>
        </p:spPr>
      </p:pic>
      <p:grpSp>
        <p:nvGrpSpPr>
          <p:cNvPr id="8" name="PA-组合 8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C5F1EE8-D680-40BB-A116-7126000859B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20956" y="2759894"/>
            <a:ext cx="6106274" cy="2632271"/>
            <a:chOff x="581541" y="3222699"/>
            <a:chExt cx="6106274" cy="2632271"/>
          </a:xfrm>
        </p:grpSpPr>
        <p:sp>
          <p:nvSpPr>
            <p:cNvPr id="10" name="PA-ïsḻîḋè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6E15EB1-ECE4-4B94-9770-A95CCB30A61F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 bwMode="auto">
            <a:xfrm>
              <a:off x="581541" y="3222699"/>
              <a:ext cx="2096562" cy="43188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defTabSz="914103">
                <a:spcBef>
                  <a:spcPct val="0"/>
                </a:spcBef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PA-îšlíďê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ACCBC6C-CF3F-4B88-963C-D581EF96B94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81541" y="3729948"/>
              <a:ext cx="2966034" cy="601314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rmAutofit fontScale="925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PA-ïsḻíḋè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17BF2E3-0710-4C41-B23A-3D3902CC312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932069" y="3222699"/>
              <a:ext cx="2096562" cy="43188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defTabSz="914103">
                <a:spcBef>
                  <a:spcPct val="0"/>
                </a:spcBef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PA-ï$ḷîḑe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2297CCA-4A59-47A9-A428-8203B2CCEED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3932069" y="3729947"/>
              <a:ext cx="2755746" cy="62167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rmAutofit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PA-îşľîḓe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268F676-6F2C-4D1D-964B-7F1E190B4D5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 bwMode="auto">
            <a:xfrm>
              <a:off x="581541" y="4726043"/>
              <a:ext cx="2096562" cy="43188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defTabSz="914103">
                <a:spcBef>
                  <a:spcPct val="0"/>
                </a:spcBef>
              </a:pPr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PA-îşliďe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CA60D74-901F-4A30-ABBA-CCF28C44C4E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581541" y="5233291"/>
              <a:ext cx="2755746" cy="62167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rmAutofit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PA-iṥļïḋe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E4042BA-0453-40BA-861A-23765620B6A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3932069" y="4726043"/>
              <a:ext cx="2096562" cy="43188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defTabSz="914103">
                <a:spcBef>
                  <a:spcPct val="0"/>
                </a:spcBef>
              </a:pPr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PA-ïšļîďé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7EDF370-2EFE-45F2-B3EB-C2C6C30DB9D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932069" y="5233291"/>
              <a:ext cx="2755746" cy="62167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rmAutofit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92B7A65-A380-4A8B-9D6B-9E49FFC7F40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6887" y="1717374"/>
            <a:ext cx="1758735" cy="171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9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820388D-AD3D-4B66-AC82-2CA77F1D0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AC9C6A2-75D3-47F1-9FA2-B87B6D0BBC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3116" y="240948"/>
            <a:ext cx="7573799" cy="66170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F574E0F-642D-4F92-96BE-FA956BBF2E0E}"/>
              </a:ext>
            </a:extLst>
          </p:cNvPr>
          <p:cNvGrpSpPr/>
          <p:nvPr/>
        </p:nvGrpSpPr>
        <p:grpSpPr>
          <a:xfrm>
            <a:off x="2815054" y="1769627"/>
            <a:ext cx="6567092" cy="3318746"/>
            <a:chOff x="1640006" y="1177119"/>
            <a:chExt cx="8911985" cy="4503761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5044F75-CED0-47B1-9868-F203136698D7}"/>
                </a:ext>
              </a:extLst>
            </p:cNvPr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12D9D5A-A8CB-412B-81C6-DE29E857E6DC}"/>
                </a:ext>
              </a:extLst>
            </p:cNvPr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21E80F5-74D7-48B0-9CE7-72CCF30AC0F9}"/>
              </a:ext>
            </a:extLst>
          </p:cNvPr>
          <p:cNvSpPr txBox="1">
            <a:spLocks/>
          </p:cNvSpPr>
          <p:nvPr/>
        </p:nvSpPr>
        <p:spPr>
          <a:xfrm>
            <a:off x="3727899" y="3016443"/>
            <a:ext cx="4736202" cy="1049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25D608-D4AD-42A8-B2E0-6B098F8184C7}"/>
              </a:ext>
            </a:extLst>
          </p:cNvPr>
          <p:cNvSpPr txBox="1">
            <a:spLocks/>
          </p:cNvSpPr>
          <p:nvPr/>
        </p:nvSpPr>
        <p:spPr>
          <a:xfrm>
            <a:off x="4773495" y="2133660"/>
            <a:ext cx="2630044" cy="750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PART  TWO</a:t>
            </a:r>
            <a:endParaRPr lang="zh-CN" altLang="en-US" sz="3600" spc="-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9B73F3D-5333-4A7F-B544-72347A37D9ED}"/>
              </a:ext>
            </a:extLst>
          </p:cNvPr>
          <p:cNvSpPr/>
          <p:nvPr/>
        </p:nvSpPr>
        <p:spPr>
          <a:xfrm>
            <a:off x="3790060" y="3891634"/>
            <a:ext cx="4633506" cy="6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spcBef>
                <a:spcPct val="0"/>
              </a:spcBef>
            </a:pPr>
            <a:r>
              <a:rPr lang="en-US" altLang="zh-CN" sz="14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400" spc="600" dirty="0">
              <a:solidFill>
                <a:prstClr val="black">
                  <a:lumMod val="95000"/>
                  <a:lumOff val="5000"/>
                </a:prstClr>
              </a:solidFill>
              <a:cs typeface="+mn-ea"/>
              <a:sym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0C27E4A-90AB-4A78-940E-C309FB6BC0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2296" y="3793285"/>
            <a:ext cx="1789826" cy="209097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6002F5B-B437-49A5-A1AA-3AC3A51A26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08131" y="631595"/>
            <a:ext cx="4736202" cy="257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7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:a14="http://schemas.microsoft.com/office/drawing/2010/main" xmlns:a16="http://schemas.microsoft.com/office/drawing/2014/main"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3D7891D-0C26-4A41-A05A-A6168BD1C7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71898" y="3150153"/>
            <a:ext cx="2592352" cy="28477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sp>
        <p:nvSpPr>
          <p:cNvPr id="33" name="Inhaltsplatzhalter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8839F13-0331-4143-9DAB-9137D476A455}"/>
              </a:ext>
            </a:extLst>
          </p:cNvPr>
          <p:cNvSpPr txBox="1"/>
          <p:nvPr/>
        </p:nvSpPr>
        <p:spPr>
          <a:xfrm>
            <a:off x="5126247" y="2273161"/>
            <a:ext cx="1219329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40%</a:t>
            </a:r>
          </a:p>
        </p:txBody>
      </p:sp>
      <p:sp>
        <p:nvSpPr>
          <p:cNvPr id="34" name="Inhaltsplatzhalter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3167819-D351-48DD-8B1F-24D18324A081}"/>
              </a:ext>
            </a:extLst>
          </p:cNvPr>
          <p:cNvSpPr txBox="1"/>
          <p:nvPr/>
        </p:nvSpPr>
        <p:spPr>
          <a:xfrm>
            <a:off x="5841615" y="3686075"/>
            <a:ext cx="1219329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50%</a:t>
            </a:r>
          </a:p>
        </p:txBody>
      </p:sp>
      <p:sp>
        <p:nvSpPr>
          <p:cNvPr id="35" name="Inhaltsplatzhalter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5077BCD-150F-432A-B70E-92FA73BC0DF5}"/>
              </a:ext>
            </a:extLst>
          </p:cNvPr>
          <p:cNvSpPr txBox="1"/>
          <p:nvPr/>
        </p:nvSpPr>
        <p:spPr>
          <a:xfrm>
            <a:off x="5163731" y="5153191"/>
            <a:ext cx="1219329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70%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45BAD74-1A4B-4C5D-8146-73A1B760348A}"/>
              </a:ext>
            </a:extLst>
          </p:cNvPr>
          <p:cNvGrpSpPr/>
          <p:nvPr/>
        </p:nvGrpSpPr>
        <p:grpSpPr>
          <a:xfrm>
            <a:off x="2260756" y="1952921"/>
            <a:ext cx="3739701" cy="3897196"/>
            <a:chOff x="1008541" y="1751971"/>
            <a:chExt cx="4206208" cy="4383350"/>
          </a:xfrm>
        </p:grpSpPr>
        <p:sp>
          <p:nvSpPr>
            <p:cNvPr id="29" name="Oval 1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51A2137-28FD-4BE9-95D7-0722C77ED7E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08541" y="2214405"/>
              <a:ext cx="3365270" cy="3362800"/>
            </a:xfrm>
            <a:prstGeom prst="ellipse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6F07F89-3CC2-476E-BF4F-E43DC5D05529}"/>
                </a:ext>
              </a:extLst>
            </p:cNvPr>
            <p:cNvSpPr/>
            <p:nvPr/>
          </p:nvSpPr>
          <p:spPr bwMode="auto">
            <a:xfrm flipH="1">
              <a:off x="2561493" y="1751971"/>
              <a:ext cx="2184442" cy="4383350"/>
            </a:xfrm>
            <a:custGeom>
              <a:avLst/>
              <a:gdLst>
                <a:gd name="T0" fmla="*/ 761 w 761"/>
                <a:gd name="T1" fmla="*/ 1493 h 1528"/>
                <a:gd name="T2" fmla="*/ 709 w 761"/>
                <a:gd name="T3" fmla="*/ 1458 h 1528"/>
                <a:gd name="T4" fmla="*/ 709 w 761"/>
                <a:gd name="T5" fmla="*/ 1486 h 1528"/>
                <a:gd name="T6" fmla="*/ 13 w 761"/>
                <a:gd name="T7" fmla="*/ 761 h 1528"/>
                <a:gd name="T8" fmla="*/ 696 w 761"/>
                <a:gd name="T9" fmla="*/ 37 h 1528"/>
                <a:gd name="T10" fmla="*/ 725 w 761"/>
                <a:gd name="T11" fmla="*/ 61 h 1528"/>
                <a:gd name="T12" fmla="*/ 755 w 761"/>
                <a:gd name="T13" fmla="*/ 31 h 1528"/>
                <a:gd name="T14" fmla="*/ 725 w 761"/>
                <a:gd name="T15" fmla="*/ 0 h 1528"/>
                <a:gd name="T16" fmla="*/ 696 w 761"/>
                <a:gd name="T17" fmla="*/ 24 h 1528"/>
                <a:gd name="T18" fmla="*/ 0 w 761"/>
                <a:gd name="T19" fmla="*/ 761 h 1528"/>
                <a:gd name="T20" fmla="*/ 709 w 761"/>
                <a:gd name="T21" fmla="*/ 1498 h 1528"/>
                <a:gd name="T22" fmla="*/ 709 w 761"/>
                <a:gd name="T23" fmla="*/ 1528 h 1528"/>
                <a:gd name="T24" fmla="*/ 761 w 761"/>
                <a:gd name="T25" fmla="*/ 1493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1" h="1528">
                  <a:moveTo>
                    <a:pt x="761" y="1493"/>
                  </a:moveTo>
                  <a:cubicBezTo>
                    <a:pt x="709" y="1458"/>
                    <a:pt x="709" y="1458"/>
                    <a:pt x="709" y="1458"/>
                  </a:cubicBezTo>
                  <a:cubicBezTo>
                    <a:pt x="709" y="1486"/>
                    <a:pt x="709" y="1486"/>
                    <a:pt x="709" y="1486"/>
                  </a:cubicBezTo>
                  <a:cubicBezTo>
                    <a:pt x="323" y="1470"/>
                    <a:pt x="13" y="1151"/>
                    <a:pt x="13" y="761"/>
                  </a:cubicBezTo>
                  <a:cubicBezTo>
                    <a:pt x="13" y="375"/>
                    <a:pt x="316" y="59"/>
                    <a:pt x="696" y="37"/>
                  </a:cubicBezTo>
                  <a:cubicBezTo>
                    <a:pt x="699" y="51"/>
                    <a:pt x="711" y="61"/>
                    <a:pt x="725" y="61"/>
                  </a:cubicBezTo>
                  <a:cubicBezTo>
                    <a:pt x="742" y="61"/>
                    <a:pt x="755" y="47"/>
                    <a:pt x="755" y="31"/>
                  </a:cubicBezTo>
                  <a:cubicBezTo>
                    <a:pt x="755" y="14"/>
                    <a:pt x="742" y="0"/>
                    <a:pt x="725" y="0"/>
                  </a:cubicBezTo>
                  <a:cubicBezTo>
                    <a:pt x="711" y="0"/>
                    <a:pt x="698" y="11"/>
                    <a:pt x="696" y="24"/>
                  </a:cubicBezTo>
                  <a:cubicBezTo>
                    <a:pt x="308" y="46"/>
                    <a:pt x="0" y="368"/>
                    <a:pt x="0" y="761"/>
                  </a:cubicBezTo>
                  <a:cubicBezTo>
                    <a:pt x="0" y="1158"/>
                    <a:pt x="315" y="1483"/>
                    <a:pt x="709" y="1498"/>
                  </a:cubicBezTo>
                  <a:cubicBezTo>
                    <a:pt x="709" y="1528"/>
                    <a:pt x="709" y="1528"/>
                    <a:pt x="709" y="1528"/>
                  </a:cubicBezTo>
                  <a:lnTo>
                    <a:pt x="761" y="14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F7369C4-D115-4134-ABE8-194267809E13}"/>
                </a:ext>
              </a:extLst>
            </p:cNvPr>
            <p:cNvGrpSpPr/>
            <p:nvPr/>
          </p:nvGrpSpPr>
          <p:grpSpPr>
            <a:xfrm>
              <a:off x="3623126" y="5160235"/>
              <a:ext cx="833939" cy="833939"/>
              <a:chOff x="3413208" y="4932794"/>
              <a:chExt cx="1148279" cy="1148279"/>
            </a:xfrm>
          </p:grpSpPr>
          <p:grpSp>
            <p:nvGrpSpPr>
              <p:cNvPr id="26" name="Group 14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99839A2-094B-48CB-A49C-868321A64705}"/>
                  </a:ext>
                </a:extLst>
              </p:cNvPr>
              <p:cNvGrpSpPr/>
              <p:nvPr/>
            </p:nvGrpSpPr>
            <p:grpSpPr>
              <a:xfrm>
                <a:off x="3413208" y="4932794"/>
                <a:ext cx="1148279" cy="1148279"/>
                <a:chOff x="2568254" y="5108221"/>
                <a:chExt cx="1148279" cy="1148279"/>
              </a:xfrm>
            </p:grpSpPr>
            <p:sp>
              <p:nvSpPr>
                <p:cNvPr id="27" name="Oval 8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AA93A1F-34AF-4609-ABA1-1E01C76B0E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568254" y="5108221"/>
                  <a:ext cx="1148279" cy="11482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Oval 11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EBAF6F7-16C6-4476-B95D-5D1B910E10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680369" y="5220336"/>
                  <a:ext cx="924049" cy="924048"/>
                </a:xfrm>
                <a:prstGeom prst="ellipse">
                  <a:avLst/>
                </a:prstGeom>
                <a:solidFill>
                  <a:srgbClr val="A8E6D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6" name="Freeform 18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2E6A241-5F81-43A3-8B8A-35E20FCCBF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8841" y="5258428"/>
                <a:ext cx="497014" cy="497012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128" y="24"/>
                  </a:cxn>
                  <a:cxn ang="0">
                    <a:pos x="24" y="128"/>
                  </a:cxn>
                  <a:cxn ang="0">
                    <a:pos x="128" y="232"/>
                  </a:cxn>
                  <a:cxn ang="0">
                    <a:pos x="232" y="128"/>
                  </a:cxn>
                  <a:cxn ang="0">
                    <a:pos x="128" y="24"/>
                  </a:cxn>
                  <a:cxn ang="0">
                    <a:pos x="180" y="140"/>
                  </a:cxn>
                  <a:cxn ang="0">
                    <a:pos x="156" y="140"/>
                  </a:cxn>
                  <a:cxn ang="0">
                    <a:pos x="140" y="140"/>
                  </a:cxn>
                  <a:cxn ang="0">
                    <a:pos x="128" y="140"/>
                  </a:cxn>
                  <a:cxn ang="0">
                    <a:pos x="116" y="128"/>
                  </a:cxn>
                  <a:cxn ang="0">
                    <a:pos x="116" y="56"/>
                  </a:cxn>
                  <a:cxn ang="0">
                    <a:pos x="128" y="44"/>
                  </a:cxn>
                  <a:cxn ang="0">
                    <a:pos x="140" y="56"/>
                  </a:cxn>
                  <a:cxn ang="0">
                    <a:pos x="140" y="116"/>
                  </a:cxn>
                  <a:cxn ang="0">
                    <a:pos x="156" y="116"/>
                  </a:cxn>
                  <a:cxn ang="0">
                    <a:pos x="180" y="116"/>
                  </a:cxn>
                  <a:cxn ang="0">
                    <a:pos x="192" y="128"/>
                  </a:cxn>
                  <a:cxn ang="0">
                    <a:pos x="180" y="140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128" y="24"/>
                    </a:moveTo>
                    <a:cubicBezTo>
                      <a:pt x="71" y="24"/>
                      <a:pt x="24" y="71"/>
                      <a:pt x="24" y="128"/>
                    </a:cubicBezTo>
                    <a:cubicBezTo>
                      <a:pt x="24" y="185"/>
                      <a:pt x="71" y="232"/>
                      <a:pt x="128" y="232"/>
                    </a:cubicBezTo>
                    <a:cubicBezTo>
                      <a:pt x="185" y="232"/>
                      <a:pt x="232" y="185"/>
                      <a:pt x="232" y="128"/>
                    </a:cubicBezTo>
                    <a:cubicBezTo>
                      <a:pt x="232" y="71"/>
                      <a:pt x="185" y="24"/>
                      <a:pt x="128" y="24"/>
                    </a:cubicBezTo>
                    <a:moveTo>
                      <a:pt x="180" y="140"/>
                    </a:move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28" y="140"/>
                      <a:pt x="128" y="140"/>
                      <a:pt x="128" y="140"/>
                    </a:cubicBezTo>
                    <a:cubicBezTo>
                      <a:pt x="121" y="140"/>
                      <a:pt x="116" y="135"/>
                      <a:pt x="116" y="128"/>
                    </a:cubicBezTo>
                    <a:cubicBezTo>
                      <a:pt x="116" y="56"/>
                      <a:pt x="116" y="56"/>
                      <a:pt x="116" y="56"/>
                    </a:cubicBezTo>
                    <a:cubicBezTo>
                      <a:pt x="116" y="49"/>
                      <a:pt x="121" y="44"/>
                      <a:pt x="128" y="44"/>
                    </a:cubicBezTo>
                    <a:cubicBezTo>
                      <a:pt x="135" y="44"/>
                      <a:pt x="140" y="49"/>
                      <a:pt x="140" y="56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56" y="116"/>
                      <a:pt x="156" y="116"/>
                      <a:pt x="156" y="116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187" y="116"/>
                      <a:pt x="192" y="121"/>
                      <a:pt x="192" y="128"/>
                    </a:cubicBezTo>
                    <a:cubicBezTo>
                      <a:pt x="192" y="135"/>
                      <a:pt x="187" y="140"/>
                      <a:pt x="180" y="14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E601D65-B361-4C5D-AC6D-887C952CA827}"/>
                </a:ext>
              </a:extLst>
            </p:cNvPr>
            <p:cNvGrpSpPr/>
            <p:nvPr/>
          </p:nvGrpSpPr>
          <p:grpSpPr>
            <a:xfrm>
              <a:off x="4380810" y="3563989"/>
              <a:ext cx="833939" cy="835252"/>
              <a:chOff x="4170892" y="3336053"/>
              <a:chExt cx="1148279" cy="1150087"/>
            </a:xfrm>
          </p:grpSpPr>
          <p:grpSp>
            <p:nvGrpSpPr>
              <p:cNvPr id="23" name="Group 13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E6087D9-F340-4EEA-A14E-7E75F49DCA4B}"/>
                  </a:ext>
                </a:extLst>
              </p:cNvPr>
              <p:cNvGrpSpPr/>
              <p:nvPr/>
            </p:nvGrpSpPr>
            <p:grpSpPr>
              <a:xfrm>
                <a:off x="4170892" y="3336053"/>
                <a:ext cx="1148279" cy="1150087"/>
                <a:chOff x="3325938" y="3511480"/>
                <a:chExt cx="1148279" cy="1150087"/>
              </a:xfrm>
            </p:grpSpPr>
            <p:sp>
              <p:nvSpPr>
                <p:cNvPr id="24" name="Oval 7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58848CE-560B-4EA6-84E4-8205BE9AB2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325938" y="3511480"/>
                  <a:ext cx="1148279" cy="115008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Oval 10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C7AD5E3-2D4F-41BD-9627-6176FF3AAD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438333" y="3621970"/>
                  <a:ext cx="923925" cy="898525"/>
                </a:xfrm>
                <a:prstGeom prst="ellipse">
                  <a:avLst/>
                </a:prstGeom>
                <a:solidFill>
                  <a:srgbClr val="A8E6D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9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A9B5368-3F9F-478E-959E-8B49119AE799}"/>
                  </a:ext>
                </a:extLst>
              </p:cNvPr>
              <p:cNvSpPr/>
              <p:nvPr/>
            </p:nvSpPr>
            <p:spPr bwMode="auto">
              <a:xfrm>
                <a:off x="4516020" y="3689355"/>
                <a:ext cx="458022" cy="443482"/>
              </a:xfrm>
              <a:custGeom>
                <a:avLst/>
                <a:gdLst/>
                <a:ahLst/>
                <a:cxnLst>
                  <a:cxn ang="0">
                    <a:pos x="256" y="236"/>
                  </a:cxn>
                  <a:cxn ang="0">
                    <a:pos x="256" y="236"/>
                  </a:cxn>
                  <a:cxn ang="0">
                    <a:pos x="244" y="248"/>
                  </a:cxn>
                  <a:cxn ang="0">
                    <a:pos x="12" y="248"/>
                  </a:cxn>
                  <a:cxn ang="0">
                    <a:pos x="0" y="236"/>
                  </a:cxn>
                  <a:cxn ang="0">
                    <a:pos x="0" y="236"/>
                  </a:cxn>
                  <a:cxn ang="0">
                    <a:pos x="0" y="236"/>
                  </a:cxn>
                  <a:cxn ang="0">
                    <a:pos x="32" y="176"/>
                  </a:cxn>
                  <a:cxn ang="0">
                    <a:pos x="69" y="164"/>
                  </a:cxn>
                  <a:cxn ang="0">
                    <a:pos x="100" y="150"/>
                  </a:cxn>
                  <a:cxn ang="0">
                    <a:pos x="100" y="127"/>
                  </a:cxn>
                  <a:cxn ang="0">
                    <a:pos x="88" y="97"/>
                  </a:cxn>
                  <a:cxn ang="0">
                    <a:pos x="80" y="85"/>
                  </a:cxn>
                  <a:cxn ang="0">
                    <a:pos x="84" y="65"/>
                  </a:cxn>
                  <a:cxn ang="0">
                    <a:pos x="82" y="39"/>
                  </a:cxn>
                  <a:cxn ang="0">
                    <a:pos x="128" y="0"/>
                  </a:cxn>
                  <a:cxn ang="0">
                    <a:pos x="175" y="39"/>
                  </a:cxn>
                  <a:cxn ang="0">
                    <a:pos x="172" y="65"/>
                  </a:cxn>
                  <a:cxn ang="0">
                    <a:pos x="176" y="85"/>
                  </a:cxn>
                  <a:cxn ang="0">
                    <a:pos x="168" y="97"/>
                  </a:cxn>
                  <a:cxn ang="0">
                    <a:pos x="156" y="126"/>
                  </a:cxn>
                  <a:cxn ang="0">
                    <a:pos x="156" y="150"/>
                  </a:cxn>
                  <a:cxn ang="0">
                    <a:pos x="187" y="164"/>
                  </a:cxn>
                  <a:cxn ang="0">
                    <a:pos x="224" y="176"/>
                  </a:cxn>
                  <a:cxn ang="0">
                    <a:pos x="256" y="236"/>
                  </a:cxn>
                </a:cxnLst>
                <a:rect l="0" t="0" r="r" b="b"/>
                <a:pathLst>
                  <a:path w="256" h="248">
                    <a:moveTo>
                      <a:pt x="256" y="236"/>
                    </a:moveTo>
                    <a:cubicBezTo>
                      <a:pt x="256" y="236"/>
                      <a:pt x="256" y="236"/>
                      <a:pt x="256" y="236"/>
                    </a:cubicBezTo>
                    <a:cubicBezTo>
                      <a:pt x="256" y="243"/>
                      <a:pt x="251" y="248"/>
                      <a:pt x="244" y="248"/>
                    </a:cubicBezTo>
                    <a:cubicBezTo>
                      <a:pt x="12" y="248"/>
                      <a:pt x="12" y="248"/>
                      <a:pt x="12" y="248"/>
                    </a:cubicBezTo>
                    <a:cubicBezTo>
                      <a:pt x="5" y="248"/>
                      <a:pt x="0" y="243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192"/>
                      <a:pt x="32" y="176"/>
                    </a:cubicBezTo>
                    <a:cubicBezTo>
                      <a:pt x="52" y="166"/>
                      <a:pt x="44" y="174"/>
                      <a:pt x="69" y="164"/>
                    </a:cubicBezTo>
                    <a:cubicBezTo>
                      <a:pt x="94" y="154"/>
                      <a:pt x="100" y="150"/>
                      <a:pt x="100" y="150"/>
                    </a:cubicBezTo>
                    <a:cubicBezTo>
                      <a:pt x="100" y="127"/>
                      <a:pt x="100" y="127"/>
                      <a:pt x="100" y="127"/>
                    </a:cubicBezTo>
                    <a:cubicBezTo>
                      <a:pt x="100" y="127"/>
                      <a:pt x="91" y="119"/>
                      <a:pt x="88" y="97"/>
                    </a:cubicBezTo>
                    <a:cubicBezTo>
                      <a:pt x="82" y="99"/>
                      <a:pt x="80" y="90"/>
                      <a:pt x="80" y="85"/>
                    </a:cubicBezTo>
                    <a:cubicBezTo>
                      <a:pt x="80" y="80"/>
                      <a:pt x="77" y="63"/>
                      <a:pt x="84" y="65"/>
                    </a:cubicBezTo>
                    <a:cubicBezTo>
                      <a:pt x="82" y="54"/>
                      <a:pt x="81" y="44"/>
                      <a:pt x="82" y="39"/>
                    </a:cubicBezTo>
                    <a:cubicBezTo>
                      <a:pt x="83" y="21"/>
                      <a:pt x="101" y="1"/>
                      <a:pt x="128" y="0"/>
                    </a:cubicBezTo>
                    <a:cubicBezTo>
                      <a:pt x="160" y="1"/>
                      <a:pt x="173" y="21"/>
                      <a:pt x="175" y="39"/>
                    </a:cubicBezTo>
                    <a:cubicBezTo>
                      <a:pt x="175" y="44"/>
                      <a:pt x="174" y="54"/>
                      <a:pt x="172" y="65"/>
                    </a:cubicBezTo>
                    <a:cubicBezTo>
                      <a:pt x="180" y="63"/>
                      <a:pt x="177" y="80"/>
                      <a:pt x="176" y="85"/>
                    </a:cubicBezTo>
                    <a:cubicBezTo>
                      <a:pt x="176" y="90"/>
                      <a:pt x="174" y="99"/>
                      <a:pt x="168" y="97"/>
                    </a:cubicBezTo>
                    <a:cubicBezTo>
                      <a:pt x="165" y="119"/>
                      <a:pt x="156" y="126"/>
                      <a:pt x="156" y="126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50"/>
                      <a:pt x="162" y="153"/>
                      <a:pt x="187" y="164"/>
                    </a:cubicBezTo>
                    <a:cubicBezTo>
                      <a:pt x="212" y="174"/>
                      <a:pt x="204" y="166"/>
                      <a:pt x="224" y="176"/>
                    </a:cubicBezTo>
                    <a:cubicBezTo>
                      <a:pt x="256" y="192"/>
                      <a:pt x="256" y="236"/>
                      <a:pt x="256" y="23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392FC07-5850-421F-A929-8315ABEF5528}"/>
                </a:ext>
              </a:extLst>
            </p:cNvPr>
            <p:cNvGrpSpPr/>
            <p:nvPr/>
          </p:nvGrpSpPr>
          <p:grpSpPr>
            <a:xfrm>
              <a:off x="3623126" y="1968066"/>
              <a:ext cx="833939" cy="832625"/>
              <a:chOff x="3413208" y="1741121"/>
              <a:chExt cx="1148279" cy="1146470"/>
            </a:xfrm>
          </p:grpSpPr>
          <p:grpSp>
            <p:nvGrpSpPr>
              <p:cNvPr id="20" name="Group 3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CF72103-EE22-40BC-A91D-078F9AD5FDEA}"/>
                  </a:ext>
                </a:extLst>
              </p:cNvPr>
              <p:cNvGrpSpPr/>
              <p:nvPr/>
            </p:nvGrpSpPr>
            <p:grpSpPr>
              <a:xfrm>
                <a:off x="3413208" y="1741121"/>
                <a:ext cx="1148279" cy="1146470"/>
                <a:chOff x="2568254" y="1916548"/>
                <a:chExt cx="1148279" cy="1146470"/>
              </a:xfrm>
            </p:grpSpPr>
            <p:sp>
              <p:nvSpPr>
                <p:cNvPr id="21" name="Oval 6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AE5B276-9801-43A6-A493-2D87B145A3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568254" y="1916548"/>
                  <a:ext cx="1148279" cy="114647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Oval 9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8B64F31-F4B0-46F3-B59E-AAB8DC24FD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680369" y="2026856"/>
                  <a:ext cx="924049" cy="924048"/>
                </a:xfrm>
                <a:prstGeom prst="ellipse">
                  <a:avLst/>
                </a:prstGeom>
                <a:solidFill>
                  <a:srgbClr val="A8E6D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8" name="Freeform 206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4209433-F2F9-4E6E-ADCD-85DA4B6F636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0762" y="2051362"/>
                <a:ext cx="503112" cy="503112"/>
              </a:xfrm>
              <a:custGeom>
                <a:avLst/>
                <a:gdLst/>
                <a:ahLst/>
                <a:cxnLst>
                  <a:cxn ang="0">
                    <a:pos x="249" y="215"/>
                  </a:cxn>
                  <a:cxn ang="0">
                    <a:pos x="256" y="232"/>
                  </a:cxn>
                  <a:cxn ang="0">
                    <a:pos x="232" y="256"/>
                  </a:cxn>
                  <a:cxn ang="0">
                    <a:pos x="215" y="249"/>
                  </a:cxn>
                  <a:cxn ang="0">
                    <a:pos x="145" y="179"/>
                  </a:cxn>
                  <a:cxn ang="0">
                    <a:pos x="96" y="192"/>
                  </a:cxn>
                  <a:cxn ang="0">
                    <a:pos x="0" y="96"/>
                  </a:cxn>
                  <a:cxn ang="0">
                    <a:pos x="96" y="0"/>
                  </a:cxn>
                  <a:cxn ang="0">
                    <a:pos x="192" y="96"/>
                  </a:cxn>
                  <a:cxn ang="0">
                    <a:pos x="179" y="145"/>
                  </a:cxn>
                  <a:cxn ang="0">
                    <a:pos x="249" y="215"/>
                  </a:cxn>
                  <a:cxn ang="0">
                    <a:pos x="96" y="24"/>
                  </a:cxn>
                  <a:cxn ang="0">
                    <a:pos x="24" y="96"/>
                  </a:cxn>
                  <a:cxn ang="0">
                    <a:pos x="96" y="168"/>
                  </a:cxn>
                  <a:cxn ang="0">
                    <a:pos x="168" y="96"/>
                  </a:cxn>
                  <a:cxn ang="0">
                    <a:pos x="96" y="24"/>
                  </a:cxn>
                </a:cxnLst>
                <a:rect l="0" t="0" r="r" b="b"/>
                <a:pathLst>
                  <a:path w="256" h="256">
                    <a:moveTo>
                      <a:pt x="249" y="215"/>
                    </a:moveTo>
                    <a:cubicBezTo>
                      <a:pt x="253" y="219"/>
                      <a:pt x="256" y="225"/>
                      <a:pt x="256" y="232"/>
                    </a:cubicBezTo>
                    <a:cubicBezTo>
                      <a:pt x="256" y="245"/>
                      <a:pt x="245" y="256"/>
                      <a:pt x="232" y="256"/>
                    </a:cubicBezTo>
                    <a:cubicBezTo>
                      <a:pt x="225" y="256"/>
                      <a:pt x="219" y="253"/>
                      <a:pt x="215" y="249"/>
                    </a:cubicBezTo>
                    <a:cubicBezTo>
                      <a:pt x="145" y="179"/>
                      <a:pt x="145" y="179"/>
                      <a:pt x="145" y="179"/>
                    </a:cubicBezTo>
                    <a:cubicBezTo>
                      <a:pt x="130" y="187"/>
                      <a:pt x="114" y="192"/>
                      <a:pt x="96" y="192"/>
                    </a:cubicBezTo>
                    <a:cubicBezTo>
                      <a:pt x="43" y="192"/>
                      <a:pt x="0" y="149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2" y="43"/>
                      <a:pt x="192" y="96"/>
                    </a:cubicBezTo>
                    <a:cubicBezTo>
                      <a:pt x="192" y="114"/>
                      <a:pt x="187" y="130"/>
                      <a:pt x="179" y="145"/>
                    </a:cubicBezTo>
                    <a:lnTo>
                      <a:pt x="249" y="215"/>
                    </a:lnTo>
                    <a:close/>
                    <a:moveTo>
                      <a:pt x="96" y="24"/>
                    </a:moveTo>
                    <a:cubicBezTo>
                      <a:pt x="56" y="24"/>
                      <a:pt x="24" y="56"/>
                      <a:pt x="24" y="96"/>
                    </a:cubicBezTo>
                    <a:cubicBezTo>
                      <a:pt x="24" y="136"/>
                      <a:pt x="56" y="168"/>
                      <a:pt x="96" y="168"/>
                    </a:cubicBezTo>
                    <a:cubicBezTo>
                      <a:pt x="136" y="168"/>
                      <a:pt x="168" y="136"/>
                      <a:pt x="168" y="96"/>
                    </a:cubicBezTo>
                    <a:cubicBezTo>
                      <a:pt x="168" y="56"/>
                      <a:pt x="136" y="24"/>
                      <a:pt x="96" y="24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39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6CA3970-0BC4-4B8C-A9E4-27B59D166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5858" y="2095227"/>
            <a:ext cx="3746700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9561BC-3265-482C-8F3A-420C9C574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489" y="3515898"/>
            <a:ext cx="3487689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AA7CB12-13FE-4DDD-86DD-D3C5BA320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5858" y="4970430"/>
            <a:ext cx="3487689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128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arp dir="in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7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3" grpId="0"/>
      <p:bldP spid="34" grpId="0"/>
      <p:bldP spid="35" grpId="0"/>
      <p:bldP spid="39" grpId="0"/>
      <p:bldP spid="40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4428881-1BB4-47B5-AE06-9706DDF0A65F}"/>
              </a:ext>
            </a:extLst>
          </p:cNvPr>
          <p:cNvGrpSpPr/>
          <p:nvPr/>
        </p:nvGrpSpPr>
        <p:grpSpPr>
          <a:xfrm>
            <a:off x="1202844" y="1998131"/>
            <a:ext cx="9269412" cy="3233011"/>
            <a:chOff x="1424772" y="1978735"/>
            <a:chExt cx="9271826" cy="3233853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B4A1D34-F131-4295-BA6F-9C29A0BF32A0}"/>
                </a:ext>
              </a:extLst>
            </p:cNvPr>
            <p:cNvSpPr/>
            <p:nvPr/>
          </p:nvSpPr>
          <p:spPr>
            <a:xfrm>
              <a:off x="1937084" y="2189817"/>
              <a:ext cx="1600200" cy="1600113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126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56B6046-5AB2-4D3A-A7E8-2A112AE6D190}"/>
                </a:ext>
              </a:extLst>
            </p:cNvPr>
            <p:cNvSpPr/>
            <p:nvPr/>
          </p:nvSpPr>
          <p:spPr>
            <a:xfrm rot="1800000">
              <a:off x="1928417" y="1978735"/>
              <a:ext cx="1797858" cy="1549793"/>
            </a:xfrm>
            <a:prstGeom prst="triangl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126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B267FBE-C47B-42F0-822D-A9A893EBA9EE}"/>
                </a:ext>
              </a:extLst>
            </p:cNvPr>
            <p:cNvSpPr/>
            <p:nvPr/>
          </p:nvSpPr>
          <p:spPr>
            <a:xfrm>
              <a:off x="5281864" y="2189818"/>
              <a:ext cx="1600200" cy="1600113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126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BF3CB85-22B0-4BFC-A988-CFC97BCCD7A9}"/>
                </a:ext>
              </a:extLst>
            </p:cNvPr>
            <p:cNvSpPr/>
            <p:nvPr/>
          </p:nvSpPr>
          <p:spPr>
            <a:xfrm rot="1800000">
              <a:off x="5273195" y="1978737"/>
              <a:ext cx="1797858" cy="1549793"/>
            </a:xfrm>
            <a:prstGeom prst="triangl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126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1D6439D-741E-4B69-A3BC-D9AAB2DA7068}"/>
                </a:ext>
              </a:extLst>
            </p:cNvPr>
            <p:cNvSpPr/>
            <p:nvPr/>
          </p:nvSpPr>
          <p:spPr>
            <a:xfrm>
              <a:off x="8626642" y="2189817"/>
              <a:ext cx="1600200" cy="1600113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126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2B4DF74-3C60-440D-9C32-9C2ACAC13D55}"/>
                </a:ext>
              </a:extLst>
            </p:cNvPr>
            <p:cNvSpPr/>
            <p:nvPr/>
          </p:nvSpPr>
          <p:spPr>
            <a:xfrm rot="1800000">
              <a:off x="8617975" y="1978735"/>
              <a:ext cx="1797858" cy="1549793"/>
            </a:xfrm>
            <a:prstGeom prst="triangl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126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grpSp>
          <p:nvGrpSpPr>
            <p:cNvPr id="26" name="组合 2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A3DA19C-B26A-4A6A-93AE-0A37D19236EF}"/>
                </a:ext>
              </a:extLst>
            </p:cNvPr>
            <p:cNvGrpSpPr/>
            <p:nvPr/>
          </p:nvGrpSpPr>
          <p:grpSpPr>
            <a:xfrm>
              <a:off x="5839018" y="2798280"/>
              <a:ext cx="334769" cy="333396"/>
              <a:chOff x="7023100" y="398463"/>
              <a:chExt cx="784225" cy="781050"/>
            </a:xfrm>
          </p:grpSpPr>
          <p:sp>
            <p:nvSpPr>
              <p:cNvPr id="45" name="Oval 80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8219B39-4883-4CE3-A04B-5373F6455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78700" y="754063"/>
                <a:ext cx="69850" cy="698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Oval 8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35DDDEF-94E3-4F60-8D70-CCFD5E939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3100" y="398463"/>
                <a:ext cx="784225" cy="7810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Oval 8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F123204-3B83-4928-87CC-DE608C8DB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2338" y="647700"/>
                <a:ext cx="285750" cy="282575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Line 83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D84DDB6-3D20-456D-87EB-9A36EF7A5F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578725" y="554038"/>
                <a:ext cx="100012" cy="904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Line 84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DB6E184-7758-4502-8521-487E21532C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81850" y="949325"/>
                <a:ext cx="87312" cy="1031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8CFB8F2-14F4-4137-B931-F256FE0F0FC9}"/>
                </a:ext>
              </a:extLst>
            </p:cNvPr>
            <p:cNvSpPr/>
            <p:nvPr/>
          </p:nvSpPr>
          <p:spPr>
            <a:xfrm>
              <a:off x="1981065" y="4142584"/>
              <a:ext cx="1416085" cy="461759"/>
            </a:xfrm>
            <a:prstGeom prst="rect">
              <a:avLst/>
            </a:prstGeom>
          </p:spPr>
          <p:txBody>
            <a:bodyPr wrap="none" lIns="91412" tIns="45707" rIns="91412" bIns="45707">
              <a:spAutoFit/>
            </a:bodyPr>
            <a:lstStyle/>
            <a:p>
              <a:pPr defTabSz="914126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25F5DCD-3D04-4B9E-BADA-252809EC74C0}"/>
                </a:ext>
              </a:extLst>
            </p:cNvPr>
            <p:cNvSpPr/>
            <p:nvPr/>
          </p:nvSpPr>
          <p:spPr>
            <a:xfrm>
              <a:off x="1424772" y="4636216"/>
              <a:ext cx="2485979" cy="576372"/>
            </a:xfrm>
            <a:prstGeom prst="rect">
              <a:avLst/>
            </a:prstGeom>
          </p:spPr>
          <p:txBody>
            <a:bodyPr wrap="square" lIns="91412" tIns="45707" rIns="91412" bIns="45707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6568378-3F37-4C96-AE7B-1EBCE9BF3C70}"/>
                </a:ext>
              </a:extLst>
            </p:cNvPr>
            <p:cNvSpPr/>
            <p:nvPr/>
          </p:nvSpPr>
          <p:spPr>
            <a:xfrm>
              <a:off x="5368161" y="4142584"/>
              <a:ext cx="1416085" cy="461759"/>
            </a:xfrm>
            <a:prstGeom prst="rect">
              <a:avLst/>
            </a:prstGeom>
          </p:spPr>
          <p:txBody>
            <a:bodyPr wrap="none" lIns="91412" tIns="45707" rIns="91412" bIns="45707">
              <a:spAutoFit/>
            </a:bodyPr>
            <a:lstStyle/>
            <a:p>
              <a:pPr defTabSz="914126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71CD453-C0B6-4275-80FE-721654F9FFBC}"/>
                </a:ext>
              </a:extLst>
            </p:cNvPr>
            <p:cNvSpPr/>
            <p:nvPr/>
          </p:nvSpPr>
          <p:spPr>
            <a:xfrm>
              <a:off x="4862511" y="4636216"/>
              <a:ext cx="2485979" cy="576372"/>
            </a:xfrm>
            <a:prstGeom prst="rect">
              <a:avLst/>
            </a:prstGeom>
          </p:spPr>
          <p:txBody>
            <a:bodyPr wrap="square" lIns="91412" tIns="45707" rIns="91412" bIns="45707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76724F6-655C-46C0-91ED-80920AF83BF7}"/>
                </a:ext>
              </a:extLst>
            </p:cNvPr>
            <p:cNvSpPr/>
            <p:nvPr/>
          </p:nvSpPr>
          <p:spPr>
            <a:xfrm>
              <a:off x="8691467" y="4142583"/>
              <a:ext cx="1416085" cy="461759"/>
            </a:xfrm>
            <a:prstGeom prst="rect">
              <a:avLst/>
            </a:prstGeom>
          </p:spPr>
          <p:txBody>
            <a:bodyPr wrap="none" lIns="91412" tIns="45707" rIns="91412" bIns="45707">
              <a:spAutoFit/>
            </a:bodyPr>
            <a:lstStyle/>
            <a:p>
              <a:pPr defTabSz="914126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8EB35EA-474B-4231-BA5D-525A4689B86D}"/>
                </a:ext>
              </a:extLst>
            </p:cNvPr>
            <p:cNvSpPr/>
            <p:nvPr/>
          </p:nvSpPr>
          <p:spPr>
            <a:xfrm>
              <a:off x="8145113" y="4615728"/>
              <a:ext cx="2551485" cy="576372"/>
            </a:xfrm>
            <a:prstGeom prst="rect">
              <a:avLst/>
            </a:prstGeom>
          </p:spPr>
          <p:txBody>
            <a:bodyPr wrap="square" lIns="91412" tIns="45707" rIns="91412" bIns="45707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grpSp>
          <p:nvGrpSpPr>
            <p:cNvPr id="33" name="组合 2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CE0ECDE-05A7-4B13-AADF-7686C598AEE2}"/>
                </a:ext>
              </a:extLst>
            </p:cNvPr>
            <p:cNvGrpSpPr/>
            <p:nvPr/>
          </p:nvGrpSpPr>
          <p:grpSpPr>
            <a:xfrm>
              <a:off x="2430576" y="2798280"/>
              <a:ext cx="334769" cy="333396"/>
              <a:chOff x="7023100" y="398463"/>
              <a:chExt cx="784225" cy="781050"/>
            </a:xfrm>
          </p:grpSpPr>
          <p:sp>
            <p:nvSpPr>
              <p:cNvPr id="40" name="Oval 80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2E30EAA-6068-47E3-B6CA-E261CF5B00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78700" y="754063"/>
                <a:ext cx="69850" cy="698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Oval 8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DDDC8E5-1A1E-4882-BB04-214716244B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3100" y="398463"/>
                <a:ext cx="784225" cy="7810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Oval 8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38087BF-A12F-4899-9D4A-FFBA776B1D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2338" y="647700"/>
                <a:ext cx="285750" cy="282575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Line 83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F0CC8F6-5998-4862-9E28-1B6DCE0AF8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578725" y="554038"/>
                <a:ext cx="100012" cy="904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Line 84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93FB640-5526-41CE-AA65-06785480F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81850" y="949325"/>
                <a:ext cx="87312" cy="1031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2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910A8A3-0248-4F9D-ABBA-94100D79D5F6}"/>
                </a:ext>
              </a:extLst>
            </p:cNvPr>
            <p:cNvGrpSpPr/>
            <p:nvPr/>
          </p:nvGrpSpPr>
          <p:grpSpPr>
            <a:xfrm>
              <a:off x="9140978" y="2798280"/>
              <a:ext cx="334769" cy="333396"/>
              <a:chOff x="7023100" y="398463"/>
              <a:chExt cx="784225" cy="781050"/>
            </a:xfrm>
          </p:grpSpPr>
          <p:sp>
            <p:nvSpPr>
              <p:cNvPr id="35" name="Oval 80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CE9DA73-8F98-4508-BE28-BA562D9609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78700" y="754063"/>
                <a:ext cx="69850" cy="698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Oval 8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87B555F-AF57-4BD6-B916-6D14F12B99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3100" y="398463"/>
                <a:ext cx="784225" cy="7810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Oval 8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1F94AB5-0F68-4DDB-BCB1-D77B1CB68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2338" y="647700"/>
                <a:ext cx="285750" cy="282575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Line 83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96E0FBA-ECDC-4942-B453-7B19B1330B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578725" y="554038"/>
                <a:ext cx="100012" cy="904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Line 84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CE3EEF3-332D-456E-B834-E3EA7B687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81850" y="949325"/>
                <a:ext cx="87312" cy="1031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>
                <a:prstTxWarp prst="textNoShape">
                  <a:avLst/>
                </a:prstTxWarp>
              </a:bodyPr>
              <a:lstStyle/>
              <a:p>
                <a:pPr defTabSz="914126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30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sp>
        <p:nvSpPr>
          <p:cNvPr id="8" name="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842D158-3BA0-486A-B41A-A9E3AC8294A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632114" y="3807922"/>
            <a:ext cx="4927772" cy="1820538"/>
          </a:xfrm>
          <a:custGeom>
            <a:avLst/>
            <a:gdLst>
              <a:gd name="connsiteX0" fmla="*/ 1947928 w 3895857"/>
              <a:gd name="connsiteY0" fmla="*/ 0 h 1507066"/>
              <a:gd name="connsiteX1" fmla="*/ 3872402 w 3895857"/>
              <a:gd name="connsiteY1" fmla="*/ 1415848 h 1507066"/>
              <a:gd name="connsiteX2" fmla="*/ 3895857 w 3895857"/>
              <a:gd name="connsiteY2" fmla="*/ 1507066 h 1507066"/>
              <a:gd name="connsiteX3" fmla="*/ 0 w 3895857"/>
              <a:gd name="connsiteY3" fmla="*/ 1507066 h 1507066"/>
              <a:gd name="connsiteX4" fmla="*/ 23455 w 3895857"/>
              <a:gd name="connsiteY4" fmla="*/ 1415848 h 1507066"/>
              <a:gd name="connsiteX5" fmla="*/ 1947928 w 3895857"/>
              <a:gd name="connsiteY5" fmla="*/ 0 h 1507066"/>
              <a:gd name="connsiteX0" fmla="*/ 3895857 w 3987297"/>
              <a:gd name="connsiteY0" fmla="*/ 1507066 h 1598506"/>
              <a:gd name="connsiteX1" fmla="*/ 0 w 3987297"/>
              <a:gd name="connsiteY1" fmla="*/ 1507066 h 1598506"/>
              <a:gd name="connsiteX2" fmla="*/ 23455 w 3987297"/>
              <a:gd name="connsiteY2" fmla="*/ 1415848 h 1598506"/>
              <a:gd name="connsiteX3" fmla="*/ 1947928 w 3987297"/>
              <a:gd name="connsiteY3" fmla="*/ 0 h 1598506"/>
              <a:gd name="connsiteX4" fmla="*/ 3872402 w 3987297"/>
              <a:gd name="connsiteY4" fmla="*/ 1415848 h 1598506"/>
              <a:gd name="connsiteX5" fmla="*/ 3987297 w 3987297"/>
              <a:gd name="connsiteY5" fmla="*/ 1598506 h 1598506"/>
              <a:gd name="connsiteX0" fmla="*/ 3895857 w 3895857"/>
              <a:gd name="connsiteY0" fmla="*/ 1507066 h 1507066"/>
              <a:gd name="connsiteX1" fmla="*/ 0 w 3895857"/>
              <a:gd name="connsiteY1" fmla="*/ 1507066 h 1507066"/>
              <a:gd name="connsiteX2" fmla="*/ 23455 w 3895857"/>
              <a:gd name="connsiteY2" fmla="*/ 1415848 h 1507066"/>
              <a:gd name="connsiteX3" fmla="*/ 1947928 w 3895857"/>
              <a:gd name="connsiteY3" fmla="*/ 0 h 1507066"/>
              <a:gd name="connsiteX4" fmla="*/ 3872402 w 3895857"/>
              <a:gd name="connsiteY4" fmla="*/ 1415848 h 1507066"/>
              <a:gd name="connsiteX0" fmla="*/ 0 w 3872402"/>
              <a:gd name="connsiteY0" fmla="*/ 1507066 h 1507066"/>
              <a:gd name="connsiteX1" fmla="*/ 23455 w 3872402"/>
              <a:gd name="connsiteY1" fmla="*/ 1415848 h 1507066"/>
              <a:gd name="connsiteX2" fmla="*/ 1947928 w 3872402"/>
              <a:gd name="connsiteY2" fmla="*/ 0 h 1507066"/>
              <a:gd name="connsiteX3" fmla="*/ 3872402 w 3872402"/>
              <a:gd name="connsiteY3" fmla="*/ 1415848 h 1507066"/>
              <a:gd name="connsiteX0" fmla="*/ 0 w 3848947"/>
              <a:gd name="connsiteY0" fmla="*/ 1415848 h 1415848"/>
              <a:gd name="connsiteX1" fmla="*/ 1924473 w 3848947"/>
              <a:gd name="connsiteY1" fmla="*/ 0 h 1415848"/>
              <a:gd name="connsiteX2" fmla="*/ 3848947 w 3848947"/>
              <a:gd name="connsiteY2" fmla="*/ 1415848 h 1415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8947" h="1415848">
                <a:moveTo>
                  <a:pt x="0" y="1415848"/>
                </a:moveTo>
                <a:cubicBezTo>
                  <a:pt x="255130" y="595577"/>
                  <a:pt x="1020249" y="0"/>
                  <a:pt x="1924473" y="0"/>
                </a:cubicBezTo>
                <a:cubicBezTo>
                  <a:pt x="2828697" y="0"/>
                  <a:pt x="3593816" y="595577"/>
                  <a:pt x="3848947" y="1415848"/>
                </a:cubicBezTo>
              </a:path>
            </a:pathLst>
          </a:cu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 defTabSz="1088387">
              <a:defRPr/>
            </a:pPr>
            <a:endParaRPr lang="zh-CN" altLang="en-US" sz="1799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" name="2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78EEA73-2362-4A57-854F-6AFA2FE551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482443" y="4177335"/>
            <a:ext cx="302904" cy="304104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87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" name="3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FEEF1D7-8BEE-41AF-9483-51808D4CD9E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277312" y="5171285"/>
            <a:ext cx="302903" cy="304103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87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2" name="4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00535DF-ADA8-4C8C-92C2-F2C8CD5C5B2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H="1">
            <a:off x="5943532" y="3665056"/>
            <a:ext cx="304937" cy="304103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87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3" name="5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B1761DF-6F60-4750-9747-D9ED70439BE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H="1">
            <a:off x="4402587" y="4177335"/>
            <a:ext cx="304937" cy="304104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87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4" name="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D43E71E-2299-43EC-9D0A-165BAA45930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H="1">
            <a:off x="3605687" y="5171285"/>
            <a:ext cx="302903" cy="304103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87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5ACFD7B-086B-4F0E-87B6-006F9F65D37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333468" y="4326327"/>
            <a:ext cx="3525065" cy="1302134"/>
          </a:xfrm>
          <a:custGeom>
            <a:avLst/>
            <a:gdLst>
              <a:gd name="connsiteX0" fmla="*/ 1947928 w 3895857"/>
              <a:gd name="connsiteY0" fmla="*/ 0 h 1507066"/>
              <a:gd name="connsiteX1" fmla="*/ 3872402 w 3895857"/>
              <a:gd name="connsiteY1" fmla="*/ 1415848 h 1507066"/>
              <a:gd name="connsiteX2" fmla="*/ 3895857 w 3895857"/>
              <a:gd name="connsiteY2" fmla="*/ 1507066 h 1507066"/>
              <a:gd name="connsiteX3" fmla="*/ 0 w 3895857"/>
              <a:gd name="connsiteY3" fmla="*/ 1507066 h 1507066"/>
              <a:gd name="connsiteX4" fmla="*/ 23455 w 3895857"/>
              <a:gd name="connsiteY4" fmla="*/ 1415848 h 1507066"/>
              <a:gd name="connsiteX5" fmla="*/ 1947928 w 3895857"/>
              <a:gd name="connsiteY5" fmla="*/ 0 h 1507066"/>
              <a:gd name="connsiteX0" fmla="*/ 3895857 w 3987297"/>
              <a:gd name="connsiteY0" fmla="*/ 1507066 h 1598506"/>
              <a:gd name="connsiteX1" fmla="*/ 0 w 3987297"/>
              <a:gd name="connsiteY1" fmla="*/ 1507066 h 1598506"/>
              <a:gd name="connsiteX2" fmla="*/ 23455 w 3987297"/>
              <a:gd name="connsiteY2" fmla="*/ 1415848 h 1598506"/>
              <a:gd name="connsiteX3" fmla="*/ 1947928 w 3987297"/>
              <a:gd name="connsiteY3" fmla="*/ 0 h 1598506"/>
              <a:gd name="connsiteX4" fmla="*/ 3872402 w 3987297"/>
              <a:gd name="connsiteY4" fmla="*/ 1415848 h 1598506"/>
              <a:gd name="connsiteX5" fmla="*/ 3987297 w 3987297"/>
              <a:gd name="connsiteY5" fmla="*/ 1598506 h 1598506"/>
              <a:gd name="connsiteX0" fmla="*/ 3895857 w 3895857"/>
              <a:gd name="connsiteY0" fmla="*/ 1507066 h 1507066"/>
              <a:gd name="connsiteX1" fmla="*/ 0 w 3895857"/>
              <a:gd name="connsiteY1" fmla="*/ 1507066 h 1507066"/>
              <a:gd name="connsiteX2" fmla="*/ 23455 w 3895857"/>
              <a:gd name="connsiteY2" fmla="*/ 1415848 h 1507066"/>
              <a:gd name="connsiteX3" fmla="*/ 1947928 w 3895857"/>
              <a:gd name="connsiteY3" fmla="*/ 0 h 1507066"/>
              <a:gd name="connsiteX4" fmla="*/ 3872402 w 3895857"/>
              <a:gd name="connsiteY4" fmla="*/ 1415848 h 1507066"/>
              <a:gd name="connsiteX0" fmla="*/ 0 w 3872402"/>
              <a:gd name="connsiteY0" fmla="*/ 1507066 h 1507066"/>
              <a:gd name="connsiteX1" fmla="*/ 23455 w 3872402"/>
              <a:gd name="connsiteY1" fmla="*/ 1415848 h 1507066"/>
              <a:gd name="connsiteX2" fmla="*/ 1947928 w 3872402"/>
              <a:gd name="connsiteY2" fmla="*/ 0 h 1507066"/>
              <a:gd name="connsiteX3" fmla="*/ 3872402 w 3872402"/>
              <a:gd name="connsiteY3" fmla="*/ 1415848 h 1507066"/>
              <a:gd name="connsiteX0" fmla="*/ 0 w 3848947"/>
              <a:gd name="connsiteY0" fmla="*/ 1415848 h 1415848"/>
              <a:gd name="connsiteX1" fmla="*/ 1924473 w 3848947"/>
              <a:gd name="connsiteY1" fmla="*/ 0 h 1415848"/>
              <a:gd name="connsiteX2" fmla="*/ 3848947 w 3848947"/>
              <a:gd name="connsiteY2" fmla="*/ 1415848 h 1415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8947" h="1415848">
                <a:moveTo>
                  <a:pt x="0" y="1415848"/>
                </a:moveTo>
                <a:cubicBezTo>
                  <a:pt x="255130" y="595577"/>
                  <a:pt x="1020249" y="0"/>
                  <a:pt x="1924473" y="0"/>
                </a:cubicBezTo>
                <a:cubicBezTo>
                  <a:pt x="2828697" y="0"/>
                  <a:pt x="3593816" y="595577"/>
                  <a:pt x="3848947" y="1415848"/>
                </a:cubicBezTo>
              </a:path>
            </a:pathLst>
          </a:custGeom>
          <a:solidFill>
            <a:srgbClr val="A8E6D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16" tIns="257124" rIns="171416" bIns="54425" anchor="ctr">
            <a:normAutofit/>
          </a:bodyPr>
          <a:lstStyle/>
          <a:p>
            <a:pPr algn="ctr" defTabSz="1088387">
              <a:defRPr/>
            </a:pPr>
            <a:endParaRPr lang="zh-CN" altLang="en-US" sz="1999" b="1" dirty="0">
              <a:solidFill>
                <a:prstClr val="white">
                  <a:lumMod val="9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1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894C17B-8942-42FE-A150-173984319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895" y="4637061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55CFF07-6A28-4991-A1F8-944ADDF14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2580" y="3248263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1A31359-96BD-48DE-8999-7D1699C14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9960" y="3050078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6FC0786-9A35-47BF-B216-D44AA85A1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4882" y="4657230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DA52F7B-6088-4242-8D0A-C6EF6D3E2F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32649">
            <a:off x="6061635" y="1740613"/>
            <a:ext cx="1398019" cy="1360572"/>
          </a:xfrm>
          <a:prstGeom prst="rect">
            <a:avLst/>
          </a:prstGeom>
        </p:spPr>
      </p:pic>
      <p:sp>
        <p:nvSpPr>
          <p:cNvPr id="22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1A00E34-5868-4A4B-934E-750A00C38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273" y="2403980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275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erris dir="l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1" grpId="0"/>
      <p:bldP spid="23" grpId="0"/>
      <p:bldP spid="24" grpId="0"/>
      <p:bldP spid="25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EBB9D86F-941E-4006-986C-65BE80170D95}"/>
              </a:ext>
            </a:extLst>
          </p:cNvPr>
          <p:cNvGrpSpPr/>
          <p:nvPr/>
        </p:nvGrpSpPr>
        <p:grpSpPr>
          <a:xfrm>
            <a:off x="739336" y="2162790"/>
            <a:ext cx="10713327" cy="2836709"/>
            <a:chOff x="739336" y="2162790"/>
            <a:chExt cx="10713327" cy="283670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199C8BAA-6E50-4E13-B7D6-515E7B099794}"/>
                </a:ext>
              </a:extLst>
            </p:cNvPr>
            <p:cNvGrpSpPr/>
            <p:nvPr/>
          </p:nvGrpSpPr>
          <p:grpSpPr>
            <a:xfrm>
              <a:off x="739336" y="2162790"/>
              <a:ext cx="10713327" cy="2836709"/>
              <a:chOff x="722940" y="1861943"/>
              <a:chExt cx="10716117" cy="2837448"/>
            </a:xfrm>
          </p:grpSpPr>
          <p:sp>
            <p:nvSpPr>
              <p:cNvPr id="8" name="Shape 539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1D3D748A-FBA1-489A-95C7-55513BCF0FEF}"/>
                  </a:ext>
                </a:extLst>
              </p:cNvPr>
              <p:cNvSpPr/>
              <p:nvPr/>
            </p:nvSpPr>
            <p:spPr>
              <a:xfrm>
                <a:off x="722940" y="1978563"/>
                <a:ext cx="10716117" cy="2600609"/>
              </a:xfrm>
              <a:prstGeom prst="roundRect">
                <a:avLst>
                  <a:gd name="adj" fmla="val 3663"/>
                </a:avLst>
              </a:prstGeom>
              <a:solidFill>
                <a:srgbClr val="A8E6D6"/>
              </a:solidFill>
              <a:ln w="12700"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626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Shape 54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6F45F356-04FC-440B-B4AD-178F4A5515AC}"/>
                  </a:ext>
                </a:extLst>
              </p:cNvPr>
              <p:cNvSpPr/>
              <p:nvPr/>
            </p:nvSpPr>
            <p:spPr>
              <a:xfrm flipV="1">
                <a:off x="3303529" y="2047091"/>
                <a:ext cx="1" cy="2600358"/>
              </a:xfrm>
              <a:prstGeom prst="line">
                <a:avLst/>
              </a:prstGeom>
              <a:ln w="38100">
                <a:solidFill>
                  <a:srgbClr val="EDEFF3"/>
                </a:solidFill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626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Shape 554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87BBD66B-B73D-4BF8-B796-AAFA6FB9CECB}"/>
                  </a:ext>
                </a:extLst>
              </p:cNvPr>
              <p:cNvSpPr/>
              <p:nvPr/>
            </p:nvSpPr>
            <p:spPr>
              <a:xfrm>
                <a:off x="1565956" y="2473207"/>
                <a:ext cx="826933" cy="31115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626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Shape 555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A996CD5C-04DF-4C86-AE7D-8BE5251106B9}"/>
                  </a:ext>
                </a:extLst>
              </p:cNvPr>
              <p:cNvSpPr/>
              <p:nvPr/>
            </p:nvSpPr>
            <p:spPr>
              <a:xfrm>
                <a:off x="1795035" y="2479994"/>
                <a:ext cx="368773" cy="2975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a16="http://schemas.microsoft.com/office/drawing/2014/main" xmlns="" val="1"/>
                </a:ext>
              </a:extLst>
            </p:spPr>
            <p:txBody>
              <a:bodyPr wrap="none" lIns="25393" tIns="25393" rIns="25393" bIns="25393" anchor="ctr">
                <a:spAutoFit/>
              </a:bodyPr>
              <a:lstStyle>
                <a:lvl1pPr>
                  <a:defRPr sz="2200">
                    <a:solidFill>
                      <a:srgbClr val="FFFFFF"/>
                    </a:solidFill>
                  </a:defRPr>
                </a:lvl1pPr>
              </a:lstStyle>
              <a:p>
                <a:pPr algn="ctr" defTabSz="412626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kern="0" cap="all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01</a:t>
                </a:r>
                <a:endParaRPr sz="1600" kern="0" cap="all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Shape 556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79809E5C-02F8-4EAB-8C7A-6508E52480E0}"/>
                  </a:ext>
                </a:extLst>
              </p:cNvPr>
              <p:cNvSpPr/>
              <p:nvPr/>
            </p:nvSpPr>
            <p:spPr>
              <a:xfrm>
                <a:off x="4277670" y="2473207"/>
                <a:ext cx="826933" cy="31115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626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Shape 557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8C68C681-0233-4B04-BA6E-7CEDA2E1584C}"/>
                  </a:ext>
                </a:extLst>
              </p:cNvPr>
              <p:cNvSpPr/>
              <p:nvPr/>
            </p:nvSpPr>
            <p:spPr>
              <a:xfrm>
                <a:off x="4506750" y="2479994"/>
                <a:ext cx="368773" cy="2975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a16="http://schemas.microsoft.com/office/drawing/2014/main" xmlns="" val="1"/>
                </a:ext>
              </a:extLst>
            </p:spPr>
            <p:txBody>
              <a:bodyPr wrap="none" lIns="25393" tIns="25393" rIns="25393" bIns="25393" anchor="ctr">
                <a:spAutoFit/>
              </a:bodyPr>
              <a:lstStyle>
                <a:lvl1pPr>
                  <a:defRPr sz="2200">
                    <a:solidFill>
                      <a:srgbClr val="FFFFFF"/>
                    </a:solidFill>
                  </a:defRPr>
                </a:lvl1pPr>
              </a:lstStyle>
              <a:p>
                <a:pPr algn="ctr" defTabSz="412626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kern="0" cap="all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02</a:t>
                </a:r>
                <a:endParaRPr sz="1600" kern="0" cap="all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Shape 55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3D0B2731-F800-42CA-9E81-BA1598C3B854}"/>
                  </a:ext>
                </a:extLst>
              </p:cNvPr>
              <p:cNvSpPr/>
              <p:nvPr/>
            </p:nvSpPr>
            <p:spPr>
              <a:xfrm>
                <a:off x="9767184" y="2473207"/>
                <a:ext cx="826933" cy="31115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626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Shape 559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8058D9AF-2871-4489-89E8-59DEFAE46B9B}"/>
                  </a:ext>
                </a:extLst>
              </p:cNvPr>
              <p:cNvSpPr/>
              <p:nvPr/>
            </p:nvSpPr>
            <p:spPr>
              <a:xfrm>
                <a:off x="9996263" y="2479994"/>
                <a:ext cx="368773" cy="2975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a16="http://schemas.microsoft.com/office/drawing/2014/main" xmlns="" val="1"/>
                </a:ext>
              </a:extLst>
            </p:spPr>
            <p:txBody>
              <a:bodyPr wrap="none" lIns="25393" tIns="25393" rIns="25393" bIns="25393" anchor="ctr">
                <a:spAutoFit/>
              </a:bodyPr>
              <a:lstStyle>
                <a:lvl1pPr>
                  <a:defRPr sz="2200">
                    <a:solidFill>
                      <a:srgbClr val="FFFFFF"/>
                    </a:solidFill>
                  </a:defRPr>
                </a:lvl1pPr>
              </a:lstStyle>
              <a:p>
                <a:pPr algn="ctr" defTabSz="412626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kern="0" cap="all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03</a:t>
                </a:r>
              </a:p>
            </p:txBody>
          </p:sp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914A8DEB-48C8-4216-BFA1-4D028F1BF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971820" y="1861943"/>
                <a:ext cx="2812337" cy="2837448"/>
              </a:xfrm>
              <a:custGeom>
                <a:avLst/>
                <a:gdLst>
                  <a:gd name="connsiteX0" fmla="*/ 0 w 2743201"/>
                  <a:gd name="connsiteY0" fmla="*/ 0 h 2601480"/>
                  <a:gd name="connsiteX1" fmla="*/ 2743201 w 2743201"/>
                  <a:gd name="connsiteY1" fmla="*/ 0 h 2601480"/>
                  <a:gd name="connsiteX2" fmla="*/ 2743201 w 2743201"/>
                  <a:gd name="connsiteY2" fmla="*/ 2601480 h 2601480"/>
                  <a:gd name="connsiteX3" fmla="*/ 0 w 2743201"/>
                  <a:gd name="connsiteY3" fmla="*/ 2601480 h 2601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43201" h="2601480">
                    <a:moveTo>
                      <a:pt x="0" y="0"/>
                    </a:moveTo>
                    <a:lnTo>
                      <a:pt x="2743201" y="0"/>
                    </a:lnTo>
                    <a:lnTo>
                      <a:pt x="2743201" y="2601480"/>
                    </a:lnTo>
                    <a:lnTo>
                      <a:pt x="0" y="2601480"/>
                    </a:lnTo>
                    <a:close/>
                  </a:path>
                </a:pathLst>
              </a:custGeom>
              <a:ln>
                <a:noFill/>
              </a:ln>
            </p:spPr>
          </p:pic>
        </p:grpSp>
        <p:sp>
          <p:nvSpPr>
            <p:cNvPr id="22" name="矩形 2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A789D524-2A64-421C-840F-11EACC98C2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440" y="3500836"/>
              <a:ext cx="1991710" cy="11182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ts val="2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输入您的标题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0DC84485-87C3-4A77-9F27-808300CCC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6848" y="3576273"/>
              <a:ext cx="1991710" cy="11182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ts val="2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输入您的标题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ma14="http://schemas.microsoft.com/office/mac/drawingml/2011/main" xmlns:a14="http://schemas.microsoft.com/office/drawing/2010/main" xmlns="" id="{07A261FF-0B12-49CC-93DB-2149C7E74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4228" y="3579346"/>
              <a:ext cx="1991710" cy="11182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ts val="2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输入您的标题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711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conveyor dir="l"/>
      </p:transition>
    </mc:Choice>
    <mc:Fallback xmlns:ma14="http://schemas.microsoft.com/office/mac/drawingml/2011/main"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820388D-AD3D-4B66-AC82-2CA77F1D0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AC9C6A2-75D3-47F1-9FA2-B87B6D0BBC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3116" y="240948"/>
            <a:ext cx="7573799" cy="66170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F574E0F-642D-4F92-96BE-FA956BBF2E0E}"/>
              </a:ext>
            </a:extLst>
          </p:cNvPr>
          <p:cNvGrpSpPr/>
          <p:nvPr/>
        </p:nvGrpSpPr>
        <p:grpSpPr>
          <a:xfrm>
            <a:off x="2815054" y="1769627"/>
            <a:ext cx="6567092" cy="3318746"/>
            <a:chOff x="1640006" y="1177119"/>
            <a:chExt cx="8911985" cy="4503761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5044F75-CED0-47B1-9868-F203136698D7}"/>
                </a:ext>
              </a:extLst>
            </p:cNvPr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12D9D5A-A8CB-412B-81C6-DE29E857E6DC}"/>
                </a:ext>
              </a:extLst>
            </p:cNvPr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21E80F5-74D7-48B0-9CE7-72CCF30AC0F9}"/>
              </a:ext>
            </a:extLst>
          </p:cNvPr>
          <p:cNvSpPr txBox="1">
            <a:spLocks/>
          </p:cNvSpPr>
          <p:nvPr/>
        </p:nvSpPr>
        <p:spPr>
          <a:xfrm>
            <a:off x="3727899" y="3016443"/>
            <a:ext cx="4736202" cy="1049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给家长的建议</a:t>
            </a:r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25D608-D4AD-42A8-B2E0-6B098F8184C7}"/>
              </a:ext>
            </a:extLst>
          </p:cNvPr>
          <p:cNvSpPr txBox="1">
            <a:spLocks/>
          </p:cNvSpPr>
          <p:nvPr/>
        </p:nvSpPr>
        <p:spPr>
          <a:xfrm>
            <a:off x="4773495" y="2133660"/>
            <a:ext cx="2630044" cy="750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PART  THREE</a:t>
            </a:r>
            <a:endParaRPr lang="zh-CN" altLang="en-US" sz="3600" spc="-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9B73F3D-5333-4A7F-B544-72347A37D9ED}"/>
              </a:ext>
            </a:extLst>
          </p:cNvPr>
          <p:cNvSpPr/>
          <p:nvPr/>
        </p:nvSpPr>
        <p:spPr>
          <a:xfrm>
            <a:off x="3790060" y="3891634"/>
            <a:ext cx="4633506" cy="6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spcBef>
                <a:spcPct val="0"/>
              </a:spcBef>
            </a:pPr>
            <a:r>
              <a:rPr lang="en-US" altLang="zh-CN" sz="14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400" spc="600" dirty="0">
              <a:solidFill>
                <a:prstClr val="black">
                  <a:lumMod val="95000"/>
                  <a:lumOff val="5000"/>
                </a:prstClr>
              </a:solidFill>
              <a:cs typeface="+mn-ea"/>
              <a:sym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0C27E4A-90AB-4A78-940E-C309FB6BC0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2296" y="3793285"/>
            <a:ext cx="1789826" cy="209097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6002F5B-B437-49A5-A1AA-3AC3A51A26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08131" y="631595"/>
            <a:ext cx="4736202" cy="257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08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4249874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 家 长 的 建 议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5166BF7-1D05-4823-816A-A8E8411583BB}"/>
              </a:ext>
            </a:extLst>
          </p:cNvPr>
          <p:cNvGrpSpPr/>
          <p:nvPr/>
        </p:nvGrpSpPr>
        <p:grpSpPr>
          <a:xfrm>
            <a:off x="3544113" y="2670392"/>
            <a:ext cx="5103775" cy="3060681"/>
            <a:chOff x="3549650" y="2669206"/>
            <a:chExt cx="5111750" cy="3065463"/>
          </a:xfrm>
        </p:grpSpPr>
        <p:cxnSp>
          <p:nvCxnSpPr>
            <p:cNvPr id="23" name="直接连接符 1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297164-6BE7-403D-B9A2-431BCF1674B2}"/>
                </a:ext>
              </a:extLst>
            </p:cNvPr>
            <p:cNvCxnSpPr>
              <a:cxnSpLocks noChangeShapeType="1"/>
              <a:stCxn id="24" idx="0"/>
            </p:cNvCxnSpPr>
            <p:nvPr/>
          </p:nvCxnSpPr>
          <p:spPr bwMode="auto">
            <a:xfrm flipV="1">
              <a:off x="4316413" y="3766169"/>
              <a:ext cx="7937" cy="647700"/>
            </a:xfrm>
            <a:prstGeom prst="line">
              <a:avLst/>
            </a:prstGeom>
            <a:noFill/>
            <a:ln w="9525">
              <a:solidFill>
                <a:srgbClr val="A8E6D6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4" name="等腰三角形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6520D69-829D-4856-A120-4CD1354AE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9650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rgbClr val="A8E6D6"/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1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6415C5A-E40C-4B0A-9D5E-F085E7332C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5241" y="3269281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2937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98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6" name="等腰三角形 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ED99FBA-027E-4038-B9BD-93B93F94D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000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27" name="直接连接符 1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041A74C-EF01-448B-826F-0656E3B6F4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207000" y="3166094"/>
              <a:ext cx="7938" cy="1260475"/>
            </a:xfrm>
            <a:prstGeom prst="lin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8" name="文本框 2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B41B06C-D9D6-4EA2-86ED-17C2DC65F7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0591" y="2669206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2937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98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9" name="等腰三角形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78EA232-167B-44A7-BCF2-17392587D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8763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rgbClr val="A8E6D6"/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0" name="直接连接符 1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A59F201-5249-42DB-855D-90EFAD01EF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105525" y="3766169"/>
              <a:ext cx="6350" cy="647700"/>
            </a:xfrm>
            <a:prstGeom prst="line">
              <a:avLst/>
            </a:prstGeom>
            <a:noFill/>
            <a:ln w="9525">
              <a:solidFill>
                <a:srgbClr val="A8E6D6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1" name="文本框 2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869BEF2-19AA-4E97-8AC2-D6CE52A097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4354" y="3269281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2937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98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32" name="等腰三角形 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2BFED17-3FFD-43EF-8D97-0A7A4281D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2525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3" name="直接连接符 1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77D5D96-2278-4700-9932-0644418C88B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996113" y="3166094"/>
              <a:ext cx="7937" cy="1260475"/>
            </a:xfrm>
            <a:prstGeom prst="line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4" name="文本框 2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835014E-BF36-4C53-923F-B3CBBFD8BF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8116" y="2669206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2937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98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35" name="等腰三角形 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12F6939-C446-402F-9BE5-3EB0C81A8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7875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rgbClr val="A8E6D6"/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6" name="直接连接符 1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B09E1C9-2A79-42C8-9D4F-EFC2D84234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894638" y="3766169"/>
              <a:ext cx="6350" cy="647700"/>
            </a:xfrm>
            <a:prstGeom prst="line">
              <a:avLst/>
            </a:prstGeom>
            <a:noFill/>
            <a:ln w="9525">
              <a:solidFill>
                <a:srgbClr val="A8E6D6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7" name="文本框 2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689C97A-515A-46D2-98F0-11FFB678B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3466" y="3269281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2937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198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</a:p>
          </p:txBody>
        </p:sp>
      </p:grpSp>
      <p:sp>
        <p:nvSpPr>
          <p:cNvPr id="42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6096D9E-37CA-48C6-844E-A6A35E30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1641" y="2584504"/>
            <a:ext cx="2470310" cy="8327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4AC5918-AD1B-4531-867B-703F4C4D9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1642" y="4721252"/>
            <a:ext cx="2470310" cy="8327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18FAE92-FAAF-4982-B843-548D506D2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382" y="2584504"/>
            <a:ext cx="2470310" cy="8327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F2D201A-A75C-4846-8F56-70272C1AB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383" y="4721252"/>
            <a:ext cx="2470310" cy="8327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126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2" grpId="0"/>
      <p:bldP spid="43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4249874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 家 长 的 建 议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" name="PA-组合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B9ABEE1-5917-458C-A52D-B1B85C5C5E36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412611" y="2027993"/>
            <a:ext cx="4303239" cy="1683439"/>
            <a:chOff x="1373283" y="1919840"/>
            <a:chExt cx="4303239" cy="1683439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DDAA47F-CBAB-4173-826D-0850D3F8D0F9}"/>
                </a:ext>
              </a:extLst>
            </p:cNvPr>
            <p:cNvGrpSpPr/>
            <p:nvPr/>
          </p:nvGrpSpPr>
          <p:grpSpPr>
            <a:xfrm>
              <a:off x="1373283" y="1921064"/>
              <a:ext cx="4303239" cy="1682215"/>
              <a:chOff x="1300855" y="2328470"/>
              <a:chExt cx="4303239" cy="1682215"/>
            </a:xfrm>
          </p:grpSpPr>
          <p:sp>
            <p:nvSpPr>
              <p:cNvPr id="12" name="PA-圆角矩形 227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4120451-AE12-4969-81B2-F2A52735F9EB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1300855" y="2507997"/>
                <a:ext cx="4303239" cy="1502688"/>
              </a:xfrm>
              <a:prstGeom prst="roundRect">
                <a:avLst>
                  <a:gd name="adj" fmla="val 11847"/>
                </a:avLst>
              </a:prstGeom>
              <a:solidFill>
                <a:sysClr val="window" lastClr="FFFFFF">
                  <a:lumMod val="95000"/>
                </a:sysClr>
              </a:solidFill>
              <a:ln w="9525" cap="flat">
                <a:solidFill>
                  <a:srgbClr val="FFFFFF">
                    <a:lumMod val="75000"/>
                  </a:srgbClr>
                </a:solidFill>
                <a:custDash>
                  <a:ds d="380000" sp="120000"/>
                </a:custDash>
                <a:bevel/>
              </a:ln>
            </p:spPr>
            <p:txBody>
              <a:bodyPr wrap="square" lIns="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912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" name="PA-任意多边形 22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7DBB85C-FD7E-4012-9CD6-A5D44EEEDFA0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1495151" y="2328470"/>
                <a:ext cx="2432000" cy="359055"/>
              </a:xfrm>
              <a:custGeom>
                <a:avLst/>
                <a:gdLst>
                  <a:gd name="rtl" fmla="*/ 30400 w 2432000"/>
                  <a:gd name="rtt" fmla="*/ 30400 h 359055"/>
                  <a:gd name="rtr" fmla="*/ 2401600 w 2432000"/>
                  <a:gd name="rtb" fmla="*/ 328655 h 359055"/>
                </a:gdLst>
                <a:ahLst/>
                <a:cxnLst/>
                <a:rect l="rtl" t="rtt" r="rtr" b="rtb"/>
                <a:pathLst>
                  <a:path w="2432000" h="359055">
                    <a:moveTo>
                      <a:pt x="179527" y="359055"/>
                    </a:moveTo>
                    <a:lnTo>
                      <a:pt x="2252473" y="359055"/>
                    </a:lnTo>
                    <a:cubicBezTo>
                      <a:pt x="2351622" y="359055"/>
                      <a:pt x="2432000" y="278681"/>
                      <a:pt x="2432000" y="179527"/>
                    </a:cubicBezTo>
                    <a:cubicBezTo>
                      <a:pt x="2432000" y="80375"/>
                      <a:pt x="2351622" y="0"/>
                      <a:pt x="2252473" y="0"/>
                    </a:cubicBezTo>
                    <a:lnTo>
                      <a:pt x="179527" y="0"/>
                    </a:lnTo>
                    <a:cubicBezTo>
                      <a:pt x="80375" y="0"/>
                      <a:pt x="0" y="80375"/>
                      <a:pt x="0" y="179527"/>
                    </a:cubicBezTo>
                    <a:cubicBezTo>
                      <a:pt x="0" y="278681"/>
                      <a:pt x="80375" y="359055"/>
                      <a:pt x="179527" y="359055"/>
                    </a:cubicBezTo>
                    <a:close/>
                  </a:path>
                </a:pathLst>
              </a:custGeom>
              <a:solidFill>
                <a:srgbClr val="A8E6D6"/>
              </a:solidFill>
              <a:ln w="15200" cap="flat">
                <a:noFill/>
                <a:bevel/>
              </a:ln>
            </p:spPr>
            <p:txBody>
              <a:bodyPr wrap="square" lIns="36000" tIns="0" rIns="3600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64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" name="PA-文本框 2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269DEF2-628F-4D0E-B2B8-B779122CBE59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751949" y="1919840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1" name="PA-文本框 2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A31A27E-CFF4-4D3E-92F9-677487A99D84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1665897" y="2406204"/>
              <a:ext cx="36074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No matter how sad you may be, believe.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PA-组合 2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8E3C29F-B801-4573-AB3F-3D0A4B9BC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412611" y="4111514"/>
            <a:ext cx="4303239" cy="1682215"/>
            <a:chOff x="1373283" y="4003361"/>
            <a:chExt cx="4303239" cy="1682215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ADC3CD1-EDBB-4FD3-A429-54B9C743DB07}"/>
                </a:ext>
              </a:extLst>
            </p:cNvPr>
            <p:cNvGrpSpPr/>
            <p:nvPr/>
          </p:nvGrpSpPr>
          <p:grpSpPr>
            <a:xfrm>
              <a:off x="1373283" y="4003361"/>
              <a:ext cx="4303239" cy="1682215"/>
              <a:chOff x="1300855" y="2328470"/>
              <a:chExt cx="4303239" cy="1682215"/>
            </a:xfrm>
          </p:grpSpPr>
          <p:sp>
            <p:nvSpPr>
              <p:cNvPr id="18" name="PA-圆角矩形 30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D2CF81C-3C48-4E9E-B9A4-795B900B8E98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300855" y="2507997"/>
                <a:ext cx="4303239" cy="1502688"/>
              </a:xfrm>
              <a:prstGeom prst="roundRect">
                <a:avLst>
                  <a:gd name="adj" fmla="val 11847"/>
                </a:avLst>
              </a:prstGeom>
              <a:solidFill>
                <a:sysClr val="window" lastClr="FFFFFF">
                  <a:lumMod val="95000"/>
                </a:sysClr>
              </a:solidFill>
              <a:ln w="9525" cap="flat">
                <a:solidFill>
                  <a:srgbClr val="FFFFFF">
                    <a:lumMod val="75000"/>
                  </a:srgbClr>
                </a:solidFill>
                <a:custDash>
                  <a:ds d="380000" sp="120000"/>
                </a:custDash>
                <a:bevel/>
              </a:ln>
            </p:spPr>
            <p:txBody>
              <a:bodyPr wrap="square" lIns="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912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PA-任意多边形 3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833DB5B-820F-4C92-AACC-CAD7BD26F240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495151" y="2328470"/>
                <a:ext cx="2432000" cy="359055"/>
              </a:xfrm>
              <a:custGeom>
                <a:avLst/>
                <a:gdLst>
                  <a:gd name="rtl" fmla="*/ 30400 w 2432000"/>
                  <a:gd name="rtt" fmla="*/ 30400 h 359055"/>
                  <a:gd name="rtr" fmla="*/ 2401600 w 2432000"/>
                  <a:gd name="rtb" fmla="*/ 328655 h 359055"/>
                </a:gdLst>
                <a:ahLst/>
                <a:cxnLst/>
                <a:rect l="rtl" t="rtt" r="rtr" b="rtb"/>
                <a:pathLst>
                  <a:path w="2432000" h="359055">
                    <a:moveTo>
                      <a:pt x="179527" y="359055"/>
                    </a:moveTo>
                    <a:lnTo>
                      <a:pt x="2252473" y="359055"/>
                    </a:lnTo>
                    <a:cubicBezTo>
                      <a:pt x="2351622" y="359055"/>
                      <a:pt x="2432000" y="278681"/>
                      <a:pt x="2432000" y="179527"/>
                    </a:cubicBezTo>
                    <a:cubicBezTo>
                      <a:pt x="2432000" y="80375"/>
                      <a:pt x="2351622" y="0"/>
                      <a:pt x="2252473" y="0"/>
                    </a:cubicBezTo>
                    <a:lnTo>
                      <a:pt x="179527" y="0"/>
                    </a:lnTo>
                    <a:cubicBezTo>
                      <a:pt x="80375" y="0"/>
                      <a:pt x="0" y="80375"/>
                      <a:pt x="0" y="179527"/>
                    </a:cubicBezTo>
                    <a:cubicBezTo>
                      <a:pt x="0" y="278681"/>
                      <a:pt x="80375" y="359055"/>
                      <a:pt x="179527" y="359055"/>
                    </a:cubicBezTo>
                    <a:close/>
                  </a:path>
                </a:pathLst>
              </a:custGeom>
              <a:solidFill>
                <a:srgbClr val="A8E6D6"/>
              </a:solidFill>
              <a:ln w="15200" cap="flat">
                <a:noFill/>
                <a:bevel/>
              </a:ln>
            </p:spPr>
            <p:txBody>
              <a:bodyPr wrap="square" lIns="36000" tIns="0" rIns="3600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64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6" name="PA-文本框 3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7125139-1F09-4D24-B512-F09714A6A350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751949" y="4003361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R="0" lvl="0" indent="0" algn="ctr" defTabSz="4572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仓耳章鱼小丸子体 W01" panose="02020400000000000000" pitchFamily="18" charset="-122"/>
                  <a:ea typeface="仓耳章鱼小丸子体 W01" panose="02020400000000000000" pitchFamily="18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7" name="PA-文本框 3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9FC23A1-3674-490B-AEF5-54737DB38BEB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1721176" y="4522706"/>
              <a:ext cx="36074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No matter how sad you may be, believe.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PA-组合 3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31D7336-CDF8-4B23-B6FA-EB893A850C1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500658" y="2027993"/>
            <a:ext cx="4303239" cy="1683439"/>
            <a:chOff x="6461330" y="1919840"/>
            <a:chExt cx="4303239" cy="1683439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98B1F89-9D55-4280-8F0B-66DB33E3A330}"/>
                </a:ext>
              </a:extLst>
            </p:cNvPr>
            <p:cNvGrpSpPr/>
            <p:nvPr/>
          </p:nvGrpSpPr>
          <p:grpSpPr>
            <a:xfrm>
              <a:off x="6461330" y="1921064"/>
              <a:ext cx="4303239" cy="1682215"/>
              <a:chOff x="1300855" y="2328470"/>
              <a:chExt cx="4303239" cy="1682215"/>
            </a:xfrm>
          </p:grpSpPr>
          <p:sp>
            <p:nvSpPr>
              <p:cNvPr id="24" name="PA-圆角矩形 33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DE1E664-1B82-4C31-B96D-407B03ED3E9B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300855" y="2507997"/>
                <a:ext cx="4303239" cy="1502688"/>
              </a:xfrm>
              <a:prstGeom prst="roundRect">
                <a:avLst>
                  <a:gd name="adj" fmla="val 11847"/>
                </a:avLst>
              </a:prstGeom>
              <a:solidFill>
                <a:sysClr val="window" lastClr="FFFFFF">
                  <a:lumMod val="95000"/>
                </a:sysClr>
              </a:solidFill>
              <a:ln w="9525" cap="flat">
                <a:solidFill>
                  <a:srgbClr val="FFFFFF">
                    <a:lumMod val="75000"/>
                  </a:srgbClr>
                </a:solidFill>
                <a:custDash>
                  <a:ds d="380000" sp="120000"/>
                </a:custDash>
                <a:bevel/>
              </a:ln>
            </p:spPr>
            <p:txBody>
              <a:bodyPr wrap="square" lIns="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912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PA-任意多边形 34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3A2AA66-5DBC-441B-81D6-1AEE6B5EE73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495151" y="2328470"/>
                <a:ext cx="2432000" cy="359055"/>
              </a:xfrm>
              <a:custGeom>
                <a:avLst/>
                <a:gdLst>
                  <a:gd name="rtl" fmla="*/ 30400 w 2432000"/>
                  <a:gd name="rtt" fmla="*/ 30400 h 359055"/>
                  <a:gd name="rtr" fmla="*/ 2401600 w 2432000"/>
                  <a:gd name="rtb" fmla="*/ 328655 h 359055"/>
                </a:gdLst>
                <a:ahLst/>
                <a:cxnLst/>
                <a:rect l="rtl" t="rtt" r="rtr" b="rtb"/>
                <a:pathLst>
                  <a:path w="2432000" h="359055">
                    <a:moveTo>
                      <a:pt x="179527" y="359055"/>
                    </a:moveTo>
                    <a:lnTo>
                      <a:pt x="2252473" y="359055"/>
                    </a:lnTo>
                    <a:cubicBezTo>
                      <a:pt x="2351622" y="359055"/>
                      <a:pt x="2432000" y="278681"/>
                      <a:pt x="2432000" y="179527"/>
                    </a:cubicBezTo>
                    <a:cubicBezTo>
                      <a:pt x="2432000" y="80375"/>
                      <a:pt x="2351622" y="0"/>
                      <a:pt x="2252473" y="0"/>
                    </a:cubicBezTo>
                    <a:lnTo>
                      <a:pt x="179527" y="0"/>
                    </a:lnTo>
                    <a:cubicBezTo>
                      <a:pt x="80375" y="0"/>
                      <a:pt x="0" y="80375"/>
                      <a:pt x="0" y="179527"/>
                    </a:cubicBezTo>
                    <a:cubicBezTo>
                      <a:pt x="0" y="278681"/>
                      <a:pt x="80375" y="359055"/>
                      <a:pt x="179527" y="359055"/>
                    </a:cubicBezTo>
                    <a:close/>
                  </a:path>
                </a:pathLst>
              </a:custGeom>
              <a:solidFill>
                <a:srgbClr val="A8E6D6"/>
              </a:solidFill>
              <a:ln w="15200" cap="flat">
                <a:noFill/>
                <a:bevel/>
              </a:ln>
            </p:spPr>
            <p:txBody>
              <a:bodyPr wrap="square" lIns="36000" tIns="0" rIns="3600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64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2" name="PA-文本框 3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E4474A4-C980-4BCE-B2B2-8DBCCEC5473B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6839996" y="1919840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R="0" lvl="0" indent="0" algn="ctr" defTabSz="4572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仓耳章鱼小丸子体 W01" panose="02020400000000000000" pitchFamily="18" charset="-122"/>
                  <a:ea typeface="仓耳章鱼小丸子体 W01" panose="02020400000000000000" pitchFamily="18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23" name="PA-文本框 3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81C44B3-27D7-48E4-A754-93A0D746F6F4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6839996" y="2459646"/>
              <a:ext cx="36074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No matter how sad you may be, believe.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" name="PA-组合 4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5346C1C-7AA3-4E80-9E07-DE5B72361E6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00658" y="4111514"/>
            <a:ext cx="4303239" cy="1682215"/>
            <a:chOff x="6461330" y="4003361"/>
            <a:chExt cx="4303239" cy="1682215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AC65B67-A6DA-4B17-8B5A-ABD539B84394}"/>
                </a:ext>
              </a:extLst>
            </p:cNvPr>
            <p:cNvGrpSpPr/>
            <p:nvPr/>
          </p:nvGrpSpPr>
          <p:grpSpPr>
            <a:xfrm>
              <a:off x="6461330" y="4003361"/>
              <a:ext cx="4303239" cy="1682215"/>
              <a:chOff x="1300855" y="2328470"/>
              <a:chExt cx="4303239" cy="1682215"/>
            </a:xfrm>
          </p:grpSpPr>
          <p:sp>
            <p:nvSpPr>
              <p:cNvPr id="30" name="PA-圆角矩形 36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955AE75-FF7C-4C99-BFCC-6BCC100643F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300855" y="2507997"/>
                <a:ext cx="4303239" cy="1502688"/>
              </a:xfrm>
              <a:prstGeom prst="roundRect">
                <a:avLst>
                  <a:gd name="adj" fmla="val 11847"/>
                </a:avLst>
              </a:prstGeom>
              <a:solidFill>
                <a:sysClr val="window" lastClr="FFFFFF">
                  <a:lumMod val="95000"/>
                </a:sysClr>
              </a:solidFill>
              <a:ln w="9525" cap="flat">
                <a:solidFill>
                  <a:srgbClr val="FFFFFF">
                    <a:lumMod val="75000"/>
                  </a:srgbClr>
                </a:solidFill>
                <a:custDash>
                  <a:ds d="380000" sp="120000"/>
                </a:custDash>
                <a:bevel/>
              </a:ln>
            </p:spPr>
            <p:txBody>
              <a:bodyPr wrap="square" lIns="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912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1" name="PA-任意多边形 37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90776B-35FA-41DE-AF72-8688707C164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495151" y="2328470"/>
                <a:ext cx="2432000" cy="359055"/>
              </a:xfrm>
              <a:custGeom>
                <a:avLst/>
                <a:gdLst>
                  <a:gd name="rtl" fmla="*/ 30400 w 2432000"/>
                  <a:gd name="rtt" fmla="*/ 30400 h 359055"/>
                  <a:gd name="rtr" fmla="*/ 2401600 w 2432000"/>
                  <a:gd name="rtb" fmla="*/ 328655 h 359055"/>
                </a:gdLst>
                <a:ahLst/>
                <a:cxnLst/>
                <a:rect l="rtl" t="rtt" r="rtr" b="rtb"/>
                <a:pathLst>
                  <a:path w="2432000" h="359055">
                    <a:moveTo>
                      <a:pt x="179527" y="359055"/>
                    </a:moveTo>
                    <a:lnTo>
                      <a:pt x="2252473" y="359055"/>
                    </a:lnTo>
                    <a:cubicBezTo>
                      <a:pt x="2351622" y="359055"/>
                      <a:pt x="2432000" y="278681"/>
                      <a:pt x="2432000" y="179527"/>
                    </a:cubicBezTo>
                    <a:cubicBezTo>
                      <a:pt x="2432000" y="80375"/>
                      <a:pt x="2351622" y="0"/>
                      <a:pt x="2252473" y="0"/>
                    </a:cubicBezTo>
                    <a:lnTo>
                      <a:pt x="179527" y="0"/>
                    </a:lnTo>
                    <a:cubicBezTo>
                      <a:pt x="80375" y="0"/>
                      <a:pt x="0" y="80375"/>
                      <a:pt x="0" y="179527"/>
                    </a:cubicBezTo>
                    <a:cubicBezTo>
                      <a:pt x="0" y="278681"/>
                      <a:pt x="80375" y="359055"/>
                      <a:pt x="179527" y="359055"/>
                    </a:cubicBezTo>
                    <a:close/>
                  </a:path>
                </a:pathLst>
              </a:custGeom>
              <a:solidFill>
                <a:srgbClr val="A8E6D6"/>
              </a:solidFill>
              <a:ln w="15200" cap="flat">
                <a:noFill/>
                <a:bevel/>
              </a:ln>
            </p:spPr>
            <p:txBody>
              <a:bodyPr wrap="square" lIns="36000" tIns="0" rIns="3600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64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8" name="PA-文本框 4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5C9395B-7A1E-4D24-A9F4-D4479B2EDEB4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6839996" y="4003361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R="0" lvl="0" indent="0" algn="ctr" defTabSz="4572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仓耳章鱼小丸子体 W01" panose="02020400000000000000" pitchFamily="18" charset="-122"/>
                  <a:ea typeface="仓耳章鱼小丸子体 W01" panose="02020400000000000000" pitchFamily="18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29" name="PA-文本框 4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7E118B7-7C57-4970-B233-A4B498676EE2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6839996" y="4522706"/>
              <a:ext cx="36074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No matter how sad you may be, believe.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326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861D5DC-FFC1-4F64-9D4D-DDDB8C4E03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135" y="2164407"/>
            <a:ext cx="4942901" cy="228765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4249874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 家 长 的 建 议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sp>
        <p:nvSpPr>
          <p:cNvPr id="8" name="PA-矩形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F10BD58-7E31-4255-8BFD-532BF443A30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85134" y="2164408"/>
            <a:ext cx="4916217" cy="2287654"/>
          </a:xfrm>
          <a:prstGeom prst="rect">
            <a:avLst/>
          </a:prstGeom>
          <a:solidFill>
            <a:srgbClr val="A8E6D6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51BBB7B-9624-42E8-9074-D482C9470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5889" y="2888855"/>
            <a:ext cx="3746700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1A968DD-3571-40F2-8FAB-1B799C0A94EF}"/>
              </a:ext>
            </a:extLst>
          </p:cNvPr>
          <p:cNvGrpSpPr/>
          <p:nvPr/>
        </p:nvGrpSpPr>
        <p:grpSpPr>
          <a:xfrm>
            <a:off x="1153965" y="4668740"/>
            <a:ext cx="4534562" cy="1024773"/>
            <a:chOff x="1153965" y="4668740"/>
            <a:chExt cx="4534562" cy="1024773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8B138A9-4669-41FC-807A-360DA203CDCE}"/>
                </a:ext>
              </a:extLst>
            </p:cNvPr>
            <p:cNvSpPr txBox="1"/>
            <p:nvPr/>
          </p:nvSpPr>
          <p:spPr>
            <a:xfrm>
              <a:off x="1189134" y="5079819"/>
              <a:ext cx="4499393" cy="61369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200" dirty="0">
                  <a:cs typeface="+mn-ea"/>
                  <a:sym typeface="+mn-lt"/>
                </a:rPr>
                <a:t>No matter how long the rain lasts, there will be a rainbow in the end. No matter how sad you may be.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293F070-86CB-48D4-9035-081F5BD535F3}"/>
                </a:ext>
              </a:extLst>
            </p:cNvPr>
            <p:cNvSpPr txBox="1"/>
            <p:nvPr/>
          </p:nvSpPr>
          <p:spPr>
            <a:xfrm>
              <a:off x="1153965" y="4668740"/>
              <a:ext cx="2192909" cy="461665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marL="342900" indent="-342900" algn="r">
                <a:buFont typeface="Wingdings" panose="05000000000000000000" pitchFamily="2" charset="2"/>
                <a:buChar char="Ø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输入此处标题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7FD5659-63D1-4376-955F-70ECDE360DEF}"/>
              </a:ext>
            </a:extLst>
          </p:cNvPr>
          <p:cNvGrpSpPr/>
          <p:nvPr/>
        </p:nvGrpSpPr>
        <p:grpSpPr>
          <a:xfrm>
            <a:off x="6778204" y="4670460"/>
            <a:ext cx="4534562" cy="1023234"/>
            <a:chOff x="6778204" y="4670460"/>
            <a:chExt cx="4534562" cy="1023234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BA7AB56-253D-468A-A08C-1ED0E5FBC8AB}"/>
                </a:ext>
              </a:extLst>
            </p:cNvPr>
            <p:cNvSpPr txBox="1"/>
            <p:nvPr/>
          </p:nvSpPr>
          <p:spPr>
            <a:xfrm>
              <a:off x="6813373" y="5081539"/>
              <a:ext cx="4499393" cy="6121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No matter how sad you may be.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172BB00-1E85-47DE-9F87-DF22B0719B9E}"/>
                </a:ext>
              </a:extLst>
            </p:cNvPr>
            <p:cNvSpPr txBox="1"/>
            <p:nvPr/>
          </p:nvSpPr>
          <p:spPr>
            <a:xfrm>
              <a:off x="6778204" y="4670460"/>
              <a:ext cx="2192909" cy="461665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marL="342900" indent="-342900" algn="r">
                <a:buFont typeface="Wingdings" panose="05000000000000000000" pitchFamily="2" charset="2"/>
                <a:buChar char="Ø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输入此处标题</a:t>
              </a: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2122C92-EB62-4238-A365-03F4EA0CD1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8808" y="2137010"/>
            <a:ext cx="2561871" cy="853957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F27AFCF-7BC5-43E1-8653-EFC240A4B05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27416" y="1481629"/>
            <a:ext cx="1299238" cy="12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7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4249874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 家 长 的 建 议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DB121A5-A3D3-45D1-8BDB-3DBE1E9E136F}"/>
              </a:ext>
            </a:extLst>
          </p:cNvPr>
          <p:cNvGrpSpPr/>
          <p:nvPr/>
        </p:nvGrpSpPr>
        <p:grpSpPr>
          <a:xfrm>
            <a:off x="1470869" y="1984643"/>
            <a:ext cx="9250573" cy="2299494"/>
            <a:chOff x="856517" y="1741900"/>
            <a:chExt cx="7348957" cy="1826793"/>
          </a:xfrm>
        </p:grpSpPr>
        <p:sp>
          <p:nvSpPr>
            <p:cNvPr id="8" name="Freeform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B389C1D-AAAF-4F17-90C1-F9AD88CE3B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253491" y="2197975"/>
              <a:ext cx="170708" cy="26579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rgbClr val="A8E6D6"/>
            </a:solidFill>
            <a:ln>
              <a:noFill/>
            </a:ln>
            <a:effectLst/>
          </p:spPr>
          <p:txBody>
            <a:bodyPr wrap="none" lIns="182572" tIns="91286" rIns="182572" bIns="9128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2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Freeform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EA2AAEF-3A2C-42C7-9624-56C8C3EC117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545231" y="2197975"/>
              <a:ext cx="170708" cy="26579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rgbClr val="A8E6D6"/>
            </a:solidFill>
            <a:ln>
              <a:noFill/>
            </a:ln>
            <a:effectLst/>
          </p:spPr>
          <p:txBody>
            <a:bodyPr wrap="none" lIns="182572" tIns="91286" rIns="182572" bIns="9128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2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Freeform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EB9E8BF-E3AC-45D8-8430-42A5C69584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336168" y="2197976"/>
              <a:ext cx="170708" cy="26579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rgbClr val="A8E6D6"/>
            </a:solidFill>
            <a:ln>
              <a:noFill/>
            </a:ln>
            <a:effectLst/>
          </p:spPr>
          <p:txBody>
            <a:bodyPr wrap="none" lIns="182572" tIns="91286" rIns="182572" bIns="9128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2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Freeform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D13FCA6-F48A-45B3-B628-56C6E13786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654199" y="2197976"/>
              <a:ext cx="170708" cy="26579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rgbClr val="A8E6D6"/>
            </a:solidFill>
            <a:ln>
              <a:noFill/>
            </a:ln>
            <a:effectLst/>
          </p:spPr>
          <p:txBody>
            <a:bodyPr wrap="none" lIns="182572" tIns="91286" rIns="182572" bIns="9128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2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03F77CD-6A68-4C8F-ABF5-CEAC0E4CBD8D}"/>
                </a:ext>
              </a:extLst>
            </p:cNvPr>
            <p:cNvGrpSpPr/>
            <p:nvPr/>
          </p:nvGrpSpPr>
          <p:grpSpPr>
            <a:xfrm>
              <a:off x="856517" y="1754803"/>
              <a:ext cx="1182959" cy="1177934"/>
              <a:chOff x="1142022" y="2334802"/>
              <a:chExt cx="1577278" cy="1577690"/>
            </a:xfrm>
          </p:grpSpPr>
          <p:sp>
            <p:nvSpPr>
              <p:cNvPr id="42" name="Oval 89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20B8DD7-5FE6-494D-918D-5499F2E2E0E4}"/>
                  </a:ext>
                </a:extLst>
              </p:cNvPr>
              <p:cNvSpPr/>
              <p:nvPr/>
            </p:nvSpPr>
            <p:spPr>
              <a:xfrm>
                <a:off x="1142022" y="2334802"/>
                <a:ext cx="1577278" cy="1577690"/>
              </a:xfrm>
              <a:prstGeom prst="ellipse">
                <a:avLst/>
              </a:prstGeom>
              <a:solidFill>
                <a:srgbClr val="A8E6D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2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Freeform 16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EB0AE2A-90DF-4A13-A2AB-673E63444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2651" y="2640346"/>
                <a:ext cx="599175" cy="941234"/>
              </a:xfrm>
              <a:custGeom>
                <a:avLst/>
                <a:gdLst>
                  <a:gd name="T0" fmla="*/ 406 w 657"/>
                  <a:gd name="T1" fmla="*/ 947 h 1032"/>
                  <a:gd name="T2" fmla="*/ 333 w 657"/>
                  <a:gd name="T3" fmla="*/ 1031 h 1032"/>
                  <a:gd name="T4" fmla="*/ 250 w 657"/>
                  <a:gd name="T5" fmla="*/ 947 h 1032"/>
                  <a:gd name="T6" fmla="*/ 448 w 657"/>
                  <a:gd name="T7" fmla="*/ 916 h 1032"/>
                  <a:gd name="T8" fmla="*/ 198 w 657"/>
                  <a:gd name="T9" fmla="*/ 833 h 1032"/>
                  <a:gd name="T10" fmla="*/ 656 w 657"/>
                  <a:gd name="T11" fmla="*/ 333 h 1032"/>
                  <a:gd name="T12" fmla="*/ 562 w 657"/>
                  <a:gd name="T13" fmla="*/ 562 h 1032"/>
                  <a:gd name="T14" fmla="*/ 531 w 657"/>
                  <a:gd name="T15" fmla="*/ 635 h 1032"/>
                  <a:gd name="T16" fmla="*/ 500 w 657"/>
                  <a:gd name="T17" fmla="*/ 708 h 1032"/>
                  <a:gd name="T18" fmla="*/ 500 w 657"/>
                  <a:gd name="T19" fmla="*/ 729 h 1032"/>
                  <a:gd name="T20" fmla="*/ 166 w 657"/>
                  <a:gd name="T21" fmla="*/ 791 h 1032"/>
                  <a:gd name="T22" fmla="*/ 156 w 657"/>
                  <a:gd name="T23" fmla="*/ 708 h 1032"/>
                  <a:gd name="T24" fmla="*/ 135 w 657"/>
                  <a:gd name="T25" fmla="*/ 635 h 1032"/>
                  <a:gd name="T26" fmla="*/ 93 w 657"/>
                  <a:gd name="T27" fmla="*/ 552 h 1032"/>
                  <a:gd name="T28" fmla="*/ 0 w 657"/>
                  <a:gd name="T29" fmla="*/ 333 h 1032"/>
                  <a:gd name="T30" fmla="*/ 333 w 657"/>
                  <a:gd name="T31" fmla="*/ 0 h 1032"/>
                  <a:gd name="T32" fmla="*/ 656 w 657"/>
                  <a:gd name="T33" fmla="*/ 333 h 1032"/>
                  <a:gd name="T34" fmla="*/ 510 w 657"/>
                  <a:gd name="T35" fmla="*/ 156 h 1032"/>
                  <a:gd name="T36" fmla="*/ 156 w 657"/>
                  <a:gd name="T37" fmla="*/ 156 h 1032"/>
                  <a:gd name="T38" fmla="*/ 146 w 657"/>
                  <a:gd name="T39" fmla="*/ 499 h 1032"/>
                  <a:gd name="T40" fmla="*/ 166 w 657"/>
                  <a:gd name="T41" fmla="*/ 541 h 1032"/>
                  <a:gd name="T42" fmla="*/ 229 w 657"/>
                  <a:gd name="T43" fmla="*/ 666 h 1032"/>
                  <a:gd name="T44" fmla="*/ 427 w 657"/>
                  <a:gd name="T45" fmla="*/ 718 h 1032"/>
                  <a:gd name="T46" fmla="*/ 458 w 657"/>
                  <a:gd name="T47" fmla="*/ 604 h 1032"/>
                  <a:gd name="T48" fmla="*/ 510 w 657"/>
                  <a:gd name="T49" fmla="*/ 520 h 1032"/>
                  <a:gd name="T50" fmla="*/ 583 w 657"/>
                  <a:gd name="T51" fmla="*/ 333 h 1032"/>
                  <a:gd name="T52" fmla="*/ 354 w 657"/>
                  <a:gd name="T53" fmla="*/ 354 h 1032"/>
                  <a:gd name="T54" fmla="*/ 302 w 657"/>
                  <a:gd name="T55" fmla="*/ 354 h 1032"/>
                  <a:gd name="T56" fmla="*/ 239 w 657"/>
                  <a:gd name="T57" fmla="*/ 354 h 1032"/>
                  <a:gd name="T58" fmla="*/ 250 w 657"/>
                  <a:gd name="T59" fmla="*/ 499 h 1032"/>
                  <a:gd name="T60" fmla="*/ 302 w 657"/>
                  <a:gd name="T61" fmla="*/ 499 h 1032"/>
                  <a:gd name="T62" fmla="*/ 364 w 657"/>
                  <a:gd name="T63" fmla="*/ 499 h 1032"/>
                  <a:gd name="T64" fmla="*/ 416 w 657"/>
                  <a:gd name="T65" fmla="*/ 499 h 1032"/>
                  <a:gd name="T66" fmla="*/ 427 w 657"/>
                  <a:gd name="T67" fmla="*/ 354 h 1032"/>
                  <a:gd name="T68" fmla="*/ 385 w 657"/>
                  <a:gd name="T69" fmla="*/ 416 h 1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7" h="1032">
                    <a:moveTo>
                      <a:pt x="250" y="947"/>
                    </a:moveTo>
                    <a:cubicBezTo>
                      <a:pt x="406" y="947"/>
                      <a:pt x="406" y="947"/>
                      <a:pt x="406" y="947"/>
                    </a:cubicBezTo>
                    <a:cubicBezTo>
                      <a:pt x="406" y="968"/>
                      <a:pt x="396" y="989"/>
                      <a:pt x="385" y="1010"/>
                    </a:cubicBezTo>
                    <a:cubicBezTo>
                      <a:pt x="364" y="1020"/>
                      <a:pt x="354" y="1031"/>
                      <a:pt x="333" y="1031"/>
                    </a:cubicBezTo>
                    <a:cubicBezTo>
                      <a:pt x="312" y="1031"/>
                      <a:pt x="291" y="1020"/>
                      <a:pt x="281" y="1010"/>
                    </a:cubicBezTo>
                    <a:cubicBezTo>
                      <a:pt x="260" y="989"/>
                      <a:pt x="250" y="968"/>
                      <a:pt x="250" y="947"/>
                    </a:cubicBezTo>
                    <a:close/>
                    <a:moveTo>
                      <a:pt x="208" y="916"/>
                    </a:moveTo>
                    <a:cubicBezTo>
                      <a:pt x="448" y="916"/>
                      <a:pt x="448" y="916"/>
                      <a:pt x="448" y="916"/>
                    </a:cubicBezTo>
                    <a:cubicBezTo>
                      <a:pt x="458" y="833"/>
                      <a:pt x="458" y="833"/>
                      <a:pt x="458" y="833"/>
                    </a:cubicBezTo>
                    <a:cubicBezTo>
                      <a:pt x="198" y="833"/>
                      <a:pt x="198" y="833"/>
                      <a:pt x="198" y="833"/>
                    </a:cubicBezTo>
                    <a:lnTo>
                      <a:pt x="208" y="916"/>
                    </a:lnTo>
                    <a:close/>
                    <a:moveTo>
                      <a:pt x="656" y="333"/>
                    </a:moveTo>
                    <a:cubicBezTo>
                      <a:pt x="656" y="416"/>
                      <a:pt x="625" y="489"/>
                      <a:pt x="573" y="552"/>
                    </a:cubicBezTo>
                    <a:lnTo>
                      <a:pt x="562" y="562"/>
                    </a:lnTo>
                    <a:cubicBezTo>
                      <a:pt x="562" y="562"/>
                      <a:pt x="562" y="572"/>
                      <a:pt x="552" y="572"/>
                    </a:cubicBezTo>
                    <a:cubicBezTo>
                      <a:pt x="541" y="593"/>
                      <a:pt x="541" y="614"/>
                      <a:pt x="531" y="635"/>
                    </a:cubicBezTo>
                    <a:cubicBezTo>
                      <a:pt x="521" y="656"/>
                      <a:pt x="510" y="677"/>
                      <a:pt x="510" y="697"/>
                    </a:cubicBezTo>
                    <a:cubicBezTo>
                      <a:pt x="500" y="697"/>
                      <a:pt x="500" y="697"/>
                      <a:pt x="500" y="708"/>
                    </a:cubicBezTo>
                    <a:lnTo>
                      <a:pt x="500" y="718"/>
                    </a:lnTo>
                    <a:cubicBezTo>
                      <a:pt x="500" y="729"/>
                      <a:pt x="500" y="729"/>
                      <a:pt x="500" y="729"/>
                    </a:cubicBezTo>
                    <a:cubicBezTo>
                      <a:pt x="500" y="791"/>
                      <a:pt x="500" y="791"/>
                      <a:pt x="500" y="791"/>
                    </a:cubicBezTo>
                    <a:cubicBezTo>
                      <a:pt x="166" y="791"/>
                      <a:pt x="166" y="791"/>
                      <a:pt x="166" y="791"/>
                    </a:cubicBezTo>
                    <a:cubicBezTo>
                      <a:pt x="166" y="729"/>
                      <a:pt x="166" y="729"/>
                      <a:pt x="166" y="729"/>
                    </a:cubicBezTo>
                    <a:cubicBezTo>
                      <a:pt x="166" y="718"/>
                      <a:pt x="156" y="718"/>
                      <a:pt x="156" y="708"/>
                    </a:cubicBezTo>
                    <a:lnTo>
                      <a:pt x="156" y="697"/>
                    </a:lnTo>
                    <a:cubicBezTo>
                      <a:pt x="146" y="677"/>
                      <a:pt x="146" y="656"/>
                      <a:pt x="135" y="635"/>
                    </a:cubicBezTo>
                    <a:cubicBezTo>
                      <a:pt x="125" y="614"/>
                      <a:pt x="114" y="593"/>
                      <a:pt x="104" y="572"/>
                    </a:cubicBezTo>
                    <a:cubicBezTo>
                      <a:pt x="93" y="562"/>
                      <a:pt x="93" y="562"/>
                      <a:pt x="93" y="552"/>
                    </a:cubicBezTo>
                    <a:lnTo>
                      <a:pt x="83" y="552"/>
                    </a:lnTo>
                    <a:cubicBezTo>
                      <a:pt x="31" y="489"/>
                      <a:pt x="0" y="416"/>
                      <a:pt x="0" y="333"/>
                    </a:cubicBezTo>
                    <a:cubicBezTo>
                      <a:pt x="0" y="239"/>
                      <a:pt x="31" y="166"/>
                      <a:pt x="104" y="104"/>
                    </a:cubicBezTo>
                    <a:cubicBezTo>
                      <a:pt x="166" y="31"/>
                      <a:pt x="239" y="0"/>
                      <a:pt x="333" y="0"/>
                    </a:cubicBezTo>
                    <a:cubicBezTo>
                      <a:pt x="416" y="0"/>
                      <a:pt x="500" y="31"/>
                      <a:pt x="562" y="104"/>
                    </a:cubicBezTo>
                    <a:cubicBezTo>
                      <a:pt x="625" y="166"/>
                      <a:pt x="656" y="239"/>
                      <a:pt x="656" y="333"/>
                    </a:cubicBezTo>
                    <a:close/>
                    <a:moveTo>
                      <a:pt x="583" y="333"/>
                    </a:moveTo>
                    <a:cubicBezTo>
                      <a:pt x="583" y="260"/>
                      <a:pt x="562" y="198"/>
                      <a:pt x="510" y="156"/>
                    </a:cubicBezTo>
                    <a:cubicBezTo>
                      <a:pt x="458" y="104"/>
                      <a:pt x="396" y="83"/>
                      <a:pt x="333" y="83"/>
                    </a:cubicBezTo>
                    <a:cubicBezTo>
                      <a:pt x="260" y="83"/>
                      <a:pt x="198" y="104"/>
                      <a:pt x="156" y="156"/>
                    </a:cubicBezTo>
                    <a:cubicBezTo>
                      <a:pt x="104" y="198"/>
                      <a:pt x="73" y="260"/>
                      <a:pt x="73" y="333"/>
                    </a:cubicBezTo>
                    <a:cubicBezTo>
                      <a:pt x="73" y="396"/>
                      <a:pt x="93" y="448"/>
                      <a:pt x="146" y="499"/>
                    </a:cubicBezTo>
                    <a:cubicBezTo>
                      <a:pt x="146" y="499"/>
                      <a:pt x="146" y="510"/>
                      <a:pt x="156" y="510"/>
                    </a:cubicBezTo>
                    <a:cubicBezTo>
                      <a:pt x="156" y="520"/>
                      <a:pt x="166" y="531"/>
                      <a:pt x="166" y="541"/>
                    </a:cubicBezTo>
                    <a:cubicBezTo>
                      <a:pt x="177" y="562"/>
                      <a:pt x="187" y="583"/>
                      <a:pt x="198" y="604"/>
                    </a:cubicBezTo>
                    <a:cubicBezTo>
                      <a:pt x="208" y="624"/>
                      <a:pt x="218" y="645"/>
                      <a:pt x="229" y="666"/>
                    </a:cubicBezTo>
                    <a:cubicBezTo>
                      <a:pt x="229" y="697"/>
                      <a:pt x="239" y="708"/>
                      <a:pt x="239" y="718"/>
                    </a:cubicBezTo>
                    <a:cubicBezTo>
                      <a:pt x="427" y="718"/>
                      <a:pt x="427" y="718"/>
                      <a:pt x="427" y="718"/>
                    </a:cubicBezTo>
                    <a:cubicBezTo>
                      <a:pt x="427" y="708"/>
                      <a:pt x="427" y="697"/>
                      <a:pt x="437" y="666"/>
                    </a:cubicBezTo>
                    <a:cubicBezTo>
                      <a:pt x="437" y="645"/>
                      <a:pt x="448" y="624"/>
                      <a:pt x="458" y="604"/>
                    </a:cubicBezTo>
                    <a:cubicBezTo>
                      <a:pt x="468" y="583"/>
                      <a:pt x="479" y="562"/>
                      <a:pt x="489" y="541"/>
                    </a:cubicBezTo>
                    <a:cubicBezTo>
                      <a:pt x="489" y="531"/>
                      <a:pt x="500" y="520"/>
                      <a:pt x="510" y="520"/>
                    </a:cubicBezTo>
                    <a:cubicBezTo>
                      <a:pt x="510" y="510"/>
                      <a:pt x="510" y="499"/>
                      <a:pt x="521" y="499"/>
                    </a:cubicBezTo>
                    <a:cubicBezTo>
                      <a:pt x="562" y="448"/>
                      <a:pt x="583" y="396"/>
                      <a:pt x="583" y="333"/>
                    </a:cubicBezTo>
                    <a:close/>
                    <a:moveTo>
                      <a:pt x="385" y="416"/>
                    </a:moveTo>
                    <a:cubicBezTo>
                      <a:pt x="354" y="354"/>
                      <a:pt x="354" y="354"/>
                      <a:pt x="354" y="354"/>
                    </a:cubicBezTo>
                    <a:cubicBezTo>
                      <a:pt x="333" y="302"/>
                      <a:pt x="333" y="302"/>
                      <a:pt x="333" y="302"/>
                    </a:cubicBezTo>
                    <a:cubicBezTo>
                      <a:pt x="302" y="354"/>
                      <a:pt x="302" y="354"/>
                      <a:pt x="302" y="354"/>
                    </a:cubicBezTo>
                    <a:cubicBezTo>
                      <a:pt x="271" y="416"/>
                      <a:pt x="271" y="416"/>
                      <a:pt x="271" y="416"/>
                    </a:cubicBezTo>
                    <a:cubicBezTo>
                      <a:pt x="239" y="354"/>
                      <a:pt x="239" y="354"/>
                      <a:pt x="239" y="354"/>
                    </a:cubicBezTo>
                    <a:cubicBezTo>
                      <a:pt x="187" y="385"/>
                      <a:pt x="187" y="385"/>
                      <a:pt x="187" y="385"/>
                    </a:cubicBezTo>
                    <a:cubicBezTo>
                      <a:pt x="250" y="499"/>
                      <a:pt x="250" y="499"/>
                      <a:pt x="250" y="499"/>
                    </a:cubicBezTo>
                    <a:cubicBezTo>
                      <a:pt x="271" y="552"/>
                      <a:pt x="271" y="552"/>
                      <a:pt x="271" y="552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33" y="437"/>
                      <a:pt x="333" y="437"/>
                      <a:pt x="333" y="437"/>
                    </a:cubicBezTo>
                    <a:cubicBezTo>
                      <a:pt x="364" y="499"/>
                      <a:pt x="364" y="499"/>
                      <a:pt x="364" y="499"/>
                    </a:cubicBezTo>
                    <a:cubicBezTo>
                      <a:pt x="385" y="552"/>
                      <a:pt x="385" y="552"/>
                      <a:pt x="385" y="552"/>
                    </a:cubicBezTo>
                    <a:cubicBezTo>
                      <a:pt x="416" y="499"/>
                      <a:pt x="416" y="499"/>
                      <a:pt x="416" y="499"/>
                    </a:cubicBezTo>
                    <a:cubicBezTo>
                      <a:pt x="479" y="385"/>
                      <a:pt x="479" y="385"/>
                      <a:pt x="479" y="385"/>
                    </a:cubicBezTo>
                    <a:cubicBezTo>
                      <a:pt x="427" y="354"/>
                      <a:pt x="427" y="354"/>
                      <a:pt x="427" y="354"/>
                    </a:cubicBezTo>
                    <a:lnTo>
                      <a:pt x="385" y="416"/>
                    </a:lnTo>
                    <a:close/>
                    <a:moveTo>
                      <a:pt x="385" y="416"/>
                    </a:moveTo>
                    <a:lnTo>
                      <a:pt x="385" y="4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7723" tIns="123861" rIns="247723" bIns="123861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29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14" name="Straight Connector 10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314F78-D1CA-41DE-AFA6-4869D26D3557}"/>
                </a:ext>
              </a:extLst>
            </p:cNvPr>
            <p:cNvCxnSpPr/>
            <p:nvPr/>
          </p:nvCxnSpPr>
          <p:spPr>
            <a:xfrm>
              <a:off x="1456600" y="2967883"/>
              <a:ext cx="0" cy="600810"/>
            </a:xfrm>
            <a:prstGeom prst="line">
              <a:avLst/>
            </a:prstGeom>
            <a:ln w="28575" cmpd="sng">
              <a:solidFill>
                <a:srgbClr val="A8E6D6"/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D7582C3-2B02-4F22-92A6-4774EC674D23}"/>
                </a:ext>
              </a:extLst>
            </p:cNvPr>
            <p:cNvGrpSpPr/>
            <p:nvPr/>
          </p:nvGrpSpPr>
          <p:grpSpPr>
            <a:xfrm>
              <a:off x="2599640" y="1981746"/>
              <a:ext cx="701226" cy="698246"/>
              <a:chOff x="3466184" y="2638764"/>
              <a:chExt cx="934967" cy="935210"/>
            </a:xfrm>
          </p:grpSpPr>
          <p:sp>
            <p:nvSpPr>
              <p:cNvPr id="40" name="Oval 9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065A5FF-2D5B-4E90-8E13-48D15B3A126B}"/>
                  </a:ext>
                </a:extLst>
              </p:cNvPr>
              <p:cNvSpPr/>
              <p:nvPr/>
            </p:nvSpPr>
            <p:spPr>
              <a:xfrm>
                <a:off x="3466184" y="2638764"/>
                <a:ext cx="934967" cy="93521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5715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2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Freeform 17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0DFFAED-EDCA-43DC-A858-AA350BB75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5603" y="2842545"/>
                <a:ext cx="341347" cy="476215"/>
              </a:xfrm>
              <a:custGeom>
                <a:avLst/>
                <a:gdLst>
                  <a:gd name="T0" fmla="*/ 326 w 503"/>
                  <a:gd name="T1" fmla="*/ 142 h 703"/>
                  <a:gd name="T2" fmla="*/ 168 w 503"/>
                  <a:gd name="T3" fmla="*/ 142 h 703"/>
                  <a:gd name="T4" fmla="*/ 168 w 503"/>
                  <a:gd name="T5" fmla="*/ 134 h 703"/>
                  <a:gd name="T6" fmla="*/ 184 w 503"/>
                  <a:gd name="T7" fmla="*/ 125 h 703"/>
                  <a:gd name="T8" fmla="*/ 310 w 503"/>
                  <a:gd name="T9" fmla="*/ 125 h 703"/>
                  <a:gd name="T10" fmla="*/ 343 w 503"/>
                  <a:gd name="T11" fmla="*/ 0 h 703"/>
                  <a:gd name="T12" fmla="*/ 151 w 503"/>
                  <a:gd name="T13" fmla="*/ 0 h 703"/>
                  <a:gd name="T14" fmla="*/ 176 w 503"/>
                  <a:gd name="T15" fmla="*/ 125 h 703"/>
                  <a:gd name="T16" fmla="*/ 67 w 503"/>
                  <a:gd name="T17" fmla="*/ 67 h 703"/>
                  <a:gd name="T18" fmla="*/ 75 w 503"/>
                  <a:gd name="T19" fmla="*/ 84 h 703"/>
                  <a:gd name="T20" fmla="*/ 168 w 503"/>
                  <a:gd name="T21" fmla="*/ 134 h 703"/>
                  <a:gd name="T22" fmla="*/ 92 w 503"/>
                  <a:gd name="T23" fmla="*/ 134 h 703"/>
                  <a:gd name="T24" fmla="*/ 84 w 503"/>
                  <a:gd name="T25" fmla="*/ 142 h 703"/>
                  <a:gd name="T26" fmla="*/ 126 w 503"/>
                  <a:gd name="T27" fmla="*/ 159 h 703"/>
                  <a:gd name="T28" fmla="*/ 151 w 503"/>
                  <a:gd name="T29" fmla="*/ 151 h 703"/>
                  <a:gd name="T30" fmla="*/ 0 w 503"/>
                  <a:gd name="T31" fmla="*/ 460 h 703"/>
                  <a:gd name="T32" fmla="*/ 251 w 503"/>
                  <a:gd name="T33" fmla="*/ 702 h 703"/>
                  <a:gd name="T34" fmla="*/ 502 w 503"/>
                  <a:gd name="T35" fmla="*/ 452 h 703"/>
                  <a:gd name="T36" fmla="*/ 326 w 503"/>
                  <a:gd name="T37" fmla="*/ 142 h 703"/>
                  <a:gd name="T38" fmla="*/ 318 w 503"/>
                  <a:gd name="T39" fmla="*/ 535 h 703"/>
                  <a:gd name="T40" fmla="*/ 276 w 503"/>
                  <a:gd name="T41" fmla="*/ 560 h 703"/>
                  <a:gd name="T42" fmla="*/ 276 w 503"/>
                  <a:gd name="T43" fmla="*/ 602 h 703"/>
                  <a:gd name="T44" fmla="*/ 234 w 503"/>
                  <a:gd name="T45" fmla="*/ 602 h 703"/>
                  <a:gd name="T46" fmla="*/ 226 w 503"/>
                  <a:gd name="T47" fmla="*/ 560 h 703"/>
                  <a:gd name="T48" fmla="*/ 176 w 503"/>
                  <a:gd name="T49" fmla="*/ 535 h 703"/>
                  <a:gd name="T50" fmla="*/ 151 w 503"/>
                  <a:gd name="T51" fmla="*/ 485 h 703"/>
                  <a:gd name="T52" fmla="*/ 151 w 503"/>
                  <a:gd name="T53" fmla="*/ 468 h 703"/>
                  <a:gd name="T54" fmla="*/ 193 w 503"/>
                  <a:gd name="T55" fmla="*/ 468 h 703"/>
                  <a:gd name="T56" fmla="*/ 193 w 503"/>
                  <a:gd name="T57" fmla="*/ 476 h 703"/>
                  <a:gd name="T58" fmla="*/ 209 w 503"/>
                  <a:gd name="T59" fmla="*/ 510 h 703"/>
                  <a:gd name="T60" fmla="*/ 251 w 503"/>
                  <a:gd name="T61" fmla="*/ 527 h 703"/>
                  <a:gd name="T62" fmla="*/ 293 w 503"/>
                  <a:gd name="T63" fmla="*/ 510 h 703"/>
                  <a:gd name="T64" fmla="*/ 310 w 503"/>
                  <a:gd name="T65" fmla="*/ 476 h 703"/>
                  <a:gd name="T66" fmla="*/ 293 w 503"/>
                  <a:gd name="T67" fmla="*/ 443 h 703"/>
                  <a:gd name="T68" fmla="*/ 243 w 503"/>
                  <a:gd name="T69" fmla="*/ 426 h 703"/>
                  <a:gd name="T70" fmla="*/ 184 w 503"/>
                  <a:gd name="T71" fmla="*/ 393 h 703"/>
                  <a:gd name="T72" fmla="*/ 159 w 503"/>
                  <a:gd name="T73" fmla="*/ 351 h 703"/>
                  <a:gd name="T74" fmla="*/ 184 w 503"/>
                  <a:gd name="T75" fmla="*/ 293 h 703"/>
                  <a:gd name="T76" fmla="*/ 226 w 503"/>
                  <a:gd name="T77" fmla="*/ 276 h 703"/>
                  <a:gd name="T78" fmla="*/ 226 w 503"/>
                  <a:gd name="T79" fmla="*/ 234 h 703"/>
                  <a:gd name="T80" fmla="*/ 268 w 503"/>
                  <a:gd name="T81" fmla="*/ 234 h 703"/>
                  <a:gd name="T82" fmla="*/ 268 w 503"/>
                  <a:gd name="T83" fmla="*/ 267 h 703"/>
                  <a:gd name="T84" fmla="*/ 318 w 503"/>
                  <a:gd name="T85" fmla="*/ 293 h 703"/>
                  <a:gd name="T86" fmla="*/ 343 w 503"/>
                  <a:gd name="T87" fmla="*/ 351 h 703"/>
                  <a:gd name="T88" fmla="*/ 301 w 503"/>
                  <a:gd name="T89" fmla="*/ 351 h 703"/>
                  <a:gd name="T90" fmla="*/ 284 w 503"/>
                  <a:gd name="T91" fmla="*/ 318 h 703"/>
                  <a:gd name="T92" fmla="*/ 251 w 503"/>
                  <a:gd name="T93" fmla="*/ 301 h 703"/>
                  <a:gd name="T94" fmla="*/ 218 w 503"/>
                  <a:gd name="T95" fmla="*/ 318 h 703"/>
                  <a:gd name="T96" fmla="*/ 201 w 503"/>
                  <a:gd name="T97" fmla="*/ 343 h 703"/>
                  <a:gd name="T98" fmla="*/ 218 w 503"/>
                  <a:gd name="T99" fmla="*/ 376 h 703"/>
                  <a:gd name="T100" fmla="*/ 260 w 503"/>
                  <a:gd name="T101" fmla="*/ 393 h 703"/>
                  <a:gd name="T102" fmla="*/ 326 w 503"/>
                  <a:gd name="T103" fmla="*/ 426 h 703"/>
                  <a:gd name="T104" fmla="*/ 351 w 503"/>
                  <a:gd name="T105" fmla="*/ 476 h 703"/>
                  <a:gd name="T106" fmla="*/ 318 w 503"/>
                  <a:gd name="T107" fmla="*/ 535 h 703"/>
                  <a:gd name="T108" fmla="*/ 318 w 503"/>
                  <a:gd name="T109" fmla="*/ 535 h 703"/>
                  <a:gd name="T110" fmla="*/ 318 w 503"/>
                  <a:gd name="T111" fmla="*/ 535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03" h="703">
                    <a:moveTo>
                      <a:pt x="326" y="142"/>
                    </a:moveTo>
                    <a:cubicBezTo>
                      <a:pt x="168" y="142"/>
                      <a:pt x="168" y="142"/>
                      <a:pt x="168" y="142"/>
                    </a:cubicBezTo>
                    <a:cubicBezTo>
                      <a:pt x="168" y="134"/>
                      <a:pt x="168" y="134"/>
                      <a:pt x="168" y="134"/>
                    </a:cubicBezTo>
                    <a:cubicBezTo>
                      <a:pt x="184" y="125"/>
                      <a:pt x="184" y="125"/>
                      <a:pt x="184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cubicBezTo>
                      <a:pt x="343" y="0"/>
                      <a:pt x="343" y="0"/>
                      <a:pt x="343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76" y="125"/>
                      <a:pt x="176" y="125"/>
                      <a:pt x="176" y="125"/>
                    </a:cubicBezTo>
                    <a:cubicBezTo>
                      <a:pt x="159" y="100"/>
                      <a:pt x="109" y="50"/>
                      <a:pt x="67" y="67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109" y="67"/>
                      <a:pt x="159" y="117"/>
                      <a:pt x="168" y="134"/>
                    </a:cubicBezTo>
                    <a:cubicBezTo>
                      <a:pt x="142" y="142"/>
                      <a:pt x="109" y="151"/>
                      <a:pt x="92" y="134"/>
                    </a:cubicBezTo>
                    <a:cubicBezTo>
                      <a:pt x="84" y="142"/>
                      <a:pt x="84" y="142"/>
                      <a:pt x="84" y="142"/>
                    </a:cubicBezTo>
                    <a:cubicBezTo>
                      <a:pt x="92" y="151"/>
                      <a:pt x="109" y="159"/>
                      <a:pt x="126" y="159"/>
                    </a:cubicBezTo>
                    <a:cubicBezTo>
                      <a:pt x="134" y="159"/>
                      <a:pt x="142" y="159"/>
                      <a:pt x="151" y="151"/>
                    </a:cubicBezTo>
                    <a:cubicBezTo>
                      <a:pt x="67" y="217"/>
                      <a:pt x="0" y="351"/>
                      <a:pt x="0" y="460"/>
                    </a:cubicBezTo>
                    <a:cubicBezTo>
                      <a:pt x="0" y="594"/>
                      <a:pt x="117" y="702"/>
                      <a:pt x="251" y="702"/>
                    </a:cubicBezTo>
                    <a:cubicBezTo>
                      <a:pt x="393" y="702"/>
                      <a:pt x="502" y="594"/>
                      <a:pt x="502" y="452"/>
                    </a:cubicBezTo>
                    <a:cubicBezTo>
                      <a:pt x="502" y="343"/>
                      <a:pt x="427" y="192"/>
                      <a:pt x="326" y="142"/>
                    </a:cubicBezTo>
                    <a:close/>
                    <a:moveTo>
                      <a:pt x="318" y="535"/>
                    </a:moveTo>
                    <a:cubicBezTo>
                      <a:pt x="310" y="552"/>
                      <a:pt x="293" y="552"/>
                      <a:pt x="276" y="560"/>
                    </a:cubicBezTo>
                    <a:cubicBezTo>
                      <a:pt x="276" y="602"/>
                      <a:pt x="276" y="602"/>
                      <a:pt x="276" y="602"/>
                    </a:cubicBezTo>
                    <a:cubicBezTo>
                      <a:pt x="234" y="602"/>
                      <a:pt x="234" y="602"/>
                      <a:pt x="234" y="602"/>
                    </a:cubicBezTo>
                    <a:cubicBezTo>
                      <a:pt x="226" y="560"/>
                      <a:pt x="226" y="560"/>
                      <a:pt x="226" y="560"/>
                    </a:cubicBezTo>
                    <a:cubicBezTo>
                      <a:pt x="209" y="560"/>
                      <a:pt x="193" y="552"/>
                      <a:pt x="176" y="535"/>
                    </a:cubicBezTo>
                    <a:cubicBezTo>
                      <a:pt x="159" y="518"/>
                      <a:pt x="151" y="502"/>
                      <a:pt x="151" y="485"/>
                    </a:cubicBezTo>
                    <a:cubicBezTo>
                      <a:pt x="151" y="468"/>
                      <a:pt x="151" y="468"/>
                      <a:pt x="151" y="468"/>
                    </a:cubicBezTo>
                    <a:cubicBezTo>
                      <a:pt x="193" y="468"/>
                      <a:pt x="193" y="468"/>
                      <a:pt x="193" y="468"/>
                    </a:cubicBezTo>
                    <a:cubicBezTo>
                      <a:pt x="193" y="476"/>
                      <a:pt x="193" y="476"/>
                      <a:pt x="193" y="476"/>
                    </a:cubicBezTo>
                    <a:cubicBezTo>
                      <a:pt x="193" y="493"/>
                      <a:pt x="201" y="502"/>
                      <a:pt x="209" y="510"/>
                    </a:cubicBezTo>
                    <a:cubicBezTo>
                      <a:pt x="218" y="518"/>
                      <a:pt x="234" y="527"/>
                      <a:pt x="251" y="527"/>
                    </a:cubicBezTo>
                    <a:cubicBezTo>
                      <a:pt x="268" y="527"/>
                      <a:pt x="284" y="518"/>
                      <a:pt x="293" y="510"/>
                    </a:cubicBezTo>
                    <a:cubicBezTo>
                      <a:pt x="301" y="502"/>
                      <a:pt x="310" y="493"/>
                      <a:pt x="310" y="476"/>
                    </a:cubicBezTo>
                    <a:cubicBezTo>
                      <a:pt x="310" y="460"/>
                      <a:pt x="301" y="452"/>
                      <a:pt x="293" y="443"/>
                    </a:cubicBezTo>
                    <a:cubicBezTo>
                      <a:pt x="284" y="435"/>
                      <a:pt x="268" y="426"/>
                      <a:pt x="243" y="426"/>
                    </a:cubicBezTo>
                    <a:cubicBezTo>
                      <a:pt x="218" y="418"/>
                      <a:pt x="193" y="410"/>
                      <a:pt x="184" y="393"/>
                    </a:cubicBezTo>
                    <a:cubicBezTo>
                      <a:pt x="168" y="385"/>
                      <a:pt x="159" y="368"/>
                      <a:pt x="159" y="351"/>
                    </a:cubicBezTo>
                    <a:cubicBezTo>
                      <a:pt x="159" y="326"/>
                      <a:pt x="168" y="309"/>
                      <a:pt x="184" y="293"/>
                    </a:cubicBezTo>
                    <a:cubicBezTo>
                      <a:pt x="201" y="284"/>
                      <a:pt x="209" y="276"/>
                      <a:pt x="226" y="276"/>
                    </a:cubicBezTo>
                    <a:cubicBezTo>
                      <a:pt x="226" y="234"/>
                      <a:pt x="226" y="234"/>
                      <a:pt x="226" y="234"/>
                    </a:cubicBezTo>
                    <a:cubicBezTo>
                      <a:pt x="268" y="234"/>
                      <a:pt x="268" y="234"/>
                      <a:pt x="268" y="234"/>
                    </a:cubicBezTo>
                    <a:cubicBezTo>
                      <a:pt x="268" y="267"/>
                      <a:pt x="268" y="267"/>
                      <a:pt x="268" y="267"/>
                    </a:cubicBezTo>
                    <a:cubicBezTo>
                      <a:pt x="293" y="276"/>
                      <a:pt x="310" y="276"/>
                      <a:pt x="318" y="293"/>
                    </a:cubicBezTo>
                    <a:cubicBezTo>
                      <a:pt x="335" y="301"/>
                      <a:pt x="343" y="326"/>
                      <a:pt x="343" y="351"/>
                    </a:cubicBezTo>
                    <a:cubicBezTo>
                      <a:pt x="301" y="351"/>
                      <a:pt x="301" y="351"/>
                      <a:pt x="301" y="351"/>
                    </a:cubicBezTo>
                    <a:cubicBezTo>
                      <a:pt x="301" y="334"/>
                      <a:pt x="293" y="326"/>
                      <a:pt x="284" y="318"/>
                    </a:cubicBezTo>
                    <a:cubicBezTo>
                      <a:pt x="284" y="309"/>
                      <a:pt x="268" y="301"/>
                      <a:pt x="251" y="301"/>
                    </a:cubicBezTo>
                    <a:cubicBezTo>
                      <a:pt x="234" y="301"/>
                      <a:pt x="226" y="309"/>
                      <a:pt x="218" y="318"/>
                    </a:cubicBezTo>
                    <a:cubicBezTo>
                      <a:pt x="209" y="326"/>
                      <a:pt x="201" y="334"/>
                      <a:pt x="201" y="343"/>
                    </a:cubicBezTo>
                    <a:cubicBezTo>
                      <a:pt x="201" y="360"/>
                      <a:pt x="209" y="368"/>
                      <a:pt x="218" y="376"/>
                    </a:cubicBezTo>
                    <a:cubicBezTo>
                      <a:pt x="226" y="385"/>
                      <a:pt x="234" y="385"/>
                      <a:pt x="260" y="393"/>
                    </a:cubicBezTo>
                    <a:cubicBezTo>
                      <a:pt x="284" y="401"/>
                      <a:pt x="310" y="410"/>
                      <a:pt x="326" y="426"/>
                    </a:cubicBezTo>
                    <a:cubicBezTo>
                      <a:pt x="343" y="435"/>
                      <a:pt x="351" y="452"/>
                      <a:pt x="351" y="476"/>
                    </a:cubicBezTo>
                    <a:cubicBezTo>
                      <a:pt x="351" y="502"/>
                      <a:pt x="343" y="518"/>
                      <a:pt x="318" y="535"/>
                    </a:cubicBezTo>
                    <a:close/>
                    <a:moveTo>
                      <a:pt x="318" y="535"/>
                    </a:moveTo>
                    <a:lnTo>
                      <a:pt x="318" y="5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7723" tIns="123861" rIns="247723" bIns="123861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29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16" name="Straight Connector 11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5671DD8-A5F5-4F95-A9B2-31A63BA0AFE5}"/>
                </a:ext>
              </a:extLst>
            </p:cNvPr>
            <p:cNvCxnSpPr/>
            <p:nvPr/>
          </p:nvCxnSpPr>
          <p:spPr>
            <a:xfrm>
              <a:off x="2941739" y="2721010"/>
              <a:ext cx="0" cy="350065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55C8C85-4130-4656-AB40-5E5D7A645BAC}"/>
                </a:ext>
              </a:extLst>
            </p:cNvPr>
            <p:cNvGrpSpPr/>
            <p:nvPr/>
          </p:nvGrpSpPr>
          <p:grpSpPr>
            <a:xfrm>
              <a:off x="3900193" y="1745362"/>
              <a:ext cx="1182959" cy="1177934"/>
              <a:chOff x="5200255" y="2322159"/>
              <a:chExt cx="1577278" cy="1577689"/>
            </a:xfrm>
          </p:grpSpPr>
          <p:sp>
            <p:nvSpPr>
              <p:cNvPr id="38" name="Oval 93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BE20D46-67F5-458D-9580-5E7F2D0169A0}"/>
                  </a:ext>
                </a:extLst>
              </p:cNvPr>
              <p:cNvSpPr/>
              <p:nvPr/>
            </p:nvSpPr>
            <p:spPr>
              <a:xfrm>
                <a:off x="5200255" y="2322159"/>
                <a:ext cx="1577278" cy="1577689"/>
              </a:xfrm>
              <a:prstGeom prst="ellipse">
                <a:avLst/>
              </a:prstGeom>
              <a:solidFill>
                <a:srgbClr val="A8E6D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2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Freeform 109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21B9A21-C8D2-48E0-98CE-5BCC492288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7114" y="2625619"/>
                <a:ext cx="925584" cy="925825"/>
              </a:xfrm>
              <a:custGeom>
                <a:avLst/>
                <a:gdLst>
                  <a:gd name="T0" fmla="*/ 552 w 1105"/>
                  <a:gd name="T1" fmla="*/ 0 h 1105"/>
                  <a:gd name="T2" fmla="*/ 0 w 1105"/>
                  <a:gd name="T3" fmla="*/ 552 h 1105"/>
                  <a:gd name="T4" fmla="*/ 552 w 1105"/>
                  <a:gd name="T5" fmla="*/ 1104 h 1105"/>
                  <a:gd name="T6" fmla="*/ 1104 w 1105"/>
                  <a:gd name="T7" fmla="*/ 552 h 1105"/>
                  <a:gd name="T8" fmla="*/ 552 w 1105"/>
                  <a:gd name="T9" fmla="*/ 0 h 1105"/>
                  <a:gd name="T10" fmla="*/ 552 w 1105"/>
                  <a:gd name="T11" fmla="*/ 1012 h 1105"/>
                  <a:gd name="T12" fmla="*/ 84 w 1105"/>
                  <a:gd name="T13" fmla="*/ 552 h 1105"/>
                  <a:gd name="T14" fmla="*/ 552 w 1105"/>
                  <a:gd name="T15" fmla="*/ 84 h 1105"/>
                  <a:gd name="T16" fmla="*/ 1012 w 1105"/>
                  <a:gd name="T17" fmla="*/ 552 h 1105"/>
                  <a:gd name="T18" fmla="*/ 552 w 1105"/>
                  <a:gd name="T19" fmla="*/ 1012 h 1105"/>
                  <a:gd name="T20" fmla="*/ 836 w 1105"/>
                  <a:gd name="T21" fmla="*/ 410 h 1105"/>
                  <a:gd name="T22" fmla="*/ 828 w 1105"/>
                  <a:gd name="T23" fmla="*/ 452 h 1105"/>
                  <a:gd name="T24" fmla="*/ 560 w 1105"/>
                  <a:gd name="T25" fmla="*/ 636 h 1105"/>
                  <a:gd name="T26" fmla="*/ 544 w 1105"/>
                  <a:gd name="T27" fmla="*/ 636 h 1105"/>
                  <a:gd name="T28" fmla="*/ 527 w 1105"/>
                  <a:gd name="T29" fmla="*/ 636 h 1105"/>
                  <a:gd name="T30" fmla="*/ 518 w 1105"/>
                  <a:gd name="T31" fmla="*/ 611 h 1105"/>
                  <a:gd name="T32" fmla="*/ 518 w 1105"/>
                  <a:gd name="T33" fmla="*/ 218 h 1105"/>
                  <a:gd name="T34" fmla="*/ 544 w 1105"/>
                  <a:gd name="T35" fmla="*/ 184 h 1105"/>
                  <a:gd name="T36" fmla="*/ 577 w 1105"/>
                  <a:gd name="T37" fmla="*/ 218 h 1105"/>
                  <a:gd name="T38" fmla="*/ 577 w 1105"/>
                  <a:gd name="T39" fmla="*/ 552 h 1105"/>
                  <a:gd name="T40" fmla="*/ 795 w 1105"/>
                  <a:gd name="T41" fmla="*/ 402 h 1105"/>
                  <a:gd name="T42" fmla="*/ 836 w 1105"/>
                  <a:gd name="T43" fmla="*/ 410 h 1105"/>
                  <a:gd name="T44" fmla="*/ 836 w 1105"/>
                  <a:gd name="T45" fmla="*/ 410 h 1105"/>
                  <a:gd name="T46" fmla="*/ 836 w 1105"/>
                  <a:gd name="T47" fmla="*/ 410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05" h="1105">
                    <a:moveTo>
                      <a:pt x="552" y="0"/>
                    </a:moveTo>
                    <a:cubicBezTo>
                      <a:pt x="243" y="0"/>
                      <a:pt x="0" y="243"/>
                      <a:pt x="0" y="552"/>
                    </a:cubicBezTo>
                    <a:cubicBezTo>
                      <a:pt x="0" y="853"/>
                      <a:pt x="243" y="1104"/>
                      <a:pt x="552" y="1104"/>
                    </a:cubicBezTo>
                    <a:cubicBezTo>
                      <a:pt x="853" y="1104"/>
                      <a:pt x="1104" y="853"/>
                      <a:pt x="1104" y="552"/>
                    </a:cubicBezTo>
                    <a:cubicBezTo>
                      <a:pt x="1104" y="243"/>
                      <a:pt x="853" y="0"/>
                      <a:pt x="552" y="0"/>
                    </a:cubicBezTo>
                    <a:close/>
                    <a:moveTo>
                      <a:pt x="552" y="1012"/>
                    </a:moveTo>
                    <a:cubicBezTo>
                      <a:pt x="293" y="1012"/>
                      <a:pt x="84" y="803"/>
                      <a:pt x="84" y="552"/>
                    </a:cubicBezTo>
                    <a:cubicBezTo>
                      <a:pt x="84" y="293"/>
                      <a:pt x="293" y="84"/>
                      <a:pt x="552" y="84"/>
                    </a:cubicBezTo>
                    <a:cubicBezTo>
                      <a:pt x="803" y="84"/>
                      <a:pt x="1012" y="293"/>
                      <a:pt x="1012" y="552"/>
                    </a:cubicBezTo>
                    <a:cubicBezTo>
                      <a:pt x="1012" y="803"/>
                      <a:pt x="803" y="1012"/>
                      <a:pt x="552" y="1012"/>
                    </a:cubicBezTo>
                    <a:close/>
                    <a:moveTo>
                      <a:pt x="836" y="410"/>
                    </a:moveTo>
                    <a:cubicBezTo>
                      <a:pt x="845" y="419"/>
                      <a:pt x="845" y="435"/>
                      <a:pt x="828" y="452"/>
                    </a:cubicBezTo>
                    <a:cubicBezTo>
                      <a:pt x="560" y="636"/>
                      <a:pt x="560" y="636"/>
                      <a:pt x="560" y="636"/>
                    </a:cubicBezTo>
                    <a:cubicBezTo>
                      <a:pt x="552" y="636"/>
                      <a:pt x="552" y="636"/>
                      <a:pt x="544" y="636"/>
                    </a:cubicBezTo>
                    <a:cubicBezTo>
                      <a:pt x="544" y="636"/>
                      <a:pt x="535" y="636"/>
                      <a:pt x="527" y="636"/>
                    </a:cubicBezTo>
                    <a:cubicBezTo>
                      <a:pt x="518" y="628"/>
                      <a:pt x="518" y="619"/>
                      <a:pt x="518" y="611"/>
                    </a:cubicBezTo>
                    <a:cubicBezTo>
                      <a:pt x="518" y="218"/>
                      <a:pt x="518" y="218"/>
                      <a:pt x="518" y="218"/>
                    </a:cubicBezTo>
                    <a:cubicBezTo>
                      <a:pt x="518" y="201"/>
                      <a:pt x="527" y="184"/>
                      <a:pt x="544" y="184"/>
                    </a:cubicBezTo>
                    <a:cubicBezTo>
                      <a:pt x="560" y="184"/>
                      <a:pt x="577" y="201"/>
                      <a:pt x="577" y="218"/>
                    </a:cubicBezTo>
                    <a:cubicBezTo>
                      <a:pt x="577" y="552"/>
                      <a:pt x="577" y="552"/>
                      <a:pt x="577" y="552"/>
                    </a:cubicBezTo>
                    <a:cubicBezTo>
                      <a:pt x="795" y="402"/>
                      <a:pt x="795" y="402"/>
                      <a:pt x="795" y="402"/>
                    </a:cubicBezTo>
                    <a:cubicBezTo>
                      <a:pt x="811" y="393"/>
                      <a:pt x="828" y="393"/>
                      <a:pt x="836" y="410"/>
                    </a:cubicBezTo>
                    <a:close/>
                    <a:moveTo>
                      <a:pt x="836" y="410"/>
                    </a:moveTo>
                    <a:lnTo>
                      <a:pt x="836" y="41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7723" tIns="123861" rIns="247723" bIns="123861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29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18" name="Straight Connector 11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14221B0-6878-4FE5-92AB-1D07BC6C42FD}"/>
                </a:ext>
              </a:extLst>
            </p:cNvPr>
            <p:cNvCxnSpPr/>
            <p:nvPr/>
          </p:nvCxnSpPr>
          <p:spPr>
            <a:xfrm>
              <a:off x="4514659" y="2959422"/>
              <a:ext cx="0" cy="600810"/>
            </a:xfrm>
            <a:prstGeom prst="line">
              <a:avLst/>
            </a:prstGeom>
            <a:ln w="28575" cmpd="sng">
              <a:solidFill>
                <a:srgbClr val="A8E6D6"/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1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2B1313B-F228-42CE-B7B6-4C535920879A}"/>
                </a:ext>
              </a:extLst>
            </p:cNvPr>
            <p:cNvCxnSpPr/>
            <p:nvPr/>
          </p:nvCxnSpPr>
          <p:spPr>
            <a:xfrm>
              <a:off x="6058393" y="2721011"/>
              <a:ext cx="0" cy="350065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1140650-D99D-4789-A8BF-0C42D2551357}"/>
                </a:ext>
              </a:extLst>
            </p:cNvPr>
            <p:cNvGrpSpPr/>
            <p:nvPr/>
          </p:nvGrpSpPr>
          <p:grpSpPr>
            <a:xfrm>
              <a:off x="5696285" y="1981746"/>
              <a:ext cx="701226" cy="698246"/>
              <a:chOff x="7595045" y="2638765"/>
              <a:chExt cx="934967" cy="935210"/>
            </a:xfrm>
          </p:grpSpPr>
          <p:sp>
            <p:nvSpPr>
              <p:cNvPr id="25" name="Oval 94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2F9307B-E8B2-4F6E-B600-88C337652752}"/>
                  </a:ext>
                </a:extLst>
              </p:cNvPr>
              <p:cNvSpPr/>
              <p:nvPr/>
            </p:nvSpPr>
            <p:spPr>
              <a:xfrm>
                <a:off x="7595045" y="2638765"/>
                <a:ext cx="934967" cy="93521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5715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2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26" name="Group 469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7B7636D-13A7-426B-8D2D-97F284093885}"/>
                  </a:ext>
                </a:extLst>
              </p:cNvPr>
              <p:cNvGrpSpPr/>
              <p:nvPr/>
            </p:nvGrpSpPr>
            <p:grpSpPr bwMode="auto">
              <a:xfrm>
                <a:off x="7822552" y="2868338"/>
                <a:ext cx="457522" cy="448452"/>
                <a:chOff x="5427663" y="4046537"/>
                <a:chExt cx="395287" cy="387350"/>
              </a:xfrm>
              <a:solidFill>
                <a:schemeClr val="bg1"/>
              </a:solidFill>
            </p:grpSpPr>
            <p:sp>
              <p:nvSpPr>
                <p:cNvPr id="27" name="Freeform 418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B864F6A-C25C-4910-809A-CD2E9115B2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5625" y="4046537"/>
                  <a:ext cx="187325" cy="184150"/>
                </a:xfrm>
                <a:custGeom>
                  <a:avLst/>
                  <a:gdLst>
                    <a:gd name="T0" fmla="*/ 301 w 520"/>
                    <a:gd name="T1" fmla="*/ 75 h 511"/>
                    <a:gd name="T2" fmla="*/ 444 w 520"/>
                    <a:gd name="T3" fmla="*/ 217 h 511"/>
                    <a:gd name="T4" fmla="*/ 394 w 520"/>
                    <a:gd name="T5" fmla="*/ 267 h 511"/>
                    <a:gd name="T6" fmla="*/ 327 w 520"/>
                    <a:gd name="T7" fmla="*/ 200 h 511"/>
                    <a:gd name="T8" fmla="*/ 301 w 520"/>
                    <a:gd name="T9" fmla="*/ 225 h 511"/>
                    <a:gd name="T10" fmla="*/ 368 w 520"/>
                    <a:gd name="T11" fmla="*/ 292 h 511"/>
                    <a:gd name="T12" fmla="*/ 335 w 520"/>
                    <a:gd name="T13" fmla="*/ 326 h 511"/>
                    <a:gd name="T14" fmla="*/ 293 w 520"/>
                    <a:gd name="T15" fmla="*/ 275 h 511"/>
                    <a:gd name="T16" fmla="*/ 268 w 520"/>
                    <a:gd name="T17" fmla="*/ 309 h 511"/>
                    <a:gd name="T18" fmla="*/ 310 w 520"/>
                    <a:gd name="T19" fmla="*/ 351 h 511"/>
                    <a:gd name="T20" fmla="*/ 268 w 520"/>
                    <a:gd name="T21" fmla="*/ 393 h 511"/>
                    <a:gd name="T22" fmla="*/ 201 w 520"/>
                    <a:gd name="T23" fmla="*/ 326 h 511"/>
                    <a:gd name="T24" fmla="*/ 168 w 520"/>
                    <a:gd name="T25" fmla="*/ 351 h 511"/>
                    <a:gd name="T26" fmla="*/ 243 w 520"/>
                    <a:gd name="T27" fmla="*/ 418 h 511"/>
                    <a:gd name="T28" fmla="*/ 209 w 520"/>
                    <a:gd name="T29" fmla="*/ 443 h 511"/>
                    <a:gd name="T30" fmla="*/ 168 w 520"/>
                    <a:gd name="T31" fmla="*/ 401 h 511"/>
                    <a:gd name="T32" fmla="*/ 134 w 520"/>
                    <a:gd name="T33" fmla="*/ 426 h 511"/>
                    <a:gd name="T34" fmla="*/ 218 w 520"/>
                    <a:gd name="T35" fmla="*/ 510 h 511"/>
                    <a:gd name="T36" fmla="*/ 519 w 520"/>
                    <a:gd name="T37" fmla="*/ 217 h 511"/>
                    <a:gd name="T38" fmla="*/ 301 w 520"/>
                    <a:gd name="T39" fmla="*/ 0 h 511"/>
                    <a:gd name="T40" fmla="*/ 0 w 520"/>
                    <a:gd name="T41" fmla="*/ 292 h 511"/>
                    <a:gd name="T42" fmla="*/ 34 w 520"/>
                    <a:gd name="T43" fmla="*/ 334 h 511"/>
                    <a:gd name="T44" fmla="*/ 301 w 520"/>
                    <a:gd name="T45" fmla="*/ 75 h 511"/>
                    <a:gd name="T46" fmla="*/ 301 w 520"/>
                    <a:gd name="T47" fmla="*/ 75 h 511"/>
                    <a:gd name="T48" fmla="*/ 301 w 520"/>
                    <a:gd name="T49" fmla="*/ 75 h 5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20" h="511">
                      <a:moveTo>
                        <a:pt x="301" y="75"/>
                      </a:moveTo>
                      <a:lnTo>
                        <a:pt x="444" y="217"/>
                      </a:lnTo>
                      <a:lnTo>
                        <a:pt x="394" y="267"/>
                      </a:lnTo>
                      <a:lnTo>
                        <a:pt x="327" y="200"/>
                      </a:lnTo>
                      <a:lnTo>
                        <a:pt x="301" y="225"/>
                      </a:lnTo>
                      <a:lnTo>
                        <a:pt x="368" y="292"/>
                      </a:lnTo>
                      <a:lnTo>
                        <a:pt x="335" y="326"/>
                      </a:lnTo>
                      <a:lnTo>
                        <a:pt x="293" y="275"/>
                      </a:lnTo>
                      <a:lnTo>
                        <a:pt x="268" y="309"/>
                      </a:lnTo>
                      <a:lnTo>
                        <a:pt x="310" y="351"/>
                      </a:lnTo>
                      <a:lnTo>
                        <a:pt x="268" y="393"/>
                      </a:lnTo>
                      <a:lnTo>
                        <a:pt x="201" y="326"/>
                      </a:lnTo>
                      <a:lnTo>
                        <a:pt x="168" y="351"/>
                      </a:lnTo>
                      <a:lnTo>
                        <a:pt x="243" y="418"/>
                      </a:lnTo>
                      <a:lnTo>
                        <a:pt x="209" y="443"/>
                      </a:lnTo>
                      <a:lnTo>
                        <a:pt x="168" y="401"/>
                      </a:lnTo>
                      <a:lnTo>
                        <a:pt x="134" y="426"/>
                      </a:lnTo>
                      <a:lnTo>
                        <a:pt x="218" y="510"/>
                      </a:lnTo>
                      <a:lnTo>
                        <a:pt x="519" y="217"/>
                      </a:lnTo>
                      <a:lnTo>
                        <a:pt x="301" y="0"/>
                      </a:lnTo>
                      <a:lnTo>
                        <a:pt x="0" y="292"/>
                      </a:lnTo>
                      <a:lnTo>
                        <a:pt x="34" y="334"/>
                      </a:lnTo>
                      <a:lnTo>
                        <a:pt x="301" y="75"/>
                      </a:lnTo>
                      <a:close/>
                      <a:moveTo>
                        <a:pt x="301" y="75"/>
                      </a:moveTo>
                      <a:lnTo>
                        <a:pt x="301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419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683B7AC-957B-43D4-BC78-A11C998815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5625" y="4046537"/>
                  <a:ext cx="187325" cy="184150"/>
                </a:xfrm>
                <a:custGeom>
                  <a:avLst/>
                  <a:gdLst>
                    <a:gd name="T0" fmla="*/ 301 w 520"/>
                    <a:gd name="T1" fmla="*/ 75 h 511"/>
                    <a:gd name="T2" fmla="*/ 444 w 520"/>
                    <a:gd name="T3" fmla="*/ 217 h 511"/>
                    <a:gd name="T4" fmla="*/ 394 w 520"/>
                    <a:gd name="T5" fmla="*/ 267 h 511"/>
                    <a:gd name="T6" fmla="*/ 327 w 520"/>
                    <a:gd name="T7" fmla="*/ 200 h 511"/>
                    <a:gd name="T8" fmla="*/ 301 w 520"/>
                    <a:gd name="T9" fmla="*/ 225 h 511"/>
                    <a:gd name="T10" fmla="*/ 368 w 520"/>
                    <a:gd name="T11" fmla="*/ 292 h 511"/>
                    <a:gd name="T12" fmla="*/ 335 w 520"/>
                    <a:gd name="T13" fmla="*/ 326 h 511"/>
                    <a:gd name="T14" fmla="*/ 293 w 520"/>
                    <a:gd name="T15" fmla="*/ 275 h 511"/>
                    <a:gd name="T16" fmla="*/ 268 w 520"/>
                    <a:gd name="T17" fmla="*/ 309 h 511"/>
                    <a:gd name="T18" fmla="*/ 310 w 520"/>
                    <a:gd name="T19" fmla="*/ 351 h 511"/>
                    <a:gd name="T20" fmla="*/ 268 w 520"/>
                    <a:gd name="T21" fmla="*/ 393 h 511"/>
                    <a:gd name="T22" fmla="*/ 201 w 520"/>
                    <a:gd name="T23" fmla="*/ 326 h 511"/>
                    <a:gd name="T24" fmla="*/ 168 w 520"/>
                    <a:gd name="T25" fmla="*/ 351 h 511"/>
                    <a:gd name="T26" fmla="*/ 243 w 520"/>
                    <a:gd name="T27" fmla="*/ 418 h 511"/>
                    <a:gd name="T28" fmla="*/ 209 w 520"/>
                    <a:gd name="T29" fmla="*/ 443 h 511"/>
                    <a:gd name="T30" fmla="*/ 168 w 520"/>
                    <a:gd name="T31" fmla="*/ 401 h 511"/>
                    <a:gd name="T32" fmla="*/ 134 w 520"/>
                    <a:gd name="T33" fmla="*/ 426 h 511"/>
                    <a:gd name="T34" fmla="*/ 218 w 520"/>
                    <a:gd name="T35" fmla="*/ 510 h 511"/>
                    <a:gd name="T36" fmla="*/ 519 w 520"/>
                    <a:gd name="T37" fmla="*/ 217 h 511"/>
                    <a:gd name="T38" fmla="*/ 301 w 520"/>
                    <a:gd name="T39" fmla="*/ 0 h 511"/>
                    <a:gd name="T40" fmla="*/ 0 w 520"/>
                    <a:gd name="T41" fmla="*/ 292 h 511"/>
                    <a:gd name="T42" fmla="*/ 34 w 520"/>
                    <a:gd name="T43" fmla="*/ 334 h 511"/>
                    <a:gd name="T44" fmla="*/ 301 w 520"/>
                    <a:gd name="T45" fmla="*/ 75 h 5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20" h="511">
                      <a:moveTo>
                        <a:pt x="301" y="75"/>
                      </a:moveTo>
                      <a:lnTo>
                        <a:pt x="444" y="217"/>
                      </a:lnTo>
                      <a:lnTo>
                        <a:pt x="394" y="267"/>
                      </a:lnTo>
                      <a:lnTo>
                        <a:pt x="327" y="200"/>
                      </a:lnTo>
                      <a:lnTo>
                        <a:pt x="301" y="225"/>
                      </a:lnTo>
                      <a:lnTo>
                        <a:pt x="368" y="292"/>
                      </a:lnTo>
                      <a:lnTo>
                        <a:pt x="335" y="326"/>
                      </a:lnTo>
                      <a:lnTo>
                        <a:pt x="293" y="275"/>
                      </a:lnTo>
                      <a:lnTo>
                        <a:pt x="268" y="309"/>
                      </a:lnTo>
                      <a:lnTo>
                        <a:pt x="310" y="351"/>
                      </a:lnTo>
                      <a:lnTo>
                        <a:pt x="268" y="393"/>
                      </a:lnTo>
                      <a:lnTo>
                        <a:pt x="201" y="326"/>
                      </a:lnTo>
                      <a:lnTo>
                        <a:pt x="168" y="351"/>
                      </a:lnTo>
                      <a:lnTo>
                        <a:pt x="243" y="418"/>
                      </a:lnTo>
                      <a:lnTo>
                        <a:pt x="209" y="443"/>
                      </a:lnTo>
                      <a:lnTo>
                        <a:pt x="168" y="401"/>
                      </a:lnTo>
                      <a:lnTo>
                        <a:pt x="134" y="426"/>
                      </a:lnTo>
                      <a:lnTo>
                        <a:pt x="218" y="510"/>
                      </a:lnTo>
                      <a:lnTo>
                        <a:pt x="519" y="217"/>
                      </a:lnTo>
                      <a:lnTo>
                        <a:pt x="301" y="0"/>
                      </a:lnTo>
                      <a:lnTo>
                        <a:pt x="0" y="292"/>
                      </a:lnTo>
                      <a:lnTo>
                        <a:pt x="34" y="334"/>
                      </a:lnTo>
                      <a:lnTo>
                        <a:pt x="301" y="7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420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08BCF1F-8D40-4B64-813F-3ABA81140A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43575" y="4073524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421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A7C640C-0D02-4871-8328-F8168F06FB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7663" y="4229099"/>
                  <a:ext cx="204787" cy="204788"/>
                </a:xfrm>
                <a:custGeom>
                  <a:avLst/>
                  <a:gdLst>
                    <a:gd name="T0" fmla="*/ 451 w 569"/>
                    <a:gd name="T1" fmla="*/ 158 h 569"/>
                    <a:gd name="T2" fmla="*/ 501 w 569"/>
                    <a:gd name="T3" fmla="*/ 209 h 569"/>
                    <a:gd name="T4" fmla="*/ 468 w 569"/>
                    <a:gd name="T5" fmla="*/ 251 h 569"/>
                    <a:gd name="T6" fmla="*/ 393 w 569"/>
                    <a:gd name="T7" fmla="*/ 175 h 569"/>
                    <a:gd name="T8" fmla="*/ 368 w 569"/>
                    <a:gd name="T9" fmla="*/ 200 h 569"/>
                    <a:gd name="T10" fmla="*/ 443 w 569"/>
                    <a:gd name="T11" fmla="*/ 275 h 569"/>
                    <a:gd name="T12" fmla="*/ 409 w 569"/>
                    <a:gd name="T13" fmla="*/ 309 h 569"/>
                    <a:gd name="T14" fmla="*/ 359 w 569"/>
                    <a:gd name="T15" fmla="*/ 251 h 569"/>
                    <a:gd name="T16" fmla="*/ 334 w 569"/>
                    <a:gd name="T17" fmla="*/ 284 h 569"/>
                    <a:gd name="T18" fmla="*/ 384 w 569"/>
                    <a:gd name="T19" fmla="*/ 334 h 569"/>
                    <a:gd name="T20" fmla="*/ 342 w 569"/>
                    <a:gd name="T21" fmla="*/ 376 h 569"/>
                    <a:gd name="T22" fmla="*/ 267 w 569"/>
                    <a:gd name="T23" fmla="*/ 301 h 569"/>
                    <a:gd name="T24" fmla="*/ 234 w 569"/>
                    <a:gd name="T25" fmla="*/ 326 h 569"/>
                    <a:gd name="T26" fmla="*/ 309 w 569"/>
                    <a:gd name="T27" fmla="*/ 401 h 569"/>
                    <a:gd name="T28" fmla="*/ 284 w 569"/>
                    <a:gd name="T29" fmla="*/ 434 h 569"/>
                    <a:gd name="T30" fmla="*/ 234 w 569"/>
                    <a:gd name="T31" fmla="*/ 376 h 569"/>
                    <a:gd name="T32" fmla="*/ 200 w 569"/>
                    <a:gd name="T33" fmla="*/ 409 h 569"/>
                    <a:gd name="T34" fmla="*/ 250 w 569"/>
                    <a:gd name="T35" fmla="*/ 459 h 569"/>
                    <a:gd name="T36" fmla="*/ 217 w 569"/>
                    <a:gd name="T37" fmla="*/ 493 h 569"/>
                    <a:gd name="T38" fmla="*/ 75 w 569"/>
                    <a:gd name="T39" fmla="*/ 351 h 569"/>
                    <a:gd name="T40" fmla="*/ 393 w 569"/>
                    <a:gd name="T41" fmla="*/ 41 h 569"/>
                    <a:gd name="T42" fmla="*/ 351 w 569"/>
                    <a:gd name="T43" fmla="*/ 0 h 569"/>
                    <a:gd name="T44" fmla="*/ 0 w 569"/>
                    <a:gd name="T45" fmla="*/ 351 h 569"/>
                    <a:gd name="T46" fmla="*/ 217 w 569"/>
                    <a:gd name="T47" fmla="*/ 568 h 569"/>
                    <a:gd name="T48" fmla="*/ 568 w 569"/>
                    <a:gd name="T49" fmla="*/ 225 h 569"/>
                    <a:gd name="T50" fmla="*/ 484 w 569"/>
                    <a:gd name="T51" fmla="*/ 133 h 569"/>
                    <a:gd name="T52" fmla="*/ 451 w 569"/>
                    <a:gd name="T53" fmla="*/ 158 h 569"/>
                    <a:gd name="T54" fmla="*/ 451 w 569"/>
                    <a:gd name="T55" fmla="*/ 158 h 569"/>
                    <a:gd name="T56" fmla="*/ 451 w 569"/>
                    <a:gd name="T57" fmla="*/ 158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69" h="569">
                      <a:moveTo>
                        <a:pt x="451" y="158"/>
                      </a:moveTo>
                      <a:lnTo>
                        <a:pt x="501" y="209"/>
                      </a:lnTo>
                      <a:lnTo>
                        <a:pt x="468" y="251"/>
                      </a:lnTo>
                      <a:lnTo>
                        <a:pt x="393" y="175"/>
                      </a:lnTo>
                      <a:lnTo>
                        <a:pt x="368" y="200"/>
                      </a:lnTo>
                      <a:lnTo>
                        <a:pt x="443" y="275"/>
                      </a:lnTo>
                      <a:lnTo>
                        <a:pt x="409" y="309"/>
                      </a:lnTo>
                      <a:lnTo>
                        <a:pt x="359" y="251"/>
                      </a:lnTo>
                      <a:lnTo>
                        <a:pt x="334" y="284"/>
                      </a:lnTo>
                      <a:lnTo>
                        <a:pt x="384" y="334"/>
                      </a:lnTo>
                      <a:lnTo>
                        <a:pt x="342" y="376"/>
                      </a:lnTo>
                      <a:lnTo>
                        <a:pt x="267" y="301"/>
                      </a:lnTo>
                      <a:lnTo>
                        <a:pt x="234" y="326"/>
                      </a:lnTo>
                      <a:lnTo>
                        <a:pt x="309" y="401"/>
                      </a:lnTo>
                      <a:lnTo>
                        <a:pt x="284" y="434"/>
                      </a:lnTo>
                      <a:lnTo>
                        <a:pt x="234" y="376"/>
                      </a:lnTo>
                      <a:lnTo>
                        <a:pt x="200" y="409"/>
                      </a:lnTo>
                      <a:lnTo>
                        <a:pt x="250" y="459"/>
                      </a:lnTo>
                      <a:lnTo>
                        <a:pt x="217" y="493"/>
                      </a:lnTo>
                      <a:lnTo>
                        <a:pt x="75" y="351"/>
                      </a:lnTo>
                      <a:lnTo>
                        <a:pt x="393" y="41"/>
                      </a:lnTo>
                      <a:lnTo>
                        <a:pt x="351" y="0"/>
                      </a:lnTo>
                      <a:lnTo>
                        <a:pt x="0" y="351"/>
                      </a:lnTo>
                      <a:lnTo>
                        <a:pt x="217" y="568"/>
                      </a:lnTo>
                      <a:lnTo>
                        <a:pt x="568" y="225"/>
                      </a:lnTo>
                      <a:lnTo>
                        <a:pt x="484" y="133"/>
                      </a:lnTo>
                      <a:lnTo>
                        <a:pt x="451" y="158"/>
                      </a:lnTo>
                      <a:close/>
                      <a:moveTo>
                        <a:pt x="451" y="158"/>
                      </a:moveTo>
                      <a:lnTo>
                        <a:pt x="451" y="15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422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FA30A40-2CCD-48B6-AD2E-CCDE3FFBF6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7663" y="4229099"/>
                  <a:ext cx="204787" cy="204788"/>
                </a:xfrm>
                <a:custGeom>
                  <a:avLst/>
                  <a:gdLst>
                    <a:gd name="T0" fmla="*/ 451 w 569"/>
                    <a:gd name="T1" fmla="*/ 158 h 569"/>
                    <a:gd name="T2" fmla="*/ 501 w 569"/>
                    <a:gd name="T3" fmla="*/ 209 h 569"/>
                    <a:gd name="T4" fmla="*/ 468 w 569"/>
                    <a:gd name="T5" fmla="*/ 251 h 569"/>
                    <a:gd name="T6" fmla="*/ 393 w 569"/>
                    <a:gd name="T7" fmla="*/ 175 h 569"/>
                    <a:gd name="T8" fmla="*/ 368 w 569"/>
                    <a:gd name="T9" fmla="*/ 200 h 569"/>
                    <a:gd name="T10" fmla="*/ 443 w 569"/>
                    <a:gd name="T11" fmla="*/ 275 h 569"/>
                    <a:gd name="T12" fmla="*/ 409 w 569"/>
                    <a:gd name="T13" fmla="*/ 309 h 569"/>
                    <a:gd name="T14" fmla="*/ 359 w 569"/>
                    <a:gd name="T15" fmla="*/ 251 h 569"/>
                    <a:gd name="T16" fmla="*/ 334 w 569"/>
                    <a:gd name="T17" fmla="*/ 284 h 569"/>
                    <a:gd name="T18" fmla="*/ 384 w 569"/>
                    <a:gd name="T19" fmla="*/ 334 h 569"/>
                    <a:gd name="T20" fmla="*/ 342 w 569"/>
                    <a:gd name="T21" fmla="*/ 376 h 569"/>
                    <a:gd name="T22" fmla="*/ 267 w 569"/>
                    <a:gd name="T23" fmla="*/ 301 h 569"/>
                    <a:gd name="T24" fmla="*/ 234 w 569"/>
                    <a:gd name="T25" fmla="*/ 326 h 569"/>
                    <a:gd name="T26" fmla="*/ 309 w 569"/>
                    <a:gd name="T27" fmla="*/ 401 h 569"/>
                    <a:gd name="T28" fmla="*/ 284 w 569"/>
                    <a:gd name="T29" fmla="*/ 434 h 569"/>
                    <a:gd name="T30" fmla="*/ 234 w 569"/>
                    <a:gd name="T31" fmla="*/ 376 h 569"/>
                    <a:gd name="T32" fmla="*/ 200 w 569"/>
                    <a:gd name="T33" fmla="*/ 409 h 569"/>
                    <a:gd name="T34" fmla="*/ 250 w 569"/>
                    <a:gd name="T35" fmla="*/ 459 h 569"/>
                    <a:gd name="T36" fmla="*/ 217 w 569"/>
                    <a:gd name="T37" fmla="*/ 493 h 569"/>
                    <a:gd name="T38" fmla="*/ 75 w 569"/>
                    <a:gd name="T39" fmla="*/ 351 h 569"/>
                    <a:gd name="T40" fmla="*/ 393 w 569"/>
                    <a:gd name="T41" fmla="*/ 41 h 569"/>
                    <a:gd name="T42" fmla="*/ 351 w 569"/>
                    <a:gd name="T43" fmla="*/ 0 h 569"/>
                    <a:gd name="T44" fmla="*/ 0 w 569"/>
                    <a:gd name="T45" fmla="*/ 351 h 569"/>
                    <a:gd name="T46" fmla="*/ 217 w 569"/>
                    <a:gd name="T47" fmla="*/ 568 h 569"/>
                    <a:gd name="T48" fmla="*/ 568 w 569"/>
                    <a:gd name="T49" fmla="*/ 225 h 569"/>
                    <a:gd name="T50" fmla="*/ 484 w 569"/>
                    <a:gd name="T51" fmla="*/ 133 h 569"/>
                    <a:gd name="T52" fmla="*/ 451 w 569"/>
                    <a:gd name="T53" fmla="*/ 158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69" h="569">
                      <a:moveTo>
                        <a:pt x="451" y="158"/>
                      </a:moveTo>
                      <a:lnTo>
                        <a:pt x="501" y="209"/>
                      </a:lnTo>
                      <a:lnTo>
                        <a:pt x="468" y="251"/>
                      </a:lnTo>
                      <a:lnTo>
                        <a:pt x="393" y="175"/>
                      </a:lnTo>
                      <a:lnTo>
                        <a:pt x="368" y="200"/>
                      </a:lnTo>
                      <a:lnTo>
                        <a:pt x="443" y="275"/>
                      </a:lnTo>
                      <a:lnTo>
                        <a:pt x="409" y="309"/>
                      </a:lnTo>
                      <a:lnTo>
                        <a:pt x="359" y="251"/>
                      </a:lnTo>
                      <a:lnTo>
                        <a:pt x="334" y="284"/>
                      </a:lnTo>
                      <a:lnTo>
                        <a:pt x="384" y="334"/>
                      </a:lnTo>
                      <a:lnTo>
                        <a:pt x="342" y="376"/>
                      </a:lnTo>
                      <a:lnTo>
                        <a:pt x="267" y="301"/>
                      </a:lnTo>
                      <a:lnTo>
                        <a:pt x="234" y="326"/>
                      </a:lnTo>
                      <a:lnTo>
                        <a:pt x="309" y="401"/>
                      </a:lnTo>
                      <a:lnTo>
                        <a:pt x="284" y="434"/>
                      </a:lnTo>
                      <a:lnTo>
                        <a:pt x="234" y="376"/>
                      </a:lnTo>
                      <a:lnTo>
                        <a:pt x="200" y="409"/>
                      </a:lnTo>
                      <a:lnTo>
                        <a:pt x="250" y="459"/>
                      </a:lnTo>
                      <a:lnTo>
                        <a:pt x="217" y="493"/>
                      </a:lnTo>
                      <a:lnTo>
                        <a:pt x="75" y="351"/>
                      </a:lnTo>
                      <a:lnTo>
                        <a:pt x="393" y="41"/>
                      </a:lnTo>
                      <a:lnTo>
                        <a:pt x="351" y="0"/>
                      </a:lnTo>
                      <a:lnTo>
                        <a:pt x="0" y="351"/>
                      </a:lnTo>
                      <a:lnTo>
                        <a:pt x="217" y="568"/>
                      </a:lnTo>
                      <a:lnTo>
                        <a:pt x="568" y="225"/>
                      </a:lnTo>
                      <a:lnTo>
                        <a:pt x="484" y="133"/>
                      </a:lnTo>
                      <a:lnTo>
                        <a:pt x="451" y="158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423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1D1A4EE-92CF-4091-AB98-0D63FEA407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91175" y="4286249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424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7E0C21C-CBAE-466D-89DF-5DACCD7DF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73700" y="4070349"/>
                  <a:ext cx="312738" cy="319088"/>
                </a:xfrm>
                <a:custGeom>
                  <a:avLst/>
                  <a:gdLst>
                    <a:gd name="T0" fmla="*/ 318 w 870"/>
                    <a:gd name="T1" fmla="*/ 142 h 887"/>
                    <a:gd name="T2" fmla="*/ 167 w 870"/>
                    <a:gd name="T3" fmla="*/ 0 h 887"/>
                    <a:gd name="T4" fmla="*/ 0 w 870"/>
                    <a:gd name="T5" fmla="*/ 167 h 887"/>
                    <a:gd name="T6" fmla="*/ 142 w 870"/>
                    <a:gd name="T7" fmla="*/ 317 h 887"/>
                    <a:gd name="T8" fmla="*/ 594 w 870"/>
                    <a:gd name="T9" fmla="*/ 760 h 887"/>
                    <a:gd name="T10" fmla="*/ 869 w 870"/>
                    <a:gd name="T11" fmla="*/ 886 h 887"/>
                    <a:gd name="T12" fmla="*/ 769 w 870"/>
                    <a:gd name="T13" fmla="*/ 601 h 887"/>
                    <a:gd name="T14" fmla="*/ 318 w 870"/>
                    <a:gd name="T15" fmla="*/ 142 h 887"/>
                    <a:gd name="T16" fmla="*/ 117 w 870"/>
                    <a:gd name="T17" fmla="*/ 225 h 887"/>
                    <a:gd name="T18" fmla="*/ 58 w 870"/>
                    <a:gd name="T19" fmla="*/ 167 h 887"/>
                    <a:gd name="T20" fmla="*/ 167 w 870"/>
                    <a:gd name="T21" fmla="*/ 58 h 887"/>
                    <a:gd name="T22" fmla="*/ 226 w 870"/>
                    <a:gd name="T23" fmla="*/ 116 h 887"/>
                    <a:gd name="T24" fmla="*/ 117 w 870"/>
                    <a:gd name="T25" fmla="*/ 225 h 887"/>
                    <a:gd name="T26" fmla="*/ 769 w 870"/>
                    <a:gd name="T27" fmla="*/ 819 h 887"/>
                    <a:gd name="T28" fmla="*/ 610 w 870"/>
                    <a:gd name="T29" fmla="*/ 744 h 887"/>
                    <a:gd name="T30" fmla="*/ 594 w 870"/>
                    <a:gd name="T31" fmla="*/ 727 h 887"/>
                    <a:gd name="T32" fmla="*/ 677 w 870"/>
                    <a:gd name="T33" fmla="*/ 735 h 887"/>
                    <a:gd name="T34" fmla="*/ 669 w 870"/>
                    <a:gd name="T35" fmla="*/ 668 h 887"/>
                    <a:gd name="T36" fmla="*/ 736 w 870"/>
                    <a:gd name="T37" fmla="*/ 677 h 887"/>
                    <a:gd name="T38" fmla="*/ 736 w 870"/>
                    <a:gd name="T39" fmla="*/ 593 h 887"/>
                    <a:gd name="T40" fmla="*/ 752 w 870"/>
                    <a:gd name="T41" fmla="*/ 610 h 887"/>
                    <a:gd name="T42" fmla="*/ 811 w 870"/>
                    <a:gd name="T43" fmla="*/ 769 h 887"/>
                    <a:gd name="T44" fmla="*/ 769 w 870"/>
                    <a:gd name="T45" fmla="*/ 819 h 887"/>
                    <a:gd name="T46" fmla="*/ 769 w 870"/>
                    <a:gd name="T47" fmla="*/ 819 h 887"/>
                    <a:gd name="T48" fmla="*/ 769 w 870"/>
                    <a:gd name="T49" fmla="*/ 819 h 8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70" h="887">
                      <a:moveTo>
                        <a:pt x="318" y="142"/>
                      </a:moveTo>
                      <a:lnTo>
                        <a:pt x="167" y="0"/>
                      </a:lnTo>
                      <a:lnTo>
                        <a:pt x="0" y="167"/>
                      </a:lnTo>
                      <a:lnTo>
                        <a:pt x="142" y="317"/>
                      </a:lnTo>
                      <a:lnTo>
                        <a:pt x="594" y="760"/>
                      </a:lnTo>
                      <a:lnTo>
                        <a:pt x="869" y="886"/>
                      </a:lnTo>
                      <a:lnTo>
                        <a:pt x="769" y="601"/>
                      </a:lnTo>
                      <a:lnTo>
                        <a:pt x="318" y="142"/>
                      </a:lnTo>
                      <a:close/>
                      <a:moveTo>
                        <a:pt x="117" y="225"/>
                      </a:moveTo>
                      <a:lnTo>
                        <a:pt x="58" y="167"/>
                      </a:lnTo>
                      <a:lnTo>
                        <a:pt x="167" y="58"/>
                      </a:lnTo>
                      <a:lnTo>
                        <a:pt x="226" y="116"/>
                      </a:lnTo>
                      <a:lnTo>
                        <a:pt x="117" y="225"/>
                      </a:lnTo>
                      <a:close/>
                      <a:moveTo>
                        <a:pt x="769" y="819"/>
                      </a:moveTo>
                      <a:lnTo>
                        <a:pt x="610" y="744"/>
                      </a:lnTo>
                      <a:lnTo>
                        <a:pt x="594" y="727"/>
                      </a:lnTo>
                      <a:lnTo>
                        <a:pt x="677" y="735"/>
                      </a:lnTo>
                      <a:lnTo>
                        <a:pt x="669" y="668"/>
                      </a:lnTo>
                      <a:lnTo>
                        <a:pt x="736" y="677"/>
                      </a:lnTo>
                      <a:lnTo>
                        <a:pt x="736" y="593"/>
                      </a:lnTo>
                      <a:lnTo>
                        <a:pt x="752" y="610"/>
                      </a:lnTo>
                      <a:lnTo>
                        <a:pt x="811" y="769"/>
                      </a:lnTo>
                      <a:lnTo>
                        <a:pt x="769" y="819"/>
                      </a:lnTo>
                      <a:close/>
                      <a:moveTo>
                        <a:pt x="769" y="819"/>
                      </a:moveTo>
                      <a:lnTo>
                        <a:pt x="769" y="8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425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5A8CD1F-076A-4D23-9721-951C5F6F51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73700" y="4070349"/>
                  <a:ext cx="312738" cy="319088"/>
                </a:xfrm>
                <a:custGeom>
                  <a:avLst/>
                  <a:gdLst>
                    <a:gd name="T0" fmla="*/ 318 w 870"/>
                    <a:gd name="T1" fmla="*/ 142 h 887"/>
                    <a:gd name="T2" fmla="*/ 318 w 870"/>
                    <a:gd name="T3" fmla="*/ 142 h 887"/>
                    <a:gd name="T4" fmla="*/ 167 w 870"/>
                    <a:gd name="T5" fmla="*/ 0 h 887"/>
                    <a:gd name="T6" fmla="*/ 0 w 870"/>
                    <a:gd name="T7" fmla="*/ 167 h 887"/>
                    <a:gd name="T8" fmla="*/ 142 w 870"/>
                    <a:gd name="T9" fmla="*/ 317 h 887"/>
                    <a:gd name="T10" fmla="*/ 142 w 870"/>
                    <a:gd name="T11" fmla="*/ 317 h 887"/>
                    <a:gd name="T12" fmla="*/ 594 w 870"/>
                    <a:gd name="T13" fmla="*/ 760 h 887"/>
                    <a:gd name="T14" fmla="*/ 869 w 870"/>
                    <a:gd name="T15" fmla="*/ 886 h 887"/>
                    <a:gd name="T16" fmla="*/ 769 w 870"/>
                    <a:gd name="T17" fmla="*/ 601 h 887"/>
                    <a:gd name="T18" fmla="*/ 318 w 870"/>
                    <a:gd name="T19" fmla="*/ 142 h 8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70" h="887">
                      <a:moveTo>
                        <a:pt x="318" y="142"/>
                      </a:moveTo>
                      <a:lnTo>
                        <a:pt x="318" y="142"/>
                      </a:lnTo>
                      <a:lnTo>
                        <a:pt x="167" y="0"/>
                      </a:lnTo>
                      <a:lnTo>
                        <a:pt x="0" y="167"/>
                      </a:lnTo>
                      <a:lnTo>
                        <a:pt x="142" y="317"/>
                      </a:lnTo>
                      <a:lnTo>
                        <a:pt x="142" y="317"/>
                      </a:lnTo>
                      <a:lnTo>
                        <a:pt x="594" y="760"/>
                      </a:lnTo>
                      <a:lnTo>
                        <a:pt x="869" y="886"/>
                      </a:lnTo>
                      <a:lnTo>
                        <a:pt x="769" y="601"/>
                      </a:lnTo>
                      <a:lnTo>
                        <a:pt x="318" y="142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426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ED72592-3E07-4FDC-90E7-5B1629EF07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94338" y="4090987"/>
                  <a:ext cx="60325" cy="60325"/>
                </a:xfrm>
                <a:custGeom>
                  <a:avLst/>
                  <a:gdLst>
                    <a:gd name="T0" fmla="*/ 59 w 169"/>
                    <a:gd name="T1" fmla="*/ 167 h 168"/>
                    <a:gd name="T2" fmla="*/ 0 w 169"/>
                    <a:gd name="T3" fmla="*/ 109 h 168"/>
                    <a:gd name="T4" fmla="*/ 109 w 169"/>
                    <a:gd name="T5" fmla="*/ 0 h 168"/>
                    <a:gd name="T6" fmla="*/ 168 w 169"/>
                    <a:gd name="T7" fmla="*/ 58 h 168"/>
                    <a:gd name="T8" fmla="*/ 59 w 169"/>
                    <a:gd name="T9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" h="168">
                      <a:moveTo>
                        <a:pt x="59" y="167"/>
                      </a:moveTo>
                      <a:lnTo>
                        <a:pt x="0" y="109"/>
                      </a:lnTo>
                      <a:lnTo>
                        <a:pt x="109" y="0"/>
                      </a:lnTo>
                      <a:lnTo>
                        <a:pt x="168" y="58"/>
                      </a:lnTo>
                      <a:lnTo>
                        <a:pt x="59" y="167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 427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448F048-6419-418F-8A7F-9C3B5C74D1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88013" y="4283074"/>
                  <a:ext cx="77787" cy="80963"/>
                </a:xfrm>
                <a:custGeom>
                  <a:avLst/>
                  <a:gdLst>
                    <a:gd name="T0" fmla="*/ 175 w 218"/>
                    <a:gd name="T1" fmla="*/ 226 h 227"/>
                    <a:gd name="T2" fmla="*/ 16 w 218"/>
                    <a:gd name="T3" fmla="*/ 151 h 227"/>
                    <a:gd name="T4" fmla="*/ 0 w 218"/>
                    <a:gd name="T5" fmla="*/ 134 h 227"/>
                    <a:gd name="T6" fmla="*/ 83 w 218"/>
                    <a:gd name="T7" fmla="*/ 142 h 227"/>
                    <a:gd name="T8" fmla="*/ 75 w 218"/>
                    <a:gd name="T9" fmla="*/ 75 h 227"/>
                    <a:gd name="T10" fmla="*/ 142 w 218"/>
                    <a:gd name="T11" fmla="*/ 84 h 227"/>
                    <a:gd name="T12" fmla="*/ 142 w 218"/>
                    <a:gd name="T13" fmla="*/ 0 h 227"/>
                    <a:gd name="T14" fmla="*/ 158 w 218"/>
                    <a:gd name="T15" fmla="*/ 17 h 227"/>
                    <a:gd name="T16" fmla="*/ 217 w 218"/>
                    <a:gd name="T17" fmla="*/ 176 h 227"/>
                    <a:gd name="T18" fmla="*/ 175 w 218"/>
                    <a:gd name="T19" fmla="*/ 226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8" h="227">
                      <a:moveTo>
                        <a:pt x="175" y="226"/>
                      </a:moveTo>
                      <a:lnTo>
                        <a:pt x="16" y="151"/>
                      </a:lnTo>
                      <a:lnTo>
                        <a:pt x="0" y="134"/>
                      </a:lnTo>
                      <a:lnTo>
                        <a:pt x="83" y="142"/>
                      </a:lnTo>
                      <a:lnTo>
                        <a:pt x="75" y="75"/>
                      </a:lnTo>
                      <a:lnTo>
                        <a:pt x="142" y="84"/>
                      </a:lnTo>
                      <a:lnTo>
                        <a:pt x="142" y="0"/>
                      </a:lnTo>
                      <a:lnTo>
                        <a:pt x="158" y="17"/>
                      </a:lnTo>
                      <a:lnTo>
                        <a:pt x="217" y="176"/>
                      </a:lnTo>
                      <a:lnTo>
                        <a:pt x="175" y="226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Freeform 428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D037A74-B8EA-4E28-AA07-CEC1700746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49925" y="4365624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2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B14ABC3-306E-4BDD-9CD4-ECAAA7C84E75}"/>
                </a:ext>
              </a:extLst>
            </p:cNvPr>
            <p:cNvGrpSpPr/>
            <p:nvPr/>
          </p:nvGrpSpPr>
          <p:grpSpPr>
            <a:xfrm>
              <a:off x="7022515" y="1741900"/>
              <a:ext cx="1182959" cy="1177934"/>
              <a:chOff x="9363352" y="2317523"/>
              <a:chExt cx="1577278" cy="1577689"/>
            </a:xfrm>
          </p:grpSpPr>
          <p:sp>
            <p:nvSpPr>
              <p:cNvPr id="23" name="Oval 9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04C3E3E-69FC-4FAD-A7E0-DE9DD007845A}"/>
                  </a:ext>
                </a:extLst>
              </p:cNvPr>
              <p:cNvSpPr/>
              <p:nvPr/>
            </p:nvSpPr>
            <p:spPr>
              <a:xfrm>
                <a:off x="9363352" y="2317523"/>
                <a:ext cx="1577278" cy="1577689"/>
              </a:xfrm>
              <a:prstGeom prst="ellipse">
                <a:avLst/>
              </a:prstGeom>
              <a:solidFill>
                <a:srgbClr val="A8E6D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2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Freeform 260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252F171-D40B-4182-A06B-9D1EE69E7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67728" y="2554917"/>
                <a:ext cx="801492" cy="1068937"/>
              </a:xfrm>
              <a:custGeom>
                <a:avLst/>
                <a:gdLst>
                  <a:gd name="T0" fmla="*/ 594 w 595"/>
                  <a:gd name="T1" fmla="*/ 242 h 795"/>
                  <a:gd name="T2" fmla="*/ 577 w 595"/>
                  <a:gd name="T3" fmla="*/ 259 h 795"/>
                  <a:gd name="T4" fmla="*/ 218 w 595"/>
                  <a:gd name="T5" fmla="*/ 409 h 795"/>
                  <a:gd name="T6" fmla="*/ 209 w 595"/>
                  <a:gd name="T7" fmla="*/ 409 h 795"/>
                  <a:gd name="T8" fmla="*/ 201 w 595"/>
                  <a:gd name="T9" fmla="*/ 401 h 795"/>
                  <a:gd name="T10" fmla="*/ 193 w 595"/>
                  <a:gd name="T11" fmla="*/ 384 h 795"/>
                  <a:gd name="T12" fmla="*/ 193 w 595"/>
                  <a:gd name="T13" fmla="*/ 117 h 795"/>
                  <a:gd name="T14" fmla="*/ 201 w 595"/>
                  <a:gd name="T15" fmla="*/ 100 h 795"/>
                  <a:gd name="T16" fmla="*/ 218 w 595"/>
                  <a:gd name="T17" fmla="*/ 100 h 795"/>
                  <a:gd name="T18" fmla="*/ 577 w 595"/>
                  <a:gd name="T19" fmla="*/ 217 h 795"/>
                  <a:gd name="T20" fmla="*/ 594 w 595"/>
                  <a:gd name="T21" fmla="*/ 242 h 795"/>
                  <a:gd name="T22" fmla="*/ 251 w 595"/>
                  <a:gd name="T23" fmla="*/ 719 h 795"/>
                  <a:gd name="T24" fmla="*/ 126 w 595"/>
                  <a:gd name="T25" fmla="*/ 794 h 795"/>
                  <a:gd name="T26" fmla="*/ 0 w 595"/>
                  <a:gd name="T27" fmla="*/ 719 h 795"/>
                  <a:gd name="T28" fmla="*/ 92 w 595"/>
                  <a:gd name="T29" fmla="*/ 652 h 795"/>
                  <a:gd name="T30" fmla="*/ 92 w 595"/>
                  <a:gd name="T31" fmla="*/ 92 h 795"/>
                  <a:gd name="T32" fmla="*/ 101 w 595"/>
                  <a:gd name="T33" fmla="*/ 83 h 795"/>
                  <a:gd name="T34" fmla="*/ 75 w 595"/>
                  <a:gd name="T35" fmla="*/ 42 h 795"/>
                  <a:gd name="T36" fmla="*/ 126 w 595"/>
                  <a:gd name="T37" fmla="*/ 0 h 795"/>
                  <a:gd name="T38" fmla="*/ 142 w 595"/>
                  <a:gd name="T39" fmla="*/ 0 h 795"/>
                  <a:gd name="T40" fmla="*/ 193 w 595"/>
                  <a:gd name="T41" fmla="*/ 42 h 795"/>
                  <a:gd name="T42" fmla="*/ 159 w 595"/>
                  <a:gd name="T43" fmla="*/ 92 h 795"/>
                  <a:gd name="T44" fmla="*/ 159 w 595"/>
                  <a:gd name="T45" fmla="*/ 652 h 795"/>
                  <a:gd name="T46" fmla="*/ 251 w 595"/>
                  <a:gd name="T47" fmla="*/ 719 h 795"/>
                  <a:gd name="T48" fmla="*/ 226 w 595"/>
                  <a:gd name="T49" fmla="*/ 719 h 795"/>
                  <a:gd name="T50" fmla="*/ 159 w 595"/>
                  <a:gd name="T51" fmla="*/ 677 h 795"/>
                  <a:gd name="T52" fmla="*/ 159 w 595"/>
                  <a:gd name="T53" fmla="*/ 719 h 795"/>
                  <a:gd name="T54" fmla="*/ 126 w 595"/>
                  <a:gd name="T55" fmla="*/ 752 h 795"/>
                  <a:gd name="T56" fmla="*/ 92 w 595"/>
                  <a:gd name="T57" fmla="*/ 719 h 795"/>
                  <a:gd name="T58" fmla="*/ 92 w 595"/>
                  <a:gd name="T59" fmla="*/ 677 h 795"/>
                  <a:gd name="T60" fmla="*/ 25 w 595"/>
                  <a:gd name="T61" fmla="*/ 719 h 795"/>
                  <a:gd name="T62" fmla="*/ 126 w 595"/>
                  <a:gd name="T63" fmla="*/ 777 h 795"/>
                  <a:gd name="T64" fmla="*/ 226 w 595"/>
                  <a:gd name="T65" fmla="*/ 719 h 795"/>
                  <a:gd name="T66" fmla="*/ 226 w 595"/>
                  <a:gd name="T67" fmla="*/ 719 h 795"/>
                  <a:gd name="T68" fmla="*/ 226 w 595"/>
                  <a:gd name="T69" fmla="*/ 719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5" h="795">
                    <a:moveTo>
                      <a:pt x="594" y="242"/>
                    </a:moveTo>
                    <a:cubicBezTo>
                      <a:pt x="594" y="251"/>
                      <a:pt x="586" y="259"/>
                      <a:pt x="577" y="259"/>
                    </a:cubicBezTo>
                    <a:cubicBezTo>
                      <a:pt x="218" y="409"/>
                      <a:pt x="218" y="409"/>
                      <a:pt x="218" y="409"/>
                    </a:cubicBezTo>
                    <a:lnTo>
                      <a:pt x="209" y="409"/>
                    </a:lnTo>
                    <a:cubicBezTo>
                      <a:pt x="209" y="409"/>
                      <a:pt x="201" y="409"/>
                      <a:pt x="201" y="401"/>
                    </a:cubicBezTo>
                    <a:cubicBezTo>
                      <a:pt x="193" y="401"/>
                      <a:pt x="193" y="393"/>
                      <a:pt x="193" y="384"/>
                    </a:cubicBezTo>
                    <a:cubicBezTo>
                      <a:pt x="193" y="117"/>
                      <a:pt x="193" y="117"/>
                      <a:pt x="193" y="117"/>
                    </a:cubicBezTo>
                    <a:cubicBezTo>
                      <a:pt x="193" y="108"/>
                      <a:pt x="193" y="108"/>
                      <a:pt x="201" y="100"/>
                    </a:cubicBezTo>
                    <a:cubicBezTo>
                      <a:pt x="201" y="100"/>
                      <a:pt x="209" y="100"/>
                      <a:pt x="218" y="100"/>
                    </a:cubicBezTo>
                    <a:cubicBezTo>
                      <a:pt x="577" y="217"/>
                      <a:pt x="577" y="217"/>
                      <a:pt x="577" y="217"/>
                    </a:cubicBezTo>
                    <a:cubicBezTo>
                      <a:pt x="586" y="225"/>
                      <a:pt x="594" y="234"/>
                      <a:pt x="594" y="242"/>
                    </a:cubicBezTo>
                    <a:close/>
                    <a:moveTo>
                      <a:pt x="251" y="719"/>
                    </a:moveTo>
                    <a:cubicBezTo>
                      <a:pt x="251" y="760"/>
                      <a:pt x="193" y="794"/>
                      <a:pt x="126" y="794"/>
                    </a:cubicBezTo>
                    <a:cubicBezTo>
                      <a:pt x="59" y="794"/>
                      <a:pt x="0" y="760"/>
                      <a:pt x="0" y="719"/>
                    </a:cubicBezTo>
                    <a:cubicBezTo>
                      <a:pt x="0" y="685"/>
                      <a:pt x="42" y="660"/>
                      <a:pt x="92" y="652"/>
                    </a:cubicBezTo>
                    <a:cubicBezTo>
                      <a:pt x="92" y="92"/>
                      <a:pt x="92" y="92"/>
                      <a:pt x="92" y="92"/>
                    </a:cubicBezTo>
                    <a:lnTo>
                      <a:pt x="101" y="83"/>
                    </a:lnTo>
                    <a:cubicBezTo>
                      <a:pt x="84" y="75"/>
                      <a:pt x="75" y="67"/>
                      <a:pt x="75" y="42"/>
                    </a:cubicBezTo>
                    <a:cubicBezTo>
                      <a:pt x="75" y="16"/>
                      <a:pt x="92" y="0"/>
                      <a:pt x="126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68" y="0"/>
                      <a:pt x="193" y="16"/>
                      <a:pt x="193" y="42"/>
                    </a:cubicBezTo>
                    <a:cubicBezTo>
                      <a:pt x="193" y="67"/>
                      <a:pt x="176" y="83"/>
                      <a:pt x="159" y="92"/>
                    </a:cubicBezTo>
                    <a:cubicBezTo>
                      <a:pt x="159" y="652"/>
                      <a:pt x="159" y="652"/>
                      <a:pt x="159" y="652"/>
                    </a:cubicBezTo>
                    <a:cubicBezTo>
                      <a:pt x="209" y="660"/>
                      <a:pt x="251" y="685"/>
                      <a:pt x="251" y="719"/>
                    </a:cubicBezTo>
                    <a:close/>
                    <a:moveTo>
                      <a:pt x="226" y="719"/>
                    </a:moveTo>
                    <a:cubicBezTo>
                      <a:pt x="226" y="702"/>
                      <a:pt x="201" y="677"/>
                      <a:pt x="159" y="677"/>
                    </a:cubicBezTo>
                    <a:cubicBezTo>
                      <a:pt x="159" y="719"/>
                      <a:pt x="159" y="719"/>
                      <a:pt x="159" y="719"/>
                    </a:cubicBezTo>
                    <a:cubicBezTo>
                      <a:pt x="159" y="736"/>
                      <a:pt x="142" y="752"/>
                      <a:pt x="126" y="752"/>
                    </a:cubicBezTo>
                    <a:cubicBezTo>
                      <a:pt x="109" y="752"/>
                      <a:pt x="92" y="736"/>
                      <a:pt x="92" y="719"/>
                    </a:cubicBezTo>
                    <a:cubicBezTo>
                      <a:pt x="92" y="677"/>
                      <a:pt x="92" y="677"/>
                      <a:pt x="92" y="677"/>
                    </a:cubicBezTo>
                    <a:cubicBezTo>
                      <a:pt x="59" y="677"/>
                      <a:pt x="25" y="702"/>
                      <a:pt x="25" y="719"/>
                    </a:cubicBezTo>
                    <a:cubicBezTo>
                      <a:pt x="25" y="752"/>
                      <a:pt x="75" y="777"/>
                      <a:pt x="126" y="777"/>
                    </a:cubicBezTo>
                    <a:cubicBezTo>
                      <a:pt x="184" y="777"/>
                      <a:pt x="226" y="752"/>
                      <a:pt x="226" y="719"/>
                    </a:cubicBezTo>
                    <a:close/>
                    <a:moveTo>
                      <a:pt x="226" y="719"/>
                    </a:moveTo>
                    <a:lnTo>
                      <a:pt x="226" y="7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7723" tIns="123861" rIns="247723" bIns="123861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29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22" name="Straight Connector 12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4108FB3-F921-4C13-BCD5-B8EC8FC857C4}"/>
                </a:ext>
              </a:extLst>
            </p:cNvPr>
            <p:cNvCxnSpPr/>
            <p:nvPr/>
          </p:nvCxnSpPr>
          <p:spPr>
            <a:xfrm>
              <a:off x="7605782" y="2959422"/>
              <a:ext cx="0" cy="600810"/>
            </a:xfrm>
            <a:prstGeom prst="line">
              <a:avLst/>
            </a:prstGeom>
            <a:ln w="28575" cmpd="sng">
              <a:solidFill>
                <a:srgbClr val="A8E6D6"/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843A3C5-2312-41A8-8C4A-C40F2AD73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4328" y="4459044"/>
            <a:ext cx="2263802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AFC7C86-EFA7-4622-A568-03686356B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6525" y="4459044"/>
            <a:ext cx="2263802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E3DABB-5BE9-4501-A272-5735D6140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3287" y="4470994"/>
            <a:ext cx="2263802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8A06EE8-3F99-4E38-88BE-2DB0F9B9B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6077" y="3778150"/>
            <a:ext cx="1807978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595DE40-0544-446F-968C-DAC8EC482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5365" y="3778150"/>
            <a:ext cx="1807978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1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60" grpId="0"/>
      <p:bldP spid="61" grpId="0"/>
      <p:bldP spid="62" grpId="0"/>
      <p:bldP spid="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820388D-AD3D-4B66-AC82-2CA77F1D0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AC9C6A2-75D3-47F1-9FA2-B87B6D0BBC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3116" y="240948"/>
            <a:ext cx="7573799" cy="66170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F574E0F-642D-4F92-96BE-FA956BBF2E0E}"/>
              </a:ext>
            </a:extLst>
          </p:cNvPr>
          <p:cNvGrpSpPr/>
          <p:nvPr/>
        </p:nvGrpSpPr>
        <p:grpSpPr>
          <a:xfrm>
            <a:off x="2815054" y="1769627"/>
            <a:ext cx="6567092" cy="3318746"/>
            <a:chOff x="1640006" y="1177119"/>
            <a:chExt cx="8911985" cy="4503761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5044F75-CED0-47B1-9868-F203136698D7}"/>
                </a:ext>
              </a:extLst>
            </p:cNvPr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12D9D5A-A8CB-412B-81C6-DE29E857E6DC}"/>
                </a:ext>
              </a:extLst>
            </p:cNvPr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21E80F5-74D7-48B0-9CE7-72CCF30AC0F9}"/>
              </a:ext>
            </a:extLst>
          </p:cNvPr>
          <p:cNvSpPr txBox="1">
            <a:spLocks/>
          </p:cNvSpPr>
          <p:nvPr/>
        </p:nvSpPr>
        <p:spPr>
          <a:xfrm>
            <a:off x="3727899" y="3016443"/>
            <a:ext cx="4736202" cy="1049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新学期安排</a:t>
            </a:r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25D608-D4AD-42A8-B2E0-6B098F8184C7}"/>
              </a:ext>
            </a:extLst>
          </p:cNvPr>
          <p:cNvSpPr txBox="1">
            <a:spLocks/>
          </p:cNvSpPr>
          <p:nvPr/>
        </p:nvSpPr>
        <p:spPr>
          <a:xfrm>
            <a:off x="4773495" y="2133660"/>
            <a:ext cx="2630044" cy="750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PART  FOUR</a:t>
            </a:r>
            <a:endParaRPr lang="zh-CN" altLang="en-US" sz="3600" spc="-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9B73F3D-5333-4A7F-B544-72347A37D9ED}"/>
              </a:ext>
            </a:extLst>
          </p:cNvPr>
          <p:cNvSpPr/>
          <p:nvPr/>
        </p:nvSpPr>
        <p:spPr>
          <a:xfrm>
            <a:off x="3790060" y="3891634"/>
            <a:ext cx="4633506" cy="6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spcBef>
                <a:spcPct val="0"/>
              </a:spcBef>
            </a:pPr>
            <a:r>
              <a:rPr lang="en-US" altLang="zh-CN" sz="14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400" spc="600" dirty="0">
              <a:solidFill>
                <a:prstClr val="black">
                  <a:lumMod val="95000"/>
                  <a:lumOff val="5000"/>
                </a:prstClr>
              </a:solidFill>
              <a:cs typeface="+mn-ea"/>
              <a:sym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0C27E4A-90AB-4A78-940E-C309FB6BC0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2296" y="3793285"/>
            <a:ext cx="1789826" cy="209097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6002F5B-B437-49A5-A1AA-3AC3A51A26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08131" y="631595"/>
            <a:ext cx="4736202" cy="257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c="http://schemas.openxmlformats.org/drawingml/2006/chart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c="http://schemas.openxmlformats.org/drawingml/2006/chart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c="http://schemas.openxmlformats.org/drawingml/2006/chart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c="http://schemas.openxmlformats.org/drawingml/2006/chart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aphicFrame>
        <p:nvGraphicFramePr>
          <p:cNvPr id="59" name="图表 58">
            <a:extLst>
              <a:ext uri="{FF2B5EF4-FFF2-40B4-BE49-F238E27FC236}">
                <a16:creationId xmlns:a16="http://schemas.microsoft.com/office/drawing/2014/main" xmlns:mc="http://schemas.openxmlformats.org/markup-compatibility/2006" xmlns:c="http://schemas.openxmlformats.org/drawingml/2006/chart" xmlns:p14="http://schemas.microsoft.com/office/powerpoint/2010/main" xmlns:a14="http://schemas.microsoft.com/office/drawing/2010/main" xmlns="" id="{6DE5FDDE-646A-42FB-8126-B683CD4A4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514151"/>
              </p:ext>
            </p:extLst>
          </p:nvPr>
        </p:nvGraphicFramePr>
        <p:xfrm>
          <a:off x="1436713" y="1569720"/>
          <a:ext cx="9344025" cy="432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9894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:c="http://schemas.openxmlformats.org/drawingml/2006/chart" xmlns:a14="http://schemas.microsoft.com/office/drawing/2010/main" xmlns:a16="http://schemas.microsoft.com/office/drawing/2014/main"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9" grpId="0">
        <p:bldAsOne/>
      </p:bldGraphic>
      <p:bldGraphic spid="59" grpId="1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12" name="PA-组合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D17F2A7-5141-46C0-991A-80F23DB3194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376786" y="2495774"/>
            <a:ext cx="2083491" cy="1234185"/>
            <a:chOff x="5926135" y="4878606"/>
            <a:chExt cx="2554543" cy="1234185"/>
          </a:xfrm>
        </p:grpSpPr>
        <p:sp>
          <p:nvSpPr>
            <p:cNvPr id="13" name="PA-文本框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7859E64-6738-458C-B0FB-5038E81932D3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5928713" y="4878606"/>
              <a:ext cx="2386569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输入您标题</a:t>
              </a:r>
              <a:endPara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</a:p>
          </p:txBody>
        </p:sp>
        <p:sp>
          <p:nvSpPr>
            <p:cNvPr id="14" name="PA-文本框 4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4F60821-76C2-4BDB-9AD5-0CAFC3CD32D4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5926135" y="5536543"/>
              <a:ext cx="2554543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143">
                <a:lnSpc>
                  <a:spcPts val="2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PA-组合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9951B6D-2DD5-4F9C-9F8D-E38F15849CB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376787" y="4240728"/>
            <a:ext cx="2083491" cy="1234044"/>
            <a:chOff x="5926136" y="4878606"/>
            <a:chExt cx="2554543" cy="1234044"/>
          </a:xfrm>
        </p:grpSpPr>
        <p:sp>
          <p:nvSpPr>
            <p:cNvPr id="16" name="PA-文本框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7E39CF2-8323-45D1-A801-F99B7613EFDA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5928714" y="4878606"/>
              <a:ext cx="2386568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Ø"/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</a:p>
          </p:txBody>
        </p:sp>
        <p:sp>
          <p:nvSpPr>
            <p:cNvPr id="17" name="PA-文本框 4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FA34916-F9F2-4835-B3AF-BA7E45D22F73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5926136" y="5534863"/>
              <a:ext cx="2554543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143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No matter how long the rain lasts, there will.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PA-组合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3FC21B5-B77B-4366-AEE8-E3922640C0D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433478" y="2495774"/>
            <a:ext cx="2083491" cy="1232505"/>
            <a:chOff x="5926136" y="4878606"/>
            <a:chExt cx="2554543" cy="1232505"/>
          </a:xfrm>
        </p:grpSpPr>
        <p:sp>
          <p:nvSpPr>
            <p:cNvPr id="21" name="PA-文本框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A2066F0-45BE-445C-98E4-0D6FB8F20CEA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5928714" y="4878606"/>
              <a:ext cx="2386569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</a:p>
          </p:txBody>
        </p:sp>
        <p:sp>
          <p:nvSpPr>
            <p:cNvPr id="22" name="PA-文本框 4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9C3059A-F7E2-4E50-BDD9-C3269687E6E8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5926136" y="5534863"/>
              <a:ext cx="2554543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143">
                <a:lnSpc>
                  <a:spcPts val="2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PA-组合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F9171D0-87CA-49B8-9A03-ADD99344B05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433478" y="4240728"/>
            <a:ext cx="2083491" cy="1232505"/>
            <a:chOff x="5926136" y="4878606"/>
            <a:chExt cx="2554543" cy="1232505"/>
          </a:xfrm>
        </p:grpSpPr>
        <p:sp>
          <p:nvSpPr>
            <p:cNvPr id="24" name="PA-文本框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9252CC9-E1A3-4A84-8EDB-A3BB5F16D87C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5928714" y="4878606"/>
              <a:ext cx="2386568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</a:p>
          </p:txBody>
        </p:sp>
        <p:sp>
          <p:nvSpPr>
            <p:cNvPr id="25" name="PA-文本框 4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F4B2AF8-33D4-40BF-B70C-B99BC210E00C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5926136" y="5534863"/>
              <a:ext cx="2554543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143">
                <a:lnSpc>
                  <a:spcPts val="2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F7DABF-C6AC-4585-AD95-820A8362093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25067" y="1263181"/>
            <a:ext cx="2998062" cy="44776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482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arp dir="in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sp>
        <p:nvSpPr>
          <p:cNvPr id="30" name="TextBox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009E4C5-D6F6-43EF-BEC4-C0050D8AAD80}"/>
              </a:ext>
            </a:extLst>
          </p:cNvPr>
          <p:cNvSpPr txBox="1"/>
          <p:nvPr/>
        </p:nvSpPr>
        <p:spPr>
          <a:xfrm>
            <a:off x="1426286" y="4562165"/>
            <a:ext cx="2017477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No matter how long the rain lasts, there will be a rainbow.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2AD4B1A-5675-4CB5-BAB8-283BEF493354}"/>
              </a:ext>
            </a:extLst>
          </p:cNvPr>
          <p:cNvSpPr txBox="1"/>
          <p:nvPr/>
        </p:nvSpPr>
        <p:spPr>
          <a:xfrm>
            <a:off x="1533530" y="4213795"/>
            <a:ext cx="18284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输入标题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C6E1041-9277-45A1-8192-D48EC8D68589}"/>
              </a:ext>
            </a:extLst>
          </p:cNvPr>
          <p:cNvGrpSpPr/>
          <p:nvPr/>
        </p:nvGrpSpPr>
        <p:grpSpPr>
          <a:xfrm>
            <a:off x="1415528" y="2328867"/>
            <a:ext cx="1865056" cy="1663185"/>
            <a:chOff x="1415528" y="2328867"/>
            <a:chExt cx="1865056" cy="1663185"/>
          </a:xfrm>
        </p:grpSpPr>
        <p:sp>
          <p:nvSpPr>
            <p:cNvPr id="28" name="Arc 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208FFEF-BC5D-411A-962D-3EC164B94F4E}"/>
                </a:ext>
              </a:extLst>
            </p:cNvPr>
            <p:cNvSpPr/>
            <p:nvPr/>
          </p:nvSpPr>
          <p:spPr>
            <a:xfrm>
              <a:off x="1617400" y="2328867"/>
              <a:ext cx="1663184" cy="1663185"/>
            </a:xfrm>
            <a:prstGeom prst="arc">
              <a:avLst>
                <a:gd name="adj1" fmla="val 16200000"/>
                <a:gd name="adj2" fmla="val 9502148"/>
              </a:avLst>
            </a:prstGeom>
            <a:ln w="127000" cap="rnd">
              <a:solidFill>
                <a:srgbClr val="A8E6D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Rectangle 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AD45552-5BFD-41CD-A061-710151152B7F}"/>
                </a:ext>
              </a:extLst>
            </p:cNvPr>
            <p:cNvSpPr/>
            <p:nvPr/>
          </p:nvSpPr>
          <p:spPr>
            <a:xfrm>
              <a:off x="2040140" y="2849923"/>
              <a:ext cx="839221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 w="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3" name="Oval 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62275EA-3CA1-4CD0-85A9-3D2F02CB001F}"/>
                </a:ext>
              </a:extLst>
            </p:cNvPr>
            <p:cNvSpPr/>
            <p:nvPr/>
          </p:nvSpPr>
          <p:spPr>
            <a:xfrm>
              <a:off x="1415528" y="3122617"/>
              <a:ext cx="449522" cy="449520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7" name="TextBox 7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F32930C-AD97-4429-889A-D3A954F08F3E}"/>
              </a:ext>
            </a:extLst>
          </p:cNvPr>
          <p:cNvSpPr txBox="1"/>
          <p:nvPr/>
        </p:nvSpPr>
        <p:spPr>
          <a:xfrm>
            <a:off x="6387612" y="4562165"/>
            <a:ext cx="2017477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No matter how long the rain lasts, there will be a rainbow.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8" name="TextBox 7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E431F77-9BEB-4EAD-BBF3-AA57C26B15AE}"/>
              </a:ext>
            </a:extLst>
          </p:cNvPr>
          <p:cNvSpPr txBox="1"/>
          <p:nvPr/>
        </p:nvSpPr>
        <p:spPr>
          <a:xfrm>
            <a:off x="6494856" y="4213795"/>
            <a:ext cx="18284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C5FB759-B738-438B-9F71-6EE4057B360C}"/>
              </a:ext>
            </a:extLst>
          </p:cNvPr>
          <p:cNvGrpSpPr/>
          <p:nvPr/>
        </p:nvGrpSpPr>
        <p:grpSpPr>
          <a:xfrm>
            <a:off x="6544330" y="2328867"/>
            <a:ext cx="1697580" cy="1663185"/>
            <a:chOff x="6544330" y="2328867"/>
            <a:chExt cx="1697580" cy="1663185"/>
          </a:xfrm>
        </p:grpSpPr>
        <p:sp>
          <p:nvSpPr>
            <p:cNvPr id="35" name="Arc 7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378E57B-0A8E-43F9-9098-D4019C6C9EF4}"/>
                </a:ext>
              </a:extLst>
            </p:cNvPr>
            <p:cNvSpPr/>
            <p:nvPr/>
          </p:nvSpPr>
          <p:spPr>
            <a:xfrm>
              <a:off x="6578726" y="2328867"/>
              <a:ext cx="1663184" cy="1663185"/>
            </a:xfrm>
            <a:prstGeom prst="arc">
              <a:avLst>
                <a:gd name="adj1" fmla="val 16200000"/>
                <a:gd name="adj2" fmla="val 7790696"/>
              </a:avLst>
            </a:prstGeom>
            <a:ln w="127000" cap="rnd">
              <a:solidFill>
                <a:srgbClr val="A8E6D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7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D82EDB8-096B-4BFC-8E28-7B2C3160089B}"/>
                </a:ext>
              </a:extLst>
            </p:cNvPr>
            <p:cNvSpPr/>
            <p:nvPr/>
          </p:nvSpPr>
          <p:spPr>
            <a:xfrm>
              <a:off x="7001466" y="2849923"/>
              <a:ext cx="839221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 w="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0" name="Oval 7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1669D51-9EDE-499A-8540-851453E597AE}"/>
                </a:ext>
              </a:extLst>
            </p:cNvPr>
            <p:cNvSpPr/>
            <p:nvPr/>
          </p:nvSpPr>
          <p:spPr>
            <a:xfrm>
              <a:off x="6544330" y="3464424"/>
              <a:ext cx="449522" cy="449520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4" name="TextBox 8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BF1590F-6B84-46C6-8275-ED719383AF0C}"/>
              </a:ext>
            </a:extLst>
          </p:cNvPr>
          <p:cNvSpPr txBox="1"/>
          <p:nvPr/>
        </p:nvSpPr>
        <p:spPr>
          <a:xfrm>
            <a:off x="8904603" y="4562165"/>
            <a:ext cx="2017477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No matter how long the rain lasts, there will be a rainbow.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5" name="TextBox 8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C3F1C4D-AD75-4718-A79E-DA9FADDC3D32}"/>
              </a:ext>
            </a:extLst>
          </p:cNvPr>
          <p:cNvSpPr txBox="1"/>
          <p:nvPr/>
        </p:nvSpPr>
        <p:spPr>
          <a:xfrm>
            <a:off x="9011847" y="4213795"/>
            <a:ext cx="18284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BE3039E-27C5-4DC4-967A-91C8E49A120F}"/>
              </a:ext>
            </a:extLst>
          </p:cNvPr>
          <p:cNvGrpSpPr/>
          <p:nvPr/>
        </p:nvGrpSpPr>
        <p:grpSpPr>
          <a:xfrm>
            <a:off x="9095717" y="2328867"/>
            <a:ext cx="1720055" cy="1663185"/>
            <a:chOff x="9095717" y="2328867"/>
            <a:chExt cx="1720055" cy="1663185"/>
          </a:xfrm>
        </p:grpSpPr>
        <p:sp>
          <p:nvSpPr>
            <p:cNvPr id="42" name="Arc 8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11284F1-435D-49B9-A781-65838BB2C40D}"/>
                </a:ext>
              </a:extLst>
            </p:cNvPr>
            <p:cNvSpPr/>
            <p:nvPr/>
          </p:nvSpPr>
          <p:spPr>
            <a:xfrm>
              <a:off x="9095717" y="2328867"/>
              <a:ext cx="1663184" cy="1663185"/>
            </a:xfrm>
            <a:prstGeom prst="arc">
              <a:avLst>
                <a:gd name="adj1" fmla="val 16200000"/>
                <a:gd name="adj2" fmla="val 1882771"/>
              </a:avLst>
            </a:prstGeom>
            <a:ln w="127000" cap="rnd">
              <a:solidFill>
                <a:srgbClr val="A8E6D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Rectangle 8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85AABA4-6BE5-4E11-890A-CDECE64C0938}"/>
                </a:ext>
              </a:extLst>
            </p:cNvPr>
            <p:cNvSpPr/>
            <p:nvPr/>
          </p:nvSpPr>
          <p:spPr>
            <a:xfrm>
              <a:off x="9518457" y="2849923"/>
              <a:ext cx="839221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 w="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47" name="Oval 8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148ACFC-BEDC-48D8-9650-1AE9BBD48781}"/>
                </a:ext>
              </a:extLst>
            </p:cNvPr>
            <p:cNvSpPr/>
            <p:nvPr/>
          </p:nvSpPr>
          <p:spPr>
            <a:xfrm>
              <a:off x="10366250" y="3467584"/>
              <a:ext cx="449522" cy="449520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51" name="TextBox 6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B41BF63-D0C1-4648-9E1B-248D5F6C23CE}"/>
              </a:ext>
            </a:extLst>
          </p:cNvPr>
          <p:cNvSpPr txBox="1"/>
          <p:nvPr/>
        </p:nvSpPr>
        <p:spPr>
          <a:xfrm>
            <a:off x="3911178" y="4562165"/>
            <a:ext cx="2017477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No matter how long the rain lasts, there will be a rainbow.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2" name="TextBox 7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C378076-6949-4748-8E96-7A09FE116F0E}"/>
              </a:ext>
            </a:extLst>
          </p:cNvPr>
          <p:cNvSpPr txBox="1"/>
          <p:nvPr/>
        </p:nvSpPr>
        <p:spPr>
          <a:xfrm>
            <a:off x="4018422" y="4213795"/>
            <a:ext cx="18284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输入标题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2EDDFD7-DC4E-4819-9EBF-DA61A30EC184}"/>
              </a:ext>
            </a:extLst>
          </p:cNvPr>
          <p:cNvGrpSpPr/>
          <p:nvPr/>
        </p:nvGrpSpPr>
        <p:grpSpPr>
          <a:xfrm>
            <a:off x="3952370" y="2328867"/>
            <a:ext cx="1813106" cy="1663185"/>
            <a:chOff x="3952370" y="2328867"/>
            <a:chExt cx="1813106" cy="1663185"/>
          </a:xfrm>
        </p:grpSpPr>
        <p:sp>
          <p:nvSpPr>
            <p:cNvPr id="49" name="Arc 6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9229A7F-6C02-409D-9101-DFCA70D58221}"/>
                </a:ext>
              </a:extLst>
            </p:cNvPr>
            <p:cNvSpPr/>
            <p:nvPr/>
          </p:nvSpPr>
          <p:spPr>
            <a:xfrm>
              <a:off x="4102292" y="2328867"/>
              <a:ext cx="1663184" cy="1663185"/>
            </a:xfrm>
            <a:prstGeom prst="arc">
              <a:avLst>
                <a:gd name="adj1" fmla="val 16200000"/>
                <a:gd name="adj2" fmla="val 12018602"/>
              </a:avLst>
            </a:prstGeom>
            <a:ln w="127000" cap="rnd">
              <a:solidFill>
                <a:srgbClr val="A8E6D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Rectangle 6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55C37BB-0F65-4E30-BDED-8918FC31B571}"/>
                </a:ext>
              </a:extLst>
            </p:cNvPr>
            <p:cNvSpPr/>
            <p:nvPr/>
          </p:nvSpPr>
          <p:spPr>
            <a:xfrm>
              <a:off x="4525032" y="2849923"/>
              <a:ext cx="839221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 w="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54" name="Oval 6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55D4077-5884-48AF-B409-F055B7288FF8}"/>
                </a:ext>
              </a:extLst>
            </p:cNvPr>
            <p:cNvSpPr/>
            <p:nvPr/>
          </p:nvSpPr>
          <p:spPr>
            <a:xfrm>
              <a:off x="3952370" y="2590570"/>
              <a:ext cx="449522" cy="449520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271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0" grpId="0"/>
      <p:bldP spid="31" grpId="0"/>
      <p:bldP spid="37" grpId="0"/>
      <p:bldP spid="38" grpId="0"/>
      <p:bldP spid="44" grpId="0"/>
      <p:bldP spid="45" grpId="0"/>
      <p:bldP spid="51" grpId="0"/>
      <p:bldP spid="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9774631-8355-4925-83FB-73E4F4E681D3}"/>
              </a:ext>
            </a:extLst>
          </p:cNvPr>
          <p:cNvGrpSpPr/>
          <p:nvPr/>
        </p:nvGrpSpPr>
        <p:grpSpPr>
          <a:xfrm>
            <a:off x="6077910" y="2133238"/>
            <a:ext cx="3992213" cy="800100"/>
            <a:chOff x="1368425" y="1960563"/>
            <a:chExt cx="3992213" cy="800100"/>
          </a:xfrm>
        </p:grpSpPr>
        <p:sp>
          <p:nvSpPr>
            <p:cNvPr id="8" name="右箭头 2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CE92955-0C17-4244-AB16-D14886C482AF}"/>
                </a:ext>
              </a:extLst>
            </p:cNvPr>
            <p:cNvSpPr/>
            <p:nvPr/>
          </p:nvSpPr>
          <p:spPr>
            <a:xfrm>
              <a:off x="1368425" y="1960563"/>
              <a:ext cx="3992213" cy="800100"/>
            </a:xfrm>
            <a:prstGeom prst="rightArrow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4AD374B-821F-41D4-BB7B-7A285298E5C5}"/>
                </a:ext>
              </a:extLst>
            </p:cNvPr>
            <p:cNvSpPr txBox="1"/>
            <p:nvPr/>
          </p:nvSpPr>
          <p:spPr>
            <a:xfrm>
              <a:off x="1406526" y="218578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69B5A9C-FC4F-4F45-BC44-A800F7625276}"/>
              </a:ext>
            </a:extLst>
          </p:cNvPr>
          <p:cNvSpPr txBox="1"/>
          <p:nvPr/>
        </p:nvSpPr>
        <p:spPr>
          <a:xfrm>
            <a:off x="6080842" y="2743911"/>
            <a:ext cx="3578974" cy="5777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  <a:defRPr/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，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2737194-3BA0-4D1E-B2AA-63B53BE669F3}"/>
              </a:ext>
            </a:extLst>
          </p:cNvPr>
          <p:cNvSpPr txBox="1"/>
          <p:nvPr/>
        </p:nvSpPr>
        <p:spPr>
          <a:xfrm>
            <a:off x="6080842" y="4139186"/>
            <a:ext cx="3578974" cy="5762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字魂37号-波纹乖乖体" panose="02000000000000000000" pitchFamily="2" charset="-122"/>
                <a:ea typeface="字魂37号-波纹乖乖体" panose="02000000000000000000" pitchFamily="2" charset="-122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38DB272-509D-48AC-80EC-DBF8DC4C7D4E}"/>
              </a:ext>
            </a:extLst>
          </p:cNvPr>
          <p:cNvSpPr txBox="1"/>
          <p:nvPr/>
        </p:nvSpPr>
        <p:spPr>
          <a:xfrm>
            <a:off x="6080842" y="5390136"/>
            <a:ext cx="3578974" cy="5762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字魂37号-波纹乖乖体" panose="02000000000000000000" pitchFamily="2" charset="-122"/>
                <a:ea typeface="字魂37号-波纹乖乖体" panose="02000000000000000000" pitchFamily="2" charset="-122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EF46E04-0B5D-449F-8F73-1DB894B44552}"/>
              </a:ext>
            </a:extLst>
          </p:cNvPr>
          <p:cNvGrpSpPr/>
          <p:nvPr/>
        </p:nvGrpSpPr>
        <p:grpSpPr>
          <a:xfrm>
            <a:off x="6077910" y="3519491"/>
            <a:ext cx="3992213" cy="800100"/>
            <a:chOff x="1368425" y="3217863"/>
            <a:chExt cx="4655022" cy="800100"/>
          </a:xfrm>
        </p:grpSpPr>
        <p:sp>
          <p:nvSpPr>
            <p:cNvPr id="15" name="右箭头 2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FF9D471-C607-4289-9A4F-E8D74AA1D93B}"/>
                </a:ext>
              </a:extLst>
            </p:cNvPr>
            <p:cNvSpPr/>
            <p:nvPr/>
          </p:nvSpPr>
          <p:spPr>
            <a:xfrm>
              <a:off x="1368425" y="3217863"/>
              <a:ext cx="4655022" cy="800100"/>
            </a:xfrm>
            <a:prstGeom prst="rightArrow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8D071CE-7FE4-4D91-B7AD-1D7CA8D1820F}"/>
                </a:ext>
              </a:extLst>
            </p:cNvPr>
            <p:cNvSpPr txBox="1"/>
            <p:nvPr/>
          </p:nvSpPr>
          <p:spPr>
            <a:xfrm>
              <a:off x="1406526" y="3428199"/>
              <a:ext cx="24943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D21BEB9-769C-4F3D-81AC-5F95F937DC79}"/>
              </a:ext>
            </a:extLst>
          </p:cNvPr>
          <p:cNvGrpSpPr/>
          <p:nvPr/>
        </p:nvGrpSpPr>
        <p:grpSpPr>
          <a:xfrm>
            <a:off x="6077910" y="4776791"/>
            <a:ext cx="3992213" cy="800100"/>
            <a:chOff x="1368425" y="4475163"/>
            <a:chExt cx="3992213" cy="800100"/>
          </a:xfrm>
        </p:grpSpPr>
        <p:sp>
          <p:nvSpPr>
            <p:cNvPr id="18" name="右箭头 2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D308BF9-D407-4C97-8CFA-28D027B7EF61}"/>
                </a:ext>
              </a:extLst>
            </p:cNvPr>
            <p:cNvSpPr/>
            <p:nvPr/>
          </p:nvSpPr>
          <p:spPr>
            <a:xfrm>
              <a:off x="1368425" y="4475163"/>
              <a:ext cx="3992213" cy="800100"/>
            </a:xfrm>
            <a:prstGeom prst="rightArrow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ABC5F79-EC56-4A2C-A1CF-163C1818EC80}"/>
                </a:ext>
              </a:extLst>
            </p:cNvPr>
            <p:cNvSpPr txBox="1"/>
            <p:nvPr/>
          </p:nvSpPr>
          <p:spPr>
            <a:xfrm>
              <a:off x="1406526" y="46852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FF9A3FE-5A4D-4FF5-927C-BC90FC8DF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233" y="2133238"/>
            <a:ext cx="3839285" cy="3681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0A268B6-8F81-4371-A39F-AB708C3EF0E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9670" y="3824153"/>
            <a:ext cx="2592352" cy="28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erris dir="l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A1E8CB1-2B84-4E01-A2C1-54918C2AD4EC}"/>
              </a:ext>
            </a:extLst>
          </p:cNvPr>
          <p:cNvGrpSpPr/>
          <p:nvPr/>
        </p:nvGrpSpPr>
        <p:grpSpPr>
          <a:xfrm>
            <a:off x="3701506" y="1990070"/>
            <a:ext cx="4796388" cy="3720465"/>
            <a:chOff x="3997558" y="2339340"/>
            <a:chExt cx="4138205" cy="3209925"/>
          </a:xfrm>
        </p:grpSpPr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52574A0-E7EB-4BE4-B962-659CDB9A6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53610" y="2616200"/>
              <a:ext cx="2656205" cy="2656205"/>
            </a:xfrm>
            <a:prstGeom prst="ellipse">
              <a:avLst/>
            </a:prstGeom>
          </p:spPr>
        </p:pic>
        <p:grpSp>
          <p:nvGrpSpPr>
            <p:cNvPr id="54" name="9c625d20-ca44-4d1b-9675-988dfe748fa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63964E2-705B-4A6E-9265-B0E51D4363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97558" y="2339340"/>
              <a:ext cx="4138205" cy="3209925"/>
              <a:chOff x="3490273" y="1624341"/>
              <a:chExt cx="5109566" cy="3962896"/>
            </a:xfrm>
          </p:grpSpPr>
          <p:sp>
            <p:nvSpPr>
              <p:cNvPr id="55" name="îṥļîḑé-Arc 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74BED2C-15BE-4557-A5D6-9F19A702D292}"/>
                  </a:ext>
                </a:extLst>
              </p:cNvPr>
              <p:cNvSpPr/>
              <p:nvPr/>
            </p:nvSpPr>
            <p:spPr>
              <a:xfrm>
                <a:off x="4081640" y="1624341"/>
                <a:ext cx="3962896" cy="3962896"/>
              </a:xfrm>
              <a:prstGeom prst="arc">
                <a:avLst>
                  <a:gd name="adj1" fmla="val 12272767"/>
                  <a:gd name="adj2" fmla="val 20003823"/>
                </a:avLst>
              </a:prstGeom>
              <a:noFill/>
              <a:ln w="28575">
                <a:solidFill>
                  <a:srgbClr val="A8E6D6"/>
                </a:solidFill>
                <a:prstDash val="dash"/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6" name="îṥļîḑé-Oval 2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0281500-2450-464E-9B1D-C3D223B80A20}"/>
                  </a:ext>
                </a:extLst>
              </p:cNvPr>
              <p:cNvSpPr/>
              <p:nvPr/>
            </p:nvSpPr>
            <p:spPr>
              <a:xfrm>
                <a:off x="3490273" y="2877954"/>
                <a:ext cx="1416465" cy="1416465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7" name="îṥļîḑé-Oval 3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32DB4C2-8A58-41DD-A5BC-F026F3A740A1}"/>
                  </a:ext>
                </a:extLst>
              </p:cNvPr>
              <p:cNvSpPr/>
              <p:nvPr/>
            </p:nvSpPr>
            <p:spPr>
              <a:xfrm>
                <a:off x="7183374" y="2835409"/>
                <a:ext cx="1416465" cy="1416465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8" name="îṥļîḑé-Arc 4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CAD635C-8767-4226-9100-9EBF51291150}"/>
                  </a:ext>
                </a:extLst>
              </p:cNvPr>
              <p:cNvSpPr/>
              <p:nvPr/>
            </p:nvSpPr>
            <p:spPr>
              <a:xfrm>
                <a:off x="4081640" y="1624341"/>
                <a:ext cx="3962896" cy="3962896"/>
              </a:xfrm>
              <a:prstGeom prst="arc">
                <a:avLst>
                  <a:gd name="adj1" fmla="val 1657893"/>
                  <a:gd name="adj2" fmla="val 9194934"/>
                </a:avLst>
              </a:prstGeom>
              <a:noFill/>
              <a:ln w="28575">
                <a:solidFill>
                  <a:srgbClr val="A8E6D6"/>
                </a:solidFill>
                <a:prstDash val="dash"/>
                <a:tail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D61207B-9E7E-47BB-93BD-7F8D04ACCAFF}"/>
              </a:ext>
            </a:extLst>
          </p:cNvPr>
          <p:cNvGrpSpPr/>
          <p:nvPr/>
        </p:nvGrpSpPr>
        <p:grpSpPr>
          <a:xfrm>
            <a:off x="8467580" y="1990070"/>
            <a:ext cx="2464829" cy="943355"/>
            <a:chOff x="5474548" y="2004351"/>
            <a:chExt cx="2464829" cy="943355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896B741-B482-4BF3-96B4-232A0F0829D0}"/>
                </a:ext>
              </a:extLst>
            </p:cNvPr>
            <p:cNvSpPr/>
            <p:nvPr/>
          </p:nvSpPr>
          <p:spPr>
            <a:xfrm>
              <a:off x="5474548" y="2371458"/>
              <a:ext cx="2464829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143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8E19B8D-76B7-49AA-8C20-AA697EE7172A}"/>
                </a:ext>
              </a:extLst>
            </p:cNvPr>
            <p:cNvSpPr/>
            <p:nvPr/>
          </p:nvSpPr>
          <p:spPr>
            <a:xfrm>
              <a:off x="5474548" y="2004351"/>
              <a:ext cx="2084387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238F14B-AED2-401D-9EFA-99703E51671C}"/>
              </a:ext>
            </a:extLst>
          </p:cNvPr>
          <p:cNvGrpSpPr/>
          <p:nvPr/>
        </p:nvGrpSpPr>
        <p:grpSpPr>
          <a:xfrm>
            <a:off x="8445680" y="4386013"/>
            <a:ext cx="2464829" cy="943355"/>
            <a:chOff x="5474548" y="2004351"/>
            <a:chExt cx="2464829" cy="943355"/>
          </a:xfrm>
        </p:grpSpPr>
        <p:sp>
          <p:nvSpPr>
            <p:cNvPr id="75" name="矩形 7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4195CB5-A197-4013-8E63-D3C602A0DF30}"/>
                </a:ext>
              </a:extLst>
            </p:cNvPr>
            <p:cNvSpPr/>
            <p:nvPr/>
          </p:nvSpPr>
          <p:spPr>
            <a:xfrm>
              <a:off x="5474548" y="2371458"/>
              <a:ext cx="2464829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143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21DB220-94B7-49A7-8C05-EE88952A2B19}"/>
                </a:ext>
              </a:extLst>
            </p:cNvPr>
            <p:cNvSpPr/>
            <p:nvPr/>
          </p:nvSpPr>
          <p:spPr>
            <a:xfrm>
              <a:off x="5474548" y="2004351"/>
              <a:ext cx="2084387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B670F27-8BAE-45D1-B4F1-989355D80110}"/>
              </a:ext>
            </a:extLst>
          </p:cNvPr>
          <p:cNvGrpSpPr/>
          <p:nvPr/>
        </p:nvGrpSpPr>
        <p:grpSpPr>
          <a:xfrm>
            <a:off x="1324877" y="1980489"/>
            <a:ext cx="2464829" cy="978607"/>
            <a:chOff x="5474548" y="1969099"/>
            <a:chExt cx="2464829" cy="978607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9734C76-041F-4510-9394-555F84C90448}"/>
                </a:ext>
              </a:extLst>
            </p:cNvPr>
            <p:cNvSpPr/>
            <p:nvPr/>
          </p:nvSpPr>
          <p:spPr>
            <a:xfrm>
              <a:off x="5474548" y="2371458"/>
              <a:ext cx="2464829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143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1BEC849-7156-418D-BD76-92E821E2C5CE}"/>
                </a:ext>
              </a:extLst>
            </p:cNvPr>
            <p:cNvSpPr/>
            <p:nvPr/>
          </p:nvSpPr>
          <p:spPr>
            <a:xfrm>
              <a:off x="5852374" y="1969099"/>
              <a:ext cx="2084387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0BCD006-603A-4974-BE54-58D6222B67FF}"/>
              </a:ext>
            </a:extLst>
          </p:cNvPr>
          <p:cNvGrpSpPr/>
          <p:nvPr/>
        </p:nvGrpSpPr>
        <p:grpSpPr>
          <a:xfrm>
            <a:off x="1302977" y="4403592"/>
            <a:ext cx="2464829" cy="951447"/>
            <a:chOff x="5474548" y="1996259"/>
            <a:chExt cx="2464829" cy="951447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D63ACF9-1F1C-4CB5-8FBA-93539378DF9F}"/>
                </a:ext>
              </a:extLst>
            </p:cNvPr>
            <p:cNvSpPr/>
            <p:nvPr/>
          </p:nvSpPr>
          <p:spPr>
            <a:xfrm>
              <a:off x="5474548" y="2371458"/>
              <a:ext cx="2464829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143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02DAF58-BC51-416F-85B5-50E484C82F22}"/>
                </a:ext>
              </a:extLst>
            </p:cNvPr>
            <p:cNvSpPr/>
            <p:nvPr/>
          </p:nvSpPr>
          <p:spPr>
            <a:xfrm>
              <a:off x="5848978" y="1996259"/>
              <a:ext cx="2084387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738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conveyor dir="l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73010-3A56-4694-A7F7-20D3CD0A0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4388FB-2D4B-4A77-ABBC-B941543905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0098340-0DF7-48A2-9E81-599AB322E22F}"/>
              </a:ext>
            </a:extLst>
          </p:cNvPr>
          <p:cNvSpPr txBox="1">
            <a:spLocks/>
          </p:cNvSpPr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37DBB7-E1FD-4DFE-B54C-3814033CAE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3" name="组合 7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ABB313A-C4DC-4862-BCF4-E456D67305DF}"/>
              </a:ext>
            </a:extLst>
          </p:cNvPr>
          <p:cNvGrpSpPr/>
          <p:nvPr/>
        </p:nvGrpSpPr>
        <p:grpSpPr>
          <a:xfrm>
            <a:off x="1746544" y="2488314"/>
            <a:ext cx="4043791" cy="3011056"/>
            <a:chOff x="1746544" y="2488314"/>
            <a:chExt cx="4043791" cy="3011056"/>
          </a:xfrm>
        </p:grpSpPr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477C03F-417D-4C17-ABCB-1AB19A6C40F6}"/>
                </a:ext>
              </a:extLst>
            </p:cNvPr>
            <p:cNvSpPr/>
            <p:nvPr/>
          </p:nvSpPr>
          <p:spPr bwMode="auto">
            <a:xfrm>
              <a:off x="2499827" y="2488314"/>
              <a:ext cx="3290508" cy="453317"/>
            </a:xfrm>
            <a:custGeom>
              <a:avLst/>
              <a:gdLst>
                <a:gd name="T0" fmla="*/ 231952 w 341"/>
                <a:gd name="T1" fmla="*/ 0 h 47"/>
                <a:gd name="T2" fmla="*/ 3073363 w 341"/>
                <a:gd name="T3" fmla="*/ 0 h 47"/>
                <a:gd name="T4" fmla="*/ 3237662 w 341"/>
                <a:gd name="T5" fmla="*/ 86941 h 47"/>
                <a:gd name="T6" fmla="*/ 3276321 w 341"/>
                <a:gd name="T7" fmla="*/ 280143 h 47"/>
                <a:gd name="T8" fmla="*/ 3131351 w 341"/>
                <a:gd name="T9" fmla="*/ 434705 h 47"/>
                <a:gd name="T10" fmla="*/ 3054033 w 341"/>
                <a:gd name="T11" fmla="*/ 454025 h 47"/>
                <a:gd name="T12" fmla="*/ 222287 w 341"/>
                <a:gd name="T13" fmla="*/ 454025 h 47"/>
                <a:gd name="T14" fmla="*/ 48323 w 341"/>
                <a:gd name="T15" fmla="*/ 357424 h 47"/>
                <a:gd name="T16" fmla="*/ 9665 w 341"/>
                <a:gd name="T17" fmla="*/ 164222 h 47"/>
                <a:gd name="T18" fmla="*/ 154635 w 341"/>
                <a:gd name="T19" fmla="*/ 9660 h 47"/>
                <a:gd name="T20" fmla="*/ 231952 w 341"/>
                <a:gd name="T21" fmla="*/ 0 h 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1" h="47">
                  <a:moveTo>
                    <a:pt x="24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325" y="0"/>
                    <a:pt x="331" y="3"/>
                    <a:pt x="335" y="9"/>
                  </a:cubicBezTo>
                  <a:cubicBezTo>
                    <a:pt x="340" y="15"/>
                    <a:pt x="341" y="22"/>
                    <a:pt x="339" y="29"/>
                  </a:cubicBezTo>
                  <a:cubicBezTo>
                    <a:pt x="337" y="37"/>
                    <a:pt x="332" y="43"/>
                    <a:pt x="324" y="45"/>
                  </a:cubicBezTo>
                  <a:cubicBezTo>
                    <a:pt x="322" y="46"/>
                    <a:pt x="319" y="47"/>
                    <a:pt x="316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6" y="46"/>
                    <a:pt x="10" y="43"/>
                    <a:pt x="5" y="37"/>
                  </a:cubicBezTo>
                  <a:cubicBezTo>
                    <a:pt x="1" y="31"/>
                    <a:pt x="0" y="25"/>
                    <a:pt x="1" y="17"/>
                  </a:cubicBezTo>
                  <a:cubicBezTo>
                    <a:pt x="4" y="10"/>
                    <a:pt x="9" y="4"/>
                    <a:pt x="16" y="1"/>
                  </a:cubicBezTo>
                  <a:cubicBezTo>
                    <a:pt x="19" y="0"/>
                    <a:pt x="21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CAB93BA-17F8-49F0-9B6C-1715BDA003FC}"/>
                </a:ext>
              </a:extLst>
            </p:cNvPr>
            <p:cNvSpPr/>
            <p:nvPr/>
          </p:nvSpPr>
          <p:spPr bwMode="auto">
            <a:xfrm>
              <a:off x="2596513" y="2575491"/>
              <a:ext cx="3087625" cy="269454"/>
            </a:xfrm>
            <a:custGeom>
              <a:avLst/>
              <a:gdLst>
                <a:gd name="T0" fmla="*/ 135295 w 320"/>
                <a:gd name="T1" fmla="*/ 0 h 28"/>
                <a:gd name="T2" fmla="*/ 2957155 w 320"/>
                <a:gd name="T3" fmla="*/ 0 h 28"/>
                <a:gd name="T4" fmla="*/ 3092450 w 320"/>
                <a:gd name="T5" fmla="*/ 134938 h 28"/>
                <a:gd name="T6" fmla="*/ 3092450 w 320"/>
                <a:gd name="T7" fmla="*/ 134938 h 28"/>
                <a:gd name="T8" fmla="*/ 2957155 w 320"/>
                <a:gd name="T9" fmla="*/ 269875 h 28"/>
                <a:gd name="T10" fmla="*/ 135295 w 320"/>
                <a:gd name="T11" fmla="*/ 269875 h 28"/>
                <a:gd name="T12" fmla="*/ 0 w 320"/>
                <a:gd name="T13" fmla="*/ 134938 h 28"/>
                <a:gd name="T14" fmla="*/ 0 w 320"/>
                <a:gd name="T15" fmla="*/ 134938 h 28"/>
                <a:gd name="T16" fmla="*/ 135295 w 320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0" h="28">
                  <a:moveTo>
                    <a:pt x="14" y="0"/>
                  </a:moveTo>
                  <a:cubicBezTo>
                    <a:pt x="306" y="0"/>
                    <a:pt x="306" y="0"/>
                    <a:pt x="306" y="0"/>
                  </a:cubicBezTo>
                  <a:cubicBezTo>
                    <a:pt x="314" y="0"/>
                    <a:pt x="320" y="7"/>
                    <a:pt x="320" y="14"/>
                  </a:cubicBezTo>
                  <a:cubicBezTo>
                    <a:pt x="320" y="14"/>
                    <a:pt x="320" y="14"/>
                    <a:pt x="320" y="14"/>
                  </a:cubicBezTo>
                  <a:cubicBezTo>
                    <a:pt x="320" y="22"/>
                    <a:pt x="314" y="28"/>
                    <a:pt x="306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E66E5DE-D02B-4B35-9B30-3F66161CE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513" y="2575491"/>
              <a:ext cx="1280699" cy="26945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>
              <a:noFill/>
            </a:ln>
            <a:effectLst/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2933AEC-CC5A-40ED-9325-2656092987BA}"/>
                </a:ext>
              </a:extLst>
            </p:cNvPr>
            <p:cNvSpPr/>
            <p:nvPr/>
          </p:nvSpPr>
          <p:spPr bwMode="auto">
            <a:xfrm>
              <a:off x="2499827" y="3335643"/>
              <a:ext cx="3290508" cy="453317"/>
            </a:xfrm>
            <a:custGeom>
              <a:avLst/>
              <a:gdLst>
                <a:gd name="T0" fmla="*/ 231952 w 341"/>
                <a:gd name="T1" fmla="*/ 0 h 47"/>
                <a:gd name="T2" fmla="*/ 3073363 w 341"/>
                <a:gd name="T3" fmla="*/ 0 h 47"/>
                <a:gd name="T4" fmla="*/ 3237662 w 341"/>
                <a:gd name="T5" fmla="*/ 96601 h 47"/>
                <a:gd name="T6" fmla="*/ 3276321 w 341"/>
                <a:gd name="T7" fmla="*/ 289803 h 47"/>
                <a:gd name="T8" fmla="*/ 3131351 w 341"/>
                <a:gd name="T9" fmla="*/ 444365 h 47"/>
                <a:gd name="T10" fmla="*/ 3054033 w 341"/>
                <a:gd name="T11" fmla="*/ 454025 h 47"/>
                <a:gd name="T12" fmla="*/ 222287 w 341"/>
                <a:gd name="T13" fmla="*/ 454025 h 47"/>
                <a:gd name="T14" fmla="*/ 48323 w 341"/>
                <a:gd name="T15" fmla="*/ 367084 h 47"/>
                <a:gd name="T16" fmla="*/ 9665 w 341"/>
                <a:gd name="T17" fmla="*/ 173882 h 47"/>
                <a:gd name="T18" fmla="*/ 154635 w 341"/>
                <a:gd name="T19" fmla="*/ 19320 h 47"/>
                <a:gd name="T20" fmla="*/ 231952 w 341"/>
                <a:gd name="T21" fmla="*/ 0 h 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1" h="47">
                  <a:moveTo>
                    <a:pt x="24" y="0"/>
                  </a:moveTo>
                  <a:cubicBezTo>
                    <a:pt x="122" y="0"/>
                    <a:pt x="220" y="0"/>
                    <a:pt x="318" y="0"/>
                  </a:cubicBezTo>
                  <a:cubicBezTo>
                    <a:pt x="325" y="1"/>
                    <a:pt x="331" y="4"/>
                    <a:pt x="335" y="10"/>
                  </a:cubicBezTo>
                  <a:cubicBezTo>
                    <a:pt x="340" y="16"/>
                    <a:pt x="341" y="22"/>
                    <a:pt x="339" y="30"/>
                  </a:cubicBezTo>
                  <a:cubicBezTo>
                    <a:pt x="337" y="37"/>
                    <a:pt x="332" y="43"/>
                    <a:pt x="324" y="46"/>
                  </a:cubicBezTo>
                  <a:cubicBezTo>
                    <a:pt x="322" y="47"/>
                    <a:pt x="319" y="47"/>
                    <a:pt x="316" y="47"/>
                  </a:cubicBezTo>
                  <a:cubicBezTo>
                    <a:pt x="219" y="47"/>
                    <a:pt x="121" y="47"/>
                    <a:pt x="23" y="47"/>
                  </a:cubicBezTo>
                  <a:cubicBezTo>
                    <a:pt x="16" y="47"/>
                    <a:pt x="10" y="44"/>
                    <a:pt x="5" y="38"/>
                  </a:cubicBezTo>
                  <a:cubicBezTo>
                    <a:pt x="1" y="32"/>
                    <a:pt x="0" y="25"/>
                    <a:pt x="1" y="18"/>
                  </a:cubicBezTo>
                  <a:cubicBezTo>
                    <a:pt x="4" y="10"/>
                    <a:pt x="9" y="5"/>
                    <a:pt x="16" y="2"/>
                  </a:cubicBezTo>
                  <a:cubicBezTo>
                    <a:pt x="19" y="1"/>
                    <a:pt x="21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5B4BE6D-E68C-4957-B10F-ADD50BBA41AD}"/>
                </a:ext>
              </a:extLst>
            </p:cNvPr>
            <p:cNvSpPr/>
            <p:nvPr/>
          </p:nvSpPr>
          <p:spPr bwMode="auto">
            <a:xfrm>
              <a:off x="2596513" y="3432329"/>
              <a:ext cx="3087625" cy="271039"/>
            </a:xfrm>
            <a:custGeom>
              <a:avLst/>
              <a:gdLst>
                <a:gd name="T0" fmla="*/ 135295 w 320"/>
                <a:gd name="T1" fmla="*/ 0 h 28"/>
                <a:gd name="T2" fmla="*/ 2957155 w 320"/>
                <a:gd name="T3" fmla="*/ 0 h 28"/>
                <a:gd name="T4" fmla="*/ 3092450 w 320"/>
                <a:gd name="T5" fmla="*/ 135732 h 28"/>
                <a:gd name="T6" fmla="*/ 3092450 w 320"/>
                <a:gd name="T7" fmla="*/ 135732 h 28"/>
                <a:gd name="T8" fmla="*/ 2957155 w 320"/>
                <a:gd name="T9" fmla="*/ 271463 h 28"/>
                <a:gd name="T10" fmla="*/ 135295 w 320"/>
                <a:gd name="T11" fmla="*/ 271463 h 28"/>
                <a:gd name="T12" fmla="*/ 0 w 320"/>
                <a:gd name="T13" fmla="*/ 135732 h 28"/>
                <a:gd name="T14" fmla="*/ 0 w 320"/>
                <a:gd name="T15" fmla="*/ 135732 h 28"/>
                <a:gd name="T16" fmla="*/ 135295 w 320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0" h="28">
                  <a:moveTo>
                    <a:pt x="14" y="0"/>
                  </a:moveTo>
                  <a:cubicBezTo>
                    <a:pt x="112" y="0"/>
                    <a:pt x="209" y="0"/>
                    <a:pt x="306" y="0"/>
                  </a:cubicBezTo>
                  <a:cubicBezTo>
                    <a:pt x="314" y="0"/>
                    <a:pt x="320" y="6"/>
                    <a:pt x="320" y="14"/>
                  </a:cubicBezTo>
                  <a:cubicBezTo>
                    <a:pt x="320" y="14"/>
                    <a:pt x="320" y="14"/>
                    <a:pt x="320" y="14"/>
                  </a:cubicBezTo>
                  <a:cubicBezTo>
                    <a:pt x="320" y="22"/>
                    <a:pt x="314" y="28"/>
                    <a:pt x="306" y="28"/>
                  </a:cubicBezTo>
                  <a:cubicBezTo>
                    <a:pt x="209" y="28"/>
                    <a:pt x="11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4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F91A471-2212-46AF-AB53-2A0096634CA5}"/>
                </a:ext>
              </a:extLst>
            </p:cNvPr>
            <p:cNvSpPr/>
            <p:nvPr/>
          </p:nvSpPr>
          <p:spPr bwMode="auto">
            <a:xfrm>
              <a:off x="2499827" y="4184591"/>
              <a:ext cx="3290508" cy="453317"/>
            </a:xfrm>
            <a:custGeom>
              <a:avLst/>
              <a:gdLst>
                <a:gd name="T0" fmla="*/ 231952 w 341"/>
                <a:gd name="T1" fmla="*/ 0 h 47"/>
                <a:gd name="T2" fmla="*/ 3073363 w 341"/>
                <a:gd name="T3" fmla="*/ 0 h 47"/>
                <a:gd name="T4" fmla="*/ 3237662 w 341"/>
                <a:gd name="T5" fmla="*/ 86941 h 47"/>
                <a:gd name="T6" fmla="*/ 3276321 w 341"/>
                <a:gd name="T7" fmla="*/ 280143 h 47"/>
                <a:gd name="T8" fmla="*/ 3131351 w 341"/>
                <a:gd name="T9" fmla="*/ 444365 h 47"/>
                <a:gd name="T10" fmla="*/ 3054033 w 341"/>
                <a:gd name="T11" fmla="*/ 454025 h 47"/>
                <a:gd name="T12" fmla="*/ 222287 w 341"/>
                <a:gd name="T13" fmla="*/ 454025 h 47"/>
                <a:gd name="T14" fmla="*/ 48323 w 341"/>
                <a:gd name="T15" fmla="*/ 367084 h 47"/>
                <a:gd name="T16" fmla="*/ 9665 w 341"/>
                <a:gd name="T17" fmla="*/ 164222 h 47"/>
                <a:gd name="T18" fmla="*/ 154635 w 341"/>
                <a:gd name="T19" fmla="*/ 9660 h 47"/>
                <a:gd name="T20" fmla="*/ 231952 w 341"/>
                <a:gd name="T21" fmla="*/ 0 h 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1" h="47">
                  <a:moveTo>
                    <a:pt x="24" y="0"/>
                  </a:moveTo>
                  <a:cubicBezTo>
                    <a:pt x="122" y="0"/>
                    <a:pt x="220" y="0"/>
                    <a:pt x="318" y="0"/>
                  </a:cubicBezTo>
                  <a:cubicBezTo>
                    <a:pt x="325" y="0"/>
                    <a:pt x="331" y="3"/>
                    <a:pt x="335" y="9"/>
                  </a:cubicBezTo>
                  <a:cubicBezTo>
                    <a:pt x="340" y="15"/>
                    <a:pt x="341" y="22"/>
                    <a:pt x="339" y="29"/>
                  </a:cubicBezTo>
                  <a:cubicBezTo>
                    <a:pt x="337" y="37"/>
                    <a:pt x="332" y="43"/>
                    <a:pt x="324" y="46"/>
                  </a:cubicBezTo>
                  <a:cubicBezTo>
                    <a:pt x="322" y="46"/>
                    <a:pt x="319" y="47"/>
                    <a:pt x="316" y="47"/>
                  </a:cubicBezTo>
                  <a:cubicBezTo>
                    <a:pt x="219" y="47"/>
                    <a:pt x="121" y="47"/>
                    <a:pt x="23" y="47"/>
                  </a:cubicBezTo>
                  <a:cubicBezTo>
                    <a:pt x="16" y="46"/>
                    <a:pt x="10" y="43"/>
                    <a:pt x="5" y="38"/>
                  </a:cubicBezTo>
                  <a:cubicBezTo>
                    <a:pt x="1" y="31"/>
                    <a:pt x="0" y="25"/>
                    <a:pt x="1" y="17"/>
                  </a:cubicBezTo>
                  <a:cubicBezTo>
                    <a:pt x="4" y="10"/>
                    <a:pt x="9" y="4"/>
                    <a:pt x="16" y="1"/>
                  </a:cubicBezTo>
                  <a:cubicBezTo>
                    <a:pt x="19" y="0"/>
                    <a:pt x="21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4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415B23D-E71C-4F25-AA73-F8419F3324B8}"/>
                </a:ext>
              </a:extLst>
            </p:cNvPr>
            <p:cNvSpPr/>
            <p:nvPr/>
          </p:nvSpPr>
          <p:spPr bwMode="auto">
            <a:xfrm>
              <a:off x="2596513" y="4270182"/>
              <a:ext cx="3087625" cy="280549"/>
            </a:xfrm>
            <a:custGeom>
              <a:avLst/>
              <a:gdLst>
                <a:gd name="T0" fmla="*/ 135295 w 320"/>
                <a:gd name="T1" fmla="*/ 0 h 29"/>
                <a:gd name="T2" fmla="*/ 2957155 w 320"/>
                <a:gd name="T3" fmla="*/ 0 h 29"/>
                <a:gd name="T4" fmla="*/ 3092450 w 320"/>
                <a:gd name="T5" fmla="*/ 135649 h 29"/>
                <a:gd name="T6" fmla="*/ 3092450 w 320"/>
                <a:gd name="T7" fmla="*/ 135649 h 29"/>
                <a:gd name="T8" fmla="*/ 2957155 w 320"/>
                <a:gd name="T9" fmla="*/ 280987 h 29"/>
                <a:gd name="T10" fmla="*/ 135295 w 320"/>
                <a:gd name="T11" fmla="*/ 280987 h 29"/>
                <a:gd name="T12" fmla="*/ 0 w 320"/>
                <a:gd name="T13" fmla="*/ 135649 h 29"/>
                <a:gd name="T14" fmla="*/ 0 w 320"/>
                <a:gd name="T15" fmla="*/ 135649 h 29"/>
                <a:gd name="T16" fmla="*/ 135295 w 320"/>
                <a:gd name="T17" fmla="*/ 0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0" h="29">
                  <a:moveTo>
                    <a:pt x="14" y="0"/>
                  </a:moveTo>
                  <a:cubicBezTo>
                    <a:pt x="112" y="0"/>
                    <a:pt x="209" y="0"/>
                    <a:pt x="306" y="0"/>
                  </a:cubicBezTo>
                  <a:cubicBezTo>
                    <a:pt x="314" y="0"/>
                    <a:pt x="320" y="7"/>
                    <a:pt x="320" y="14"/>
                  </a:cubicBezTo>
                  <a:cubicBezTo>
                    <a:pt x="320" y="14"/>
                    <a:pt x="320" y="14"/>
                    <a:pt x="320" y="14"/>
                  </a:cubicBezTo>
                  <a:cubicBezTo>
                    <a:pt x="320" y="22"/>
                    <a:pt x="314" y="29"/>
                    <a:pt x="306" y="29"/>
                  </a:cubicBezTo>
                  <a:cubicBezTo>
                    <a:pt x="209" y="29"/>
                    <a:pt x="11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4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4D8121D-BE6B-439E-9B63-730D190B762A}"/>
                </a:ext>
              </a:extLst>
            </p:cNvPr>
            <p:cNvSpPr/>
            <p:nvPr/>
          </p:nvSpPr>
          <p:spPr bwMode="auto">
            <a:xfrm>
              <a:off x="2499827" y="5036543"/>
              <a:ext cx="3290508" cy="462827"/>
            </a:xfrm>
            <a:custGeom>
              <a:avLst/>
              <a:gdLst>
                <a:gd name="T0" fmla="*/ 231952 w 341"/>
                <a:gd name="T1" fmla="*/ 0 h 48"/>
                <a:gd name="T2" fmla="*/ 3073363 w 341"/>
                <a:gd name="T3" fmla="*/ 0 h 48"/>
                <a:gd name="T4" fmla="*/ 3237662 w 341"/>
                <a:gd name="T5" fmla="*/ 96573 h 48"/>
                <a:gd name="T6" fmla="*/ 3276321 w 341"/>
                <a:gd name="T7" fmla="*/ 289719 h 48"/>
                <a:gd name="T8" fmla="*/ 3131351 w 341"/>
                <a:gd name="T9" fmla="*/ 444235 h 48"/>
                <a:gd name="T10" fmla="*/ 3054033 w 341"/>
                <a:gd name="T11" fmla="*/ 463550 h 48"/>
                <a:gd name="T12" fmla="*/ 222287 w 341"/>
                <a:gd name="T13" fmla="*/ 463550 h 48"/>
                <a:gd name="T14" fmla="*/ 48323 w 341"/>
                <a:gd name="T15" fmla="*/ 366977 h 48"/>
                <a:gd name="T16" fmla="*/ 9665 w 341"/>
                <a:gd name="T17" fmla="*/ 173831 h 48"/>
                <a:gd name="T18" fmla="*/ 154635 w 341"/>
                <a:gd name="T19" fmla="*/ 19315 h 48"/>
                <a:gd name="T20" fmla="*/ 231952 w 341"/>
                <a:gd name="T21" fmla="*/ 0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1" h="48">
                  <a:moveTo>
                    <a:pt x="24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325" y="1"/>
                    <a:pt x="331" y="4"/>
                    <a:pt x="335" y="10"/>
                  </a:cubicBezTo>
                  <a:cubicBezTo>
                    <a:pt x="340" y="16"/>
                    <a:pt x="341" y="23"/>
                    <a:pt x="339" y="30"/>
                  </a:cubicBezTo>
                  <a:cubicBezTo>
                    <a:pt x="337" y="38"/>
                    <a:pt x="332" y="43"/>
                    <a:pt x="324" y="46"/>
                  </a:cubicBezTo>
                  <a:cubicBezTo>
                    <a:pt x="322" y="47"/>
                    <a:pt x="319" y="47"/>
                    <a:pt x="316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16" y="47"/>
                    <a:pt x="10" y="44"/>
                    <a:pt x="5" y="38"/>
                  </a:cubicBezTo>
                  <a:cubicBezTo>
                    <a:pt x="1" y="32"/>
                    <a:pt x="0" y="25"/>
                    <a:pt x="1" y="18"/>
                  </a:cubicBezTo>
                  <a:cubicBezTo>
                    <a:pt x="4" y="10"/>
                    <a:pt x="9" y="5"/>
                    <a:pt x="16" y="2"/>
                  </a:cubicBezTo>
                  <a:cubicBezTo>
                    <a:pt x="19" y="1"/>
                    <a:pt x="21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4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D6477B6-D4AB-4741-BF0C-25329F0C57F1}"/>
                </a:ext>
              </a:extLst>
            </p:cNvPr>
            <p:cNvSpPr/>
            <p:nvPr/>
          </p:nvSpPr>
          <p:spPr bwMode="auto">
            <a:xfrm>
              <a:off x="2596513" y="5133230"/>
              <a:ext cx="3087625" cy="269454"/>
            </a:xfrm>
            <a:custGeom>
              <a:avLst/>
              <a:gdLst>
                <a:gd name="T0" fmla="*/ 135295 w 320"/>
                <a:gd name="T1" fmla="*/ 0 h 28"/>
                <a:gd name="T2" fmla="*/ 2957155 w 320"/>
                <a:gd name="T3" fmla="*/ 0 h 28"/>
                <a:gd name="T4" fmla="*/ 3092450 w 320"/>
                <a:gd name="T5" fmla="*/ 134938 h 28"/>
                <a:gd name="T6" fmla="*/ 3092450 w 320"/>
                <a:gd name="T7" fmla="*/ 134938 h 28"/>
                <a:gd name="T8" fmla="*/ 2957155 w 320"/>
                <a:gd name="T9" fmla="*/ 269875 h 28"/>
                <a:gd name="T10" fmla="*/ 135295 w 320"/>
                <a:gd name="T11" fmla="*/ 269875 h 28"/>
                <a:gd name="T12" fmla="*/ 0 w 320"/>
                <a:gd name="T13" fmla="*/ 134938 h 28"/>
                <a:gd name="T14" fmla="*/ 0 w 320"/>
                <a:gd name="T15" fmla="*/ 134938 h 28"/>
                <a:gd name="T16" fmla="*/ 135295 w 320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0" h="28">
                  <a:moveTo>
                    <a:pt x="14" y="0"/>
                  </a:moveTo>
                  <a:cubicBezTo>
                    <a:pt x="306" y="0"/>
                    <a:pt x="306" y="0"/>
                    <a:pt x="306" y="0"/>
                  </a:cubicBezTo>
                  <a:cubicBezTo>
                    <a:pt x="314" y="0"/>
                    <a:pt x="320" y="6"/>
                    <a:pt x="320" y="14"/>
                  </a:cubicBezTo>
                  <a:cubicBezTo>
                    <a:pt x="320" y="14"/>
                    <a:pt x="320" y="14"/>
                    <a:pt x="320" y="14"/>
                  </a:cubicBezTo>
                  <a:cubicBezTo>
                    <a:pt x="320" y="22"/>
                    <a:pt x="314" y="28"/>
                    <a:pt x="306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4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0CF2966-AAF0-4DD2-ABAB-DCC9429D4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513" y="3432329"/>
              <a:ext cx="1080986" cy="271039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>
              <a:noFill/>
            </a:ln>
            <a:effectLst/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4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34A5F19-76FA-4CFC-BD0E-F037953B1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513" y="4270182"/>
              <a:ext cx="2624798" cy="280549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>
              <a:noFill/>
            </a:ln>
            <a:effectLst/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4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63E0FBE-88AE-4491-92D5-98E5BBCCD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513" y="5133230"/>
              <a:ext cx="2074796" cy="26945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>
              <a:noFill/>
            </a:ln>
            <a:effectLst/>
          </p:spPr>
          <p:txBody>
            <a:bodyPr/>
            <a:lstStyle/>
            <a:p>
              <a:pPr defTabSz="91293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7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4" name="TextBox 2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4EA5342-EA3E-4AEC-A76C-35BC133383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6544" y="2502580"/>
              <a:ext cx="713657" cy="399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912937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997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63%</a:t>
              </a:r>
            </a:p>
          </p:txBody>
        </p:sp>
        <p:sp>
          <p:nvSpPr>
            <p:cNvPr id="65" name="TextBox 2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BCABC2A-2F5C-404F-8F0E-0EF0B117F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6054" y="3367344"/>
              <a:ext cx="713657" cy="399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912937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997">
                  <a:solidFill>
                    <a:srgbClr val="000000">
                      <a:lumMod val="75000"/>
                      <a:lumOff val="2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35%</a:t>
              </a:r>
            </a:p>
          </p:txBody>
        </p:sp>
        <p:sp>
          <p:nvSpPr>
            <p:cNvPr id="66" name="TextBox 3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05924CC-A0E5-4749-9D6C-A883EA06E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2394" y="4206781"/>
              <a:ext cx="713657" cy="399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912937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997">
                  <a:solidFill>
                    <a:srgbClr val="000000">
                      <a:lumMod val="75000"/>
                      <a:lumOff val="2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84%</a:t>
              </a:r>
            </a:p>
          </p:txBody>
        </p:sp>
        <p:sp>
          <p:nvSpPr>
            <p:cNvPr id="67" name="TextBox 3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7332A6D-C8E0-4C6C-A026-F1DA642124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6054" y="5076169"/>
              <a:ext cx="713657" cy="399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912937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997">
                  <a:solidFill>
                    <a:srgbClr val="000000">
                      <a:lumMod val="75000"/>
                      <a:lumOff val="2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67%</a:t>
              </a:r>
            </a:p>
          </p:txBody>
        </p:sp>
      </p:grpSp>
      <p:sp>
        <p:nvSpPr>
          <p:cNvPr id="69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F5D0A3E-C9A9-4C7D-88E0-6B5831CBE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415" y="2481560"/>
            <a:ext cx="4321165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ts val="2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ABC9A93-8E0D-454D-BB5E-7D02C08FC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415" y="3624981"/>
            <a:ext cx="4214867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ts val="2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矩形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D777061-0872-4517-AD98-C7DFB09E6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415" y="4732842"/>
            <a:ext cx="4073688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ts val="2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362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9" grpId="0"/>
      <p:bldP spid="70" grpId="0"/>
      <p:bldP spid="7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49FF028-62BC-4C05-B2E1-DFAA2451F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1F90C46-9EC6-46B8-8510-109D04AD52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330" y="0"/>
            <a:ext cx="7849585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64336D2-2133-4F4E-82A3-AFBBBEA05C69}"/>
              </a:ext>
            </a:extLst>
          </p:cNvPr>
          <p:cNvGrpSpPr/>
          <p:nvPr/>
        </p:nvGrpSpPr>
        <p:grpSpPr>
          <a:xfrm>
            <a:off x="1640006" y="1177119"/>
            <a:ext cx="8911985" cy="4503761"/>
            <a:chOff x="1640006" y="1177119"/>
            <a:chExt cx="8911985" cy="4503761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6C937C8-441F-4AAC-8C4D-643104BC2F22}"/>
                </a:ext>
              </a:extLst>
            </p:cNvPr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EF8E606-DC0F-47ED-81EA-027BAD441C3B}"/>
                </a:ext>
              </a:extLst>
            </p:cNvPr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DE004B7-0DA5-44D4-BFAD-EC1C1EE11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4958" y="5203063"/>
            <a:ext cx="2561871" cy="85395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CED818-C7A3-4AB8-92FB-2E35D6446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61351" y="-1265819"/>
            <a:ext cx="7238649" cy="9389635"/>
          </a:xfrm>
          <a:prstGeom prst="rect">
            <a:avLst/>
          </a:prstGeom>
        </p:spPr>
      </p:pic>
      <p:sp>
        <p:nvSpPr>
          <p:cNvPr id="35" name="标题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16F1B2C-BED9-413A-B048-71124CA4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812" y="2141084"/>
            <a:ext cx="6750117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8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感谢您欣赏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3D2A604-309A-4029-A1D8-53426FE373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67045" y="-22080"/>
            <a:ext cx="4054372" cy="220807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2393CE-2444-4605-96C7-5D251F7B67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832" y="4383056"/>
            <a:ext cx="1758735" cy="1711626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4C8D664-44F4-47CC-A142-8C228AA7D3D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1654">
            <a:off x="9659445" y="609453"/>
            <a:ext cx="1789826" cy="2090971"/>
          </a:xfrm>
          <a:prstGeom prst="rect">
            <a:avLst/>
          </a:prstGeom>
        </p:spPr>
      </p:pic>
      <p:sp>
        <p:nvSpPr>
          <p:cNvPr id="38" name="矩形: 圆角 3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000D4FE-78D4-4958-B516-6948FEB2900C}"/>
              </a:ext>
            </a:extLst>
          </p:cNvPr>
          <p:cNvSpPr/>
          <p:nvPr/>
        </p:nvSpPr>
        <p:spPr>
          <a:xfrm>
            <a:off x="3205769" y="3298004"/>
            <a:ext cx="5780458" cy="545414"/>
          </a:xfrm>
          <a:prstGeom prst="roundRect">
            <a:avLst>
              <a:gd name="adj" fmla="val 60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幼儿园课件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小学生家长会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幼儿教育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学校课件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A9D79D5-2FBF-496F-87DF-530A1888B7A3}"/>
              </a:ext>
            </a:extLst>
          </p:cNvPr>
          <p:cNvSpPr/>
          <p:nvPr/>
        </p:nvSpPr>
        <p:spPr>
          <a:xfrm>
            <a:off x="3559186" y="4173609"/>
            <a:ext cx="2423930" cy="4112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PPT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D010D11-F86A-4DE7-B8C3-5088EF1C9CE6}"/>
              </a:ext>
            </a:extLst>
          </p:cNvPr>
          <p:cNvSpPr/>
          <p:nvPr/>
        </p:nvSpPr>
        <p:spPr>
          <a:xfrm>
            <a:off x="6250161" y="4167376"/>
            <a:ext cx="2423930" cy="4112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汇报人时间：</a:t>
            </a:r>
            <a:r>
              <a:rPr lang="en-US" altLang="zh-CN" sz="1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2030.4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479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 isInverted="1"/>
      </p:transition>
    </mc:Choice>
    <mc:Fallback xmlns:a14="http://schemas.microsoft.com/office/drawing/2010/main" xmlns:a16="http://schemas.microsoft.com/office/drawing/2014/main"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7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41" grpId="0" animBg="1"/>
      <p:bldP spid="4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家长会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3174748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3174748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3174748"/>
  <p:tag name="MH_LIBRARY" val="GRAPHIC"/>
  <p:tag name="MH_TYPE" val="Other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3174748"/>
  <p:tag name="MH_LIBRARY" val="GRAPHIC"/>
  <p:tag name="MH_TYPE" val="Other"/>
  <p:tag name="MH_ORDER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3174748"/>
  <p:tag name="MH_LIBRARY" val="GRAPHIC"/>
  <p:tag name="MH_TYPE" val="Other"/>
  <p:tag name="MH_ORDER" val="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3174748"/>
  <p:tag name="MH_LIBRARY" val="GRAPHIC"/>
  <p:tag name="MH_TYPE" val="Other"/>
  <p:tag name="MH_ORDER" val="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613174748"/>
  <p:tag name="MH_LIBRARY" val="GRAPHIC"/>
  <p:tag name="MH_TYPE" val="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heme/theme1.xml><?xml version="1.0" encoding="utf-8"?>
<a:theme xmlns:a="http://schemas.openxmlformats.org/drawingml/2006/main" name="第一PPT，www.1ppt.com">
  <a:themeElements>
    <a:clrScheme name="自定义 1633">
      <a:dk1>
        <a:sysClr val="windowText" lastClr="000000"/>
      </a:dk1>
      <a:lt1>
        <a:sysClr val="window" lastClr="FFFFFF"/>
      </a:lt1>
      <a:dk2>
        <a:srgbClr val="262626"/>
      </a:dk2>
      <a:lt2>
        <a:srgbClr val="595959"/>
      </a:lt2>
      <a:accent1>
        <a:srgbClr val="595959"/>
      </a:accent1>
      <a:accent2>
        <a:srgbClr val="262626"/>
      </a:accent2>
      <a:accent3>
        <a:srgbClr val="595959"/>
      </a:accent3>
      <a:accent4>
        <a:srgbClr val="262626"/>
      </a:accent4>
      <a:accent5>
        <a:srgbClr val="595959"/>
      </a:accent5>
      <a:accent6>
        <a:srgbClr val="262626"/>
      </a:accent6>
      <a:hlink>
        <a:srgbClr val="0563C1"/>
      </a:hlink>
      <a:folHlink>
        <a:srgbClr val="954F72"/>
      </a:folHlink>
    </a:clrScheme>
    <a:fontScheme name="eaibtpt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</TotalTime>
  <Words>1601</Words>
  <Application>Microsoft Office PowerPoint</Application>
  <PresentationFormat>自定义</PresentationFormat>
  <Paragraphs>226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小 学 家 长 会 模 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感谢您欣赏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家长会PPT</dc:title>
  <dc:creator>第一PPT</dc:creator>
  <cp:keywords>www.1ppt.com</cp:keywords>
  <dc:description>www.1ppt.com</dc:description>
  <cp:lastModifiedBy>User</cp:lastModifiedBy>
  <cp:revision>70</cp:revision>
  <dcterms:created xsi:type="dcterms:W3CDTF">2019-11-11T13:53:22Z</dcterms:created>
  <dcterms:modified xsi:type="dcterms:W3CDTF">2020-04-07T02:39:41Z</dcterms:modified>
</cp:coreProperties>
</file>