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607" r:id="rId2"/>
    <p:sldId id="996" r:id="rId3"/>
    <p:sldId id="929" r:id="rId4"/>
    <p:sldId id="930" r:id="rId5"/>
    <p:sldId id="973" r:id="rId6"/>
    <p:sldId id="960" r:id="rId7"/>
    <p:sldId id="964" r:id="rId8"/>
    <p:sldId id="970" r:id="rId9"/>
    <p:sldId id="954" r:id="rId10"/>
    <p:sldId id="965" r:id="rId11"/>
    <p:sldId id="958" r:id="rId12"/>
    <p:sldId id="972" r:id="rId13"/>
    <p:sldId id="957" r:id="rId14"/>
    <p:sldId id="955" r:id="rId15"/>
    <p:sldId id="961" r:id="rId16"/>
    <p:sldId id="962" r:id="rId17"/>
    <p:sldId id="968" r:id="rId18"/>
    <p:sldId id="959" r:id="rId19"/>
    <p:sldId id="963" r:id="rId20"/>
    <p:sldId id="956" r:id="rId21"/>
    <p:sldId id="966" r:id="rId22"/>
    <p:sldId id="974" r:id="rId23"/>
    <p:sldId id="969" r:id="rId24"/>
    <p:sldId id="967" r:id="rId25"/>
    <p:sldId id="995" r:id="rId26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8">
          <p15:clr>
            <a:srgbClr val="A4A3A4"/>
          </p15:clr>
        </p15:guide>
        <p15:guide id="2" pos="29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24">
          <p15:clr>
            <a:srgbClr val="A4A3A4"/>
          </p15:clr>
        </p15:guide>
        <p15:guide id="2" pos="218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42" d="100"/>
          <a:sy n="142" d="100"/>
        </p:scale>
        <p:origin x="102" y="120"/>
      </p:cViewPr>
      <p:guideLst>
        <p:guide orient="horz" pos="1588"/>
        <p:guide pos="29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24"/>
        <p:guide pos="218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7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91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988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6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542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161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253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B860D-56C1-4361-9B5F-A1AE2BF324F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59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11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B860D-56C1-4361-9B5F-A1AE2BF324F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739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10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42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237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1117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25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931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7007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787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4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344726" cy="37951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111614" y="339502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市场分析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未来规划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2017/9/26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s with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52438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48"/>
          </p:nvPr>
        </p:nvSpPr>
        <p:spPr>
          <a:xfrm>
            <a:off x="452438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9" name="Rounded Rectangle 28"/>
          <p:cNvSpPr/>
          <p:nvPr userDrawn="1"/>
        </p:nvSpPr>
        <p:spPr>
          <a:xfrm>
            <a:off x="452438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7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832629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</a:p>
        </p:txBody>
      </p:sp>
      <p:sp>
        <p:nvSpPr>
          <p:cNvPr id="78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832629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2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3259138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67"/>
          </p:nvPr>
        </p:nvSpPr>
        <p:spPr>
          <a:xfrm>
            <a:off x="3259138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33" name="Rounded Rectangle 28"/>
          <p:cNvSpPr/>
          <p:nvPr userDrawn="1"/>
        </p:nvSpPr>
        <p:spPr>
          <a:xfrm>
            <a:off x="3259138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69" hasCustomPrompt="1"/>
          </p:nvPr>
        </p:nvSpPr>
        <p:spPr>
          <a:xfrm>
            <a:off x="3639329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70" hasCustomPrompt="1"/>
          </p:nvPr>
        </p:nvSpPr>
        <p:spPr>
          <a:xfrm>
            <a:off x="3639329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3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71" hasCustomPrompt="1"/>
          </p:nvPr>
        </p:nvSpPr>
        <p:spPr>
          <a:xfrm>
            <a:off x="6236837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72"/>
          </p:nvPr>
        </p:nvSpPr>
        <p:spPr>
          <a:xfrm>
            <a:off x="6236837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39" name="Rounded Rectangle 28"/>
          <p:cNvSpPr/>
          <p:nvPr userDrawn="1"/>
        </p:nvSpPr>
        <p:spPr>
          <a:xfrm>
            <a:off x="6236837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74" hasCustomPrompt="1"/>
          </p:nvPr>
        </p:nvSpPr>
        <p:spPr>
          <a:xfrm>
            <a:off x="6617027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75" hasCustomPrompt="1"/>
          </p:nvPr>
        </p:nvSpPr>
        <p:spPr>
          <a:xfrm>
            <a:off x="6617027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4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300"/>
                            </p:stCondLst>
                            <p:childTnLst>
                              <p:par>
                                <p:cTn id="7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9" grpId="0" animBg="1"/>
      <p:bldP spid="7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7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/>
      <p:bldP spid="33" grpId="0" animBg="1"/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animBg="1"/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8DD4-A9AD-4113-82BD-DB389D9CB606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EA383-4DC3-49F8-8A34-8517224E53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319407" y="2137542"/>
            <a:ext cx="461899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4232" y="2950214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08749" y="3261507"/>
            <a:ext cx="4075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CCTV FUTURE ADVERTISING COMPANYIS CCTV TO EXOLORE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12538" y="1093108"/>
            <a:ext cx="1968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spc="-300" dirty="0">
                <a:solidFill>
                  <a:schemeClr val="accent1"/>
                </a:solidFill>
                <a:latin typeface="Agency FB" panose="020B0503020202020204" pitchFamily="34" charset="0"/>
              </a:rPr>
              <a:t>2 0 1 </a:t>
            </a:r>
            <a:r>
              <a:rPr lang="en-US" altLang="zh-CN" sz="7200" b="1" spc="-300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9</a:t>
            </a:r>
            <a:endParaRPr lang="zh-CN" altLang="en-US" sz="7200" b="1" spc="-3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298450" y="-142557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6326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34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319407" y="2137542"/>
            <a:ext cx="461899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4232" y="2950214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08749" y="3261507"/>
            <a:ext cx="4075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CCTV FUTURE ADVERTISING COMPANYIS CCTV TO EXOLORE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12538" y="1093108"/>
            <a:ext cx="19752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spc="-300" dirty="0">
                <a:solidFill>
                  <a:schemeClr val="accent1"/>
                </a:solidFill>
                <a:latin typeface="Agency FB" panose="020B0503020202020204" pitchFamily="34" charset="0"/>
              </a:rPr>
              <a:t>2 0 1 8</a:t>
            </a:r>
            <a:endParaRPr lang="zh-CN" altLang="en-US" sz="7200" b="1" spc="-3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Oh Wonder - Technicolour 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2616" y="411510"/>
            <a:ext cx="609600" cy="609600"/>
          </a:xfrm>
          <a:prstGeom prst="rect">
            <a:avLst/>
          </a:prstGeom>
        </p:spPr>
      </p:pic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6"/>
          <a:srcRect l="-10943" t="1910" r="14180" b="-3628"/>
          <a:stretch>
            <a:fillRect/>
          </a:stretch>
        </p:blipFill>
        <p:spPr>
          <a:xfrm rot="18240000">
            <a:off x="-298450" y="-142557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80000">
            <a:off x="5375275" y="326326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1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1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7" grpId="0"/>
      <p:bldP spid="33" grpId="0"/>
      <p:bldP spid="34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/>
          <p:cNvSpPr txBox="1"/>
          <p:nvPr/>
        </p:nvSpPr>
        <p:spPr>
          <a:xfrm>
            <a:off x="620484" y="3353425"/>
            <a:ext cx="1765841" cy="353613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" name="Text Placeholder 11"/>
          <p:cNvSpPr txBox="1"/>
          <p:nvPr/>
        </p:nvSpPr>
        <p:spPr>
          <a:xfrm>
            <a:off x="620485" y="3718464"/>
            <a:ext cx="1765840" cy="235575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" name="Title 9"/>
          <p:cNvSpPr txBox="1"/>
          <p:nvPr/>
        </p:nvSpPr>
        <p:spPr>
          <a:xfrm>
            <a:off x="481512" y="373863"/>
            <a:ext cx="1570208" cy="522988"/>
          </a:xfrm>
          <a:prstGeom prst="rect">
            <a:avLst/>
          </a:prstGeom>
        </p:spPr>
        <p:txBody>
          <a:bodyPr lIns="65023" tIns="32511" rIns="65023" bIns="3251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rgbClr val="006AB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rgbClr val="006AB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ubtitle 10"/>
          <p:cNvSpPr txBox="1"/>
          <p:nvPr/>
        </p:nvSpPr>
        <p:spPr>
          <a:xfrm>
            <a:off x="539552" y="995013"/>
            <a:ext cx="1488344" cy="280593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rgbClr val="006AB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8" name="Text Placeholder 10"/>
          <p:cNvSpPr txBox="1"/>
          <p:nvPr/>
        </p:nvSpPr>
        <p:spPr>
          <a:xfrm>
            <a:off x="2666716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02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9" name="Text Placeholder 11"/>
          <p:cNvSpPr txBox="1"/>
          <p:nvPr/>
        </p:nvSpPr>
        <p:spPr>
          <a:xfrm>
            <a:off x="2666716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0" name="Text Placeholder 10"/>
          <p:cNvSpPr txBox="1"/>
          <p:nvPr/>
        </p:nvSpPr>
        <p:spPr>
          <a:xfrm>
            <a:off x="4712947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03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11" name="Text Placeholder 11"/>
          <p:cNvSpPr txBox="1"/>
          <p:nvPr/>
        </p:nvSpPr>
        <p:spPr>
          <a:xfrm>
            <a:off x="4712948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" name="Text Placeholder 10"/>
          <p:cNvSpPr txBox="1"/>
          <p:nvPr/>
        </p:nvSpPr>
        <p:spPr>
          <a:xfrm>
            <a:off x="6759178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04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13" name="Text Placeholder 11"/>
          <p:cNvSpPr txBox="1"/>
          <p:nvPr/>
        </p:nvSpPr>
        <p:spPr>
          <a:xfrm>
            <a:off x="6759178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Oval 25"/>
          <p:cNvSpPr/>
          <p:nvPr/>
        </p:nvSpPr>
        <p:spPr>
          <a:xfrm>
            <a:off x="921476" y="1980070"/>
            <a:ext cx="1163854" cy="1163918"/>
          </a:xfrm>
          <a:prstGeom prst="ellipse">
            <a:avLst/>
          </a:prstGeom>
          <a:solidFill>
            <a:srgbClr val="006A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01</a:t>
            </a:r>
          </a:p>
        </p:txBody>
      </p:sp>
      <p:grpSp>
        <p:nvGrpSpPr>
          <p:cNvPr id="2" name="Group 42"/>
          <p:cNvGrpSpPr/>
          <p:nvPr/>
        </p:nvGrpSpPr>
        <p:grpSpPr>
          <a:xfrm>
            <a:off x="2967708" y="1980070"/>
            <a:ext cx="1163854" cy="1163918"/>
            <a:chOff x="3956297" y="2639898"/>
            <a:chExt cx="1552274" cy="1552274"/>
          </a:xfrm>
          <a:solidFill>
            <a:srgbClr val="1CB7F1"/>
          </a:solidFill>
        </p:grpSpPr>
        <p:sp>
          <p:nvSpPr>
            <p:cNvPr id="18" name="Oval 26"/>
            <p:cNvSpPr/>
            <p:nvPr/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100" dirty="0"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8" tIns="64274" rIns="128548" bIns="64274" numCol="1" anchor="t" anchorCtr="0" compatLnSpc="1"/>
            <a:lstStyle/>
            <a:p>
              <a:endParaRPr lang="en-US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4" name="Oval 27"/>
          <p:cNvSpPr/>
          <p:nvPr/>
        </p:nvSpPr>
        <p:spPr>
          <a:xfrm>
            <a:off x="5013938" y="1989791"/>
            <a:ext cx="1163854" cy="1163918"/>
          </a:xfrm>
          <a:prstGeom prst="ellipse">
            <a:avLst/>
          </a:prstGeom>
          <a:solidFill>
            <a:srgbClr val="006A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03</a:t>
            </a:r>
          </a:p>
        </p:txBody>
      </p:sp>
      <p:sp>
        <p:nvSpPr>
          <p:cNvPr id="27" name="Oval 28"/>
          <p:cNvSpPr/>
          <p:nvPr/>
        </p:nvSpPr>
        <p:spPr>
          <a:xfrm>
            <a:off x="7060170" y="1989791"/>
            <a:ext cx="1163854" cy="1163918"/>
          </a:xfrm>
          <a:prstGeom prst="ellipse">
            <a:avLst/>
          </a:prstGeom>
          <a:solidFill>
            <a:srgbClr val="1CB7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04</a:t>
            </a:r>
          </a:p>
        </p:txBody>
      </p:sp>
      <p:pic>
        <p:nvPicPr>
          <p:cNvPr id="3" name="图片 2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60000">
            <a:off x="4414520" y="-1344930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7" grpId="0" build="p"/>
      <p:bldP spid="8" grpId="0"/>
      <p:bldP spid="9" grpId="0"/>
      <p:bldP spid="11" grpId="0"/>
      <p:bldP spid="12" grpId="0"/>
      <p:bldP spid="13" grpId="0"/>
      <p:bldP spid="15" grpId="0" animBg="1"/>
      <p:bldP spid="24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 rot="2700000">
            <a:off x="1942825" y="1867837"/>
            <a:ext cx="1427485" cy="1428002"/>
          </a:xfrm>
          <a:prstGeom prst="ellipse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17654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</a:p>
        </p:txBody>
      </p:sp>
      <p:sp>
        <p:nvSpPr>
          <p:cNvPr id="20" name="文本框 26"/>
          <p:cNvSpPr txBox="1"/>
          <p:nvPr/>
        </p:nvSpPr>
        <p:spPr>
          <a:xfrm>
            <a:off x="417654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21397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01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97555"/>
            <a:ext cx="4572000" cy="4029710"/>
          </a:xfrm>
          <a:prstGeom prst="rect">
            <a:avLst/>
          </a:prstGeom>
        </p:spPr>
      </p:pic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413385" y="-1838325"/>
            <a:ext cx="4120515" cy="3817620"/>
          </a:xfrm>
          <a:prstGeom prst="triangl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7634" y="2004681"/>
            <a:ext cx="6352105" cy="1370116"/>
            <a:chOff x="1277634" y="2004681"/>
            <a:chExt cx="6352105" cy="1370116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6"/>
            <p:cNvSpPr/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146498" y="1422782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1942148" y="2505111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 flipV="1">
            <a:off x="5226180" y="1422781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/>
          <p:cNvCxnSpPr/>
          <p:nvPr/>
        </p:nvCxnSpPr>
        <p:spPr>
          <a:xfrm>
            <a:off x="4164833" y="3017161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8"/>
          <p:cNvCxnSpPr/>
          <p:nvPr/>
        </p:nvCxnSpPr>
        <p:spPr>
          <a:xfrm>
            <a:off x="6469071" y="3273828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>
            <a:off x="5226181" y="1230806"/>
            <a:ext cx="1884102" cy="755243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3146498" y="1230806"/>
            <a:ext cx="1884102" cy="755243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6469071" y="3517696"/>
            <a:ext cx="1884102" cy="755243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4165028" y="3517696"/>
            <a:ext cx="1884102" cy="755243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4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8" name="Group 48"/>
          <p:cNvGrpSpPr/>
          <p:nvPr/>
        </p:nvGrpSpPr>
        <p:grpSpPr>
          <a:xfrm>
            <a:off x="1944542" y="3517696"/>
            <a:ext cx="1884102" cy="755243"/>
            <a:chOff x="1197898" y="2503545"/>
            <a:chExt cx="2198693" cy="1006991"/>
          </a:xfrm>
        </p:grpSpPr>
        <p:sp>
          <p:nvSpPr>
            <p:cNvPr id="19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5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6152938" y="2003046"/>
            <a:ext cx="1776965" cy="813531"/>
            <a:chOff x="3106598" y="5073134"/>
            <a:chExt cx="2370017" cy="1085042"/>
          </a:xfrm>
        </p:grpSpPr>
        <p:sp>
          <p:nvSpPr>
            <p:cNvPr id="60" name="矩形 59"/>
            <p:cNvSpPr/>
            <p:nvPr/>
          </p:nvSpPr>
          <p:spPr>
            <a:xfrm>
              <a:off x="3106598" y="5073134"/>
              <a:ext cx="1631719" cy="400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106598" y="5404404"/>
              <a:ext cx="2370017" cy="753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14099" y="2007979"/>
            <a:ext cx="1776965" cy="813531"/>
            <a:chOff x="1221767" y="2192338"/>
            <a:chExt cx="2370017" cy="1085042"/>
          </a:xfrm>
        </p:grpSpPr>
        <p:sp>
          <p:nvSpPr>
            <p:cNvPr id="63" name="矩形 62"/>
            <p:cNvSpPr/>
            <p:nvPr/>
          </p:nvSpPr>
          <p:spPr>
            <a:xfrm>
              <a:off x="1960065" y="2192338"/>
              <a:ext cx="1631719" cy="400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221767" y="2523608"/>
              <a:ext cx="2370017" cy="753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52938" y="3345237"/>
            <a:ext cx="1776965" cy="813531"/>
            <a:chOff x="3106598" y="5073134"/>
            <a:chExt cx="2370017" cy="1085042"/>
          </a:xfrm>
        </p:grpSpPr>
        <p:sp>
          <p:nvSpPr>
            <p:cNvPr id="69" name="矩形 68"/>
            <p:cNvSpPr/>
            <p:nvPr/>
          </p:nvSpPr>
          <p:spPr>
            <a:xfrm>
              <a:off x="3106598" y="5073134"/>
              <a:ext cx="1631719" cy="400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3106598" y="5404404"/>
              <a:ext cx="2370017" cy="753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214099" y="3350170"/>
            <a:ext cx="1776965" cy="813531"/>
            <a:chOff x="1221767" y="2192338"/>
            <a:chExt cx="2370017" cy="1085042"/>
          </a:xfrm>
        </p:grpSpPr>
        <p:sp>
          <p:nvSpPr>
            <p:cNvPr id="72" name="矩形 71"/>
            <p:cNvSpPr/>
            <p:nvPr/>
          </p:nvSpPr>
          <p:spPr>
            <a:xfrm>
              <a:off x="1960065" y="2192338"/>
              <a:ext cx="1631719" cy="400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35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221767" y="2523608"/>
              <a:ext cx="2370017" cy="753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9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64931" y="1932041"/>
            <a:ext cx="979566" cy="1029564"/>
            <a:chOff x="4752827" y="2575792"/>
            <a:chExt cx="1306490" cy="1373176"/>
          </a:xfrm>
          <a:solidFill>
            <a:schemeClr val="accent1"/>
          </a:solidFill>
        </p:grpSpPr>
        <p:sp>
          <p:nvSpPr>
            <p:cNvPr id="23" name="Freeform 8"/>
            <p:cNvSpPr/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5860938" y="3745706"/>
              <a:ext cx="45719" cy="86516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8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17226" y="1975225"/>
            <a:ext cx="1031837" cy="990926"/>
            <a:chOff x="6156318" y="2633387"/>
            <a:chExt cx="1376208" cy="1321643"/>
          </a:xfrm>
          <a:solidFill>
            <a:schemeClr val="accent3"/>
          </a:solidFill>
        </p:grpSpPr>
        <p:sp>
          <p:nvSpPr>
            <p:cNvPr id="21" name="Freeform 6"/>
            <p:cNvSpPr/>
            <p:nvPr/>
          </p:nvSpPr>
          <p:spPr bwMode="auto">
            <a:xfrm>
              <a:off x="6156318" y="2633387"/>
              <a:ext cx="1376208" cy="1321643"/>
            </a:xfrm>
            <a:custGeom>
              <a:avLst/>
              <a:gdLst>
                <a:gd name="T0" fmla="*/ 167 w 240"/>
                <a:gd name="T1" fmla="*/ 64 h 231"/>
                <a:gd name="T2" fmla="*/ 58 w 240"/>
                <a:gd name="T3" fmla="*/ 143 h 231"/>
                <a:gd name="T4" fmla="*/ 23 w 240"/>
                <a:gd name="T5" fmla="*/ 172 h 231"/>
                <a:gd name="T6" fmla="*/ 0 w 240"/>
                <a:gd name="T7" fmla="*/ 173 h 231"/>
                <a:gd name="T8" fmla="*/ 35 w 240"/>
                <a:gd name="T9" fmla="*/ 70 h 231"/>
                <a:gd name="T10" fmla="*/ 205 w 240"/>
                <a:gd name="T11" fmla="*/ 9 h 231"/>
                <a:gd name="T12" fmla="*/ 222 w 240"/>
                <a:gd name="T13" fmla="*/ 21 h 231"/>
                <a:gd name="T14" fmla="*/ 66 w 240"/>
                <a:gd name="T15" fmla="*/ 231 h 231"/>
                <a:gd name="T16" fmla="*/ 59 w 240"/>
                <a:gd name="T17" fmla="*/ 229 h 231"/>
                <a:gd name="T18" fmla="*/ 63 w 240"/>
                <a:gd name="T19" fmla="*/ 186 h 231"/>
                <a:gd name="T20" fmla="*/ 82 w 240"/>
                <a:gd name="T21" fmla="*/ 176 h 231"/>
                <a:gd name="T22" fmla="*/ 167 w 240"/>
                <a:gd name="T23" fmla="*/ 6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31">
                  <a:moveTo>
                    <a:pt x="167" y="64"/>
                  </a:moveTo>
                  <a:cubicBezTo>
                    <a:pt x="111" y="60"/>
                    <a:pt x="66" y="91"/>
                    <a:pt x="58" y="143"/>
                  </a:cubicBezTo>
                  <a:cubicBezTo>
                    <a:pt x="54" y="166"/>
                    <a:pt x="45" y="173"/>
                    <a:pt x="23" y="172"/>
                  </a:cubicBezTo>
                  <a:cubicBezTo>
                    <a:pt x="16" y="171"/>
                    <a:pt x="9" y="172"/>
                    <a:pt x="0" y="173"/>
                  </a:cubicBezTo>
                  <a:cubicBezTo>
                    <a:pt x="0" y="133"/>
                    <a:pt x="11" y="99"/>
                    <a:pt x="35" y="70"/>
                  </a:cubicBezTo>
                  <a:cubicBezTo>
                    <a:pt x="79" y="16"/>
                    <a:pt x="138" y="0"/>
                    <a:pt x="205" y="9"/>
                  </a:cubicBezTo>
                  <a:cubicBezTo>
                    <a:pt x="211" y="10"/>
                    <a:pt x="221" y="16"/>
                    <a:pt x="222" y="21"/>
                  </a:cubicBezTo>
                  <a:cubicBezTo>
                    <a:pt x="240" y="121"/>
                    <a:pt x="182" y="225"/>
                    <a:pt x="66" y="231"/>
                  </a:cubicBezTo>
                  <a:cubicBezTo>
                    <a:pt x="65" y="231"/>
                    <a:pt x="64" y="230"/>
                    <a:pt x="59" y="229"/>
                  </a:cubicBezTo>
                  <a:cubicBezTo>
                    <a:pt x="60" y="215"/>
                    <a:pt x="59" y="200"/>
                    <a:pt x="63" y="186"/>
                  </a:cubicBezTo>
                  <a:cubicBezTo>
                    <a:pt x="64" y="181"/>
                    <a:pt x="75" y="177"/>
                    <a:pt x="82" y="176"/>
                  </a:cubicBezTo>
                  <a:cubicBezTo>
                    <a:pt x="137" y="167"/>
                    <a:pt x="173" y="120"/>
                    <a:pt x="167" y="64"/>
                  </a:cubicBezTo>
                  <a:close/>
                </a:path>
              </a:pathLst>
            </a:cu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6168443" y="3673120"/>
              <a:ext cx="275849" cy="275848"/>
            </a:xfrm>
            <a:custGeom>
              <a:avLst/>
              <a:gdLst>
                <a:gd name="T0" fmla="*/ 48 w 48"/>
                <a:gd name="T1" fmla="*/ 0 h 48"/>
                <a:gd name="T2" fmla="*/ 45 w 48"/>
                <a:gd name="T3" fmla="*/ 39 h 48"/>
                <a:gd name="T4" fmla="*/ 37 w 48"/>
                <a:gd name="T5" fmla="*/ 48 h 48"/>
                <a:gd name="T6" fmla="*/ 27 w 48"/>
                <a:gd name="T7" fmla="*/ 41 h 48"/>
                <a:gd name="T8" fmla="*/ 7 w 48"/>
                <a:gd name="T9" fmla="*/ 20 h 48"/>
                <a:gd name="T10" fmla="*/ 1 w 48"/>
                <a:gd name="T11" fmla="*/ 10 h 48"/>
                <a:gd name="T12" fmla="*/ 10 w 48"/>
                <a:gd name="T13" fmla="*/ 3 h 48"/>
                <a:gd name="T14" fmla="*/ 48 w 48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cubicBezTo>
                    <a:pt x="47" y="15"/>
                    <a:pt x="47" y="27"/>
                    <a:pt x="45" y="39"/>
                  </a:cubicBezTo>
                  <a:cubicBezTo>
                    <a:pt x="44" y="42"/>
                    <a:pt x="40" y="47"/>
                    <a:pt x="37" y="48"/>
                  </a:cubicBezTo>
                  <a:cubicBezTo>
                    <a:pt x="34" y="48"/>
                    <a:pt x="30" y="44"/>
                    <a:pt x="27" y="41"/>
                  </a:cubicBezTo>
                  <a:cubicBezTo>
                    <a:pt x="20" y="34"/>
                    <a:pt x="13" y="27"/>
                    <a:pt x="7" y="20"/>
                  </a:cubicBezTo>
                  <a:cubicBezTo>
                    <a:pt x="4" y="17"/>
                    <a:pt x="0" y="13"/>
                    <a:pt x="1" y="10"/>
                  </a:cubicBezTo>
                  <a:cubicBezTo>
                    <a:pt x="1" y="7"/>
                    <a:pt x="6" y="3"/>
                    <a:pt x="10" y="3"/>
                  </a:cubicBezTo>
                  <a:cubicBezTo>
                    <a:pt x="21" y="1"/>
                    <a:pt x="33" y="1"/>
                    <a:pt x="48" y="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6306367" y="3742465"/>
              <a:ext cx="45719" cy="68579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2" y="108644"/>
                    <a:pt x="40779" y="113109"/>
                    <a:pt x="36611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4" y="75902"/>
                    <a:pt x="92273" y="61317"/>
                    <a:pt x="91082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7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14931" y="3043427"/>
            <a:ext cx="1034112" cy="990926"/>
            <a:chOff x="4686138" y="4058095"/>
            <a:chExt cx="1379241" cy="1321643"/>
          </a:xfrm>
          <a:solidFill>
            <a:schemeClr val="accent4"/>
          </a:solidFill>
        </p:grpSpPr>
        <p:sp>
          <p:nvSpPr>
            <p:cNvPr id="20" name="Freeform 5"/>
            <p:cNvSpPr/>
            <p:nvPr/>
          </p:nvSpPr>
          <p:spPr bwMode="auto">
            <a:xfrm>
              <a:off x="4686138" y="4058095"/>
              <a:ext cx="1379241" cy="1321643"/>
            </a:xfrm>
            <a:custGeom>
              <a:avLst/>
              <a:gdLst>
                <a:gd name="T0" fmla="*/ 73 w 241"/>
                <a:gd name="T1" fmla="*/ 167 h 231"/>
                <a:gd name="T2" fmla="*/ 182 w 241"/>
                <a:gd name="T3" fmla="*/ 88 h 231"/>
                <a:gd name="T4" fmla="*/ 217 w 241"/>
                <a:gd name="T5" fmla="*/ 59 h 231"/>
                <a:gd name="T6" fmla="*/ 240 w 241"/>
                <a:gd name="T7" fmla="*/ 58 h 231"/>
                <a:gd name="T8" fmla="*/ 205 w 241"/>
                <a:gd name="T9" fmla="*/ 161 h 231"/>
                <a:gd name="T10" fmla="*/ 35 w 241"/>
                <a:gd name="T11" fmla="*/ 222 h 231"/>
                <a:gd name="T12" fmla="*/ 19 w 241"/>
                <a:gd name="T13" fmla="*/ 209 h 231"/>
                <a:gd name="T14" fmla="*/ 174 w 241"/>
                <a:gd name="T15" fmla="*/ 0 h 231"/>
                <a:gd name="T16" fmla="*/ 181 w 241"/>
                <a:gd name="T17" fmla="*/ 1 h 231"/>
                <a:gd name="T18" fmla="*/ 178 w 241"/>
                <a:gd name="T19" fmla="*/ 45 h 231"/>
                <a:gd name="T20" fmla="*/ 159 w 241"/>
                <a:gd name="T21" fmla="*/ 55 h 231"/>
                <a:gd name="T22" fmla="*/ 73 w 241"/>
                <a:gd name="T23" fmla="*/ 16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1" h="231">
                  <a:moveTo>
                    <a:pt x="73" y="167"/>
                  </a:moveTo>
                  <a:cubicBezTo>
                    <a:pt x="129" y="170"/>
                    <a:pt x="174" y="139"/>
                    <a:pt x="182" y="88"/>
                  </a:cubicBezTo>
                  <a:cubicBezTo>
                    <a:pt x="186" y="64"/>
                    <a:pt x="196" y="57"/>
                    <a:pt x="217" y="59"/>
                  </a:cubicBezTo>
                  <a:cubicBezTo>
                    <a:pt x="224" y="60"/>
                    <a:pt x="231" y="58"/>
                    <a:pt x="240" y="58"/>
                  </a:cubicBezTo>
                  <a:cubicBezTo>
                    <a:pt x="241" y="98"/>
                    <a:pt x="229" y="132"/>
                    <a:pt x="205" y="161"/>
                  </a:cubicBezTo>
                  <a:cubicBezTo>
                    <a:pt x="161" y="214"/>
                    <a:pt x="102" y="231"/>
                    <a:pt x="35" y="222"/>
                  </a:cubicBezTo>
                  <a:cubicBezTo>
                    <a:pt x="29" y="221"/>
                    <a:pt x="20" y="214"/>
                    <a:pt x="19" y="209"/>
                  </a:cubicBezTo>
                  <a:cubicBezTo>
                    <a:pt x="0" y="109"/>
                    <a:pt x="59" y="6"/>
                    <a:pt x="174" y="0"/>
                  </a:cubicBezTo>
                  <a:cubicBezTo>
                    <a:pt x="175" y="0"/>
                    <a:pt x="177" y="0"/>
                    <a:pt x="181" y="1"/>
                  </a:cubicBezTo>
                  <a:cubicBezTo>
                    <a:pt x="180" y="16"/>
                    <a:pt x="181" y="31"/>
                    <a:pt x="178" y="45"/>
                  </a:cubicBezTo>
                  <a:cubicBezTo>
                    <a:pt x="177" y="50"/>
                    <a:pt x="166" y="54"/>
                    <a:pt x="159" y="55"/>
                  </a:cubicBezTo>
                  <a:cubicBezTo>
                    <a:pt x="104" y="64"/>
                    <a:pt x="67" y="110"/>
                    <a:pt x="73" y="167"/>
                  </a:cubicBezTo>
                  <a:close/>
                </a:path>
              </a:pathLst>
            </a:cu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5801655" y="4058095"/>
              <a:ext cx="257661" cy="257661"/>
            </a:xfrm>
            <a:custGeom>
              <a:avLst/>
              <a:gdLst>
                <a:gd name="T0" fmla="*/ 0 w 45"/>
                <a:gd name="T1" fmla="*/ 45 h 45"/>
                <a:gd name="T2" fmla="*/ 2 w 45"/>
                <a:gd name="T3" fmla="*/ 8 h 45"/>
                <a:gd name="T4" fmla="*/ 8 w 45"/>
                <a:gd name="T5" fmla="*/ 0 h 45"/>
                <a:gd name="T6" fmla="*/ 17 w 45"/>
                <a:gd name="T7" fmla="*/ 6 h 45"/>
                <a:gd name="T8" fmla="*/ 38 w 45"/>
                <a:gd name="T9" fmla="*/ 27 h 45"/>
                <a:gd name="T10" fmla="*/ 44 w 45"/>
                <a:gd name="T11" fmla="*/ 35 h 45"/>
                <a:gd name="T12" fmla="*/ 35 w 45"/>
                <a:gd name="T13" fmla="*/ 43 h 45"/>
                <a:gd name="T14" fmla="*/ 0 w 45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5">
                  <a:moveTo>
                    <a:pt x="0" y="45"/>
                  </a:moveTo>
                  <a:cubicBezTo>
                    <a:pt x="1" y="31"/>
                    <a:pt x="1" y="19"/>
                    <a:pt x="2" y="8"/>
                  </a:cubicBezTo>
                  <a:cubicBezTo>
                    <a:pt x="2" y="5"/>
                    <a:pt x="6" y="1"/>
                    <a:pt x="8" y="0"/>
                  </a:cubicBezTo>
                  <a:cubicBezTo>
                    <a:pt x="11" y="0"/>
                    <a:pt x="15" y="4"/>
                    <a:pt x="17" y="6"/>
                  </a:cubicBezTo>
                  <a:cubicBezTo>
                    <a:pt x="24" y="13"/>
                    <a:pt x="31" y="20"/>
                    <a:pt x="38" y="27"/>
                  </a:cubicBezTo>
                  <a:cubicBezTo>
                    <a:pt x="41" y="29"/>
                    <a:pt x="45" y="33"/>
                    <a:pt x="44" y="35"/>
                  </a:cubicBezTo>
                  <a:cubicBezTo>
                    <a:pt x="43" y="38"/>
                    <a:pt x="39" y="42"/>
                    <a:pt x="35" y="43"/>
                  </a:cubicBezTo>
                  <a:cubicBezTo>
                    <a:pt x="25" y="44"/>
                    <a:pt x="14" y="44"/>
                    <a:pt x="0" y="45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5871111" y="4182163"/>
              <a:ext cx="45719" cy="68260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5" y="1190"/>
                    <a:pt x="102393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0" y="164306"/>
                    <a:pt x="1190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4" y="115193"/>
                  </a:cubicBezTo>
                  <a:cubicBezTo>
                    <a:pt x="92868" y="92571"/>
                    <a:pt x="75604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4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2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30861" y="3047971"/>
            <a:ext cx="990929" cy="1020473"/>
            <a:chOff x="6174505" y="4064157"/>
            <a:chExt cx="1321645" cy="1361051"/>
          </a:xfrm>
          <a:solidFill>
            <a:schemeClr val="accent2"/>
          </a:solidFill>
        </p:grpSpPr>
        <p:sp>
          <p:nvSpPr>
            <p:cNvPr id="22" name="Freeform 7"/>
            <p:cNvSpPr/>
            <p:nvPr/>
          </p:nvSpPr>
          <p:spPr bwMode="auto">
            <a:xfrm>
              <a:off x="6174505" y="4064157"/>
              <a:ext cx="1321645" cy="1361051"/>
            </a:xfrm>
            <a:custGeom>
              <a:avLst/>
              <a:gdLst>
                <a:gd name="T0" fmla="*/ 0 w 231"/>
                <a:gd name="T1" fmla="*/ 53 h 238"/>
                <a:gd name="T2" fmla="*/ 19 w 231"/>
                <a:gd name="T3" fmla="*/ 58 h 238"/>
                <a:gd name="T4" fmla="*/ 56 w 231"/>
                <a:gd name="T5" fmla="*/ 88 h 238"/>
                <a:gd name="T6" fmla="*/ 166 w 231"/>
                <a:gd name="T7" fmla="*/ 167 h 238"/>
                <a:gd name="T8" fmla="*/ 109 w 231"/>
                <a:gd name="T9" fmla="*/ 62 h 238"/>
                <a:gd name="T10" fmla="*/ 94 w 231"/>
                <a:gd name="T11" fmla="*/ 56 h 238"/>
                <a:gd name="T12" fmla="*/ 62 w 231"/>
                <a:gd name="T13" fmla="*/ 0 h 238"/>
                <a:gd name="T14" fmla="*/ 161 w 231"/>
                <a:gd name="T15" fmla="*/ 35 h 238"/>
                <a:gd name="T16" fmla="*/ 222 w 231"/>
                <a:gd name="T17" fmla="*/ 203 h 238"/>
                <a:gd name="T18" fmla="*/ 207 w 231"/>
                <a:gd name="T19" fmla="*/ 220 h 238"/>
                <a:gd name="T20" fmla="*/ 1 w 231"/>
                <a:gd name="T21" fmla="*/ 82 h 238"/>
                <a:gd name="T22" fmla="*/ 0 w 231"/>
                <a:gd name="T23" fmla="*/ 5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238">
                  <a:moveTo>
                    <a:pt x="0" y="53"/>
                  </a:moveTo>
                  <a:cubicBezTo>
                    <a:pt x="8" y="55"/>
                    <a:pt x="13" y="58"/>
                    <a:pt x="19" y="58"/>
                  </a:cubicBezTo>
                  <a:cubicBezTo>
                    <a:pt x="49" y="60"/>
                    <a:pt x="49" y="60"/>
                    <a:pt x="56" y="88"/>
                  </a:cubicBezTo>
                  <a:cubicBezTo>
                    <a:pt x="68" y="140"/>
                    <a:pt x="109" y="169"/>
                    <a:pt x="166" y="167"/>
                  </a:cubicBezTo>
                  <a:cubicBezTo>
                    <a:pt x="175" y="128"/>
                    <a:pt x="149" y="79"/>
                    <a:pt x="109" y="62"/>
                  </a:cubicBezTo>
                  <a:cubicBezTo>
                    <a:pt x="104" y="59"/>
                    <a:pt x="99" y="58"/>
                    <a:pt x="94" y="56"/>
                  </a:cubicBezTo>
                  <a:cubicBezTo>
                    <a:pt x="58" y="46"/>
                    <a:pt x="55" y="42"/>
                    <a:pt x="62" y="0"/>
                  </a:cubicBezTo>
                  <a:cubicBezTo>
                    <a:pt x="99" y="0"/>
                    <a:pt x="132" y="11"/>
                    <a:pt x="161" y="35"/>
                  </a:cubicBezTo>
                  <a:cubicBezTo>
                    <a:pt x="214" y="79"/>
                    <a:pt x="231" y="136"/>
                    <a:pt x="222" y="203"/>
                  </a:cubicBezTo>
                  <a:cubicBezTo>
                    <a:pt x="221" y="209"/>
                    <a:pt x="213" y="219"/>
                    <a:pt x="207" y="220"/>
                  </a:cubicBezTo>
                  <a:cubicBezTo>
                    <a:pt x="107" y="238"/>
                    <a:pt x="17" y="179"/>
                    <a:pt x="1" y="82"/>
                  </a:cubicBezTo>
                  <a:cubicBezTo>
                    <a:pt x="0" y="75"/>
                    <a:pt x="1" y="68"/>
                    <a:pt x="0" y="53"/>
                  </a:cubicBezTo>
                  <a:close/>
                </a:path>
              </a:pathLst>
            </a:cu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6180568" y="4064157"/>
              <a:ext cx="257661" cy="251598"/>
            </a:xfrm>
            <a:custGeom>
              <a:avLst/>
              <a:gdLst>
                <a:gd name="T0" fmla="*/ 45 w 45"/>
                <a:gd name="T1" fmla="*/ 44 h 44"/>
                <a:gd name="T2" fmla="*/ 9 w 45"/>
                <a:gd name="T3" fmla="*/ 42 h 44"/>
                <a:gd name="T4" fmla="*/ 0 w 45"/>
                <a:gd name="T5" fmla="*/ 33 h 44"/>
                <a:gd name="T6" fmla="*/ 7 w 45"/>
                <a:gd name="T7" fmla="*/ 26 h 44"/>
                <a:gd name="T8" fmla="*/ 26 w 45"/>
                <a:gd name="T9" fmla="*/ 6 h 44"/>
                <a:gd name="T10" fmla="*/ 34 w 45"/>
                <a:gd name="T11" fmla="*/ 0 h 44"/>
                <a:gd name="T12" fmla="*/ 42 w 45"/>
                <a:gd name="T13" fmla="*/ 8 h 44"/>
                <a:gd name="T14" fmla="*/ 45 w 45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4">
                  <a:moveTo>
                    <a:pt x="45" y="44"/>
                  </a:moveTo>
                  <a:cubicBezTo>
                    <a:pt x="30" y="43"/>
                    <a:pt x="19" y="43"/>
                    <a:pt x="9" y="42"/>
                  </a:cubicBezTo>
                  <a:cubicBezTo>
                    <a:pt x="5" y="41"/>
                    <a:pt x="2" y="37"/>
                    <a:pt x="0" y="33"/>
                  </a:cubicBezTo>
                  <a:cubicBezTo>
                    <a:pt x="0" y="32"/>
                    <a:pt x="4" y="28"/>
                    <a:pt x="7" y="26"/>
                  </a:cubicBezTo>
                  <a:cubicBezTo>
                    <a:pt x="13" y="19"/>
                    <a:pt x="19" y="12"/>
                    <a:pt x="26" y="6"/>
                  </a:cubicBezTo>
                  <a:cubicBezTo>
                    <a:pt x="28" y="4"/>
                    <a:pt x="32" y="0"/>
                    <a:pt x="34" y="0"/>
                  </a:cubicBezTo>
                  <a:cubicBezTo>
                    <a:pt x="37" y="1"/>
                    <a:pt x="41" y="5"/>
                    <a:pt x="42" y="8"/>
                  </a:cubicBezTo>
                  <a:cubicBezTo>
                    <a:pt x="43" y="19"/>
                    <a:pt x="44" y="30"/>
                    <a:pt x="45" y="44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6306366" y="4183294"/>
              <a:ext cx="45719" cy="65997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random/>
      </p:transition>
    </mc:Choice>
    <mc:Fallback xmlns="">
      <p:transition spd="slow" advClick="0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9622"/>
            <a:ext cx="3249528" cy="29080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31" name="矩形 30"/>
          <p:cNvSpPr/>
          <p:nvPr/>
        </p:nvSpPr>
        <p:spPr>
          <a:xfrm>
            <a:off x="4810024" y="1586053"/>
            <a:ext cx="856375" cy="284603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活动宗旨</a:t>
            </a:r>
          </a:p>
        </p:txBody>
      </p:sp>
      <p:sp>
        <p:nvSpPr>
          <p:cNvPr id="38" name="矩形 37"/>
          <p:cNvSpPr/>
          <p:nvPr/>
        </p:nvSpPr>
        <p:spPr>
          <a:xfrm>
            <a:off x="4810022" y="1985176"/>
            <a:ext cx="3646979" cy="65074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</a:p>
        </p:txBody>
      </p:sp>
      <p:sp>
        <p:nvSpPr>
          <p:cNvPr id="48" name="矩形 47"/>
          <p:cNvSpPr/>
          <p:nvPr/>
        </p:nvSpPr>
        <p:spPr>
          <a:xfrm>
            <a:off x="4810022" y="3540702"/>
            <a:ext cx="3646979" cy="65074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99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99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>
          <a:xfrm>
            <a:off x="764578" y="992093"/>
            <a:ext cx="3903347" cy="3470928"/>
            <a:chOff x="1374049" y="2169688"/>
            <a:chExt cx="3535127" cy="3143500"/>
          </a:xfrm>
        </p:grpSpPr>
        <p:grpSp>
          <p:nvGrpSpPr>
            <p:cNvPr id="21" name="Group 4"/>
            <p:cNvGrpSpPr/>
            <p:nvPr/>
          </p:nvGrpSpPr>
          <p:grpSpPr>
            <a:xfrm>
              <a:off x="2555776" y="2169938"/>
              <a:ext cx="2353400" cy="978304"/>
              <a:chOff x="3810000" y="1303337"/>
              <a:chExt cx="2184401" cy="844552"/>
            </a:xfrm>
          </p:grpSpPr>
          <p:sp>
            <p:nvSpPr>
              <p:cNvPr id="43" name="Freeform: Shape 5"/>
              <p:cNvSpPr/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6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7"/>
            <p:cNvGrpSpPr/>
            <p:nvPr/>
          </p:nvGrpSpPr>
          <p:grpSpPr>
            <a:xfrm>
              <a:off x="2904544" y="3183261"/>
              <a:ext cx="1655864" cy="688340"/>
              <a:chOff x="3810000" y="1303337"/>
              <a:chExt cx="2184401" cy="844552"/>
            </a:xfrm>
          </p:grpSpPr>
          <p:sp>
            <p:nvSpPr>
              <p:cNvPr id="41" name="Freeform: Shape 8"/>
              <p:cNvSpPr/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Oval 9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10"/>
            <p:cNvGrpSpPr/>
            <p:nvPr/>
          </p:nvGrpSpPr>
          <p:grpSpPr>
            <a:xfrm>
              <a:off x="3157462" y="3906620"/>
              <a:ext cx="1150028" cy="478064"/>
              <a:chOff x="3810000" y="1303337"/>
              <a:chExt cx="2184401" cy="844552"/>
            </a:xfrm>
          </p:grpSpPr>
          <p:sp>
            <p:nvSpPr>
              <p:cNvPr id="39" name="Freeform: Shape 11"/>
              <p:cNvSpPr/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Oval 12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13"/>
            <p:cNvGrpSpPr/>
            <p:nvPr/>
          </p:nvGrpSpPr>
          <p:grpSpPr>
            <a:xfrm>
              <a:off x="3352015" y="4419702"/>
              <a:ext cx="760922" cy="316314"/>
              <a:chOff x="3810000" y="1303337"/>
              <a:chExt cx="2184401" cy="844552"/>
            </a:xfrm>
          </p:grpSpPr>
          <p:sp>
            <p:nvSpPr>
              <p:cNvPr id="37" name="Freeform: Shape 14"/>
              <p:cNvSpPr/>
              <p:nvPr/>
            </p:nvSpPr>
            <p:spPr bwMode="auto">
              <a:xfrm flipV="1">
                <a:off x="3810000" y="1303337"/>
                <a:ext cx="2184401" cy="839788"/>
              </a:xfrm>
              <a:custGeom>
                <a:avLst/>
                <a:gdLst/>
                <a:ahLst/>
                <a:cxnLst>
                  <a:cxn ang="0">
                    <a:pos x="1053" y="287"/>
                  </a:cxn>
                  <a:cxn ang="0">
                    <a:pos x="1053" y="286"/>
                  </a:cxn>
                  <a:cxn ang="0">
                    <a:pos x="1053" y="286"/>
                  </a:cxn>
                  <a:cxn ang="0">
                    <a:pos x="1052" y="286"/>
                  </a:cxn>
                  <a:cxn ang="0">
                    <a:pos x="931" y="54"/>
                  </a:cxn>
                  <a:cxn ang="0">
                    <a:pos x="931" y="55"/>
                  </a:cxn>
                  <a:cxn ang="0">
                    <a:pos x="930" y="52"/>
                  </a:cxn>
                  <a:cxn ang="0">
                    <a:pos x="927" y="48"/>
                  </a:cxn>
                  <a:cxn ang="0">
                    <a:pos x="812" y="16"/>
                  </a:cxn>
                  <a:cxn ang="0">
                    <a:pos x="528" y="0"/>
                  </a:cxn>
                  <a:cxn ang="0">
                    <a:pos x="243" y="16"/>
                  </a:cxn>
                  <a:cxn ang="0">
                    <a:pos x="128" y="48"/>
                  </a:cxn>
                  <a:cxn ang="0">
                    <a:pos x="127" y="48"/>
                  </a:cxn>
                  <a:cxn ang="0">
                    <a:pos x="4" y="283"/>
                  </a:cxn>
                  <a:cxn ang="0">
                    <a:pos x="1" y="286"/>
                  </a:cxn>
                  <a:cxn ang="0">
                    <a:pos x="1" y="287"/>
                  </a:cxn>
                  <a:cxn ang="0">
                    <a:pos x="0" y="290"/>
                  </a:cxn>
                  <a:cxn ang="0">
                    <a:pos x="155" y="328"/>
                  </a:cxn>
                  <a:cxn ang="0">
                    <a:pos x="528" y="344"/>
                  </a:cxn>
                  <a:cxn ang="0">
                    <a:pos x="900" y="328"/>
                  </a:cxn>
                  <a:cxn ang="0">
                    <a:pos x="1054" y="290"/>
                  </a:cxn>
                  <a:cxn ang="0">
                    <a:pos x="1054" y="287"/>
                  </a:cxn>
                  <a:cxn ang="0">
                    <a:pos x="1053" y="287"/>
                  </a:cxn>
                </a:cxnLst>
                <a:rect l="0" t="0" r="r" b="b"/>
                <a:pathLst>
                  <a:path w="1054" h="344">
                    <a:moveTo>
                      <a:pt x="1053" y="287"/>
                    </a:moveTo>
                    <a:cubicBezTo>
                      <a:pt x="1053" y="287"/>
                      <a:pt x="1053" y="286"/>
                      <a:pt x="1053" y="286"/>
                    </a:cubicBezTo>
                    <a:cubicBezTo>
                      <a:pt x="1053" y="286"/>
                      <a:pt x="1053" y="286"/>
                      <a:pt x="1053" y="286"/>
                    </a:cubicBezTo>
                    <a:cubicBezTo>
                      <a:pt x="1053" y="286"/>
                      <a:pt x="1052" y="286"/>
                      <a:pt x="1052" y="286"/>
                    </a:cubicBezTo>
                    <a:cubicBezTo>
                      <a:pt x="1048" y="276"/>
                      <a:pt x="1026" y="236"/>
                      <a:pt x="931" y="54"/>
                    </a:cubicBezTo>
                    <a:cubicBezTo>
                      <a:pt x="931" y="54"/>
                      <a:pt x="931" y="54"/>
                      <a:pt x="931" y="55"/>
                    </a:cubicBezTo>
                    <a:cubicBezTo>
                      <a:pt x="931" y="54"/>
                      <a:pt x="931" y="53"/>
                      <a:pt x="930" y="52"/>
                    </a:cubicBezTo>
                    <a:cubicBezTo>
                      <a:pt x="930" y="52"/>
                      <a:pt x="930" y="52"/>
                      <a:pt x="927" y="48"/>
                    </a:cubicBezTo>
                    <a:cubicBezTo>
                      <a:pt x="918" y="35"/>
                      <a:pt x="879" y="25"/>
                      <a:pt x="812" y="16"/>
                    </a:cubicBezTo>
                    <a:cubicBezTo>
                      <a:pt x="734" y="5"/>
                      <a:pt x="638" y="0"/>
                      <a:pt x="528" y="0"/>
                    </a:cubicBezTo>
                    <a:cubicBezTo>
                      <a:pt x="417" y="0"/>
                      <a:pt x="323" y="5"/>
                      <a:pt x="243" y="16"/>
                    </a:cubicBezTo>
                    <a:cubicBezTo>
                      <a:pt x="175" y="25"/>
                      <a:pt x="136" y="37"/>
                      <a:pt x="128" y="48"/>
                    </a:cubicBezTo>
                    <a:cubicBezTo>
                      <a:pt x="128" y="48"/>
                      <a:pt x="128" y="48"/>
                      <a:pt x="127" y="48"/>
                    </a:cubicBezTo>
                    <a:cubicBezTo>
                      <a:pt x="127" y="48"/>
                      <a:pt x="127" y="48"/>
                      <a:pt x="4" y="283"/>
                    </a:cubicBezTo>
                    <a:cubicBezTo>
                      <a:pt x="3" y="284"/>
                      <a:pt x="2" y="285"/>
                      <a:pt x="1" y="286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1" y="288"/>
                      <a:pt x="0" y="289"/>
                      <a:pt x="0" y="290"/>
                    </a:cubicBezTo>
                    <a:cubicBezTo>
                      <a:pt x="0" y="305"/>
                      <a:pt x="52" y="318"/>
                      <a:pt x="155" y="328"/>
                    </a:cubicBezTo>
                    <a:cubicBezTo>
                      <a:pt x="258" y="339"/>
                      <a:pt x="382" y="344"/>
                      <a:pt x="528" y="344"/>
                    </a:cubicBezTo>
                    <a:cubicBezTo>
                      <a:pt x="672" y="344"/>
                      <a:pt x="797" y="339"/>
                      <a:pt x="900" y="328"/>
                    </a:cubicBezTo>
                    <a:cubicBezTo>
                      <a:pt x="1002" y="318"/>
                      <a:pt x="1054" y="305"/>
                      <a:pt x="1054" y="290"/>
                    </a:cubicBezTo>
                    <a:cubicBezTo>
                      <a:pt x="1054" y="289"/>
                      <a:pt x="1054" y="288"/>
                      <a:pt x="1054" y="287"/>
                    </a:cubicBezTo>
                    <a:cubicBezTo>
                      <a:pt x="1053" y="287"/>
                      <a:pt x="1053" y="287"/>
                      <a:pt x="1053" y="28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Oval 15"/>
              <p:cNvSpPr/>
              <p:nvPr/>
            </p:nvSpPr>
            <p:spPr bwMode="auto">
              <a:xfrm>
                <a:off x="4075114" y="1879167"/>
                <a:ext cx="1654174" cy="268722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Group 16"/>
            <p:cNvGrpSpPr/>
            <p:nvPr/>
          </p:nvGrpSpPr>
          <p:grpSpPr>
            <a:xfrm>
              <a:off x="2380516" y="2308746"/>
              <a:ext cx="914400" cy="2914650"/>
              <a:chOff x="2278380" y="1874520"/>
              <a:chExt cx="914400" cy="2914650"/>
            </a:xfrm>
          </p:grpSpPr>
          <p:cxnSp>
            <p:nvCxnSpPr>
              <p:cNvPr id="35" name="Straight Connector 17"/>
              <p:cNvCxnSpPr/>
              <p:nvPr/>
            </p:nvCxnSpPr>
            <p:spPr>
              <a:xfrm rot="5400000">
                <a:off x="2957354" y="4559776"/>
                <a:ext cx="4572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8"/>
              <p:cNvCxnSpPr/>
              <p:nvPr/>
            </p:nvCxnSpPr>
            <p:spPr>
              <a:xfrm rot="16200000" flipH="1">
                <a:off x="1501140" y="2651760"/>
                <a:ext cx="2468880" cy="9144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19"/>
            <p:cNvCxnSpPr/>
            <p:nvPr/>
          </p:nvCxnSpPr>
          <p:spPr>
            <a:xfrm>
              <a:off x="2753896" y="446901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0"/>
            <p:cNvSpPr txBox="1"/>
            <p:nvPr/>
          </p:nvSpPr>
          <p:spPr>
            <a:xfrm>
              <a:off x="2158108" y="428423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</a:p>
          </p:txBody>
        </p:sp>
        <p:cxnSp>
          <p:nvCxnSpPr>
            <p:cNvPr id="28" name="Straight Connector 21"/>
            <p:cNvCxnSpPr/>
            <p:nvPr/>
          </p:nvCxnSpPr>
          <p:spPr>
            <a:xfrm>
              <a:off x="2563396" y="397752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2"/>
            <p:cNvSpPr txBox="1"/>
            <p:nvPr/>
          </p:nvSpPr>
          <p:spPr>
            <a:xfrm>
              <a:off x="1968410" y="3779442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cxnSp>
          <p:nvCxnSpPr>
            <p:cNvPr id="30" name="Straight Connector 23"/>
            <p:cNvCxnSpPr/>
            <p:nvPr/>
          </p:nvCxnSpPr>
          <p:spPr>
            <a:xfrm>
              <a:off x="2327176" y="329934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24"/>
            <p:cNvSpPr txBox="1"/>
            <p:nvPr/>
          </p:nvSpPr>
          <p:spPr>
            <a:xfrm>
              <a:off x="1732189" y="3114569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</a:p>
          </p:txBody>
        </p:sp>
        <p:cxnSp>
          <p:nvCxnSpPr>
            <p:cNvPr id="32" name="Straight Connector 25"/>
            <p:cNvCxnSpPr/>
            <p:nvPr/>
          </p:nvCxnSpPr>
          <p:spPr>
            <a:xfrm>
              <a:off x="1969036" y="235446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6"/>
            <p:cNvSpPr txBox="1"/>
            <p:nvPr/>
          </p:nvSpPr>
          <p:spPr>
            <a:xfrm>
              <a:off x="1374049" y="2169688"/>
              <a:ext cx="544637" cy="4390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</a:p>
          </p:txBody>
        </p:sp>
        <p:sp>
          <p:nvSpPr>
            <p:cNvPr id="34" name="Arrow: Up 27"/>
            <p:cNvSpPr/>
            <p:nvPr/>
          </p:nvSpPr>
          <p:spPr bwMode="auto">
            <a:xfrm>
              <a:off x="3541976" y="4869596"/>
              <a:ext cx="381000" cy="443592"/>
            </a:xfrm>
            <a:prstGeom prst="upArrow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000149" y="1099933"/>
            <a:ext cx="3260547" cy="3090424"/>
            <a:chOff x="5000149" y="1099933"/>
            <a:chExt cx="3260547" cy="3090424"/>
          </a:xfrm>
        </p:grpSpPr>
        <p:sp>
          <p:nvSpPr>
            <p:cNvPr id="5" name="Freeform: Shape 32"/>
            <p:cNvSpPr/>
            <p:nvPr/>
          </p:nvSpPr>
          <p:spPr bwMode="auto">
            <a:xfrm>
              <a:off x="5002865" y="1153296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33"/>
            <p:cNvSpPr/>
            <p:nvPr/>
          </p:nvSpPr>
          <p:spPr bwMode="auto">
            <a:xfrm>
              <a:off x="5002865" y="2932613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35"/>
            <p:cNvSpPr/>
            <p:nvPr/>
          </p:nvSpPr>
          <p:spPr bwMode="auto">
            <a:xfrm>
              <a:off x="5000149" y="3810644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45"/>
            <p:cNvSpPr/>
            <p:nvPr/>
          </p:nvSpPr>
          <p:spPr bwMode="auto">
            <a:xfrm>
              <a:off x="5002865" y="2053107"/>
              <a:ext cx="326827" cy="32944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41"/>
            <p:cNvGrpSpPr/>
            <p:nvPr/>
          </p:nvGrpSpPr>
          <p:grpSpPr>
            <a:xfrm>
              <a:off x="5371376" y="1099933"/>
              <a:ext cx="2889320" cy="436165"/>
              <a:chOff x="1454811" y="2057192"/>
              <a:chExt cx="2191036" cy="581554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0" name="Rectangle 49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0" name="Group 50"/>
            <p:cNvGrpSpPr/>
            <p:nvPr/>
          </p:nvGrpSpPr>
          <p:grpSpPr>
            <a:xfrm>
              <a:off x="5371376" y="1999744"/>
              <a:ext cx="2889320" cy="436165"/>
              <a:chOff x="1454811" y="2057192"/>
              <a:chExt cx="2191036" cy="581554"/>
            </a:xfrm>
          </p:grpSpPr>
          <p:sp>
            <p:nvSpPr>
              <p:cNvPr id="17" name="TextBox 51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Rectangle 52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Group 53"/>
            <p:cNvGrpSpPr/>
            <p:nvPr/>
          </p:nvGrpSpPr>
          <p:grpSpPr>
            <a:xfrm>
              <a:off x="5371376" y="2879251"/>
              <a:ext cx="2889320" cy="436165"/>
              <a:chOff x="1454811" y="2057192"/>
              <a:chExt cx="2191036" cy="581554"/>
            </a:xfrm>
          </p:grpSpPr>
          <p:sp>
            <p:nvSpPr>
              <p:cNvPr id="15" name="TextBox 54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Rectangle 55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Group 56"/>
            <p:cNvGrpSpPr/>
            <p:nvPr/>
          </p:nvGrpSpPr>
          <p:grpSpPr>
            <a:xfrm>
              <a:off x="5371376" y="3754192"/>
              <a:ext cx="2889320" cy="436165"/>
              <a:chOff x="1454811" y="2057192"/>
              <a:chExt cx="2191036" cy="581554"/>
            </a:xfrm>
          </p:grpSpPr>
          <p:sp>
            <p:nvSpPr>
              <p:cNvPr id="13" name="TextBox 57"/>
              <p:cNvSpPr txBox="1"/>
              <p:nvPr/>
            </p:nvSpPr>
            <p:spPr>
              <a:xfrm>
                <a:off x="1454811" y="2303413"/>
                <a:ext cx="2191036" cy="335333"/>
              </a:xfrm>
              <a:prstGeom prst="rect">
                <a:avLst/>
              </a:prstGeom>
              <a:noFill/>
            </p:spPr>
            <p:txBody>
              <a:bodyPr wrap="square" lIns="144000" tIns="0" rIns="72000" bIns="0" anchor="ctr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4" name="Rectangle 58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144000" tIns="0" rIns="72000" bIns="0">
                <a:no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 rot="2700000">
            <a:off x="1942825" y="1867837"/>
            <a:ext cx="1427485" cy="1428002"/>
          </a:xfrm>
          <a:prstGeom prst="ellipse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17654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</a:p>
        </p:txBody>
      </p:sp>
      <p:sp>
        <p:nvSpPr>
          <p:cNvPr id="20" name="文本框 26"/>
          <p:cNvSpPr txBox="1"/>
          <p:nvPr/>
        </p:nvSpPr>
        <p:spPr>
          <a:xfrm>
            <a:off x="417654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21397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02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413385" y="-183832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9755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>
          <a:xfrm>
            <a:off x="3253186" y="3087973"/>
            <a:ext cx="1028556" cy="1028695"/>
            <a:chOff x="4337039" y="4117416"/>
            <a:chExt cx="1371831" cy="1371831"/>
          </a:xfrm>
        </p:grpSpPr>
        <p:grpSp>
          <p:nvGrpSpPr>
            <p:cNvPr id="7" name="组合 18"/>
            <p:cNvGrpSpPr/>
            <p:nvPr/>
          </p:nvGrpSpPr>
          <p:grpSpPr>
            <a:xfrm>
              <a:off x="4337039" y="4117416"/>
              <a:ext cx="1371831" cy="1371831"/>
              <a:chOff x="4277955" y="3767258"/>
              <a:chExt cx="1371831" cy="1371831"/>
            </a:xfrm>
          </p:grpSpPr>
          <p:sp>
            <p:nvSpPr>
              <p:cNvPr id="17" name="泪滴形 16"/>
              <p:cNvSpPr/>
              <p:nvPr/>
            </p:nvSpPr>
            <p:spPr>
              <a:xfrm>
                <a:off x="4277955" y="3767258"/>
                <a:ext cx="1371831" cy="1371831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18" name="椭圆 17"/>
              <p:cNvSpPr>
                <a:spLocks noChangeAspect="1"/>
              </p:cNvSpPr>
              <p:nvPr/>
            </p:nvSpPr>
            <p:spPr>
              <a:xfrm>
                <a:off x="4423870" y="3913173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sp>
          <p:nvSpPr>
            <p:cNvPr id="71" name="Freeform 99"/>
            <p:cNvSpPr>
              <a:spLocks noEditPoints="1"/>
            </p:cNvSpPr>
            <p:nvPr/>
          </p:nvSpPr>
          <p:spPr bwMode="auto">
            <a:xfrm>
              <a:off x="4761092" y="4542225"/>
              <a:ext cx="523724" cy="522211"/>
            </a:xfrm>
            <a:custGeom>
              <a:avLst/>
              <a:gdLst>
                <a:gd name="T0" fmla="*/ 80 w 146"/>
                <a:gd name="T1" fmla="*/ 44 h 146"/>
                <a:gd name="T2" fmla="*/ 91 w 146"/>
                <a:gd name="T3" fmla="*/ 33 h 146"/>
                <a:gd name="T4" fmla="*/ 80 w 146"/>
                <a:gd name="T5" fmla="*/ 23 h 146"/>
                <a:gd name="T6" fmla="*/ 69 w 146"/>
                <a:gd name="T7" fmla="*/ 33 h 146"/>
                <a:gd name="T8" fmla="*/ 80 w 146"/>
                <a:gd name="T9" fmla="*/ 44 h 146"/>
                <a:gd name="T10" fmla="*/ 80 w 146"/>
                <a:gd name="T11" fmla="*/ 29 h 146"/>
                <a:gd name="T12" fmla="*/ 85 w 146"/>
                <a:gd name="T13" fmla="*/ 33 h 146"/>
                <a:gd name="T14" fmla="*/ 80 w 146"/>
                <a:gd name="T15" fmla="*/ 38 h 146"/>
                <a:gd name="T16" fmla="*/ 75 w 146"/>
                <a:gd name="T17" fmla="*/ 33 h 146"/>
                <a:gd name="T18" fmla="*/ 80 w 146"/>
                <a:gd name="T19" fmla="*/ 29 h 146"/>
                <a:gd name="T20" fmla="*/ 143 w 146"/>
                <a:gd name="T21" fmla="*/ 0 h 146"/>
                <a:gd name="T22" fmla="*/ 3 w 146"/>
                <a:gd name="T23" fmla="*/ 0 h 146"/>
                <a:gd name="T24" fmla="*/ 0 w 146"/>
                <a:gd name="T25" fmla="*/ 3 h 146"/>
                <a:gd name="T26" fmla="*/ 0 w 146"/>
                <a:gd name="T27" fmla="*/ 143 h 146"/>
                <a:gd name="T28" fmla="*/ 3 w 146"/>
                <a:gd name="T29" fmla="*/ 146 h 146"/>
                <a:gd name="T30" fmla="*/ 143 w 146"/>
                <a:gd name="T31" fmla="*/ 146 h 146"/>
                <a:gd name="T32" fmla="*/ 144 w 146"/>
                <a:gd name="T33" fmla="*/ 145 h 146"/>
                <a:gd name="T34" fmla="*/ 144 w 146"/>
                <a:gd name="T35" fmla="*/ 145 h 146"/>
                <a:gd name="T36" fmla="*/ 145 w 146"/>
                <a:gd name="T37" fmla="*/ 145 h 146"/>
                <a:gd name="T38" fmla="*/ 145 w 146"/>
                <a:gd name="T39" fmla="*/ 145 h 146"/>
                <a:gd name="T40" fmla="*/ 145 w 146"/>
                <a:gd name="T41" fmla="*/ 144 h 146"/>
                <a:gd name="T42" fmla="*/ 146 w 146"/>
                <a:gd name="T43" fmla="*/ 143 h 146"/>
                <a:gd name="T44" fmla="*/ 146 w 146"/>
                <a:gd name="T45" fmla="*/ 143 h 146"/>
                <a:gd name="T46" fmla="*/ 146 w 146"/>
                <a:gd name="T47" fmla="*/ 3 h 146"/>
                <a:gd name="T48" fmla="*/ 143 w 146"/>
                <a:gd name="T49" fmla="*/ 0 h 146"/>
                <a:gd name="T50" fmla="*/ 6 w 146"/>
                <a:gd name="T51" fmla="*/ 140 h 146"/>
                <a:gd name="T52" fmla="*/ 6 w 146"/>
                <a:gd name="T53" fmla="*/ 107 h 146"/>
                <a:gd name="T54" fmla="*/ 55 w 146"/>
                <a:gd name="T55" fmla="*/ 58 h 146"/>
                <a:gd name="T56" fmla="*/ 135 w 146"/>
                <a:gd name="T57" fmla="*/ 140 h 146"/>
                <a:gd name="T58" fmla="*/ 6 w 146"/>
                <a:gd name="T59" fmla="*/ 140 h 146"/>
                <a:gd name="T60" fmla="*/ 140 w 146"/>
                <a:gd name="T61" fmla="*/ 135 h 146"/>
                <a:gd name="T62" fmla="*/ 86 w 146"/>
                <a:gd name="T63" fmla="*/ 81 h 146"/>
                <a:gd name="T64" fmla="*/ 107 w 146"/>
                <a:gd name="T65" fmla="*/ 59 h 146"/>
                <a:gd name="T66" fmla="*/ 140 w 146"/>
                <a:gd name="T67" fmla="*/ 92 h 146"/>
                <a:gd name="T68" fmla="*/ 140 w 146"/>
                <a:gd name="T69" fmla="*/ 135 h 146"/>
                <a:gd name="T70" fmla="*/ 140 w 146"/>
                <a:gd name="T71" fmla="*/ 84 h 146"/>
                <a:gd name="T72" fmla="*/ 109 w 146"/>
                <a:gd name="T73" fmla="*/ 53 h 146"/>
                <a:gd name="T74" fmla="*/ 105 w 146"/>
                <a:gd name="T75" fmla="*/ 53 h 146"/>
                <a:gd name="T76" fmla="*/ 82 w 146"/>
                <a:gd name="T77" fmla="*/ 76 h 146"/>
                <a:gd name="T78" fmla="*/ 57 w 146"/>
                <a:gd name="T79" fmla="*/ 52 h 146"/>
                <a:gd name="T80" fmla="*/ 55 w 146"/>
                <a:gd name="T81" fmla="*/ 51 h 146"/>
                <a:gd name="T82" fmla="*/ 55 w 146"/>
                <a:gd name="T83" fmla="*/ 51 h 146"/>
                <a:gd name="T84" fmla="*/ 53 w 146"/>
                <a:gd name="T85" fmla="*/ 52 h 146"/>
                <a:gd name="T86" fmla="*/ 6 w 146"/>
                <a:gd name="T87" fmla="*/ 98 h 146"/>
                <a:gd name="T88" fmla="*/ 6 w 146"/>
                <a:gd name="T89" fmla="*/ 6 h 146"/>
                <a:gd name="T90" fmla="*/ 140 w 146"/>
                <a:gd name="T91" fmla="*/ 6 h 146"/>
                <a:gd name="T92" fmla="*/ 140 w 146"/>
                <a:gd name="T93" fmla="*/ 8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6" h="146">
                  <a:moveTo>
                    <a:pt x="80" y="44"/>
                  </a:moveTo>
                  <a:cubicBezTo>
                    <a:pt x="86" y="44"/>
                    <a:pt x="91" y="39"/>
                    <a:pt x="91" y="33"/>
                  </a:cubicBezTo>
                  <a:cubicBezTo>
                    <a:pt x="91" y="27"/>
                    <a:pt x="86" y="23"/>
                    <a:pt x="80" y="23"/>
                  </a:cubicBezTo>
                  <a:cubicBezTo>
                    <a:pt x="74" y="23"/>
                    <a:pt x="69" y="27"/>
                    <a:pt x="69" y="33"/>
                  </a:cubicBezTo>
                  <a:cubicBezTo>
                    <a:pt x="69" y="39"/>
                    <a:pt x="74" y="44"/>
                    <a:pt x="80" y="44"/>
                  </a:cubicBezTo>
                  <a:close/>
                  <a:moveTo>
                    <a:pt x="80" y="29"/>
                  </a:moveTo>
                  <a:cubicBezTo>
                    <a:pt x="83" y="29"/>
                    <a:pt x="85" y="31"/>
                    <a:pt x="85" y="33"/>
                  </a:cubicBezTo>
                  <a:cubicBezTo>
                    <a:pt x="85" y="36"/>
                    <a:pt x="83" y="38"/>
                    <a:pt x="80" y="38"/>
                  </a:cubicBezTo>
                  <a:cubicBezTo>
                    <a:pt x="78" y="38"/>
                    <a:pt x="75" y="36"/>
                    <a:pt x="75" y="33"/>
                  </a:cubicBezTo>
                  <a:cubicBezTo>
                    <a:pt x="75" y="31"/>
                    <a:pt x="78" y="29"/>
                    <a:pt x="80" y="29"/>
                  </a:cubicBezTo>
                  <a:close/>
                  <a:moveTo>
                    <a:pt x="14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4"/>
                    <a:pt x="2" y="146"/>
                    <a:pt x="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4" y="145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4" y="145"/>
                    <a:pt x="145" y="145"/>
                    <a:pt x="145" y="145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5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2"/>
                    <a:pt x="144" y="0"/>
                    <a:pt x="143" y="0"/>
                  </a:cubicBezTo>
                  <a:close/>
                  <a:moveTo>
                    <a:pt x="6" y="140"/>
                  </a:moveTo>
                  <a:cubicBezTo>
                    <a:pt x="6" y="107"/>
                    <a:pt x="6" y="107"/>
                    <a:pt x="6" y="107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35" y="140"/>
                    <a:pt x="135" y="140"/>
                    <a:pt x="135" y="140"/>
                  </a:cubicBezTo>
                  <a:lnTo>
                    <a:pt x="6" y="140"/>
                  </a:lnTo>
                  <a:close/>
                  <a:moveTo>
                    <a:pt x="140" y="135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40" y="92"/>
                    <a:pt x="140" y="92"/>
                    <a:pt x="140" y="92"/>
                  </a:cubicBezTo>
                  <a:lnTo>
                    <a:pt x="140" y="135"/>
                  </a:lnTo>
                  <a:close/>
                  <a:moveTo>
                    <a:pt x="140" y="84"/>
                  </a:moveTo>
                  <a:cubicBezTo>
                    <a:pt x="109" y="53"/>
                    <a:pt x="109" y="53"/>
                    <a:pt x="109" y="53"/>
                  </a:cubicBezTo>
                  <a:cubicBezTo>
                    <a:pt x="108" y="52"/>
                    <a:pt x="106" y="52"/>
                    <a:pt x="105" y="53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1"/>
                    <a:pt x="56" y="51"/>
                    <a:pt x="5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4" y="51"/>
                    <a:pt x="54" y="51"/>
                    <a:pt x="53" y="52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40" y="6"/>
                    <a:pt x="140" y="6"/>
                    <a:pt x="140" y="6"/>
                  </a:cubicBezTo>
                  <a:lnTo>
                    <a:pt x="140" y="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396" tIns="45698" rIns="91396" bIns="45698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4518250" y="3087973"/>
            <a:ext cx="1028556" cy="1028695"/>
            <a:chOff x="6024309" y="4117416"/>
            <a:chExt cx="1371831" cy="1371831"/>
          </a:xfrm>
        </p:grpSpPr>
        <p:grpSp>
          <p:nvGrpSpPr>
            <p:cNvPr id="12" name="组合 60"/>
            <p:cNvGrpSpPr/>
            <p:nvPr/>
          </p:nvGrpSpPr>
          <p:grpSpPr>
            <a:xfrm flipH="1">
              <a:off x="6024309" y="4117416"/>
              <a:ext cx="1371831" cy="1371831"/>
              <a:chOff x="4277955" y="3767258"/>
              <a:chExt cx="1371831" cy="1371831"/>
            </a:xfrm>
          </p:grpSpPr>
          <p:sp>
            <p:nvSpPr>
              <p:cNvPr id="62" name="泪滴形 61"/>
              <p:cNvSpPr/>
              <p:nvPr/>
            </p:nvSpPr>
            <p:spPr>
              <a:xfrm>
                <a:off x="4277955" y="3767258"/>
                <a:ext cx="1371831" cy="1371831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/>
              </a:p>
            </p:txBody>
          </p:sp>
          <p:sp>
            <p:nvSpPr>
              <p:cNvPr id="63" name="椭圆 62"/>
              <p:cNvSpPr>
                <a:spLocks noChangeAspect="1"/>
              </p:cNvSpPr>
              <p:nvPr/>
            </p:nvSpPr>
            <p:spPr>
              <a:xfrm>
                <a:off x="4423870" y="3913173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sp>
          <p:nvSpPr>
            <p:cNvPr id="72" name="Freeform 156"/>
            <p:cNvSpPr>
              <a:spLocks noEditPoints="1"/>
            </p:cNvSpPr>
            <p:nvPr/>
          </p:nvSpPr>
          <p:spPr bwMode="auto">
            <a:xfrm>
              <a:off x="6420019" y="4542225"/>
              <a:ext cx="580408" cy="585922"/>
            </a:xfrm>
            <a:custGeom>
              <a:avLst/>
              <a:gdLst>
                <a:gd name="T0" fmla="*/ 39 w 178"/>
                <a:gd name="T1" fmla="*/ 57 h 180"/>
                <a:gd name="T2" fmla="*/ 53 w 178"/>
                <a:gd name="T3" fmla="*/ 57 h 180"/>
                <a:gd name="T4" fmla="*/ 45 w 178"/>
                <a:gd name="T5" fmla="*/ 57 h 180"/>
                <a:gd name="T6" fmla="*/ 47 w 178"/>
                <a:gd name="T7" fmla="*/ 57 h 180"/>
                <a:gd name="T8" fmla="*/ 105 w 178"/>
                <a:gd name="T9" fmla="*/ 50 h 180"/>
                <a:gd name="T10" fmla="*/ 105 w 178"/>
                <a:gd name="T11" fmla="*/ 63 h 180"/>
                <a:gd name="T12" fmla="*/ 105 w 178"/>
                <a:gd name="T13" fmla="*/ 50 h 180"/>
                <a:gd name="T14" fmla="*/ 105 w 178"/>
                <a:gd name="T15" fmla="*/ 56 h 180"/>
                <a:gd name="T16" fmla="*/ 104 w 178"/>
                <a:gd name="T17" fmla="*/ 57 h 180"/>
                <a:gd name="T18" fmla="*/ 159 w 178"/>
                <a:gd name="T19" fmla="*/ 26 h 180"/>
                <a:gd name="T20" fmla="*/ 159 w 178"/>
                <a:gd name="T21" fmla="*/ 32 h 180"/>
                <a:gd name="T22" fmla="*/ 172 w 178"/>
                <a:gd name="T23" fmla="*/ 37 h 180"/>
                <a:gd name="T24" fmla="*/ 167 w 178"/>
                <a:gd name="T25" fmla="*/ 130 h 180"/>
                <a:gd name="T26" fmla="*/ 145 w 178"/>
                <a:gd name="T27" fmla="*/ 133 h 180"/>
                <a:gd name="T28" fmla="*/ 100 w 178"/>
                <a:gd name="T29" fmla="*/ 131 h 180"/>
                <a:gd name="T30" fmla="*/ 75 w 178"/>
                <a:gd name="T31" fmla="*/ 130 h 180"/>
                <a:gd name="T32" fmla="*/ 72 w 178"/>
                <a:gd name="T33" fmla="*/ 133 h 180"/>
                <a:gd name="T34" fmla="*/ 97 w 178"/>
                <a:gd name="T35" fmla="*/ 136 h 180"/>
                <a:gd name="T36" fmla="*/ 148 w 178"/>
                <a:gd name="T37" fmla="*/ 180 h 180"/>
                <a:gd name="T38" fmla="*/ 151 w 178"/>
                <a:gd name="T39" fmla="*/ 177 h 180"/>
                <a:gd name="T40" fmla="*/ 167 w 178"/>
                <a:gd name="T41" fmla="*/ 136 h 180"/>
                <a:gd name="T42" fmla="*/ 178 w 178"/>
                <a:gd name="T43" fmla="*/ 37 h 180"/>
                <a:gd name="T44" fmla="*/ 75 w 178"/>
                <a:gd name="T45" fmla="*/ 50 h 180"/>
                <a:gd name="T46" fmla="*/ 75 w 178"/>
                <a:gd name="T47" fmla="*/ 63 h 180"/>
                <a:gd name="T48" fmla="*/ 75 w 178"/>
                <a:gd name="T49" fmla="*/ 50 h 180"/>
                <a:gd name="T50" fmla="*/ 75 w 178"/>
                <a:gd name="T51" fmla="*/ 56 h 180"/>
                <a:gd name="T52" fmla="*/ 75 w 178"/>
                <a:gd name="T53" fmla="*/ 57 h 180"/>
                <a:gd name="T54" fmla="*/ 152 w 178"/>
                <a:gd name="T55" fmla="*/ 99 h 180"/>
                <a:gd name="T56" fmla="*/ 140 w 178"/>
                <a:gd name="T57" fmla="*/ 0 h 180"/>
                <a:gd name="T58" fmla="*/ 0 w 178"/>
                <a:gd name="T59" fmla="*/ 11 h 180"/>
                <a:gd name="T60" fmla="*/ 11 w 178"/>
                <a:gd name="T61" fmla="*/ 110 h 180"/>
                <a:gd name="T62" fmla="*/ 27 w 178"/>
                <a:gd name="T63" fmla="*/ 151 h 180"/>
                <a:gd name="T64" fmla="*/ 30 w 178"/>
                <a:gd name="T65" fmla="*/ 154 h 180"/>
                <a:gd name="T66" fmla="*/ 81 w 178"/>
                <a:gd name="T67" fmla="*/ 110 h 180"/>
                <a:gd name="T68" fmla="*/ 78 w 178"/>
                <a:gd name="T69" fmla="*/ 105 h 180"/>
                <a:gd name="T70" fmla="*/ 33 w 178"/>
                <a:gd name="T71" fmla="*/ 107 h 180"/>
                <a:gd name="T72" fmla="*/ 11 w 178"/>
                <a:gd name="T73" fmla="*/ 104 h 180"/>
                <a:gd name="T74" fmla="*/ 6 w 178"/>
                <a:gd name="T75" fmla="*/ 11 h 180"/>
                <a:gd name="T76" fmla="*/ 140 w 178"/>
                <a:gd name="T77" fmla="*/ 6 h 180"/>
                <a:gd name="T78" fmla="*/ 146 w 178"/>
                <a:gd name="T79" fmla="*/ 99 h 180"/>
                <a:gd name="T80" fmla="*/ 80 w 178"/>
                <a:gd name="T81" fmla="*/ 10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80">
                  <a:moveTo>
                    <a:pt x="46" y="50"/>
                  </a:moveTo>
                  <a:cubicBezTo>
                    <a:pt x="42" y="50"/>
                    <a:pt x="39" y="53"/>
                    <a:pt x="39" y="57"/>
                  </a:cubicBezTo>
                  <a:cubicBezTo>
                    <a:pt x="39" y="60"/>
                    <a:pt x="42" y="63"/>
                    <a:pt x="46" y="63"/>
                  </a:cubicBezTo>
                  <a:cubicBezTo>
                    <a:pt x="49" y="63"/>
                    <a:pt x="53" y="60"/>
                    <a:pt x="53" y="57"/>
                  </a:cubicBezTo>
                  <a:cubicBezTo>
                    <a:pt x="53" y="53"/>
                    <a:pt x="49" y="50"/>
                    <a:pt x="46" y="50"/>
                  </a:cubicBezTo>
                  <a:close/>
                  <a:moveTo>
                    <a:pt x="45" y="57"/>
                  </a:moveTo>
                  <a:cubicBezTo>
                    <a:pt x="45" y="56"/>
                    <a:pt x="45" y="56"/>
                    <a:pt x="46" y="56"/>
                  </a:cubicBezTo>
                  <a:cubicBezTo>
                    <a:pt x="46" y="56"/>
                    <a:pt x="47" y="56"/>
                    <a:pt x="47" y="57"/>
                  </a:cubicBezTo>
                  <a:cubicBezTo>
                    <a:pt x="47" y="58"/>
                    <a:pt x="45" y="58"/>
                    <a:pt x="45" y="57"/>
                  </a:cubicBezTo>
                  <a:close/>
                  <a:moveTo>
                    <a:pt x="105" y="50"/>
                  </a:moveTo>
                  <a:cubicBezTo>
                    <a:pt x="102" y="50"/>
                    <a:pt x="98" y="53"/>
                    <a:pt x="98" y="57"/>
                  </a:cubicBezTo>
                  <a:cubicBezTo>
                    <a:pt x="98" y="60"/>
                    <a:pt x="102" y="63"/>
                    <a:pt x="105" y="63"/>
                  </a:cubicBezTo>
                  <a:cubicBezTo>
                    <a:pt x="109" y="63"/>
                    <a:pt x="112" y="60"/>
                    <a:pt x="112" y="57"/>
                  </a:cubicBezTo>
                  <a:cubicBezTo>
                    <a:pt x="112" y="53"/>
                    <a:pt x="109" y="50"/>
                    <a:pt x="105" y="50"/>
                  </a:cubicBezTo>
                  <a:close/>
                  <a:moveTo>
                    <a:pt x="104" y="57"/>
                  </a:moveTo>
                  <a:cubicBezTo>
                    <a:pt x="104" y="56"/>
                    <a:pt x="105" y="56"/>
                    <a:pt x="105" y="56"/>
                  </a:cubicBezTo>
                  <a:cubicBezTo>
                    <a:pt x="106" y="56"/>
                    <a:pt x="106" y="56"/>
                    <a:pt x="106" y="57"/>
                  </a:cubicBezTo>
                  <a:cubicBezTo>
                    <a:pt x="106" y="58"/>
                    <a:pt x="104" y="58"/>
                    <a:pt x="104" y="57"/>
                  </a:cubicBezTo>
                  <a:close/>
                  <a:moveTo>
                    <a:pt x="167" y="26"/>
                  </a:moveTo>
                  <a:cubicBezTo>
                    <a:pt x="159" y="26"/>
                    <a:pt x="159" y="26"/>
                    <a:pt x="159" y="26"/>
                  </a:cubicBezTo>
                  <a:cubicBezTo>
                    <a:pt x="158" y="26"/>
                    <a:pt x="156" y="27"/>
                    <a:pt x="156" y="29"/>
                  </a:cubicBezTo>
                  <a:cubicBezTo>
                    <a:pt x="156" y="31"/>
                    <a:pt x="158" y="32"/>
                    <a:pt x="159" y="32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70" y="32"/>
                    <a:pt x="172" y="34"/>
                    <a:pt x="172" y="37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8"/>
                    <a:pt x="170" y="130"/>
                    <a:pt x="167" y="130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46" y="130"/>
                    <a:pt x="145" y="131"/>
                    <a:pt x="145" y="133"/>
                  </a:cubicBezTo>
                  <a:cubicBezTo>
                    <a:pt x="145" y="171"/>
                    <a:pt x="145" y="171"/>
                    <a:pt x="145" y="17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0"/>
                    <a:pt x="99" y="130"/>
                    <a:pt x="98" y="130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73" y="130"/>
                    <a:pt x="72" y="131"/>
                    <a:pt x="72" y="133"/>
                  </a:cubicBezTo>
                  <a:cubicBezTo>
                    <a:pt x="72" y="135"/>
                    <a:pt x="73" y="136"/>
                    <a:pt x="75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6" y="180"/>
                    <a:pt x="147" y="180"/>
                    <a:pt x="148" y="180"/>
                  </a:cubicBezTo>
                  <a:cubicBezTo>
                    <a:pt x="148" y="180"/>
                    <a:pt x="149" y="180"/>
                    <a:pt x="149" y="180"/>
                  </a:cubicBezTo>
                  <a:cubicBezTo>
                    <a:pt x="150" y="179"/>
                    <a:pt x="151" y="178"/>
                    <a:pt x="151" y="17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67" y="136"/>
                    <a:pt x="167" y="136"/>
                    <a:pt x="167" y="136"/>
                  </a:cubicBezTo>
                  <a:cubicBezTo>
                    <a:pt x="173" y="136"/>
                    <a:pt x="178" y="131"/>
                    <a:pt x="178" y="125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31"/>
                    <a:pt x="173" y="26"/>
                    <a:pt x="167" y="26"/>
                  </a:cubicBezTo>
                  <a:close/>
                  <a:moveTo>
                    <a:pt x="75" y="50"/>
                  </a:moveTo>
                  <a:cubicBezTo>
                    <a:pt x="72" y="50"/>
                    <a:pt x="69" y="53"/>
                    <a:pt x="69" y="57"/>
                  </a:cubicBezTo>
                  <a:cubicBezTo>
                    <a:pt x="69" y="60"/>
                    <a:pt x="72" y="63"/>
                    <a:pt x="75" y="63"/>
                  </a:cubicBezTo>
                  <a:cubicBezTo>
                    <a:pt x="79" y="63"/>
                    <a:pt x="82" y="60"/>
                    <a:pt x="82" y="57"/>
                  </a:cubicBezTo>
                  <a:cubicBezTo>
                    <a:pt x="82" y="53"/>
                    <a:pt x="79" y="50"/>
                    <a:pt x="75" y="50"/>
                  </a:cubicBezTo>
                  <a:close/>
                  <a:moveTo>
                    <a:pt x="75" y="57"/>
                  </a:moveTo>
                  <a:cubicBezTo>
                    <a:pt x="75" y="56"/>
                    <a:pt x="75" y="56"/>
                    <a:pt x="75" y="56"/>
                  </a:cubicBezTo>
                  <a:cubicBezTo>
                    <a:pt x="76" y="56"/>
                    <a:pt x="76" y="56"/>
                    <a:pt x="76" y="57"/>
                  </a:cubicBezTo>
                  <a:cubicBezTo>
                    <a:pt x="76" y="58"/>
                    <a:pt x="75" y="58"/>
                    <a:pt x="75" y="57"/>
                  </a:cubicBezTo>
                  <a:close/>
                  <a:moveTo>
                    <a:pt x="140" y="110"/>
                  </a:moveTo>
                  <a:cubicBezTo>
                    <a:pt x="147" y="110"/>
                    <a:pt x="152" y="105"/>
                    <a:pt x="152" y="99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5"/>
                    <a:pt x="147" y="0"/>
                    <a:pt x="14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5"/>
                    <a:pt x="5" y="110"/>
                    <a:pt x="11" y="110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7" y="153"/>
                    <a:pt x="28" y="154"/>
                    <a:pt x="29" y="154"/>
                  </a:cubicBezTo>
                  <a:cubicBezTo>
                    <a:pt x="29" y="154"/>
                    <a:pt x="30" y="154"/>
                    <a:pt x="30" y="154"/>
                  </a:cubicBezTo>
                  <a:cubicBezTo>
                    <a:pt x="31" y="154"/>
                    <a:pt x="31" y="154"/>
                    <a:pt x="32" y="154"/>
                  </a:cubicBezTo>
                  <a:cubicBezTo>
                    <a:pt x="81" y="110"/>
                    <a:pt x="81" y="110"/>
                    <a:pt x="81" y="110"/>
                  </a:cubicBezTo>
                  <a:lnTo>
                    <a:pt x="140" y="110"/>
                  </a:lnTo>
                  <a:close/>
                  <a:moveTo>
                    <a:pt x="78" y="105"/>
                  </a:moveTo>
                  <a:cubicBezTo>
                    <a:pt x="33" y="145"/>
                    <a:pt x="33" y="145"/>
                    <a:pt x="33" y="145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33" y="105"/>
                    <a:pt x="32" y="104"/>
                    <a:pt x="30" y="104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8" y="104"/>
                    <a:pt x="6" y="102"/>
                    <a:pt x="6" y="9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9"/>
                    <a:pt x="8" y="6"/>
                    <a:pt x="11" y="6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43" y="6"/>
                    <a:pt x="146" y="9"/>
                    <a:pt x="146" y="11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6" y="102"/>
                    <a:pt x="143" y="104"/>
                    <a:pt x="140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8" y="104"/>
                    <a:pt x="78" y="1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396" tIns="45698" rIns="91396" bIns="45698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13" name="组合 6"/>
          <p:cNvGrpSpPr/>
          <p:nvPr/>
        </p:nvGrpSpPr>
        <p:grpSpPr>
          <a:xfrm>
            <a:off x="3253186" y="1780804"/>
            <a:ext cx="1028556" cy="1028695"/>
            <a:chOff x="4337039" y="2374221"/>
            <a:chExt cx="1371831" cy="1371831"/>
          </a:xfrm>
        </p:grpSpPr>
        <p:grpSp>
          <p:nvGrpSpPr>
            <p:cNvPr id="14" name="组合 44"/>
            <p:cNvGrpSpPr/>
            <p:nvPr/>
          </p:nvGrpSpPr>
          <p:grpSpPr>
            <a:xfrm flipV="1">
              <a:off x="4337039" y="2374221"/>
              <a:ext cx="1371831" cy="1371831"/>
              <a:chOff x="4277955" y="3767258"/>
              <a:chExt cx="1371831" cy="1371831"/>
            </a:xfrm>
          </p:grpSpPr>
          <p:sp>
            <p:nvSpPr>
              <p:cNvPr id="49" name="泪滴形 48"/>
              <p:cNvSpPr/>
              <p:nvPr/>
            </p:nvSpPr>
            <p:spPr>
              <a:xfrm>
                <a:off x="4277955" y="3767258"/>
                <a:ext cx="1371831" cy="1371831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>
              <a:xfrm>
                <a:off x="4423870" y="3913173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sp>
          <p:nvSpPr>
            <p:cNvPr id="73" name="Freeform 107"/>
            <p:cNvSpPr>
              <a:spLocks noEditPoints="1"/>
            </p:cNvSpPr>
            <p:nvPr/>
          </p:nvSpPr>
          <p:spPr bwMode="auto">
            <a:xfrm>
              <a:off x="4761092" y="2749543"/>
              <a:ext cx="566164" cy="550524"/>
            </a:xfrm>
            <a:custGeom>
              <a:avLst/>
              <a:gdLst>
                <a:gd name="T0" fmla="*/ 134 w 153"/>
                <a:gd name="T1" fmla="*/ 70 h 149"/>
                <a:gd name="T2" fmla="*/ 131 w 153"/>
                <a:gd name="T3" fmla="*/ 73 h 149"/>
                <a:gd name="T4" fmla="*/ 131 w 153"/>
                <a:gd name="T5" fmla="*/ 143 h 149"/>
                <a:gd name="T6" fmla="*/ 6 w 153"/>
                <a:gd name="T7" fmla="*/ 143 h 149"/>
                <a:gd name="T8" fmla="*/ 6 w 153"/>
                <a:gd name="T9" fmla="*/ 18 h 149"/>
                <a:gd name="T10" fmla="*/ 85 w 153"/>
                <a:gd name="T11" fmla="*/ 18 h 149"/>
                <a:gd name="T12" fmla="*/ 88 w 153"/>
                <a:gd name="T13" fmla="*/ 15 h 149"/>
                <a:gd name="T14" fmla="*/ 85 w 153"/>
                <a:gd name="T15" fmla="*/ 12 h 149"/>
                <a:gd name="T16" fmla="*/ 3 w 153"/>
                <a:gd name="T17" fmla="*/ 12 h 149"/>
                <a:gd name="T18" fmla="*/ 0 w 153"/>
                <a:gd name="T19" fmla="*/ 15 h 149"/>
                <a:gd name="T20" fmla="*/ 0 w 153"/>
                <a:gd name="T21" fmla="*/ 146 h 149"/>
                <a:gd name="T22" fmla="*/ 3 w 153"/>
                <a:gd name="T23" fmla="*/ 149 h 149"/>
                <a:gd name="T24" fmla="*/ 134 w 153"/>
                <a:gd name="T25" fmla="*/ 149 h 149"/>
                <a:gd name="T26" fmla="*/ 137 w 153"/>
                <a:gd name="T27" fmla="*/ 146 h 149"/>
                <a:gd name="T28" fmla="*/ 137 w 153"/>
                <a:gd name="T29" fmla="*/ 73 h 149"/>
                <a:gd name="T30" fmla="*/ 134 w 153"/>
                <a:gd name="T31" fmla="*/ 70 h 149"/>
                <a:gd name="T32" fmla="*/ 134 w 153"/>
                <a:gd name="T33" fmla="*/ 8 h 149"/>
                <a:gd name="T34" fmla="*/ 117 w 153"/>
                <a:gd name="T35" fmla="*/ 0 h 149"/>
                <a:gd name="T36" fmla="*/ 108 w 153"/>
                <a:gd name="T37" fmla="*/ 5 h 149"/>
                <a:gd name="T38" fmla="*/ 108 w 153"/>
                <a:gd name="T39" fmla="*/ 6 h 149"/>
                <a:gd name="T40" fmla="*/ 105 w 153"/>
                <a:gd name="T41" fmla="*/ 10 h 149"/>
                <a:gd name="T42" fmla="*/ 68 w 153"/>
                <a:gd name="T43" fmla="*/ 64 h 149"/>
                <a:gd name="T44" fmla="*/ 67 w 153"/>
                <a:gd name="T45" fmla="*/ 65 h 149"/>
                <a:gd name="T46" fmla="*/ 65 w 153"/>
                <a:gd name="T47" fmla="*/ 100 h 149"/>
                <a:gd name="T48" fmla="*/ 67 w 153"/>
                <a:gd name="T49" fmla="*/ 103 h 149"/>
                <a:gd name="T50" fmla="*/ 68 w 153"/>
                <a:gd name="T51" fmla="*/ 103 h 149"/>
                <a:gd name="T52" fmla="*/ 69 w 153"/>
                <a:gd name="T53" fmla="*/ 103 h 149"/>
                <a:gd name="T54" fmla="*/ 104 w 153"/>
                <a:gd name="T55" fmla="*/ 91 h 149"/>
                <a:gd name="T56" fmla="*/ 105 w 153"/>
                <a:gd name="T57" fmla="*/ 90 h 149"/>
                <a:gd name="T58" fmla="*/ 141 w 153"/>
                <a:gd name="T59" fmla="*/ 39 h 149"/>
                <a:gd name="T60" fmla="*/ 142 w 153"/>
                <a:gd name="T61" fmla="*/ 36 h 149"/>
                <a:gd name="T62" fmla="*/ 146 w 153"/>
                <a:gd name="T63" fmla="*/ 32 h 149"/>
                <a:gd name="T64" fmla="*/ 146 w 153"/>
                <a:gd name="T65" fmla="*/ 31 h 149"/>
                <a:gd name="T66" fmla="*/ 134 w 153"/>
                <a:gd name="T67" fmla="*/ 8 h 149"/>
                <a:gd name="T68" fmla="*/ 72 w 153"/>
                <a:gd name="T69" fmla="*/ 96 h 149"/>
                <a:gd name="T70" fmla="*/ 73 w 153"/>
                <a:gd name="T71" fmla="*/ 69 h 149"/>
                <a:gd name="T72" fmla="*/ 79 w 153"/>
                <a:gd name="T73" fmla="*/ 74 h 149"/>
                <a:gd name="T74" fmla="*/ 81 w 153"/>
                <a:gd name="T75" fmla="*/ 76 h 149"/>
                <a:gd name="T76" fmla="*/ 89 w 153"/>
                <a:gd name="T77" fmla="*/ 82 h 149"/>
                <a:gd name="T78" fmla="*/ 91 w 153"/>
                <a:gd name="T79" fmla="*/ 84 h 149"/>
                <a:gd name="T80" fmla="*/ 97 w 153"/>
                <a:gd name="T81" fmla="*/ 87 h 149"/>
                <a:gd name="T82" fmla="*/ 72 w 153"/>
                <a:gd name="T83" fmla="*/ 96 h 149"/>
                <a:gd name="T84" fmla="*/ 102 w 153"/>
                <a:gd name="T85" fmla="*/ 84 h 149"/>
                <a:gd name="T86" fmla="*/ 94 w 153"/>
                <a:gd name="T87" fmla="*/ 78 h 149"/>
                <a:gd name="T88" fmla="*/ 84 w 153"/>
                <a:gd name="T89" fmla="*/ 71 h 149"/>
                <a:gd name="T90" fmla="*/ 75 w 153"/>
                <a:gd name="T91" fmla="*/ 63 h 149"/>
                <a:gd name="T92" fmla="*/ 108 w 153"/>
                <a:gd name="T93" fmla="*/ 16 h 149"/>
                <a:gd name="T94" fmla="*/ 108 w 153"/>
                <a:gd name="T95" fmla="*/ 15 h 149"/>
                <a:gd name="T96" fmla="*/ 124 w 153"/>
                <a:gd name="T97" fmla="*/ 22 h 149"/>
                <a:gd name="T98" fmla="*/ 136 w 153"/>
                <a:gd name="T99" fmla="*/ 34 h 149"/>
                <a:gd name="T100" fmla="*/ 102 w 153"/>
                <a:gd name="T101" fmla="*/ 84 h 149"/>
                <a:gd name="T102" fmla="*/ 141 w 153"/>
                <a:gd name="T103" fmla="*/ 28 h 149"/>
                <a:gd name="T104" fmla="*/ 141 w 153"/>
                <a:gd name="T105" fmla="*/ 28 h 149"/>
                <a:gd name="T106" fmla="*/ 140 w 153"/>
                <a:gd name="T107" fmla="*/ 29 h 149"/>
                <a:gd name="T108" fmla="*/ 128 w 153"/>
                <a:gd name="T109" fmla="*/ 17 h 149"/>
                <a:gd name="T110" fmla="*/ 112 w 153"/>
                <a:gd name="T111" fmla="*/ 10 h 149"/>
                <a:gd name="T112" fmla="*/ 112 w 153"/>
                <a:gd name="T113" fmla="*/ 10 h 149"/>
                <a:gd name="T114" fmla="*/ 113 w 153"/>
                <a:gd name="T115" fmla="*/ 9 h 149"/>
                <a:gd name="T116" fmla="*/ 117 w 153"/>
                <a:gd name="T117" fmla="*/ 6 h 149"/>
                <a:gd name="T118" fmla="*/ 130 w 153"/>
                <a:gd name="T119" fmla="*/ 13 h 149"/>
                <a:gd name="T120" fmla="*/ 141 w 153"/>
                <a:gd name="T121" fmla="*/ 2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3" h="149">
                  <a:moveTo>
                    <a:pt x="134" y="70"/>
                  </a:moveTo>
                  <a:cubicBezTo>
                    <a:pt x="133" y="70"/>
                    <a:pt x="131" y="72"/>
                    <a:pt x="131" y="73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6" y="18"/>
                    <a:pt x="88" y="16"/>
                    <a:pt x="88" y="15"/>
                  </a:cubicBezTo>
                  <a:cubicBezTo>
                    <a:pt x="88" y="13"/>
                    <a:pt x="86" y="12"/>
                    <a:pt x="85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0" y="13"/>
                    <a:pt x="0" y="1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8"/>
                    <a:pt x="2" y="149"/>
                    <a:pt x="3" y="149"/>
                  </a:cubicBezTo>
                  <a:cubicBezTo>
                    <a:pt x="134" y="149"/>
                    <a:pt x="134" y="149"/>
                    <a:pt x="134" y="149"/>
                  </a:cubicBezTo>
                  <a:cubicBezTo>
                    <a:pt x="136" y="149"/>
                    <a:pt x="137" y="148"/>
                    <a:pt x="137" y="146"/>
                  </a:cubicBezTo>
                  <a:cubicBezTo>
                    <a:pt x="137" y="73"/>
                    <a:pt x="137" y="73"/>
                    <a:pt x="137" y="73"/>
                  </a:cubicBezTo>
                  <a:cubicBezTo>
                    <a:pt x="137" y="72"/>
                    <a:pt x="136" y="70"/>
                    <a:pt x="134" y="70"/>
                  </a:cubicBezTo>
                  <a:close/>
                  <a:moveTo>
                    <a:pt x="134" y="8"/>
                  </a:moveTo>
                  <a:cubicBezTo>
                    <a:pt x="127" y="3"/>
                    <a:pt x="121" y="0"/>
                    <a:pt x="117" y="0"/>
                  </a:cubicBezTo>
                  <a:cubicBezTo>
                    <a:pt x="114" y="0"/>
                    <a:pt x="111" y="2"/>
                    <a:pt x="108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7" y="7"/>
                    <a:pt x="106" y="9"/>
                    <a:pt x="105" y="10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5"/>
                    <a:pt x="67" y="65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5" y="101"/>
                    <a:pt x="66" y="102"/>
                    <a:pt x="67" y="103"/>
                  </a:cubicBezTo>
                  <a:cubicBezTo>
                    <a:pt x="67" y="103"/>
                    <a:pt x="68" y="103"/>
                    <a:pt x="68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5" y="91"/>
                    <a:pt x="105" y="90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44" y="34"/>
                    <a:pt x="145" y="33"/>
                    <a:pt x="146" y="32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53" y="22"/>
                    <a:pt x="144" y="14"/>
                    <a:pt x="134" y="8"/>
                  </a:cubicBezTo>
                  <a:close/>
                  <a:moveTo>
                    <a:pt x="72" y="96"/>
                  </a:moveTo>
                  <a:cubicBezTo>
                    <a:pt x="73" y="69"/>
                    <a:pt x="73" y="69"/>
                    <a:pt x="73" y="69"/>
                  </a:cubicBezTo>
                  <a:cubicBezTo>
                    <a:pt x="75" y="70"/>
                    <a:pt x="78" y="72"/>
                    <a:pt x="79" y="74"/>
                  </a:cubicBezTo>
                  <a:cubicBezTo>
                    <a:pt x="79" y="75"/>
                    <a:pt x="80" y="76"/>
                    <a:pt x="81" y="76"/>
                  </a:cubicBezTo>
                  <a:cubicBezTo>
                    <a:pt x="81" y="76"/>
                    <a:pt x="87" y="77"/>
                    <a:pt x="89" y="82"/>
                  </a:cubicBezTo>
                  <a:cubicBezTo>
                    <a:pt x="89" y="83"/>
                    <a:pt x="90" y="84"/>
                    <a:pt x="91" y="84"/>
                  </a:cubicBezTo>
                  <a:cubicBezTo>
                    <a:pt x="91" y="84"/>
                    <a:pt x="94" y="84"/>
                    <a:pt x="97" y="87"/>
                  </a:cubicBezTo>
                  <a:lnTo>
                    <a:pt x="72" y="96"/>
                  </a:lnTo>
                  <a:close/>
                  <a:moveTo>
                    <a:pt x="102" y="84"/>
                  </a:moveTo>
                  <a:cubicBezTo>
                    <a:pt x="99" y="80"/>
                    <a:pt x="96" y="79"/>
                    <a:pt x="94" y="78"/>
                  </a:cubicBezTo>
                  <a:cubicBezTo>
                    <a:pt x="91" y="74"/>
                    <a:pt x="86" y="72"/>
                    <a:pt x="84" y="71"/>
                  </a:cubicBezTo>
                  <a:cubicBezTo>
                    <a:pt x="82" y="67"/>
                    <a:pt x="78" y="65"/>
                    <a:pt x="75" y="63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13" y="16"/>
                    <a:pt x="119" y="18"/>
                    <a:pt x="124" y="22"/>
                  </a:cubicBezTo>
                  <a:cubicBezTo>
                    <a:pt x="130" y="26"/>
                    <a:pt x="134" y="31"/>
                    <a:pt x="136" y="34"/>
                  </a:cubicBezTo>
                  <a:lnTo>
                    <a:pt x="102" y="84"/>
                  </a:lnTo>
                  <a:close/>
                  <a:moveTo>
                    <a:pt x="141" y="28"/>
                  </a:moveTo>
                  <a:cubicBezTo>
                    <a:pt x="141" y="28"/>
                    <a:pt x="141" y="28"/>
                    <a:pt x="141" y="28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7" y="25"/>
                    <a:pt x="133" y="21"/>
                    <a:pt x="128" y="17"/>
                  </a:cubicBezTo>
                  <a:cubicBezTo>
                    <a:pt x="122" y="14"/>
                    <a:pt x="117" y="11"/>
                    <a:pt x="112" y="10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4" y="7"/>
                    <a:pt x="116" y="6"/>
                    <a:pt x="117" y="6"/>
                  </a:cubicBezTo>
                  <a:cubicBezTo>
                    <a:pt x="120" y="6"/>
                    <a:pt x="124" y="8"/>
                    <a:pt x="130" y="13"/>
                  </a:cubicBezTo>
                  <a:cubicBezTo>
                    <a:pt x="144" y="22"/>
                    <a:pt x="143" y="25"/>
                    <a:pt x="141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396" tIns="45698" rIns="91396" bIns="45698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15" name="组合 9"/>
          <p:cNvGrpSpPr/>
          <p:nvPr/>
        </p:nvGrpSpPr>
        <p:grpSpPr>
          <a:xfrm>
            <a:off x="4518250" y="1780804"/>
            <a:ext cx="1028556" cy="1028695"/>
            <a:chOff x="6024309" y="2374221"/>
            <a:chExt cx="1371831" cy="1371831"/>
          </a:xfrm>
        </p:grpSpPr>
        <p:grpSp>
          <p:nvGrpSpPr>
            <p:cNvPr id="16" name="组合 63"/>
            <p:cNvGrpSpPr/>
            <p:nvPr/>
          </p:nvGrpSpPr>
          <p:grpSpPr>
            <a:xfrm flipH="1" flipV="1">
              <a:off x="6024309" y="2374221"/>
              <a:ext cx="1371831" cy="1371831"/>
              <a:chOff x="4277955" y="3767258"/>
              <a:chExt cx="1371831" cy="1371831"/>
            </a:xfrm>
          </p:grpSpPr>
          <p:sp>
            <p:nvSpPr>
              <p:cNvPr id="65" name="泪滴形 64"/>
              <p:cNvSpPr/>
              <p:nvPr/>
            </p:nvSpPr>
            <p:spPr>
              <a:xfrm>
                <a:off x="4277955" y="3767258"/>
                <a:ext cx="1371831" cy="1371831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66" name="椭圆 65"/>
              <p:cNvSpPr>
                <a:spLocks noChangeAspect="1"/>
              </p:cNvSpPr>
              <p:nvPr/>
            </p:nvSpPr>
            <p:spPr>
              <a:xfrm>
                <a:off x="4423870" y="3913173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sp>
          <p:nvSpPr>
            <p:cNvPr id="74" name="Freeform 155"/>
            <p:cNvSpPr>
              <a:spLocks noEditPoints="1"/>
            </p:cNvSpPr>
            <p:nvPr/>
          </p:nvSpPr>
          <p:spPr bwMode="auto">
            <a:xfrm>
              <a:off x="6441896" y="2844717"/>
              <a:ext cx="536655" cy="511244"/>
            </a:xfrm>
            <a:custGeom>
              <a:avLst/>
              <a:gdLst>
                <a:gd name="T0" fmla="*/ 106 w 152"/>
                <a:gd name="T1" fmla="*/ 49 h 145"/>
                <a:gd name="T2" fmla="*/ 99 w 152"/>
                <a:gd name="T3" fmla="*/ 56 h 145"/>
                <a:gd name="T4" fmla="*/ 106 w 152"/>
                <a:gd name="T5" fmla="*/ 63 h 145"/>
                <a:gd name="T6" fmla="*/ 113 w 152"/>
                <a:gd name="T7" fmla="*/ 56 h 145"/>
                <a:gd name="T8" fmla="*/ 106 w 152"/>
                <a:gd name="T9" fmla="*/ 49 h 145"/>
                <a:gd name="T10" fmla="*/ 105 w 152"/>
                <a:gd name="T11" fmla="*/ 56 h 145"/>
                <a:gd name="T12" fmla="*/ 106 w 152"/>
                <a:gd name="T13" fmla="*/ 55 h 145"/>
                <a:gd name="T14" fmla="*/ 107 w 152"/>
                <a:gd name="T15" fmla="*/ 56 h 145"/>
                <a:gd name="T16" fmla="*/ 105 w 152"/>
                <a:gd name="T17" fmla="*/ 56 h 145"/>
                <a:gd name="T18" fmla="*/ 46 w 152"/>
                <a:gd name="T19" fmla="*/ 49 h 145"/>
                <a:gd name="T20" fmla="*/ 39 w 152"/>
                <a:gd name="T21" fmla="*/ 56 h 145"/>
                <a:gd name="T22" fmla="*/ 46 w 152"/>
                <a:gd name="T23" fmla="*/ 63 h 145"/>
                <a:gd name="T24" fmla="*/ 53 w 152"/>
                <a:gd name="T25" fmla="*/ 56 h 145"/>
                <a:gd name="T26" fmla="*/ 46 w 152"/>
                <a:gd name="T27" fmla="*/ 49 h 145"/>
                <a:gd name="T28" fmla="*/ 45 w 152"/>
                <a:gd name="T29" fmla="*/ 56 h 145"/>
                <a:gd name="T30" fmla="*/ 46 w 152"/>
                <a:gd name="T31" fmla="*/ 55 h 145"/>
                <a:gd name="T32" fmla="*/ 47 w 152"/>
                <a:gd name="T33" fmla="*/ 56 h 145"/>
                <a:gd name="T34" fmla="*/ 45 w 152"/>
                <a:gd name="T35" fmla="*/ 56 h 145"/>
                <a:gd name="T36" fmla="*/ 141 w 152"/>
                <a:gd name="T37" fmla="*/ 0 h 145"/>
                <a:gd name="T38" fmla="*/ 11 w 152"/>
                <a:gd name="T39" fmla="*/ 0 h 145"/>
                <a:gd name="T40" fmla="*/ 0 w 152"/>
                <a:gd name="T41" fmla="*/ 11 h 145"/>
                <a:gd name="T42" fmla="*/ 0 w 152"/>
                <a:gd name="T43" fmla="*/ 99 h 145"/>
                <a:gd name="T44" fmla="*/ 11 w 152"/>
                <a:gd name="T45" fmla="*/ 110 h 145"/>
                <a:gd name="T46" fmla="*/ 53 w 152"/>
                <a:gd name="T47" fmla="*/ 110 h 145"/>
                <a:gd name="T48" fmla="*/ 74 w 152"/>
                <a:gd name="T49" fmla="*/ 143 h 145"/>
                <a:gd name="T50" fmla="*/ 76 w 152"/>
                <a:gd name="T51" fmla="*/ 145 h 145"/>
                <a:gd name="T52" fmla="*/ 79 w 152"/>
                <a:gd name="T53" fmla="*/ 143 h 145"/>
                <a:gd name="T54" fmla="*/ 100 w 152"/>
                <a:gd name="T55" fmla="*/ 110 h 145"/>
                <a:gd name="T56" fmla="*/ 141 w 152"/>
                <a:gd name="T57" fmla="*/ 110 h 145"/>
                <a:gd name="T58" fmla="*/ 152 w 152"/>
                <a:gd name="T59" fmla="*/ 99 h 145"/>
                <a:gd name="T60" fmla="*/ 152 w 152"/>
                <a:gd name="T61" fmla="*/ 11 h 145"/>
                <a:gd name="T62" fmla="*/ 141 w 152"/>
                <a:gd name="T63" fmla="*/ 0 h 145"/>
                <a:gd name="T64" fmla="*/ 146 w 152"/>
                <a:gd name="T65" fmla="*/ 99 h 145"/>
                <a:gd name="T66" fmla="*/ 141 w 152"/>
                <a:gd name="T67" fmla="*/ 104 h 145"/>
                <a:gd name="T68" fmla="*/ 98 w 152"/>
                <a:gd name="T69" fmla="*/ 104 h 145"/>
                <a:gd name="T70" fmla="*/ 97 w 152"/>
                <a:gd name="T71" fmla="*/ 104 h 145"/>
                <a:gd name="T72" fmla="*/ 97 w 152"/>
                <a:gd name="T73" fmla="*/ 104 h 145"/>
                <a:gd name="T74" fmla="*/ 97 w 152"/>
                <a:gd name="T75" fmla="*/ 104 h 145"/>
                <a:gd name="T76" fmla="*/ 95 w 152"/>
                <a:gd name="T77" fmla="*/ 105 h 145"/>
                <a:gd name="T78" fmla="*/ 76 w 152"/>
                <a:gd name="T79" fmla="*/ 136 h 145"/>
                <a:gd name="T80" fmla="*/ 57 w 152"/>
                <a:gd name="T81" fmla="*/ 105 h 145"/>
                <a:gd name="T82" fmla="*/ 55 w 152"/>
                <a:gd name="T83" fmla="*/ 104 h 145"/>
                <a:gd name="T84" fmla="*/ 55 w 152"/>
                <a:gd name="T85" fmla="*/ 104 h 145"/>
                <a:gd name="T86" fmla="*/ 55 w 152"/>
                <a:gd name="T87" fmla="*/ 104 h 145"/>
                <a:gd name="T88" fmla="*/ 54 w 152"/>
                <a:gd name="T89" fmla="*/ 104 h 145"/>
                <a:gd name="T90" fmla="*/ 11 w 152"/>
                <a:gd name="T91" fmla="*/ 104 h 145"/>
                <a:gd name="T92" fmla="*/ 6 w 152"/>
                <a:gd name="T93" fmla="*/ 99 h 145"/>
                <a:gd name="T94" fmla="*/ 6 w 152"/>
                <a:gd name="T95" fmla="*/ 11 h 145"/>
                <a:gd name="T96" fmla="*/ 11 w 152"/>
                <a:gd name="T97" fmla="*/ 6 h 145"/>
                <a:gd name="T98" fmla="*/ 141 w 152"/>
                <a:gd name="T99" fmla="*/ 6 h 145"/>
                <a:gd name="T100" fmla="*/ 146 w 152"/>
                <a:gd name="T101" fmla="*/ 11 h 145"/>
                <a:gd name="T102" fmla="*/ 146 w 152"/>
                <a:gd name="T103" fmla="*/ 99 h 145"/>
                <a:gd name="T104" fmla="*/ 76 w 152"/>
                <a:gd name="T105" fmla="*/ 49 h 145"/>
                <a:gd name="T106" fmla="*/ 69 w 152"/>
                <a:gd name="T107" fmla="*/ 56 h 145"/>
                <a:gd name="T108" fmla="*/ 76 w 152"/>
                <a:gd name="T109" fmla="*/ 63 h 145"/>
                <a:gd name="T110" fmla="*/ 83 w 152"/>
                <a:gd name="T111" fmla="*/ 56 h 145"/>
                <a:gd name="T112" fmla="*/ 76 w 152"/>
                <a:gd name="T113" fmla="*/ 49 h 145"/>
                <a:gd name="T114" fmla="*/ 75 w 152"/>
                <a:gd name="T115" fmla="*/ 56 h 145"/>
                <a:gd name="T116" fmla="*/ 76 w 152"/>
                <a:gd name="T117" fmla="*/ 55 h 145"/>
                <a:gd name="T118" fmla="*/ 77 w 152"/>
                <a:gd name="T119" fmla="*/ 56 h 145"/>
                <a:gd name="T120" fmla="*/ 75 w 152"/>
                <a:gd name="T121" fmla="*/ 5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2" h="145">
                  <a:moveTo>
                    <a:pt x="106" y="49"/>
                  </a:moveTo>
                  <a:cubicBezTo>
                    <a:pt x="102" y="49"/>
                    <a:pt x="99" y="53"/>
                    <a:pt x="99" y="56"/>
                  </a:cubicBezTo>
                  <a:cubicBezTo>
                    <a:pt x="99" y="60"/>
                    <a:pt x="102" y="63"/>
                    <a:pt x="106" y="63"/>
                  </a:cubicBezTo>
                  <a:cubicBezTo>
                    <a:pt x="109" y="63"/>
                    <a:pt x="113" y="60"/>
                    <a:pt x="113" y="56"/>
                  </a:cubicBezTo>
                  <a:cubicBezTo>
                    <a:pt x="113" y="53"/>
                    <a:pt x="109" y="49"/>
                    <a:pt x="106" y="49"/>
                  </a:cubicBezTo>
                  <a:close/>
                  <a:moveTo>
                    <a:pt x="105" y="56"/>
                  </a:moveTo>
                  <a:cubicBezTo>
                    <a:pt x="105" y="56"/>
                    <a:pt x="105" y="55"/>
                    <a:pt x="106" y="55"/>
                  </a:cubicBezTo>
                  <a:cubicBezTo>
                    <a:pt x="106" y="55"/>
                    <a:pt x="107" y="56"/>
                    <a:pt x="107" y="56"/>
                  </a:cubicBezTo>
                  <a:cubicBezTo>
                    <a:pt x="107" y="57"/>
                    <a:pt x="105" y="57"/>
                    <a:pt x="105" y="56"/>
                  </a:cubicBezTo>
                  <a:close/>
                  <a:moveTo>
                    <a:pt x="46" y="49"/>
                  </a:moveTo>
                  <a:cubicBezTo>
                    <a:pt x="42" y="49"/>
                    <a:pt x="39" y="53"/>
                    <a:pt x="39" y="56"/>
                  </a:cubicBezTo>
                  <a:cubicBezTo>
                    <a:pt x="39" y="60"/>
                    <a:pt x="42" y="63"/>
                    <a:pt x="46" y="63"/>
                  </a:cubicBezTo>
                  <a:cubicBezTo>
                    <a:pt x="50" y="63"/>
                    <a:pt x="53" y="60"/>
                    <a:pt x="53" y="56"/>
                  </a:cubicBezTo>
                  <a:cubicBezTo>
                    <a:pt x="53" y="53"/>
                    <a:pt x="50" y="49"/>
                    <a:pt x="46" y="49"/>
                  </a:cubicBezTo>
                  <a:close/>
                  <a:moveTo>
                    <a:pt x="45" y="56"/>
                  </a:moveTo>
                  <a:cubicBezTo>
                    <a:pt x="45" y="56"/>
                    <a:pt x="46" y="55"/>
                    <a:pt x="46" y="55"/>
                  </a:cubicBezTo>
                  <a:cubicBezTo>
                    <a:pt x="47" y="55"/>
                    <a:pt x="47" y="56"/>
                    <a:pt x="47" y="56"/>
                  </a:cubicBezTo>
                  <a:cubicBezTo>
                    <a:pt x="47" y="57"/>
                    <a:pt x="45" y="57"/>
                    <a:pt x="45" y="56"/>
                  </a:cubicBezTo>
                  <a:close/>
                  <a:moveTo>
                    <a:pt x="1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5"/>
                    <a:pt x="5" y="110"/>
                    <a:pt x="11" y="110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74" y="143"/>
                    <a:pt x="74" y="143"/>
                    <a:pt x="74" y="143"/>
                  </a:cubicBezTo>
                  <a:cubicBezTo>
                    <a:pt x="74" y="144"/>
                    <a:pt x="75" y="145"/>
                    <a:pt x="76" y="145"/>
                  </a:cubicBezTo>
                  <a:cubicBezTo>
                    <a:pt x="77" y="145"/>
                    <a:pt x="78" y="144"/>
                    <a:pt x="79" y="143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7" y="110"/>
                    <a:pt x="152" y="105"/>
                    <a:pt x="152" y="99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5"/>
                    <a:pt x="147" y="0"/>
                    <a:pt x="141" y="0"/>
                  </a:cubicBezTo>
                  <a:close/>
                  <a:moveTo>
                    <a:pt x="146" y="99"/>
                  </a:moveTo>
                  <a:cubicBezTo>
                    <a:pt x="146" y="101"/>
                    <a:pt x="144" y="104"/>
                    <a:pt x="141" y="104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98" y="104"/>
                    <a:pt x="97" y="104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5"/>
                    <a:pt x="95" y="105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6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4" y="104"/>
                    <a:pt x="54" y="104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9" y="104"/>
                    <a:pt x="6" y="101"/>
                    <a:pt x="6" y="9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8"/>
                    <a:pt x="9" y="6"/>
                    <a:pt x="11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4" y="6"/>
                    <a:pt x="146" y="8"/>
                    <a:pt x="146" y="11"/>
                  </a:cubicBezTo>
                  <a:lnTo>
                    <a:pt x="146" y="99"/>
                  </a:lnTo>
                  <a:close/>
                  <a:moveTo>
                    <a:pt x="76" y="49"/>
                  </a:moveTo>
                  <a:cubicBezTo>
                    <a:pt x="72" y="49"/>
                    <a:pt x="69" y="53"/>
                    <a:pt x="69" y="56"/>
                  </a:cubicBezTo>
                  <a:cubicBezTo>
                    <a:pt x="69" y="60"/>
                    <a:pt x="72" y="63"/>
                    <a:pt x="76" y="63"/>
                  </a:cubicBezTo>
                  <a:cubicBezTo>
                    <a:pt x="80" y="63"/>
                    <a:pt x="83" y="60"/>
                    <a:pt x="83" y="56"/>
                  </a:cubicBezTo>
                  <a:cubicBezTo>
                    <a:pt x="83" y="53"/>
                    <a:pt x="80" y="49"/>
                    <a:pt x="76" y="49"/>
                  </a:cubicBezTo>
                  <a:close/>
                  <a:moveTo>
                    <a:pt x="75" y="56"/>
                  </a:moveTo>
                  <a:cubicBezTo>
                    <a:pt x="75" y="56"/>
                    <a:pt x="75" y="55"/>
                    <a:pt x="76" y="55"/>
                  </a:cubicBezTo>
                  <a:cubicBezTo>
                    <a:pt x="76" y="55"/>
                    <a:pt x="77" y="56"/>
                    <a:pt x="77" y="56"/>
                  </a:cubicBezTo>
                  <a:cubicBezTo>
                    <a:pt x="77" y="57"/>
                    <a:pt x="75" y="57"/>
                    <a:pt x="75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396" tIns="45698" rIns="91396" bIns="4569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22" name="矩形 21"/>
          <p:cNvSpPr/>
          <p:nvPr/>
        </p:nvSpPr>
        <p:spPr>
          <a:xfrm>
            <a:off x="1064749" y="1731867"/>
            <a:ext cx="753814" cy="253836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海报宣传</a:t>
            </a:r>
          </a:p>
        </p:txBody>
      </p:sp>
      <p:sp>
        <p:nvSpPr>
          <p:cNvPr id="23" name="矩形 22"/>
          <p:cNvSpPr/>
          <p:nvPr/>
        </p:nvSpPr>
        <p:spPr>
          <a:xfrm>
            <a:off x="1064749" y="2135023"/>
            <a:ext cx="1984578" cy="42921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此处添加详细文本描述建议与标题相关并符合整体语言风格。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064749" y="3256132"/>
            <a:ext cx="753814" cy="253836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传单派发</a:t>
            </a:r>
          </a:p>
        </p:txBody>
      </p:sp>
      <p:sp>
        <p:nvSpPr>
          <p:cNvPr id="36" name="矩形 35"/>
          <p:cNvSpPr/>
          <p:nvPr/>
        </p:nvSpPr>
        <p:spPr>
          <a:xfrm>
            <a:off x="5859159" y="1739842"/>
            <a:ext cx="753814" cy="253836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微信推广</a:t>
            </a:r>
          </a:p>
        </p:txBody>
      </p:sp>
      <p:sp>
        <p:nvSpPr>
          <p:cNvPr id="38" name="矩形 37"/>
          <p:cNvSpPr/>
          <p:nvPr/>
        </p:nvSpPr>
        <p:spPr>
          <a:xfrm>
            <a:off x="5859159" y="3256132"/>
            <a:ext cx="753814" cy="253836"/>
          </a:xfrm>
          <a:prstGeom prst="rect">
            <a:avLst/>
          </a:prstGeom>
        </p:spPr>
        <p:txBody>
          <a:bodyPr wrap="none" lIns="68556" tIns="34278" rIns="68556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短信群发</a:t>
            </a:r>
          </a:p>
        </p:txBody>
      </p:sp>
      <p:sp>
        <p:nvSpPr>
          <p:cNvPr id="67" name="矩形 66"/>
          <p:cNvSpPr/>
          <p:nvPr/>
        </p:nvSpPr>
        <p:spPr>
          <a:xfrm>
            <a:off x="1064749" y="3659287"/>
            <a:ext cx="1984578" cy="42921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此处添加详细文本描述建议与标题相关并符合整体语言风格。</a:t>
            </a:r>
          </a:p>
        </p:txBody>
      </p:sp>
      <p:sp>
        <p:nvSpPr>
          <p:cNvPr id="68" name="矩形 67"/>
          <p:cNvSpPr/>
          <p:nvPr/>
        </p:nvSpPr>
        <p:spPr>
          <a:xfrm>
            <a:off x="5859159" y="2135023"/>
            <a:ext cx="1984578" cy="42921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此处添加详细文本描述建议与标题相关并符合整体语言风格。</a:t>
            </a:r>
          </a:p>
        </p:txBody>
      </p:sp>
      <p:sp>
        <p:nvSpPr>
          <p:cNvPr id="70" name="矩形 69"/>
          <p:cNvSpPr/>
          <p:nvPr/>
        </p:nvSpPr>
        <p:spPr>
          <a:xfrm>
            <a:off x="5859159" y="3659287"/>
            <a:ext cx="1984578" cy="429214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此处添加详细文本描述建议与标题相关并符合整体语言风格。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49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49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49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9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99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99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49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49"/>
                            </p:stCondLst>
                            <p:childTnLst>
                              <p:par>
                                <p:cTn id="4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49"/>
                            </p:stCondLst>
                            <p:childTnLst>
                              <p:par>
                                <p:cTn id="5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99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4" grpId="0"/>
      <p:bldP spid="36" grpId="0"/>
      <p:bldP spid="38" grpId="0"/>
      <p:bldP spid="67" grpId="0"/>
      <p:bldP spid="68" grpId="0"/>
      <p:bldP spid="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2"/>
          <p:cNvSpPr txBox="1"/>
          <p:nvPr/>
        </p:nvSpPr>
        <p:spPr>
          <a:xfrm>
            <a:off x="4164289" y="3903425"/>
            <a:ext cx="1241917" cy="23354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68559" tIns="34279" rIns="68559" bIns="34279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汇报：张三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6233" y="1104520"/>
            <a:ext cx="7221174" cy="661849"/>
          </a:xfrm>
          <a:prstGeom prst="rect">
            <a:avLst/>
          </a:prstGeom>
          <a:noFill/>
        </p:spPr>
        <p:txBody>
          <a:bodyPr wrap="square" lIns="68559" tIns="34279" rIns="107967" bIns="26992" numCol="1" spcCol="270000" rtlCol="0">
            <a:spAutoFit/>
          </a:bodyPr>
          <a:lstStyle/>
          <a:p>
            <a:pPr defTabSz="911225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您的容打在这里或者通过复制您的文本后，在此框中选择粘贴并选择只保留文字。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您的容打在这里，或者通过复制您的文本后，在此框中选择粘贴，并选择只保留文字。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1151675" y="2259606"/>
            <a:ext cx="1343800" cy="913979"/>
            <a:chOff x="1533958" y="2724679"/>
            <a:chExt cx="1792053" cy="1218920"/>
          </a:xfrm>
          <a:solidFill>
            <a:srgbClr val="0070C0"/>
          </a:solidFill>
        </p:grpSpPr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1533958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88971" y="2939449"/>
              <a:ext cx="1477135" cy="369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846251" y="3333099"/>
            <a:ext cx="1950981" cy="912451"/>
            <a:chOff x="1126654" y="4156333"/>
            <a:chExt cx="2601772" cy="1216883"/>
          </a:xfrm>
        </p:grpSpPr>
        <p:sp>
          <p:nvSpPr>
            <p:cNvPr id="15" name="圆角矩形 14"/>
            <p:cNvSpPr/>
            <p:nvPr/>
          </p:nvSpPr>
          <p:spPr>
            <a:xfrm>
              <a:off x="1126654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27955" y="4492714"/>
              <a:ext cx="1898056" cy="63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2692975" y="3333099"/>
            <a:ext cx="1950981" cy="912451"/>
            <a:chOff x="3589393" y="4156333"/>
            <a:chExt cx="2601772" cy="1216883"/>
          </a:xfrm>
        </p:grpSpPr>
        <p:sp>
          <p:nvSpPr>
            <p:cNvPr id="18" name="圆角矩形 17"/>
            <p:cNvSpPr/>
            <p:nvPr/>
          </p:nvSpPr>
          <p:spPr>
            <a:xfrm>
              <a:off x="3589393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41250" y="4492714"/>
              <a:ext cx="1898056" cy="63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9"/>
          <p:cNvGrpSpPr/>
          <p:nvPr/>
        </p:nvGrpSpPr>
        <p:grpSpPr>
          <a:xfrm>
            <a:off x="4539701" y="3333099"/>
            <a:ext cx="1950981" cy="912451"/>
            <a:chOff x="6052133" y="4156333"/>
            <a:chExt cx="2601772" cy="1216883"/>
          </a:xfrm>
        </p:grpSpPr>
        <p:sp>
          <p:nvSpPr>
            <p:cNvPr id="21" name="圆角矩形 20"/>
            <p:cNvSpPr/>
            <p:nvPr/>
          </p:nvSpPr>
          <p:spPr>
            <a:xfrm>
              <a:off x="6052133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03991" y="4492714"/>
              <a:ext cx="1898056" cy="63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22"/>
          <p:cNvGrpSpPr/>
          <p:nvPr/>
        </p:nvGrpSpPr>
        <p:grpSpPr>
          <a:xfrm>
            <a:off x="6386425" y="3333099"/>
            <a:ext cx="1950981" cy="912451"/>
            <a:chOff x="8514872" y="4156333"/>
            <a:chExt cx="2601772" cy="1216883"/>
          </a:xfrm>
        </p:grpSpPr>
        <p:sp>
          <p:nvSpPr>
            <p:cNvPr id="24" name="圆角矩形 23"/>
            <p:cNvSpPr/>
            <p:nvPr/>
          </p:nvSpPr>
          <p:spPr>
            <a:xfrm>
              <a:off x="8514872" y="4156333"/>
              <a:ext cx="2601772" cy="121688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866730" y="4492714"/>
              <a:ext cx="1898056" cy="636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点击输入简要文字内容，文字内容需概括精炼，不用多余的文字修饰。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25"/>
          <p:cNvGrpSpPr/>
          <p:nvPr/>
        </p:nvGrpSpPr>
        <p:grpSpPr>
          <a:xfrm>
            <a:off x="2998400" y="2259606"/>
            <a:ext cx="1343800" cy="913979"/>
            <a:chOff x="3996698" y="2724679"/>
            <a:chExt cx="1792053" cy="1218920"/>
          </a:xfrm>
          <a:solidFill>
            <a:srgbClr val="0070C0"/>
          </a:solidFill>
        </p:grpSpPr>
        <p:sp>
          <p:nvSpPr>
            <p:cNvPr id="27" name="Freeform 5"/>
            <p:cNvSpPr>
              <a:spLocks noChangeAspect="1"/>
            </p:cNvSpPr>
            <p:nvPr/>
          </p:nvSpPr>
          <p:spPr bwMode="auto">
            <a:xfrm>
              <a:off x="3996698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51710" y="2939449"/>
              <a:ext cx="1477135" cy="369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23" name="组合 28"/>
          <p:cNvGrpSpPr/>
          <p:nvPr/>
        </p:nvGrpSpPr>
        <p:grpSpPr>
          <a:xfrm>
            <a:off x="4841458" y="2259606"/>
            <a:ext cx="1343800" cy="913979"/>
            <a:chOff x="6454547" y="2724679"/>
            <a:chExt cx="1792053" cy="1218920"/>
          </a:xfrm>
          <a:solidFill>
            <a:srgbClr val="0070C0"/>
          </a:solidFill>
        </p:grpSpPr>
        <p:sp>
          <p:nvSpPr>
            <p:cNvPr id="30" name="Freeform 5"/>
            <p:cNvSpPr>
              <a:spLocks noChangeAspect="1"/>
            </p:cNvSpPr>
            <p:nvPr/>
          </p:nvSpPr>
          <p:spPr bwMode="auto">
            <a:xfrm>
              <a:off x="6454547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14450" y="2939449"/>
              <a:ext cx="1477135" cy="369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26" name="组合 31"/>
          <p:cNvGrpSpPr/>
          <p:nvPr/>
        </p:nvGrpSpPr>
        <p:grpSpPr>
          <a:xfrm>
            <a:off x="6688182" y="2259606"/>
            <a:ext cx="1343800" cy="913979"/>
            <a:chOff x="8917286" y="2724679"/>
            <a:chExt cx="1792053" cy="1218920"/>
          </a:xfrm>
          <a:solidFill>
            <a:srgbClr val="0070C0"/>
          </a:solidFill>
        </p:grpSpPr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8917286" y="2724679"/>
              <a:ext cx="1792053" cy="1218920"/>
            </a:xfrm>
            <a:custGeom>
              <a:avLst/>
              <a:gdLst>
                <a:gd name="T0" fmla="*/ 368 w 7852"/>
                <a:gd name="T1" fmla="*/ 0 h 5322"/>
                <a:gd name="T2" fmla="*/ 7496 w 7852"/>
                <a:gd name="T3" fmla="*/ 0 h 5322"/>
                <a:gd name="T4" fmla="*/ 7497 w 7852"/>
                <a:gd name="T5" fmla="*/ 0 h 5322"/>
                <a:gd name="T6" fmla="*/ 7497 w 7852"/>
                <a:gd name="T7" fmla="*/ 0 h 5322"/>
                <a:gd name="T8" fmla="*/ 7852 w 7852"/>
                <a:gd name="T9" fmla="*/ 357 h 5322"/>
                <a:gd name="T10" fmla="*/ 7852 w 7852"/>
                <a:gd name="T11" fmla="*/ 363 h 5322"/>
                <a:gd name="T12" fmla="*/ 7852 w 7852"/>
                <a:gd name="T13" fmla="*/ 363 h 5322"/>
                <a:gd name="T14" fmla="*/ 7852 w 7852"/>
                <a:gd name="T15" fmla="*/ 3116 h 5322"/>
                <a:gd name="T16" fmla="*/ 7852 w 7852"/>
                <a:gd name="T17" fmla="*/ 3120 h 5322"/>
                <a:gd name="T18" fmla="*/ 7852 w 7852"/>
                <a:gd name="T19" fmla="*/ 3120 h 5322"/>
                <a:gd name="T20" fmla="*/ 7482 w 7852"/>
                <a:gd name="T21" fmla="*/ 3676 h 5322"/>
                <a:gd name="T22" fmla="*/ 4025 w 7852"/>
                <a:gd name="T23" fmla="*/ 5297 h 5322"/>
                <a:gd name="T24" fmla="*/ 4024 w 7852"/>
                <a:gd name="T25" fmla="*/ 5298 h 5322"/>
                <a:gd name="T26" fmla="*/ 3926 w 7852"/>
                <a:gd name="T27" fmla="*/ 5322 h 5322"/>
                <a:gd name="T28" fmla="*/ 3833 w 7852"/>
                <a:gd name="T29" fmla="*/ 5300 h 5322"/>
                <a:gd name="T30" fmla="*/ 378 w 7852"/>
                <a:gd name="T31" fmla="*/ 3680 h 5322"/>
                <a:gd name="T32" fmla="*/ 0 w 7852"/>
                <a:gd name="T33" fmla="*/ 3116 h 5322"/>
                <a:gd name="T34" fmla="*/ 0 w 7852"/>
                <a:gd name="T35" fmla="*/ 3099 h 5322"/>
                <a:gd name="T36" fmla="*/ 0 w 7852"/>
                <a:gd name="T37" fmla="*/ 3099 h 5322"/>
                <a:gd name="T38" fmla="*/ 0 w 7852"/>
                <a:gd name="T39" fmla="*/ 362 h 5322"/>
                <a:gd name="T40" fmla="*/ 0 w 7852"/>
                <a:gd name="T41" fmla="*/ 362 h 5322"/>
                <a:gd name="T42" fmla="*/ 0 w 7852"/>
                <a:gd name="T43" fmla="*/ 357 h 5322"/>
                <a:gd name="T44" fmla="*/ 357 w 7852"/>
                <a:gd name="T45" fmla="*/ 0 h 5322"/>
                <a:gd name="T46" fmla="*/ 368 w 7852"/>
                <a:gd name="T47" fmla="*/ 0 h 5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52" h="5322">
                  <a:moveTo>
                    <a:pt x="368" y="0"/>
                  </a:moveTo>
                  <a:lnTo>
                    <a:pt x="7496" y="0"/>
                  </a:lnTo>
                  <a:lnTo>
                    <a:pt x="7497" y="0"/>
                  </a:lnTo>
                  <a:lnTo>
                    <a:pt x="7497" y="0"/>
                  </a:lnTo>
                  <a:cubicBezTo>
                    <a:pt x="7693" y="1"/>
                    <a:pt x="7852" y="160"/>
                    <a:pt x="7852" y="357"/>
                  </a:cubicBezTo>
                  <a:lnTo>
                    <a:pt x="7852" y="363"/>
                  </a:lnTo>
                  <a:lnTo>
                    <a:pt x="7852" y="363"/>
                  </a:lnTo>
                  <a:lnTo>
                    <a:pt x="7852" y="3116"/>
                  </a:lnTo>
                  <a:lnTo>
                    <a:pt x="7852" y="3120"/>
                  </a:lnTo>
                  <a:lnTo>
                    <a:pt x="7852" y="3120"/>
                  </a:lnTo>
                  <a:cubicBezTo>
                    <a:pt x="7851" y="3370"/>
                    <a:pt x="7699" y="3584"/>
                    <a:pt x="7482" y="3676"/>
                  </a:cubicBezTo>
                  <a:lnTo>
                    <a:pt x="4025" y="5297"/>
                  </a:lnTo>
                  <a:lnTo>
                    <a:pt x="4024" y="5298"/>
                  </a:lnTo>
                  <a:cubicBezTo>
                    <a:pt x="3995" y="5313"/>
                    <a:pt x="3962" y="5322"/>
                    <a:pt x="3926" y="5322"/>
                  </a:cubicBezTo>
                  <a:cubicBezTo>
                    <a:pt x="3893" y="5322"/>
                    <a:pt x="3861" y="5314"/>
                    <a:pt x="3833" y="5300"/>
                  </a:cubicBezTo>
                  <a:lnTo>
                    <a:pt x="378" y="3680"/>
                  </a:lnTo>
                  <a:cubicBezTo>
                    <a:pt x="156" y="3588"/>
                    <a:pt x="0" y="3370"/>
                    <a:pt x="0" y="3116"/>
                  </a:cubicBezTo>
                  <a:cubicBezTo>
                    <a:pt x="0" y="3110"/>
                    <a:pt x="0" y="3105"/>
                    <a:pt x="0" y="3099"/>
                  </a:cubicBezTo>
                  <a:lnTo>
                    <a:pt x="0" y="309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ubicBezTo>
                    <a:pt x="360" y="0"/>
                    <a:pt x="364" y="0"/>
                    <a:pt x="3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077189" y="2939449"/>
              <a:ext cx="1477135" cy="369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3842321" y="1850425"/>
            <a:ext cx="1459359" cy="1442651"/>
          </a:xfrm>
          <a:custGeom>
            <a:avLst/>
            <a:gdLst/>
            <a:ahLst/>
            <a:cxnLst/>
            <a:rect l="l" t="t" r="r" b="b"/>
            <a:pathLst>
              <a:path w="146902" h="145220">
                <a:moveTo>
                  <a:pt x="137410" y="123064"/>
                </a:moveTo>
                <a:cubicBezTo>
                  <a:pt x="137707" y="122915"/>
                  <a:pt x="138005" y="122915"/>
                  <a:pt x="138303" y="123064"/>
                </a:cubicBezTo>
                <a:lnTo>
                  <a:pt x="138303" y="123510"/>
                </a:lnTo>
                <a:cubicBezTo>
                  <a:pt x="138600" y="123510"/>
                  <a:pt x="138823" y="123510"/>
                  <a:pt x="138972" y="123510"/>
                </a:cubicBezTo>
                <a:cubicBezTo>
                  <a:pt x="139270" y="123659"/>
                  <a:pt x="139419" y="123808"/>
                  <a:pt x="139419" y="123957"/>
                </a:cubicBezTo>
                <a:cubicBezTo>
                  <a:pt x="138675" y="126636"/>
                  <a:pt x="137707" y="128868"/>
                  <a:pt x="136517" y="130654"/>
                </a:cubicBezTo>
                <a:cubicBezTo>
                  <a:pt x="134582" y="133035"/>
                  <a:pt x="133466" y="134226"/>
                  <a:pt x="133168" y="134226"/>
                </a:cubicBezTo>
                <a:cubicBezTo>
                  <a:pt x="132870" y="134226"/>
                  <a:pt x="132721" y="134003"/>
                  <a:pt x="132721" y="133556"/>
                </a:cubicBezTo>
                <a:cubicBezTo>
                  <a:pt x="132721" y="133556"/>
                  <a:pt x="132498" y="133408"/>
                  <a:pt x="132052" y="133110"/>
                </a:cubicBezTo>
                <a:cubicBezTo>
                  <a:pt x="131903" y="132812"/>
                  <a:pt x="131754" y="132440"/>
                  <a:pt x="131605" y="131994"/>
                </a:cubicBezTo>
                <a:cubicBezTo>
                  <a:pt x="131605" y="131547"/>
                  <a:pt x="131754" y="131026"/>
                  <a:pt x="132052" y="130431"/>
                </a:cubicBezTo>
                <a:cubicBezTo>
                  <a:pt x="134284" y="126561"/>
                  <a:pt x="135624" y="124403"/>
                  <a:pt x="136070" y="123957"/>
                </a:cubicBezTo>
                <a:cubicBezTo>
                  <a:pt x="136517" y="123362"/>
                  <a:pt x="136963" y="123064"/>
                  <a:pt x="137410" y="123064"/>
                </a:cubicBezTo>
                <a:close/>
                <a:moveTo>
                  <a:pt x="7929" y="123064"/>
                </a:moveTo>
                <a:cubicBezTo>
                  <a:pt x="8078" y="122915"/>
                  <a:pt x="8376" y="122915"/>
                  <a:pt x="8822" y="123064"/>
                </a:cubicBezTo>
                <a:cubicBezTo>
                  <a:pt x="9269" y="123064"/>
                  <a:pt x="9715" y="123362"/>
                  <a:pt x="10162" y="123957"/>
                </a:cubicBezTo>
                <a:cubicBezTo>
                  <a:pt x="10608" y="124403"/>
                  <a:pt x="11947" y="126561"/>
                  <a:pt x="14180" y="130431"/>
                </a:cubicBezTo>
                <a:cubicBezTo>
                  <a:pt x="14478" y="131026"/>
                  <a:pt x="14626" y="131547"/>
                  <a:pt x="14626" y="131994"/>
                </a:cubicBezTo>
                <a:cubicBezTo>
                  <a:pt x="14329" y="132440"/>
                  <a:pt x="14105" y="132812"/>
                  <a:pt x="13957" y="133110"/>
                </a:cubicBezTo>
                <a:cubicBezTo>
                  <a:pt x="13659" y="133408"/>
                  <a:pt x="13510" y="133556"/>
                  <a:pt x="13510" y="133556"/>
                </a:cubicBezTo>
                <a:cubicBezTo>
                  <a:pt x="13510" y="134003"/>
                  <a:pt x="13361" y="134226"/>
                  <a:pt x="13064" y="134226"/>
                </a:cubicBezTo>
                <a:cubicBezTo>
                  <a:pt x="12766" y="134226"/>
                  <a:pt x="11650" y="133035"/>
                  <a:pt x="9715" y="130654"/>
                </a:cubicBezTo>
                <a:cubicBezTo>
                  <a:pt x="8524" y="128868"/>
                  <a:pt x="7557" y="126636"/>
                  <a:pt x="6813" y="123957"/>
                </a:cubicBezTo>
                <a:cubicBezTo>
                  <a:pt x="6813" y="123808"/>
                  <a:pt x="6962" y="123659"/>
                  <a:pt x="7259" y="123510"/>
                </a:cubicBezTo>
                <a:cubicBezTo>
                  <a:pt x="7408" y="123510"/>
                  <a:pt x="7631" y="123510"/>
                  <a:pt x="7929" y="123510"/>
                </a:cubicBezTo>
                <a:close/>
                <a:moveTo>
                  <a:pt x="125578" y="80425"/>
                </a:moveTo>
                <a:cubicBezTo>
                  <a:pt x="127661" y="80127"/>
                  <a:pt x="129001" y="80350"/>
                  <a:pt x="129596" y="81094"/>
                </a:cubicBezTo>
                <a:lnTo>
                  <a:pt x="130936" y="82657"/>
                </a:lnTo>
                <a:cubicBezTo>
                  <a:pt x="132424" y="82062"/>
                  <a:pt x="133838" y="81913"/>
                  <a:pt x="135177" y="82211"/>
                </a:cubicBezTo>
                <a:cubicBezTo>
                  <a:pt x="136517" y="82657"/>
                  <a:pt x="137038" y="83699"/>
                  <a:pt x="136740" y="85336"/>
                </a:cubicBezTo>
                <a:cubicBezTo>
                  <a:pt x="131977" y="100814"/>
                  <a:pt x="125355" y="113613"/>
                  <a:pt x="116871" y="123734"/>
                </a:cubicBezTo>
                <a:cubicBezTo>
                  <a:pt x="106156" y="136831"/>
                  <a:pt x="99607" y="143379"/>
                  <a:pt x="97226" y="143379"/>
                </a:cubicBezTo>
                <a:cubicBezTo>
                  <a:pt x="95589" y="143379"/>
                  <a:pt x="94770" y="142263"/>
                  <a:pt x="94770" y="140030"/>
                </a:cubicBezTo>
                <a:cubicBezTo>
                  <a:pt x="94770" y="139286"/>
                  <a:pt x="93729" y="137947"/>
                  <a:pt x="91645" y="136012"/>
                </a:cubicBezTo>
                <a:cubicBezTo>
                  <a:pt x="90603" y="134970"/>
                  <a:pt x="90008" y="133408"/>
                  <a:pt x="89859" y="131324"/>
                </a:cubicBezTo>
                <a:cubicBezTo>
                  <a:pt x="89561" y="128347"/>
                  <a:pt x="90305" y="125371"/>
                  <a:pt x="92091" y="122394"/>
                </a:cubicBezTo>
                <a:cubicBezTo>
                  <a:pt x="106379" y="100070"/>
                  <a:pt x="114937" y="87568"/>
                  <a:pt x="117764" y="84890"/>
                </a:cubicBezTo>
                <a:cubicBezTo>
                  <a:pt x="120592" y="82211"/>
                  <a:pt x="123196" y="80722"/>
                  <a:pt x="125578" y="80425"/>
                </a:cubicBezTo>
                <a:close/>
                <a:moveTo>
                  <a:pt x="22217" y="78416"/>
                </a:moveTo>
                <a:cubicBezTo>
                  <a:pt x="24747" y="78862"/>
                  <a:pt x="27351" y="80425"/>
                  <a:pt x="30030" y="83104"/>
                </a:cubicBezTo>
                <a:cubicBezTo>
                  <a:pt x="32858" y="85931"/>
                  <a:pt x="40597" y="98656"/>
                  <a:pt x="53247" y="121278"/>
                </a:cubicBezTo>
                <a:cubicBezTo>
                  <a:pt x="54884" y="124255"/>
                  <a:pt x="55554" y="127231"/>
                  <a:pt x="55256" y="130208"/>
                </a:cubicBezTo>
                <a:cubicBezTo>
                  <a:pt x="54959" y="132291"/>
                  <a:pt x="54215" y="133854"/>
                  <a:pt x="53024" y="134896"/>
                </a:cubicBezTo>
                <a:cubicBezTo>
                  <a:pt x="50940" y="136831"/>
                  <a:pt x="49899" y="138170"/>
                  <a:pt x="49899" y="138914"/>
                </a:cubicBezTo>
                <a:cubicBezTo>
                  <a:pt x="49750" y="141295"/>
                  <a:pt x="48857" y="142486"/>
                  <a:pt x="47220" y="142486"/>
                </a:cubicBezTo>
                <a:cubicBezTo>
                  <a:pt x="44838" y="142486"/>
                  <a:pt x="38588" y="135789"/>
                  <a:pt x="28467" y="122394"/>
                </a:cubicBezTo>
                <a:cubicBezTo>
                  <a:pt x="20728" y="111976"/>
                  <a:pt x="14924" y="98879"/>
                  <a:pt x="11055" y="83104"/>
                </a:cubicBezTo>
                <a:cubicBezTo>
                  <a:pt x="10906" y="81615"/>
                  <a:pt x="11501" y="80648"/>
                  <a:pt x="12840" y="80201"/>
                </a:cubicBezTo>
                <a:cubicBezTo>
                  <a:pt x="14180" y="79904"/>
                  <a:pt x="15594" y="80053"/>
                  <a:pt x="17082" y="80648"/>
                </a:cubicBezTo>
                <a:lnTo>
                  <a:pt x="17975" y="79085"/>
                </a:lnTo>
                <a:cubicBezTo>
                  <a:pt x="18868" y="78341"/>
                  <a:pt x="20282" y="78118"/>
                  <a:pt x="22217" y="78416"/>
                </a:cubicBezTo>
                <a:close/>
                <a:moveTo>
                  <a:pt x="78027" y="58"/>
                </a:moveTo>
                <a:cubicBezTo>
                  <a:pt x="109430" y="1099"/>
                  <a:pt x="130340" y="15982"/>
                  <a:pt x="140758" y="44706"/>
                </a:cubicBezTo>
                <a:cubicBezTo>
                  <a:pt x="145818" y="59142"/>
                  <a:pt x="147753" y="73579"/>
                  <a:pt x="146563" y="88015"/>
                </a:cubicBezTo>
                <a:cubicBezTo>
                  <a:pt x="146265" y="90545"/>
                  <a:pt x="145744" y="92257"/>
                  <a:pt x="145000" y="93150"/>
                </a:cubicBezTo>
                <a:lnTo>
                  <a:pt x="143660" y="94266"/>
                </a:lnTo>
                <a:cubicBezTo>
                  <a:pt x="145744" y="105130"/>
                  <a:pt x="142693" y="115325"/>
                  <a:pt x="134507" y="124850"/>
                </a:cubicBezTo>
                <a:cubicBezTo>
                  <a:pt x="122750" y="138244"/>
                  <a:pt x="114490" y="145016"/>
                  <a:pt x="109728" y="145165"/>
                </a:cubicBezTo>
                <a:cubicBezTo>
                  <a:pt x="105560" y="145314"/>
                  <a:pt x="103402" y="145165"/>
                  <a:pt x="103254" y="144718"/>
                </a:cubicBezTo>
                <a:cubicBezTo>
                  <a:pt x="115755" y="131026"/>
                  <a:pt x="124238" y="120608"/>
                  <a:pt x="128703" y="113465"/>
                </a:cubicBezTo>
                <a:cubicBezTo>
                  <a:pt x="137186" y="98731"/>
                  <a:pt x="140907" y="88461"/>
                  <a:pt x="139865" y="82657"/>
                </a:cubicBezTo>
                <a:cubicBezTo>
                  <a:pt x="139865" y="82657"/>
                  <a:pt x="139865" y="81467"/>
                  <a:pt x="139865" y="79085"/>
                </a:cubicBezTo>
                <a:cubicBezTo>
                  <a:pt x="140163" y="76555"/>
                  <a:pt x="140088" y="74025"/>
                  <a:pt x="139642" y="71495"/>
                </a:cubicBezTo>
                <a:cubicBezTo>
                  <a:pt x="139047" y="63012"/>
                  <a:pt x="137335" y="55124"/>
                  <a:pt x="134507" y="47831"/>
                </a:cubicBezTo>
                <a:cubicBezTo>
                  <a:pt x="124982" y="25061"/>
                  <a:pt x="105635" y="13080"/>
                  <a:pt x="76464" y="11889"/>
                </a:cubicBezTo>
                <a:cubicBezTo>
                  <a:pt x="47443" y="10699"/>
                  <a:pt x="27128" y="22233"/>
                  <a:pt x="15519" y="46492"/>
                </a:cubicBezTo>
                <a:cubicBezTo>
                  <a:pt x="9864" y="58696"/>
                  <a:pt x="7111" y="71049"/>
                  <a:pt x="7259" y="83550"/>
                </a:cubicBezTo>
                <a:cubicBezTo>
                  <a:pt x="13361" y="101707"/>
                  <a:pt x="19761" y="115102"/>
                  <a:pt x="26458" y="123734"/>
                </a:cubicBezTo>
                <a:cubicBezTo>
                  <a:pt x="33453" y="132515"/>
                  <a:pt x="38588" y="138989"/>
                  <a:pt x="41862" y="143156"/>
                </a:cubicBezTo>
                <a:cubicBezTo>
                  <a:pt x="37844" y="145835"/>
                  <a:pt x="33676" y="145760"/>
                  <a:pt x="29360" y="142933"/>
                </a:cubicBezTo>
                <a:cubicBezTo>
                  <a:pt x="16859" y="134003"/>
                  <a:pt x="8599" y="123287"/>
                  <a:pt x="4580" y="110786"/>
                </a:cubicBezTo>
                <a:cubicBezTo>
                  <a:pt x="1604" y="100665"/>
                  <a:pt x="860" y="94787"/>
                  <a:pt x="2348" y="93150"/>
                </a:cubicBezTo>
                <a:cubicBezTo>
                  <a:pt x="1306" y="92108"/>
                  <a:pt x="637" y="89354"/>
                  <a:pt x="339" y="84890"/>
                </a:cubicBezTo>
                <a:cubicBezTo>
                  <a:pt x="-1149" y="71346"/>
                  <a:pt x="2274" y="56091"/>
                  <a:pt x="10608" y="39125"/>
                </a:cubicBezTo>
                <a:cubicBezTo>
                  <a:pt x="23705" y="12038"/>
                  <a:pt x="46178" y="-984"/>
                  <a:pt x="78027" y="58"/>
                </a:cubicBezTo>
                <a:close/>
              </a:path>
            </a:pathLst>
          </a:custGeom>
          <a:solidFill>
            <a:srgbClr val="383838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83820" y="1436775"/>
            <a:ext cx="2361556" cy="2405934"/>
            <a:chOff x="921787" y="1915700"/>
            <a:chExt cx="3148741" cy="3207912"/>
          </a:xfrm>
        </p:grpSpPr>
        <p:grpSp>
          <p:nvGrpSpPr>
            <p:cNvPr id="27" name="组合 26"/>
            <p:cNvGrpSpPr/>
            <p:nvPr/>
          </p:nvGrpSpPr>
          <p:grpSpPr>
            <a:xfrm>
              <a:off x="921787" y="4214720"/>
              <a:ext cx="1964862" cy="758602"/>
              <a:chOff x="719139" y="2936509"/>
              <a:chExt cx="1964862" cy="75860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150433" y="3107794"/>
                <a:ext cx="736614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006463" y="2936509"/>
                <a:ext cx="677537" cy="461024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62500" lnSpcReduction="20000"/>
              </a:bodyPr>
              <a:lstStyle/>
              <a:p>
                <a:r>
                  <a:rPr lang="en-US" sz="2800" dirty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9139" y="3408165"/>
                <a:ext cx="1964862" cy="286946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21787" y="1915700"/>
              <a:ext cx="3148741" cy="1014984"/>
              <a:chOff x="921787" y="1915700"/>
              <a:chExt cx="3148741" cy="1014984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921787" y="2042150"/>
                <a:ext cx="1964862" cy="758602"/>
                <a:chOff x="719139" y="2936509"/>
                <a:chExt cx="1964862" cy="75860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150433" y="3107794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pPr algn="r"/>
                  <a:r>
                    <a:rPr lang="zh-CN" altLang="en-US" sz="1100" b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2006463" y="2936509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10%</a:t>
                  </a: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719139" y="3408165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3055544" y="1915700"/>
                <a:ext cx="1014984" cy="1014984"/>
                <a:chOff x="3057286" y="1915700"/>
                <a:chExt cx="1014984" cy="1014984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3059027" y="1917441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弧形 35"/>
                <p:cNvSpPr/>
                <p:nvPr/>
              </p:nvSpPr>
              <p:spPr>
                <a:xfrm>
                  <a:off x="3057286" y="1915700"/>
                  <a:ext cx="1014984" cy="1014984"/>
                </a:xfrm>
                <a:prstGeom prst="arc">
                  <a:avLst>
                    <a:gd name="adj1" fmla="val 16200000"/>
                    <a:gd name="adj2" fmla="val 18256256"/>
                  </a:avLst>
                </a:prstGeom>
                <a:ln w="1016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3333439" y="2181676"/>
                  <a:ext cx="459194" cy="479550"/>
                </a:xfrm>
                <a:custGeom>
                  <a:avLst/>
                  <a:gdLst>
                    <a:gd name="connsiteX0" fmla="*/ 293688 w 322263"/>
                    <a:gd name="connsiteY0" fmla="*/ 298450 h 336550"/>
                    <a:gd name="connsiteX1" fmla="*/ 293688 w 322263"/>
                    <a:gd name="connsiteY1" fmla="*/ 305019 h 336550"/>
                    <a:gd name="connsiteX2" fmla="*/ 261635 w 322263"/>
                    <a:gd name="connsiteY2" fmla="*/ 336550 h 336550"/>
                    <a:gd name="connsiteX3" fmla="*/ 241603 w 322263"/>
                    <a:gd name="connsiteY3" fmla="*/ 336550 h 336550"/>
                    <a:gd name="connsiteX4" fmla="*/ 209550 w 322263"/>
                    <a:gd name="connsiteY4" fmla="*/ 305019 h 336550"/>
                    <a:gd name="connsiteX5" fmla="*/ 209550 w 322263"/>
                    <a:gd name="connsiteY5" fmla="*/ 301078 h 336550"/>
                    <a:gd name="connsiteX6" fmla="*/ 277662 w 322263"/>
                    <a:gd name="connsiteY6" fmla="*/ 301078 h 336550"/>
                    <a:gd name="connsiteX7" fmla="*/ 293688 w 322263"/>
                    <a:gd name="connsiteY7" fmla="*/ 298450 h 336550"/>
                    <a:gd name="connsiteX8" fmla="*/ 28575 w 322263"/>
                    <a:gd name="connsiteY8" fmla="*/ 298450 h 336550"/>
                    <a:gd name="connsiteX9" fmla="*/ 44601 w 322263"/>
                    <a:gd name="connsiteY9" fmla="*/ 301078 h 336550"/>
                    <a:gd name="connsiteX10" fmla="*/ 112713 w 322263"/>
                    <a:gd name="connsiteY10" fmla="*/ 301078 h 336550"/>
                    <a:gd name="connsiteX11" fmla="*/ 112713 w 322263"/>
                    <a:gd name="connsiteY11" fmla="*/ 305019 h 336550"/>
                    <a:gd name="connsiteX12" fmla="*/ 80660 w 322263"/>
                    <a:gd name="connsiteY12" fmla="*/ 336550 h 336550"/>
                    <a:gd name="connsiteX13" fmla="*/ 60628 w 322263"/>
                    <a:gd name="connsiteY13" fmla="*/ 336550 h 336550"/>
                    <a:gd name="connsiteX14" fmla="*/ 28575 w 322263"/>
                    <a:gd name="connsiteY14" fmla="*/ 305019 h 336550"/>
                    <a:gd name="connsiteX15" fmla="*/ 28575 w 322263"/>
                    <a:gd name="connsiteY15" fmla="*/ 298450 h 336550"/>
                    <a:gd name="connsiteX16" fmla="*/ 233362 w 322263"/>
                    <a:gd name="connsiteY16" fmla="*/ 228600 h 336550"/>
                    <a:gd name="connsiteX17" fmla="*/ 273050 w 322263"/>
                    <a:gd name="connsiteY17" fmla="*/ 228600 h 336550"/>
                    <a:gd name="connsiteX18" fmla="*/ 273050 w 322263"/>
                    <a:gd name="connsiteY18" fmla="*/ 241300 h 336550"/>
                    <a:gd name="connsiteX19" fmla="*/ 233362 w 322263"/>
                    <a:gd name="connsiteY19" fmla="*/ 241300 h 336550"/>
                    <a:gd name="connsiteX20" fmla="*/ 49212 w 322263"/>
                    <a:gd name="connsiteY20" fmla="*/ 228600 h 336550"/>
                    <a:gd name="connsiteX21" fmla="*/ 88900 w 322263"/>
                    <a:gd name="connsiteY21" fmla="*/ 228600 h 336550"/>
                    <a:gd name="connsiteX22" fmla="*/ 88900 w 322263"/>
                    <a:gd name="connsiteY22" fmla="*/ 241300 h 336550"/>
                    <a:gd name="connsiteX23" fmla="*/ 49212 w 322263"/>
                    <a:gd name="connsiteY23" fmla="*/ 241300 h 336550"/>
                    <a:gd name="connsiteX24" fmla="*/ 228109 w 322263"/>
                    <a:gd name="connsiteY24" fmla="*/ 212725 h 336550"/>
                    <a:gd name="connsiteX25" fmla="*/ 217487 w 322263"/>
                    <a:gd name="connsiteY25" fmla="*/ 224912 h 336550"/>
                    <a:gd name="connsiteX26" fmla="*/ 217487 w 322263"/>
                    <a:gd name="connsiteY26" fmla="*/ 246577 h 336550"/>
                    <a:gd name="connsiteX27" fmla="*/ 228109 w 322263"/>
                    <a:gd name="connsiteY27" fmla="*/ 258763 h 336550"/>
                    <a:gd name="connsiteX28" fmla="*/ 278563 w 322263"/>
                    <a:gd name="connsiteY28" fmla="*/ 258763 h 336550"/>
                    <a:gd name="connsiteX29" fmla="*/ 290512 w 322263"/>
                    <a:gd name="connsiteY29" fmla="*/ 246577 h 336550"/>
                    <a:gd name="connsiteX30" fmla="*/ 290512 w 322263"/>
                    <a:gd name="connsiteY30" fmla="*/ 224912 h 336550"/>
                    <a:gd name="connsiteX31" fmla="*/ 278563 w 322263"/>
                    <a:gd name="connsiteY31" fmla="*/ 212725 h 336550"/>
                    <a:gd name="connsiteX32" fmla="*/ 228109 w 322263"/>
                    <a:gd name="connsiteY32" fmla="*/ 212725 h 336550"/>
                    <a:gd name="connsiteX33" fmla="*/ 43699 w 322263"/>
                    <a:gd name="connsiteY33" fmla="*/ 212725 h 336550"/>
                    <a:gd name="connsiteX34" fmla="*/ 31750 w 322263"/>
                    <a:gd name="connsiteY34" fmla="*/ 224912 h 336550"/>
                    <a:gd name="connsiteX35" fmla="*/ 31750 w 322263"/>
                    <a:gd name="connsiteY35" fmla="*/ 246577 h 336550"/>
                    <a:gd name="connsiteX36" fmla="*/ 43699 w 322263"/>
                    <a:gd name="connsiteY36" fmla="*/ 258763 h 336550"/>
                    <a:gd name="connsiteX37" fmla="*/ 94153 w 322263"/>
                    <a:gd name="connsiteY37" fmla="*/ 258763 h 336550"/>
                    <a:gd name="connsiteX38" fmla="*/ 104775 w 322263"/>
                    <a:gd name="connsiteY38" fmla="*/ 246577 h 336550"/>
                    <a:gd name="connsiteX39" fmla="*/ 104775 w 322263"/>
                    <a:gd name="connsiteY39" fmla="*/ 224912 h 336550"/>
                    <a:gd name="connsiteX40" fmla="*/ 94153 w 322263"/>
                    <a:gd name="connsiteY40" fmla="*/ 212725 h 336550"/>
                    <a:gd name="connsiteX41" fmla="*/ 43699 w 322263"/>
                    <a:gd name="connsiteY41" fmla="*/ 212725 h 336550"/>
                    <a:gd name="connsiteX42" fmla="*/ 44905 w 322263"/>
                    <a:gd name="connsiteY42" fmla="*/ 184150 h 336550"/>
                    <a:gd name="connsiteX43" fmla="*/ 277358 w 322263"/>
                    <a:gd name="connsiteY43" fmla="*/ 184150 h 336550"/>
                    <a:gd name="connsiteX44" fmla="*/ 322263 w 322263"/>
                    <a:gd name="connsiteY44" fmla="*/ 228893 h 336550"/>
                    <a:gd name="connsiteX45" fmla="*/ 322263 w 322263"/>
                    <a:gd name="connsiteY45" fmla="*/ 239421 h 336550"/>
                    <a:gd name="connsiteX46" fmla="*/ 277358 w 322263"/>
                    <a:gd name="connsiteY46" fmla="*/ 284163 h 336550"/>
                    <a:gd name="connsiteX47" fmla="*/ 44905 w 322263"/>
                    <a:gd name="connsiteY47" fmla="*/ 284163 h 336550"/>
                    <a:gd name="connsiteX48" fmla="*/ 0 w 322263"/>
                    <a:gd name="connsiteY48" fmla="*/ 239421 h 336550"/>
                    <a:gd name="connsiteX49" fmla="*/ 0 w 322263"/>
                    <a:gd name="connsiteY49" fmla="*/ 228893 h 336550"/>
                    <a:gd name="connsiteX50" fmla="*/ 44905 w 322263"/>
                    <a:gd name="connsiteY50" fmla="*/ 184150 h 336550"/>
                    <a:gd name="connsiteX51" fmla="*/ 100909 w 322263"/>
                    <a:gd name="connsiteY51" fmla="*/ 112712 h 336550"/>
                    <a:gd name="connsiteX52" fmla="*/ 221354 w 322263"/>
                    <a:gd name="connsiteY52" fmla="*/ 112712 h 336550"/>
                    <a:gd name="connsiteX53" fmla="*/ 242300 w 322263"/>
                    <a:gd name="connsiteY53" fmla="*/ 125563 h 336550"/>
                    <a:gd name="connsiteX54" fmla="*/ 259320 w 322263"/>
                    <a:gd name="connsiteY54" fmla="*/ 158977 h 336550"/>
                    <a:gd name="connsiteX55" fmla="*/ 254083 w 322263"/>
                    <a:gd name="connsiteY55" fmla="*/ 166687 h 336550"/>
                    <a:gd name="connsiteX56" fmla="*/ 68180 w 322263"/>
                    <a:gd name="connsiteY56" fmla="*/ 166687 h 336550"/>
                    <a:gd name="connsiteX57" fmla="*/ 62943 w 322263"/>
                    <a:gd name="connsiteY57" fmla="*/ 158977 h 336550"/>
                    <a:gd name="connsiteX58" fmla="*/ 79963 w 322263"/>
                    <a:gd name="connsiteY58" fmla="*/ 125563 h 336550"/>
                    <a:gd name="connsiteX59" fmla="*/ 100909 w 322263"/>
                    <a:gd name="connsiteY59" fmla="*/ 112712 h 336550"/>
                    <a:gd name="connsiteX60" fmla="*/ 209688 w 322263"/>
                    <a:gd name="connsiteY60" fmla="*/ 60325 h 336550"/>
                    <a:gd name="connsiteX61" fmla="*/ 222112 w 322263"/>
                    <a:gd name="connsiteY61" fmla="*/ 60325 h 336550"/>
                    <a:gd name="connsiteX62" fmla="*/ 231775 w 322263"/>
                    <a:gd name="connsiteY62" fmla="*/ 69850 h 336550"/>
                    <a:gd name="connsiteX63" fmla="*/ 222112 w 322263"/>
                    <a:gd name="connsiteY63" fmla="*/ 79375 h 336550"/>
                    <a:gd name="connsiteX64" fmla="*/ 209688 w 322263"/>
                    <a:gd name="connsiteY64" fmla="*/ 79375 h 336550"/>
                    <a:gd name="connsiteX65" fmla="*/ 200025 w 322263"/>
                    <a:gd name="connsiteY65" fmla="*/ 69850 h 336550"/>
                    <a:gd name="connsiteX66" fmla="*/ 209688 w 322263"/>
                    <a:gd name="connsiteY66" fmla="*/ 60325 h 336550"/>
                    <a:gd name="connsiteX67" fmla="*/ 101255 w 322263"/>
                    <a:gd name="connsiteY67" fmla="*/ 60325 h 336550"/>
                    <a:gd name="connsiteX68" fmla="*/ 113058 w 322263"/>
                    <a:gd name="connsiteY68" fmla="*/ 60325 h 336550"/>
                    <a:gd name="connsiteX69" fmla="*/ 122238 w 322263"/>
                    <a:gd name="connsiteY69" fmla="*/ 69850 h 336550"/>
                    <a:gd name="connsiteX70" fmla="*/ 113058 w 322263"/>
                    <a:gd name="connsiteY70" fmla="*/ 79375 h 336550"/>
                    <a:gd name="connsiteX71" fmla="*/ 101255 w 322263"/>
                    <a:gd name="connsiteY71" fmla="*/ 79375 h 336550"/>
                    <a:gd name="connsiteX72" fmla="*/ 92075 w 322263"/>
                    <a:gd name="connsiteY72" fmla="*/ 69850 h 336550"/>
                    <a:gd name="connsiteX73" fmla="*/ 101255 w 322263"/>
                    <a:gd name="connsiteY73" fmla="*/ 60325 h 336550"/>
                    <a:gd name="connsiteX74" fmla="*/ 161132 w 322263"/>
                    <a:gd name="connsiteY74" fmla="*/ 34925 h 336550"/>
                    <a:gd name="connsiteX75" fmla="*/ 195263 w 322263"/>
                    <a:gd name="connsiteY75" fmla="*/ 69920 h 336550"/>
                    <a:gd name="connsiteX76" fmla="*/ 195263 w 322263"/>
                    <a:gd name="connsiteY76" fmla="*/ 86071 h 336550"/>
                    <a:gd name="connsiteX77" fmla="*/ 184761 w 322263"/>
                    <a:gd name="connsiteY77" fmla="*/ 96838 h 336550"/>
                    <a:gd name="connsiteX78" fmla="*/ 137502 w 322263"/>
                    <a:gd name="connsiteY78" fmla="*/ 96838 h 336550"/>
                    <a:gd name="connsiteX79" fmla="*/ 127000 w 322263"/>
                    <a:gd name="connsiteY79" fmla="*/ 86071 h 336550"/>
                    <a:gd name="connsiteX80" fmla="*/ 127000 w 322263"/>
                    <a:gd name="connsiteY80" fmla="*/ 69920 h 336550"/>
                    <a:gd name="connsiteX81" fmla="*/ 161132 w 322263"/>
                    <a:gd name="connsiteY81" fmla="*/ 34925 h 336550"/>
                    <a:gd name="connsiteX82" fmla="*/ 196771 w 322263"/>
                    <a:gd name="connsiteY82" fmla="*/ 21272 h 336550"/>
                    <a:gd name="connsiteX83" fmla="*/ 210265 w 322263"/>
                    <a:gd name="connsiteY83" fmla="*/ 21272 h 336550"/>
                    <a:gd name="connsiteX84" fmla="*/ 210265 w 322263"/>
                    <a:gd name="connsiteY84" fmla="*/ 33972 h 336550"/>
                    <a:gd name="connsiteX85" fmla="*/ 204867 w 322263"/>
                    <a:gd name="connsiteY85" fmla="*/ 39052 h 336550"/>
                    <a:gd name="connsiteX86" fmla="*/ 196771 w 322263"/>
                    <a:gd name="connsiteY86" fmla="*/ 42862 h 336550"/>
                    <a:gd name="connsiteX87" fmla="*/ 190024 w 322263"/>
                    <a:gd name="connsiteY87" fmla="*/ 39052 h 336550"/>
                    <a:gd name="connsiteX88" fmla="*/ 190024 w 322263"/>
                    <a:gd name="connsiteY88" fmla="*/ 26352 h 336550"/>
                    <a:gd name="connsiteX89" fmla="*/ 196771 w 322263"/>
                    <a:gd name="connsiteY89" fmla="*/ 21272 h 336550"/>
                    <a:gd name="connsiteX90" fmla="*/ 111998 w 322263"/>
                    <a:gd name="connsiteY90" fmla="*/ 21272 h 336550"/>
                    <a:gd name="connsiteX91" fmla="*/ 125492 w 322263"/>
                    <a:gd name="connsiteY91" fmla="*/ 21272 h 336550"/>
                    <a:gd name="connsiteX92" fmla="*/ 132239 w 322263"/>
                    <a:gd name="connsiteY92" fmla="*/ 26352 h 336550"/>
                    <a:gd name="connsiteX93" fmla="*/ 132239 w 322263"/>
                    <a:gd name="connsiteY93" fmla="*/ 39052 h 336550"/>
                    <a:gd name="connsiteX94" fmla="*/ 125492 w 322263"/>
                    <a:gd name="connsiteY94" fmla="*/ 42862 h 336550"/>
                    <a:gd name="connsiteX95" fmla="*/ 117396 w 322263"/>
                    <a:gd name="connsiteY95" fmla="*/ 39052 h 336550"/>
                    <a:gd name="connsiteX96" fmla="*/ 111998 w 322263"/>
                    <a:gd name="connsiteY96" fmla="*/ 33972 h 336550"/>
                    <a:gd name="connsiteX97" fmla="*/ 111998 w 322263"/>
                    <a:gd name="connsiteY97" fmla="*/ 21272 h 336550"/>
                    <a:gd name="connsiteX98" fmla="*/ 161132 w 322263"/>
                    <a:gd name="connsiteY98" fmla="*/ 0 h 336550"/>
                    <a:gd name="connsiteX99" fmla="*/ 169863 w 322263"/>
                    <a:gd name="connsiteY99" fmla="*/ 9180 h 336550"/>
                    <a:gd name="connsiteX100" fmla="*/ 169863 w 322263"/>
                    <a:gd name="connsiteY100" fmla="*/ 20983 h 336550"/>
                    <a:gd name="connsiteX101" fmla="*/ 161132 w 322263"/>
                    <a:gd name="connsiteY101" fmla="*/ 30163 h 336550"/>
                    <a:gd name="connsiteX102" fmla="*/ 152400 w 322263"/>
                    <a:gd name="connsiteY102" fmla="*/ 20983 h 336550"/>
                    <a:gd name="connsiteX103" fmla="*/ 152400 w 322263"/>
                    <a:gd name="connsiteY103" fmla="*/ 9180 h 336550"/>
                    <a:gd name="connsiteX104" fmla="*/ 161132 w 322263"/>
                    <a:gd name="connsiteY104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322263" h="336550">
                      <a:moveTo>
                        <a:pt x="293688" y="298450"/>
                      </a:moveTo>
                      <a:cubicBezTo>
                        <a:pt x="293688" y="298450"/>
                        <a:pt x="293688" y="298450"/>
                        <a:pt x="293688" y="305019"/>
                      </a:cubicBezTo>
                      <a:cubicBezTo>
                        <a:pt x="293688" y="322099"/>
                        <a:pt x="280333" y="336550"/>
                        <a:pt x="261635" y="336550"/>
                      </a:cubicBezTo>
                      <a:cubicBezTo>
                        <a:pt x="261635" y="336550"/>
                        <a:pt x="261635" y="336550"/>
                        <a:pt x="241603" y="336550"/>
                      </a:cubicBezTo>
                      <a:cubicBezTo>
                        <a:pt x="224241" y="336550"/>
                        <a:pt x="209550" y="322099"/>
                        <a:pt x="209550" y="305019"/>
                      </a:cubicBezTo>
                      <a:cubicBezTo>
                        <a:pt x="209550" y="305019"/>
                        <a:pt x="209550" y="305019"/>
                        <a:pt x="209550" y="301078"/>
                      </a:cubicBezTo>
                      <a:lnTo>
                        <a:pt x="277662" y="301078"/>
                      </a:lnTo>
                      <a:cubicBezTo>
                        <a:pt x="283004" y="301078"/>
                        <a:pt x="289681" y="299764"/>
                        <a:pt x="293688" y="298450"/>
                      </a:cubicBezTo>
                      <a:close/>
                      <a:moveTo>
                        <a:pt x="28575" y="298450"/>
                      </a:moveTo>
                      <a:cubicBezTo>
                        <a:pt x="32582" y="299764"/>
                        <a:pt x="39259" y="301078"/>
                        <a:pt x="44601" y="301078"/>
                      </a:cubicBezTo>
                      <a:cubicBezTo>
                        <a:pt x="44601" y="301078"/>
                        <a:pt x="44601" y="301078"/>
                        <a:pt x="112713" y="301078"/>
                      </a:cubicBezTo>
                      <a:cubicBezTo>
                        <a:pt x="112713" y="301078"/>
                        <a:pt x="112713" y="301078"/>
                        <a:pt x="112713" y="305019"/>
                      </a:cubicBezTo>
                      <a:cubicBezTo>
                        <a:pt x="112713" y="322099"/>
                        <a:pt x="98022" y="336550"/>
                        <a:pt x="80660" y="336550"/>
                      </a:cubicBezTo>
                      <a:cubicBezTo>
                        <a:pt x="80660" y="336550"/>
                        <a:pt x="80660" y="336550"/>
                        <a:pt x="60628" y="336550"/>
                      </a:cubicBezTo>
                      <a:cubicBezTo>
                        <a:pt x="41930" y="336550"/>
                        <a:pt x="28575" y="322099"/>
                        <a:pt x="28575" y="305019"/>
                      </a:cubicBezTo>
                      <a:cubicBezTo>
                        <a:pt x="28575" y="305019"/>
                        <a:pt x="28575" y="305019"/>
                        <a:pt x="28575" y="298450"/>
                      </a:cubicBezTo>
                      <a:close/>
                      <a:moveTo>
                        <a:pt x="233362" y="228600"/>
                      </a:moveTo>
                      <a:lnTo>
                        <a:pt x="273050" y="228600"/>
                      </a:lnTo>
                      <a:lnTo>
                        <a:pt x="273050" y="241300"/>
                      </a:lnTo>
                      <a:lnTo>
                        <a:pt x="233362" y="241300"/>
                      </a:lnTo>
                      <a:close/>
                      <a:moveTo>
                        <a:pt x="49212" y="228600"/>
                      </a:moveTo>
                      <a:lnTo>
                        <a:pt x="88900" y="228600"/>
                      </a:lnTo>
                      <a:lnTo>
                        <a:pt x="88900" y="241300"/>
                      </a:lnTo>
                      <a:lnTo>
                        <a:pt x="49212" y="241300"/>
                      </a:lnTo>
                      <a:close/>
                      <a:moveTo>
                        <a:pt x="228109" y="212725"/>
                      </a:moveTo>
                      <a:cubicBezTo>
                        <a:pt x="222798" y="212725"/>
                        <a:pt x="217487" y="218141"/>
                        <a:pt x="217487" y="224912"/>
                      </a:cubicBezTo>
                      <a:cubicBezTo>
                        <a:pt x="217487" y="224912"/>
                        <a:pt x="217487" y="224912"/>
                        <a:pt x="217487" y="246577"/>
                      </a:cubicBezTo>
                      <a:cubicBezTo>
                        <a:pt x="217487" y="253347"/>
                        <a:pt x="222798" y="258763"/>
                        <a:pt x="228109" y="258763"/>
                      </a:cubicBezTo>
                      <a:cubicBezTo>
                        <a:pt x="228109" y="258763"/>
                        <a:pt x="228109" y="258763"/>
                        <a:pt x="278563" y="258763"/>
                      </a:cubicBezTo>
                      <a:cubicBezTo>
                        <a:pt x="285201" y="258763"/>
                        <a:pt x="290512" y="253347"/>
                        <a:pt x="290512" y="246577"/>
                      </a:cubicBezTo>
                      <a:lnTo>
                        <a:pt x="290512" y="224912"/>
                      </a:lnTo>
                      <a:cubicBezTo>
                        <a:pt x="290512" y="218141"/>
                        <a:pt x="285201" y="212725"/>
                        <a:pt x="278563" y="212725"/>
                      </a:cubicBezTo>
                      <a:cubicBezTo>
                        <a:pt x="278563" y="212725"/>
                        <a:pt x="278563" y="212725"/>
                        <a:pt x="228109" y="212725"/>
                      </a:cubicBezTo>
                      <a:close/>
                      <a:moveTo>
                        <a:pt x="43699" y="212725"/>
                      </a:moveTo>
                      <a:cubicBezTo>
                        <a:pt x="37061" y="212725"/>
                        <a:pt x="31750" y="218141"/>
                        <a:pt x="31750" y="224912"/>
                      </a:cubicBezTo>
                      <a:cubicBezTo>
                        <a:pt x="31750" y="224912"/>
                        <a:pt x="31750" y="224912"/>
                        <a:pt x="31750" y="246577"/>
                      </a:cubicBezTo>
                      <a:cubicBezTo>
                        <a:pt x="31750" y="253347"/>
                        <a:pt x="37061" y="258763"/>
                        <a:pt x="43699" y="258763"/>
                      </a:cubicBezTo>
                      <a:cubicBezTo>
                        <a:pt x="43699" y="258763"/>
                        <a:pt x="43699" y="258763"/>
                        <a:pt x="94153" y="258763"/>
                      </a:cubicBezTo>
                      <a:cubicBezTo>
                        <a:pt x="99464" y="258763"/>
                        <a:pt x="104775" y="253347"/>
                        <a:pt x="104775" y="246577"/>
                      </a:cubicBezTo>
                      <a:lnTo>
                        <a:pt x="104775" y="224912"/>
                      </a:lnTo>
                      <a:cubicBezTo>
                        <a:pt x="104775" y="218141"/>
                        <a:pt x="99464" y="212725"/>
                        <a:pt x="94153" y="212725"/>
                      </a:cubicBezTo>
                      <a:cubicBezTo>
                        <a:pt x="94153" y="212725"/>
                        <a:pt x="94153" y="212725"/>
                        <a:pt x="43699" y="212725"/>
                      </a:cubicBezTo>
                      <a:close/>
                      <a:moveTo>
                        <a:pt x="44905" y="184150"/>
                      </a:moveTo>
                      <a:cubicBezTo>
                        <a:pt x="44905" y="184150"/>
                        <a:pt x="44905" y="184150"/>
                        <a:pt x="277358" y="184150"/>
                      </a:cubicBezTo>
                      <a:cubicBezTo>
                        <a:pt x="302452" y="184150"/>
                        <a:pt x="322263" y="203890"/>
                        <a:pt x="322263" y="228893"/>
                      </a:cubicBezTo>
                      <a:cubicBezTo>
                        <a:pt x="322263" y="228893"/>
                        <a:pt x="322263" y="228893"/>
                        <a:pt x="322263" y="239421"/>
                      </a:cubicBezTo>
                      <a:cubicBezTo>
                        <a:pt x="322263" y="264424"/>
                        <a:pt x="302452" y="284163"/>
                        <a:pt x="277358" y="284163"/>
                      </a:cubicBezTo>
                      <a:cubicBezTo>
                        <a:pt x="277358" y="284163"/>
                        <a:pt x="277358" y="284163"/>
                        <a:pt x="44905" y="284163"/>
                      </a:cubicBezTo>
                      <a:cubicBezTo>
                        <a:pt x="19811" y="284163"/>
                        <a:pt x="0" y="264424"/>
                        <a:pt x="0" y="239421"/>
                      </a:cubicBezTo>
                      <a:cubicBezTo>
                        <a:pt x="0" y="239421"/>
                        <a:pt x="0" y="239421"/>
                        <a:pt x="0" y="228893"/>
                      </a:cubicBezTo>
                      <a:cubicBezTo>
                        <a:pt x="0" y="203890"/>
                        <a:pt x="19811" y="184150"/>
                        <a:pt x="44905" y="184150"/>
                      </a:cubicBezTo>
                      <a:close/>
                      <a:moveTo>
                        <a:pt x="100909" y="112712"/>
                      </a:moveTo>
                      <a:cubicBezTo>
                        <a:pt x="100909" y="112712"/>
                        <a:pt x="100909" y="112712"/>
                        <a:pt x="221354" y="112712"/>
                      </a:cubicBezTo>
                      <a:cubicBezTo>
                        <a:pt x="229209" y="112712"/>
                        <a:pt x="239682" y="119138"/>
                        <a:pt x="242300" y="125563"/>
                      </a:cubicBezTo>
                      <a:lnTo>
                        <a:pt x="259320" y="158977"/>
                      </a:lnTo>
                      <a:cubicBezTo>
                        <a:pt x="261938" y="162832"/>
                        <a:pt x="259320" y="166687"/>
                        <a:pt x="254083" y="166687"/>
                      </a:cubicBezTo>
                      <a:cubicBezTo>
                        <a:pt x="254083" y="166687"/>
                        <a:pt x="254083" y="166687"/>
                        <a:pt x="68180" y="166687"/>
                      </a:cubicBezTo>
                      <a:cubicBezTo>
                        <a:pt x="62943" y="166687"/>
                        <a:pt x="60325" y="162832"/>
                        <a:pt x="62943" y="158977"/>
                      </a:cubicBezTo>
                      <a:cubicBezTo>
                        <a:pt x="62943" y="158977"/>
                        <a:pt x="62943" y="158977"/>
                        <a:pt x="79963" y="125563"/>
                      </a:cubicBezTo>
                      <a:cubicBezTo>
                        <a:pt x="82581" y="119138"/>
                        <a:pt x="93054" y="112712"/>
                        <a:pt x="100909" y="112712"/>
                      </a:cubicBezTo>
                      <a:close/>
                      <a:moveTo>
                        <a:pt x="209688" y="60325"/>
                      </a:moveTo>
                      <a:cubicBezTo>
                        <a:pt x="209688" y="60325"/>
                        <a:pt x="209688" y="60325"/>
                        <a:pt x="222112" y="60325"/>
                      </a:cubicBezTo>
                      <a:cubicBezTo>
                        <a:pt x="227634" y="60325"/>
                        <a:pt x="231775" y="64407"/>
                        <a:pt x="231775" y="69850"/>
                      </a:cubicBezTo>
                      <a:cubicBezTo>
                        <a:pt x="231775" y="75293"/>
                        <a:pt x="227634" y="79375"/>
                        <a:pt x="222112" y="79375"/>
                      </a:cubicBezTo>
                      <a:cubicBezTo>
                        <a:pt x="222112" y="79375"/>
                        <a:pt x="222112" y="79375"/>
                        <a:pt x="209688" y="79375"/>
                      </a:cubicBezTo>
                      <a:cubicBezTo>
                        <a:pt x="204166" y="79375"/>
                        <a:pt x="200025" y="75293"/>
                        <a:pt x="200025" y="69850"/>
                      </a:cubicBezTo>
                      <a:cubicBezTo>
                        <a:pt x="200025" y="64407"/>
                        <a:pt x="204166" y="60325"/>
                        <a:pt x="209688" y="60325"/>
                      </a:cubicBezTo>
                      <a:close/>
                      <a:moveTo>
                        <a:pt x="101255" y="60325"/>
                      </a:moveTo>
                      <a:cubicBezTo>
                        <a:pt x="101255" y="60325"/>
                        <a:pt x="101255" y="60325"/>
                        <a:pt x="113058" y="60325"/>
                      </a:cubicBezTo>
                      <a:cubicBezTo>
                        <a:pt x="118304" y="60325"/>
                        <a:pt x="122238" y="64407"/>
                        <a:pt x="122238" y="69850"/>
                      </a:cubicBezTo>
                      <a:cubicBezTo>
                        <a:pt x="122238" y="75293"/>
                        <a:pt x="118304" y="79375"/>
                        <a:pt x="113058" y="79375"/>
                      </a:cubicBezTo>
                      <a:cubicBezTo>
                        <a:pt x="113058" y="79375"/>
                        <a:pt x="113058" y="79375"/>
                        <a:pt x="101255" y="79375"/>
                      </a:cubicBezTo>
                      <a:cubicBezTo>
                        <a:pt x="96009" y="79375"/>
                        <a:pt x="92075" y="75293"/>
                        <a:pt x="92075" y="69850"/>
                      </a:cubicBezTo>
                      <a:cubicBezTo>
                        <a:pt x="92075" y="64407"/>
                        <a:pt x="96009" y="60325"/>
                        <a:pt x="101255" y="60325"/>
                      </a:cubicBezTo>
                      <a:close/>
                      <a:moveTo>
                        <a:pt x="161132" y="34925"/>
                      </a:moveTo>
                      <a:cubicBezTo>
                        <a:pt x="179510" y="34925"/>
                        <a:pt x="195263" y="49731"/>
                        <a:pt x="195263" y="69920"/>
                      </a:cubicBezTo>
                      <a:lnTo>
                        <a:pt x="195263" y="86071"/>
                      </a:lnTo>
                      <a:cubicBezTo>
                        <a:pt x="195263" y="91455"/>
                        <a:pt x="190012" y="96838"/>
                        <a:pt x="184761" y="96838"/>
                      </a:cubicBezTo>
                      <a:cubicBezTo>
                        <a:pt x="184761" y="96838"/>
                        <a:pt x="184761" y="96838"/>
                        <a:pt x="137502" y="96838"/>
                      </a:cubicBezTo>
                      <a:cubicBezTo>
                        <a:pt x="132251" y="96838"/>
                        <a:pt x="127000" y="91455"/>
                        <a:pt x="127000" y="86071"/>
                      </a:cubicBezTo>
                      <a:cubicBezTo>
                        <a:pt x="127000" y="86071"/>
                        <a:pt x="127000" y="86071"/>
                        <a:pt x="127000" y="69920"/>
                      </a:cubicBezTo>
                      <a:cubicBezTo>
                        <a:pt x="127000" y="49731"/>
                        <a:pt x="142753" y="34925"/>
                        <a:pt x="161132" y="34925"/>
                      </a:cubicBezTo>
                      <a:close/>
                      <a:moveTo>
                        <a:pt x="196771" y="21272"/>
                      </a:moveTo>
                      <a:cubicBezTo>
                        <a:pt x="200819" y="17462"/>
                        <a:pt x="206217" y="17462"/>
                        <a:pt x="210265" y="21272"/>
                      </a:cubicBezTo>
                      <a:cubicBezTo>
                        <a:pt x="214313" y="25082"/>
                        <a:pt x="214313" y="30162"/>
                        <a:pt x="210265" y="33972"/>
                      </a:cubicBezTo>
                      <a:cubicBezTo>
                        <a:pt x="210265" y="33972"/>
                        <a:pt x="210265" y="33972"/>
                        <a:pt x="204867" y="39052"/>
                      </a:cubicBezTo>
                      <a:cubicBezTo>
                        <a:pt x="202168" y="41592"/>
                        <a:pt x="199470" y="42862"/>
                        <a:pt x="196771" y="42862"/>
                      </a:cubicBezTo>
                      <a:cubicBezTo>
                        <a:pt x="195421" y="42862"/>
                        <a:pt x="192723" y="41592"/>
                        <a:pt x="190024" y="39052"/>
                      </a:cubicBezTo>
                      <a:cubicBezTo>
                        <a:pt x="187325" y="36512"/>
                        <a:pt x="187325" y="30162"/>
                        <a:pt x="190024" y="26352"/>
                      </a:cubicBezTo>
                      <a:cubicBezTo>
                        <a:pt x="190024" y="26352"/>
                        <a:pt x="190024" y="26352"/>
                        <a:pt x="196771" y="21272"/>
                      </a:cubicBezTo>
                      <a:close/>
                      <a:moveTo>
                        <a:pt x="111998" y="21272"/>
                      </a:moveTo>
                      <a:cubicBezTo>
                        <a:pt x="116046" y="17462"/>
                        <a:pt x="121444" y="17462"/>
                        <a:pt x="125492" y="21272"/>
                      </a:cubicBezTo>
                      <a:cubicBezTo>
                        <a:pt x="125492" y="21272"/>
                        <a:pt x="125492" y="21272"/>
                        <a:pt x="132239" y="26352"/>
                      </a:cubicBezTo>
                      <a:cubicBezTo>
                        <a:pt x="134938" y="30162"/>
                        <a:pt x="134938" y="36512"/>
                        <a:pt x="132239" y="39052"/>
                      </a:cubicBezTo>
                      <a:cubicBezTo>
                        <a:pt x="129540" y="41592"/>
                        <a:pt x="126842" y="42862"/>
                        <a:pt x="125492" y="42862"/>
                      </a:cubicBezTo>
                      <a:cubicBezTo>
                        <a:pt x="122793" y="42862"/>
                        <a:pt x="120095" y="41592"/>
                        <a:pt x="117396" y="39052"/>
                      </a:cubicBezTo>
                      <a:lnTo>
                        <a:pt x="111998" y="33972"/>
                      </a:lnTo>
                      <a:cubicBezTo>
                        <a:pt x="107950" y="30162"/>
                        <a:pt x="107950" y="25082"/>
                        <a:pt x="111998" y="21272"/>
                      </a:cubicBezTo>
                      <a:close/>
                      <a:moveTo>
                        <a:pt x="161132" y="0"/>
                      </a:moveTo>
                      <a:cubicBezTo>
                        <a:pt x="166121" y="0"/>
                        <a:pt x="169863" y="3934"/>
                        <a:pt x="169863" y="9180"/>
                      </a:cubicBezTo>
                      <a:cubicBezTo>
                        <a:pt x="169863" y="9180"/>
                        <a:pt x="169863" y="9180"/>
                        <a:pt x="169863" y="20983"/>
                      </a:cubicBezTo>
                      <a:cubicBezTo>
                        <a:pt x="169863" y="26228"/>
                        <a:pt x="166121" y="30163"/>
                        <a:pt x="161132" y="30163"/>
                      </a:cubicBezTo>
                      <a:cubicBezTo>
                        <a:pt x="156142" y="30163"/>
                        <a:pt x="152400" y="26228"/>
                        <a:pt x="152400" y="20983"/>
                      </a:cubicBezTo>
                      <a:cubicBezTo>
                        <a:pt x="152400" y="20983"/>
                        <a:pt x="152400" y="20983"/>
                        <a:pt x="152400" y="9180"/>
                      </a:cubicBezTo>
                      <a:cubicBezTo>
                        <a:pt x="152400" y="3934"/>
                        <a:pt x="156142" y="0"/>
                        <a:pt x="16113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" name="组合 28"/>
            <p:cNvGrpSpPr/>
            <p:nvPr/>
          </p:nvGrpSpPr>
          <p:grpSpPr>
            <a:xfrm>
              <a:off x="3055544" y="4108628"/>
              <a:ext cx="1014984" cy="1014984"/>
              <a:chOff x="3055544" y="4108628"/>
              <a:chExt cx="1014984" cy="101498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057285" y="4110369"/>
                <a:ext cx="1013243" cy="1013243"/>
              </a:xfrm>
              <a:prstGeom prst="ellipse">
                <a:avLst/>
              </a:prstGeom>
              <a:noFill/>
              <a:ln w="1016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弧形 30"/>
              <p:cNvSpPr/>
              <p:nvPr/>
            </p:nvSpPr>
            <p:spPr>
              <a:xfrm>
                <a:off x="3055544" y="4108628"/>
                <a:ext cx="1014984" cy="1014984"/>
              </a:xfrm>
              <a:prstGeom prst="arc">
                <a:avLst>
                  <a:gd name="adj1" fmla="val 16200000"/>
                  <a:gd name="adj2" fmla="val 2942198"/>
                </a:avLst>
              </a:prstGeom>
              <a:ln w="1016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3323259" y="4367517"/>
                <a:ext cx="479554" cy="409760"/>
              </a:xfrm>
              <a:custGeom>
                <a:avLst/>
                <a:gdLst>
                  <a:gd name="connsiteX0" fmla="*/ 137328 w 338137"/>
                  <a:gd name="connsiteY0" fmla="*/ 214312 h 288925"/>
                  <a:gd name="connsiteX1" fmla="*/ 133350 w 338137"/>
                  <a:gd name="connsiteY1" fmla="*/ 218394 h 288925"/>
                  <a:gd name="connsiteX2" fmla="*/ 137328 w 338137"/>
                  <a:gd name="connsiteY2" fmla="*/ 223837 h 288925"/>
                  <a:gd name="connsiteX3" fmla="*/ 250023 w 338137"/>
                  <a:gd name="connsiteY3" fmla="*/ 223837 h 288925"/>
                  <a:gd name="connsiteX4" fmla="*/ 254000 w 338137"/>
                  <a:gd name="connsiteY4" fmla="*/ 218394 h 288925"/>
                  <a:gd name="connsiteX5" fmla="*/ 250023 w 338137"/>
                  <a:gd name="connsiteY5" fmla="*/ 214312 h 288925"/>
                  <a:gd name="connsiteX6" fmla="*/ 137328 w 338137"/>
                  <a:gd name="connsiteY6" fmla="*/ 214312 h 288925"/>
                  <a:gd name="connsiteX7" fmla="*/ 137328 w 338137"/>
                  <a:gd name="connsiteY7" fmla="*/ 196850 h 288925"/>
                  <a:gd name="connsiteX8" fmla="*/ 133350 w 338137"/>
                  <a:gd name="connsiteY8" fmla="*/ 200932 h 288925"/>
                  <a:gd name="connsiteX9" fmla="*/ 137328 w 338137"/>
                  <a:gd name="connsiteY9" fmla="*/ 206375 h 288925"/>
                  <a:gd name="connsiteX10" fmla="*/ 250023 w 338137"/>
                  <a:gd name="connsiteY10" fmla="*/ 206375 h 288925"/>
                  <a:gd name="connsiteX11" fmla="*/ 254000 w 338137"/>
                  <a:gd name="connsiteY11" fmla="*/ 200932 h 288925"/>
                  <a:gd name="connsiteX12" fmla="*/ 250023 w 338137"/>
                  <a:gd name="connsiteY12" fmla="*/ 196850 h 288925"/>
                  <a:gd name="connsiteX13" fmla="*/ 137328 w 338137"/>
                  <a:gd name="connsiteY13" fmla="*/ 196850 h 288925"/>
                  <a:gd name="connsiteX14" fmla="*/ 288925 w 338137"/>
                  <a:gd name="connsiteY14" fmla="*/ 187325 h 288925"/>
                  <a:gd name="connsiteX15" fmla="*/ 269875 w 338137"/>
                  <a:gd name="connsiteY15" fmla="*/ 206375 h 288925"/>
                  <a:gd name="connsiteX16" fmla="*/ 288925 w 338137"/>
                  <a:gd name="connsiteY16" fmla="*/ 225425 h 288925"/>
                  <a:gd name="connsiteX17" fmla="*/ 307975 w 338137"/>
                  <a:gd name="connsiteY17" fmla="*/ 206375 h 288925"/>
                  <a:gd name="connsiteX18" fmla="*/ 288925 w 338137"/>
                  <a:gd name="connsiteY18" fmla="*/ 187325 h 288925"/>
                  <a:gd name="connsiteX19" fmla="*/ 98425 w 338137"/>
                  <a:gd name="connsiteY19" fmla="*/ 187325 h 288925"/>
                  <a:gd name="connsiteX20" fmla="*/ 79375 w 338137"/>
                  <a:gd name="connsiteY20" fmla="*/ 206375 h 288925"/>
                  <a:gd name="connsiteX21" fmla="*/ 98425 w 338137"/>
                  <a:gd name="connsiteY21" fmla="*/ 225425 h 288925"/>
                  <a:gd name="connsiteX22" fmla="*/ 117475 w 338137"/>
                  <a:gd name="connsiteY22" fmla="*/ 206375 h 288925"/>
                  <a:gd name="connsiteX23" fmla="*/ 98425 w 338137"/>
                  <a:gd name="connsiteY23" fmla="*/ 187325 h 288925"/>
                  <a:gd name="connsiteX24" fmla="*/ 254922 w 338137"/>
                  <a:gd name="connsiteY24" fmla="*/ 127000 h 288925"/>
                  <a:gd name="connsiteX25" fmla="*/ 234950 w 338137"/>
                  <a:gd name="connsiteY25" fmla="*/ 147638 h 288925"/>
                  <a:gd name="connsiteX26" fmla="*/ 276225 w 338137"/>
                  <a:gd name="connsiteY26" fmla="*/ 147638 h 288925"/>
                  <a:gd name="connsiteX27" fmla="*/ 254922 w 338137"/>
                  <a:gd name="connsiteY27" fmla="*/ 127000 h 288925"/>
                  <a:gd name="connsiteX28" fmla="*/ 130590 w 338137"/>
                  <a:gd name="connsiteY28" fmla="*/ 100012 h 288925"/>
                  <a:gd name="connsiteX29" fmla="*/ 92075 w 338137"/>
                  <a:gd name="connsiteY29" fmla="*/ 147895 h 288925"/>
                  <a:gd name="connsiteX30" fmla="*/ 105356 w 338137"/>
                  <a:gd name="connsiteY30" fmla="*/ 147895 h 288925"/>
                  <a:gd name="connsiteX31" fmla="*/ 226214 w 338137"/>
                  <a:gd name="connsiteY31" fmla="*/ 147895 h 288925"/>
                  <a:gd name="connsiteX32" fmla="*/ 255432 w 338137"/>
                  <a:gd name="connsiteY32" fmla="*/ 117303 h 288925"/>
                  <a:gd name="connsiteX33" fmla="*/ 285979 w 338137"/>
                  <a:gd name="connsiteY33" fmla="*/ 147895 h 288925"/>
                  <a:gd name="connsiteX34" fmla="*/ 295275 w 338137"/>
                  <a:gd name="connsiteY34" fmla="*/ 149225 h 288925"/>
                  <a:gd name="connsiteX35" fmla="*/ 255432 w 338137"/>
                  <a:gd name="connsiteY35" fmla="*/ 100012 h 288925"/>
                  <a:gd name="connsiteX36" fmla="*/ 130590 w 338137"/>
                  <a:gd name="connsiteY36" fmla="*/ 100012 h 288925"/>
                  <a:gd name="connsiteX37" fmla="*/ 131008 w 338137"/>
                  <a:gd name="connsiteY37" fmla="*/ 85725 h 288925"/>
                  <a:gd name="connsiteX38" fmla="*/ 255022 w 338137"/>
                  <a:gd name="connsiteY38" fmla="*/ 85725 h 288925"/>
                  <a:gd name="connsiteX39" fmla="*/ 309113 w 338137"/>
                  <a:gd name="connsiteY39" fmla="*/ 153019 h 288925"/>
                  <a:gd name="connsiteX40" fmla="*/ 338137 w 338137"/>
                  <a:gd name="connsiteY40" fmla="*/ 207117 h 288925"/>
                  <a:gd name="connsiteX41" fmla="*/ 320986 w 338137"/>
                  <a:gd name="connsiteY41" fmla="*/ 251980 h 288925"/>
                  <a:gd name="connsiteX42" fmla="*/ 320986 w 338137"/>
                  <a:gd name="connsiteY42" fmla="*/ 288925 h 288925"/>
                  <a:gd name="connsiteX43" fmla="*/ 274811 w 338137"/>
                  <a:gd name="connsiteY43" fmla="*/ 288925 h 288925"/>
                  <a:gd name="connsiteX44" fmla="*/ 274811 w 338137"/>
                  <a:gd name="connsiteY44" fmla="*/ 266494 h 288925"/>
                  <a:gd name="connsiteX45" fmla="*/ 112538 w 338137"/>
                  <a:gd name="connsiteY45" fmla="*/ 266494 h 288925"/>
                  <a:gd name="connsiteX46" fmla="*/ 112538 w 338137"/>
                  <a:gd name="connsiteY46" fmla="*/ 288925 h 288925"/>
                  <a:gd name="connsiteX47" fmla="*/ 66363 w 338137"/>
                  <a:gd name="connsiteY47" fmla="*/ 288925 h 288925"/>
                  <a:gd name="connsiteX48" fmla="*/ 66363 w 338137"/>
                  <a:gd name="connsiteY48" fmla="*/ 251980 h 288925"/>
                  <a:gd name="connsiteX49" fmla="*/ 49212 w 338137"/>
                  <a:gd name="connsiteY49" fmla="*/ 207117 h 288925"/>
                  <a:gd name="connsiteX50" fmla="*/ 78237 w 338137"/>
                  <a:gd name="connsiteY50" fmla="*/ 153019 h 288925"/>
                  <a:gd name="connsiteX51" fmla="*/ 131008 w 338137"/>
                  <a:gd name="connsiteY51" fmla="*/ 85725 h 288925"/>
                  <a:gd name="connsiteX52" fmla="*/ 65088 w 338137"/>
                  <a:gd name="connsiteY52" fmla="*/ 0 h 288925"/>
                  <a:gd name="connsiteX53" fmla="*/ 69073 w 338137"/>
                  <a:gd name="connsiteY53" fmla="*/ 5220 h 288925"/>
                  <a:gd name="connsiteX54" fmla="*/ 69073 w 338137"/>
                  <a:gd name="connsiteY54" fmla="*/ 13050 h 288925"/>
                  <a:gd name="connsiteX55" fmla="*/ 130175 w 338137"/>
                  <a:gd name="connsiteY55" fmla="*/ 67859 h 288925"/>
                  <a:gd name="connsiteX56" fmla="*/ 69073 w 338137"/>
                  <a:gd name="connsiteY56" fmla="*/ 67859 h 288925"/>
                  <a:gd name="connsiteX57" fmla="*/ 69073 w 338137"/>
                  <a:gd name="connsiteY57" fmla="*/ 130499 h 288925"/>
                  <a:gd name="connsiteX58" fmla="*/ 62431 w 338137"/>
                  <a:gd name="connsiteY58" fmla="*/ 147463 h 288925"/>
                  <a:gd name="connsiteX59" fmla="*/ 45163 w 338137"/>
                  <a:gd name="connsiteY59" fmla="*/ 153988 h 288925"/>
                  <a:gd name="connsiteX60" fmla="*/ 43835 w 338137"/>
                  <a:gd name="connsiteY60" fmla="*/ 153988 h 288925"/>
                  <a:gd name="connsiteX61" fmla="*/ 18597 w 338137"/>
                  <a:gd name="connsiteY61" fmla="*/ 130499 h 288925"/>
                  <a:gd name="connsiteX62" fmla="*/ 23910 w 338137"/>
                  <a:gd name="connsiteY62" fmla="*/ 125279 h 288925"/>
                  <a:gd name="connsiteX63" fmla="*/ 27895 w 338137"/>
                  <a:gd name="connsiteY63" fmla="*/ 130499 h 288925"/>
                  <a:gd name="connsiteX64" fmla="*/ 43835 w 338137"/>
                  <a:gd name="connsiteY64" fmla="*/ 144853 h 288925"/>
                  <a:gd name="connsiteX65" fmla="*/ 45163 w 338137"/>
                  <a:gd name="connsiteY65" fmla="*/ 144853 h 288925"/>
                  <a:gd name="connsiteX66" fmla="*/ 55790 w 338137"/>
                  <a:gd name="connsiteY66" fmla="*/ 140938 h 288925"/>
                  <a:gd name="connsiteX67" fmla="*/ 59774 w 338137"/>
                  <a:gd name="connsiteY67" fmla="*/ 130499 h 288925"/>
                  <a:gd name="connsiteX68" fmla="*/ 59774 w 338137"/>
                  <a:gd name="connsiteY68" fmla="*/ 67859 h 288925"/>
                  <a:gd name="connsiteX69" fmla="*/ 0 w 338137"/>
                  <a:gd name="connsiteY69" fmla="*/ 67859 h 288925"/>
                  <a:gd name="connsiteX70" fmla="*/ 59774 w 338137"/>
                  <a:gd name="connsiteY70" fmla="*/ 13050 h 288925"/>
                  <a:gd name="connsiteX71" fmla="*/ 59774 w 338137"/>
                  <a:gd name="connsiteY71" fmla="*/ 5220 h 288925"/>
                  <a:gd name="connsiteX72" fmla="*/ 65088 w 338137"/>
                  <a:gd name="connsiteY72" fmla="*/ 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8137" h="288925">
                    <a:moveTo>
                      <a:pt x="137328" y="214312"/>
                    </a:moveTo>
                    <a:cubicBezTo>
                      <a:pt x="134676" y="214312"/>
                      <a:pt x="133350" y="215673"/>
                      <a:pt x="133350" y="218394"/>
                    </a:cubicBezTo>
                    <a:cubicBezTo>
                      <a:pt x="133350" y="221116"/>
                      <a:pt x="134676" y="223837"/>
                      <a:pt x="137328" y="223837"/>
                    </a:cubicBezTo>
                    <a:cubicBezTo>
                      <a:pt x="137328" y="223837"/>
                      <a:pt x="137328" y="223837"/>
                      <a:pt x="250023" y="223837"/>
                    </a:cubicBezTo>
                    <a:cubicBezTo>
                      <a:pt x="252674" y="223837"/>
                      <a:pt x="254000" y="221116"/>
                      <a:pt x="254000" y="218394"/>
                    </a:cubicBezTo>
                    <a:cubicBezTo>
                      <a:pt x="254000" y="215673"/>
                      <a:pt x="252674" y="214312"/>
                      <a:pt x="250023" y="214312"/>
                    </a:cubicBezTo>
                    <a:cubicBezTo>
                      <a:pt x="250023" y="214312"/>
                      <a:pt x="250023" y="214312"/>
                      <a:pt x="137328" y="214312"/>
                    </a:cubicBezTo>
                    <a:close/>
                    <a:moveTo>
                      <a:pt x="137328" y="196850"/>
                    </a:moveTo>
                    <a:cubicBezTo>
                      <a:pt x="134676" y="196850"/>
                      <a:pt x="133350" y="198211"/>
                      <a:pt x="133350" y="200932"/>
                    </a:cubicBezTo>
                    <a:cubicBezTo>
                      <a:pt x="133350" y="203654"/>
                      <a:pt x="134676" y="206375"/>
                      <a:pt x="137328" y="206375"/>
                    </a:cubicBezTo>
                    <a:cubicBezTo>
                      <a:pt x="137328" y="206375"/>
                      <a:pt x="137328" y="206375"/>
                      <a:pt x="250023" y="206375"/>
                    </a:cubicBezTo>
                    <a:cubicBezTo>
                      <a:pt x="252674" y="206375"/>
                      <a:pt x="254000" y="203654"/>
                      <a:pt x="254000" y="200932"/>
                    </a:cubicBezTo>
                    <a:cubicBezTo>
                      <a:pt x="254000" y="198211"/>
                      <a:pt x="252674" y="196850"/>
                      <a:pt x="250023" y="196850"/>
                    </a:cubicBezTo>
                    <a:cubicBezTo>
                      <a:pt x="250023" y="196850"/>
                      <a:pt x="250023" y="196850"/>
                      <a:pt x="137328" y="196850"/>
                    </a:cubicBezTo>
                    <a:close/>
                    <a:moveTo>
                      <a:pt x="288925" y="187325"/>
                    </a:moveTo>
                    <a:cubicBezTo>
                      <a:pt x="278404" y="187325"/>
                      <a:pt x="269875" y="195854"/>
                      <a:pt x="269875" y="206375"/>
                    </a:cubicBezTo>
                    <a:cubicBezTo>
                      <a:pt x="269875" y="216896"/>
                      <a:pt x="278404" y="225425"/>
                      <a:pt x="288925" y="225425"/>
                    </a:cubicBezTo>
                    <a:cubicBezTo>
                      <a:pt x="299446" y="225425"/>
                      <a:pt x="307975" y="216896"/>
                      <a:pt x="307975" y="206375"/>
                    </a:cubicBezTo>
                    <a:cubicBezTo>
                      <a:pt x="307975" y="195854"/>
                      <a:pt x="299446" y="187325"/>
                      <a:pt x="288925" y="187325"/>
                    </a:cubicBezTo>
                    <a:close/>
                    <a:moveTo>
                      <a:pt x="98425" y="187325"/>
                    </a:moveTo>
                    <a:cubicBezTo>
                      <a:pt x="87904" y="187325"/>
                      <a:pt x="79375" y="195854"/>
                      <a:pt x="79375" y="206375"/>
                    </a:cubicBezTo>
                    <a:cubicBezTo>
                      <a:pt x="79375" y="216896"/>
                      <a:pt x="87904" y="225425"/>
                      <a:pt x="98425" y="225425"/>
                    </a:cubicBezTo>
                    <a:cubicBezTo>
                      <a:pt x="108946" y="225425"/>
                      <a:pt x="117475" y="216896"/>
                      <a:pt x="117475" y="206375"/>
                    </a:cubicBezTo>
                    <a:cubicBezTo>
                      <a:pt x="117475" y="195854"/>
                      <a:pt x="108946" y="187325"/>
                      <a:pt x="98425" y="187325"/>
                    </a:cubicBezTo>
                    <a:close/>
                    <a:moveTo>
                      <a:pt x="254922" y="127000"/>
                    </a:moveTo>
                    <a:cubicBezTo>
                      <a:pt x="244270" y="127000"/>
                      <a:pt x="234950" y="136029"/>
                      <a:pt x="234950" y="147638"/>
                    </a:cubicBezTo>
                    <a:cubicBezTo>
                      <a:pt x="234950" y="147638"/>
                      <a:pt x="234950" y="147638"/>
                      <a:pt x="276225" y="147638"/>
                    </a:cubicBezTo>
                    <a:cubicBezTo>
                      <a:pt x="276225" y="136029"/>
                      <a:pt x="266905" y="127000"/>
                      <a:pt x="254922" y="127000"/>
                    </a:cubicBezTo>
                    <a:close/>
                    <a:moveTo>
                      <a:pt x="130590" y="100012"/>
                    </a:moveTo>
                    <a:cubicBezTo>
                      <a:pt x="113325" y="100012"/>
                      <a:pt x="98716" y="119963"/>
                      <a:pt x="92075" y="147895"/>
                    </a:cubicBezTo>
                    <a:cubicBezTo>
                      <a:pt x="96060" y="147895"/>
                      <a:pt x="101372" y="147895"/>
                      <a:pt x="105356" y="147895"/>
                    </a:cubicBezTo>
                    <a:cubicBezTo>
                      <a:pt x="105356" y="147895"/>
                      <a:pt x="105356" y="147895"/>
                      <a:pt x="226214" y="147895"/>
                    </a:cubicBezTo>
                    <a:cubicBezTo>
                      <a:pt x="226214" y="130604"/>
                      <a:pt x="239495" y="117303"/>
                      <a:pt x="255432" y="117303"/>
                    </a:cubicBezTo>
                    <a:cubicBezTo>
                      <a:pt x="272697" y="117303"/>
                      <a:pt x="285979" y="130604"/>
                      <a:pt x="285979" y="147895"/>
                    </a:cubicBezTo>
                    <a:cubicBezTo>
                      <a:pt x="288635" y="147895"/>
                      <a:pt x="292619" y="147895"/>
                      <a:pt x="295275" y="149225"/>
                    </a:cubicBezTo>
                    <a:cubicBezTo>
                      <a:pt x="288635" y="119963"/>
                      <a:pt x="274026" y="100012"/>
                      <a:pt x="255432" y="100012"/>
                    </a:cubicBezTo>
                    <a:cubicBezTo>
                      <a:pt x="255432" y="100012"/>
                      <a:pt x="255432" y="100012"/>
                      <a:pt x="130590" y="100012"/>
                    </a:cubicBezTo>
                    <a:close/>
                    <a:moveTo>
                      <a:pt x="131008" y="85725"/>
                    </a:moveTo>
                    <a:cubicBezTo>
                      <a:pt x="131008" y="85725"/>
                      <a:pt x="131008" y="85725"/>
                      <a:pt x="255022" y="85725"/>
                    </a:cubicBezTo>
                    <a:cubicBezTo>
                      <a:pt x="282727" y="85725"/>
                      <a:pt x="303836" y="114754"/>
                      <a:pt x="309113" y="153019"/>
                    </a:cubicBezTo>
                    <a:cubicBezTo>
                      <a:pt x="327583" y="163575"/>
                      <a:pt x="338137" y="183367"/>
                      <a:pt x="338137" y="207117"/>
                    </a:cubicBezTo>
                    <a:cubicBezTo>
                      <a:pt x="338137" y="224271"/>
                      <a:pt x="332860" y="240104"/>
                      <a:pt x="320986" y="251980"/>
                    </a:cubicBezTo>
                    <a:cubicBezTo>
                      <a:pt x="320986" y="251980"/>
                      <a:pt x="320986" y="251980"/>
                      <a:pt x="320986" y="288925"/>
                    </a:cubicBezTo>
                    <a:cubicBezTo>
                      <a:pt x="320986" y="288925"/>
                      <a:pt x="320986" y="288925"/>
                      <a:pt x="274811" y="288925"/>
                    </a:cubicBezTo>
                    <a:cubicBezTo>
                      <a:pt x="274811" y="288925"/>
                      <a:pt x="274811" y="288925"/>
                      <a:pt x="274811" y="266494"/>
                    </a:cubicBezTo>
                    <a:cubicBezTo>
                      <a:pt x="274811" y="266494"/>
                      <a:pt x="274811" y="266494"/>
                      <a:pt x="112538" y="266494"/>
                    </a:cubicBezTo>
                    <a:cubicBezTo>
                      <a:pt x="112538" y="266494"/>
                      <a:pt x="112538" y="266494"/>
                      <a:pt x="112538" y="288925"/>
                    </a:cubicBezTo>
                    <a:cubicBezTo>
                      <a:pt x="112538" y="288925"/>
                      <a:pt x="112538" y="288925"/>
                      <a:pt x="66363" y="288925"/>
                    </a:cubicBezTo>
                    <a:cubicBezTo>
                      <a:pt x="66363" y="288925"/>
                      <a:pt x="66363" y="288925"/>
                      <a:pt x="66363" y="251980"/>
                    </a:cubicBezTo>
                    <a:cubicBezTo>
                      <a:pt x="54489" y="240104"/>
                      <a:pt x="49212" y="224271"/>
                      <a:pt x="49212" y="207117"/>
                    </a:cubicBezTo>
                    <a:cubicBezTo>
                      <a:pt x="49212" y="183367"/>
                      <a:pt x="58447" y="163575"/>
                      <a:pt x="78237" y="153019"/>
                    </a:cubicBezTo>
                    <a:cubicBezTo>
                      <a:pt x="83514" y="114754"/>
                      <a:pt x="104623" y="85725"/>
                      <a:pt x="131008" y="85725"/>
                    </a:cubicBezTo>
                    <a:close/>
                    <a:moveTo>
                      <a:pt x="65088" y="0"/>
                    </a:moveTo>
                    <a:cubicBezTo>
                      <a:pt x="66416" y="0"/>
                      <a:pt x="69073" y="2610"/>
                      <a:pt x="69073" y="5220"/>
                    </a:cubicBezTo>
                    <a:cubicBezTo>
                      <a:pt x="69073" y="5220"/>
                      <a:pt x="69073" y="5220"/>
                      <a:pt x="69073" y="13050"/>
                    </a:cubicBezTo>
                    <a:cubicBezTo>
                      <a:pt x="99624" y="14355"/>
                      <a:pt x="124862" y="37845"/>
                      <a:pt x="130175" y="67859"/>
                    </a:cubicBezTo>
                    <a:lnTo>
                      <a:pt x="69073" y="67859"/>
                    </a:lnTo>
                    <a:cubicBezTo>
                      <a:pt x="69073" y="67859"/>
                      <a:pt x="69073" y="67859"/>
                      <a:pt x="69073" y="130499"/>
                    </a:cubicBezTo>
                    <a:cubicBezTo>
                      <a:pt x="69073" y="135718"/>
                      <a:pt x="66416" y="142243"/>
                      <a:pt x="62431" y="147463"/>
                    </a:cubicBezTo>
                    <a:cubicBezTo>
                      <a:pt x="57118" y="151378"/>
                      <a:pt x="51805" y="153988"/>
                      <a:pt x="45163" y="153988"/>
                    </a:cubicBezTo>
                    <a:cubicBezTo>
                      <a:pt x="45163" y="153988"/>
                      <a:pt x="45163" y="153988"/>
                      <a:pt x="43835" y="153988"/>
                    </a:cubicBezTo>
                    <a:cubicBezTo>
                      <a:pt x="30552" y="153988"/>
                      <a:pt x="18597" y="143548"/>
                      <a:pt x="18597" y="130499"/>
                    </a:cubicBezTo>
                    <a:cubicBezTo>
                      <a:pt x="18597" y="127889"/>
                      <a:pt x="21253" y="125279"/>
                      <a:pt x="23910" y="125279"/>
                    </a:cubicBezTo>
                    <a:cubicBezTo>
                      <a:pt x="26567" y="125279"/>
                      <a:pt x="27895" y="127889"/>
                      <a:pt x="27895" y="130499"/>
                    </a:cubicBezTo>
                    <a:cubicBezTo>
                      <a:pt x="27895" y="138328"/>
                      <a:pt x="35865" y="144853"/>
                      <a:pt x="43835" y="144853"/>
                    </a:cubicBezTo>
                    <a:cubicBezTo>
                      <a:pt x="43835" y="144853"/>
                      <a:pt x="43835" y="144853"/>
                      <a:pt x="45163" y="144853"/>
                    </a:cubicBezTo>
                    <a:cubicBezTo>
                      <a:pt x="49148" y="144853"/>
                      <a:pt x="53133" y="143548"/>
                      <a:pt x="55790" y="140938"/>
                    </a:cubicBezTo>
                    <a:cubicBezTo>
                      <a:pt x="58446" y="138328"/>
                      <a:pt x="59774" y="134413"/>
                      <a:pt x="59774" y="130499"/>
                    </a:cubicBezTo>
                    <a:cubicBezTo>
                      <a:pt x="59774" y="130499"/>
                      <a:pt x="59774" y="130499"/>
                      <a:pt x="59774" y="67859"/>
                    </a:cubicBezTo>
                    <a:cubicBezTo>
                      <a:pt x="59774" y="67859"/>
                      <a:pt x="59774" y="67859"/>
                      <a:pt x="0" y="67859"/>
                    </a:cubicBezTo>
                    <a:cubicBezTo>
                      <a:pt x="3985" y="37845"/>
                      <a:pt x="29223" y="14355"/>
                      <a:pt x="59774" y="13050"/>
                    </a:cubicBezTo>
                    <a:cubicBezTo>
                      <a:pt x="59774" y="13050"/>
                      <a:pt x="59774" y="13050"/>
                      <a:pt x="59774" y="5220"/>
                    </a:cubicBezTo>
                    <a:cubicBezTo>
                      <a:pt x="59774" y="2610"/>
                      <a:pt x="62431" y="0"/>
                      <a:pt x="65088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598625" y="1435469"/>
            <a:ext cx="2402502" cy="2407240"/>
            <a:chOff x="7710155" y="1913959"/>
            <a:chExt cx="3203336" cy="3209653"/>
          </a:xfrm>
        </p:grpSpPr>
        <p:grpSp>
          <p:nvGrpSpPr>
            <p:cNvPr id="9" name="组合 8"/>
            <p:cNvGrpSpPr/>
            <p:nvPr/>
          </p:nvGrpSpPr>
          <p:grpSpPr>
            <a:xfrm>
              <a:off x="7710155" y="1913959"/>
              <a:ext cx="3203336" cy="1014984"/>
              <a:chOff x="8119730" y="1913959"/>
              <a:chExt cx="3203336" cy="1014984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9358204" y="204215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25%</a:t>
                  </a: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8119730" y="1913959"/>
                <a:ext cx="1014984" cy="1014984"/>
                <a:chOff x="8119730" y="1913959"/>
                <a:chExt cx="1014984" cy="1014984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8121471" y="1915700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弧形 21"/>
                <p:cNvSpPr/>
                <p:nvPr/>
              </p:nvSpPr>
              <p:spPr>
                <a:xfrm>
                  <a:off x="8119730" y="1913959"/>
                  <a:ext cx="1014984" cy="1014984"/>
                </a:xfrm>
                <a:prstGeom prst="arc">
                  <a:avLst>
                    <a:gd name="adj1" fmla="val 16200000"/>
                    <a:gd name="adj2" fmla="val 22079"/>
                  </a:avLst>
                </a:prstGeom>
                <a:ln w="1016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8417873" y="2181676"/>
                  <a:ext cx="479554" cy="475502"/>
                </a:xfrm>
                <a:custGeom>
                  <a:avLst/>
                  <a:gdLst>
                    <a:gd name="connsiteX0" fmla="*/ 192254 w 338138"/>
                    <a:gd name="connsiteY0" fmla="*/ 135421 h 335282"/>
                    <a:gd name="connsiteX1" fmla="*/ 152810 w 338138"/>
                    <a:gd name="connsiteY1" fmla="*/ 151158 h 335282"/>
                    <a:gd name="connsiteX2" fmla="*/ 152810 w 338138"/>
                    <a:gd name="connsiteY2" fmla="*/ 229842 h 335282"/>
                    <a:gd name="connsiteX3" fmla="*/ 232697 w 338138"/>
                    <a:gd name="connsiteY3" fmla="*/ 229842 h 335282"/>
                    <a:gd name="connsiteX4" fmla="*/ 232697 w 338138"/>
                    <a:gd name="connsiteY4" fmla="*/ 151158 h 335282"/>
                    <a:gd name="connsiteX5" fmla="*/ 192254 w 338138"/>
                    <a:gd name="connsiteY5" fmla="*/ 135421 h 335282"/>
                    <a:gd name="connsiteX6" fmla="*/ 238125 w 338138"/>
                    <a:gd name="connsiteY6" fmla="*/ 69850 h 335282"/>
                    <a:gd name="connsiteX7" fmla="*/ 225425 w 338138"/>
                    <a:gd name="connsiteY7" fmla="*/ 80963 h 335282"/>
                    <a:gd name="connsiteX8" fmla="*/ 238125 w 338138"/>
                    <a:gd name="connsiteY8" fmla="*/ 92076 h 335282"/>
                    <a:gd name="connsiteX9" fmla="*/ 250825 w 338138"/>
                    <a:gd name="connsiteY9" fmla="*/ 80963 h 335282"/>
                    <a:gd name="connsiteX10" fmla="*/ 238125 w 338138"/>
                    <a:gd name="connsiteY10" fmla="*/ 69850 h 335282"/>
                    <a:gd name="connsiteX11" fmla="*/ 214313 w 338138"/>
                    <a:gd name="connsiteY11" fmla="*/ 57150 h 335282"/>
                    <a:gd name="connsiteX12" fmla="*/ 263526 w 338138"/>
                    <a:gd name="connsiteY12" fmla="*/ 57150 h 335282"/>
                    <a:gd name="connsiteX13" fmla="*/ 263526 w 338138"/>
                    <a:gd name="connsiteY13" fmla="*/ 106363 h 335282"/>
                    <a:gd name="connsiteX14" fmla="*/ 214313 w 338138"/>
                    <a:gd name="connsiteY14" fmla="*/ 106363 h 335282"/>
                    <a:gd name="connsiteX15" fmla="*/ 49213 w 338138"/>
                    <a:gd name="connsiteY15" fmla="*/ 57150 h 335282"/>
                    <a:gd name="connsiteX16" fmla="*/ 195263 w 338138"/>
                    <a:gd name="connsiteY16" fmla="*/ 57150 h 335282"/>
                    <a:gd name="connsiteX17" fmla="*/ 195263 w 338138"/>
                    <a:gd name="connsiteY17" fmla="*/ 106363 h 335282"/>
                    <a:gd name="connsiteX18" fmla="*/ 49213 w 338138"/>
                    <a:gd name="connsiteY18" fmla="*/ 106363 h 335282"/>
                    <a:gd name="connsiteX19" fmla="*/ 22225 w 338138"/>
                    <a:gd name="connsiteY19" fmla="*/ 28575 h 335282"/>
                    <a:gd name="connsiteX20" fmla="*/ 22225 w 338138"/>
                    <a:gd name="connsiteY20" fmla="*/ 269875 h 335282"/>
                    <a:gd name="connsiteX21" fmla="*/ 241853 w 338138"/>
                    <a:gd name="connsiteY21" fmla="*/ 269875 h 335282"/>
                    <a:gd name="connsiteX22" fmla="*/ 247114 w 338138"/>
                    <a:gd name="connsiteY22" fmla="*/ 259384 h 335282"/>
                    <a:gd name="connsiteX23" fmla="*/ 233962 w 338138"/>
                    <a:gd name="connsiteY23" fmla="*/ 248892 h 335282"/>
                    <a:gd name="connsiteX24" fmla="*/ 155054 w 338138"/>
                    <a:gd name="connsiteY24" fmla="*/ 251515 h 335282"/>
                    <a:gd name="connsiteX25" fmla="*/ 49843 w 338138"/>
                    <a:gd name="connsiteY25" fmla="*/ 251515 h 335282"/>
                    <a:gd name="connsiteX26" fmla="*/ 49843 w 338138"/>
                    <a:gd name="connsiteY26" fmla="*/ 231844 h 335282"/>
                    <a:gd name="connsiteX27" fmla="*/ 135327 w 338138"/>
                    <a:gd name="connsiteY27" fmla="*/ 231844 h 335282"/>
                    <a:gd name="connsiteX28" fmla="*/ 122175 w 338138"/>
                    <a:gd name="connsiteY28" fmla="*/ 201682 h 335282"/>
                    <a:gd name="connsiteX29" fmla="*/ 49843 w 338138"/>
                    <a:gd name="connsiteY29" fmla="*/ 201682 h 335282"/>
                    <a:gd name="connsiteX30" fmla="*/ 49843 w 338138"/>
                    <a:gd name="connsiteY30" fmla="*/ 183322 h 335282"/>
                    <a:gd name="connsiteX31" fmla="*/ 120860 w 338138"/>
                    <a:gd name="connsiteY31" fmla="*/ 183322 h 335282"/>
                    <a:gd name="connsiteX32" fmla="*/ 131381 w 338138"/>
                    <a:gd name="connsiteY32" fmla="*/ 153159 h 335282"/>
                    <a:gd name="connsiteX33" fmla="*/ 49843 w 338138"/>
                    <a:gd name="connsiteY33" fmla="*/ 153159 h 335282"/>
                    <a:gd name="connsiteX34" fmla="*/ 49843 w 338138"/>
                    <a:gd name="connsiteY34" fmla="*/ 134800 h 335282"/>
                    <a:gd name="connsiteX35" fmla="*/ 147163 w 338138"/>
                    <a:gd name="connsiteY35" fmla="*/ 134800 h 335282"/>
                    <a:gd name="connsiteX36" fmla="*/ 243168 w 338138"/>
                    <a:gd name="connsiteY36" fmla="*/ 138734 h 335282"/>
                    <a:gd name="connsiteX37" fmla="*/ 251059 w 338138"/>
                    <a:gd name="connsiteY37" fmla="*/ 231844 h 335282"/>
                    <a:gd name="connsiteX38" fmla="*/ 264210 w 338138"/>
                    <a:gd name="connsiteY38" fmla="*/ 243647 h 335282"/>
                    <a:gd name="connsiteX39" fmla="*/ 272101 w 338138"/>
                    <a:gd name="connsiteY39" fmla="*/ 238401 h 335282"/>
                    <a:gd name="connsiteX40" fmla="*/ 290513 w 338138"/>
                    <a:gd name="connsiteY40" fmla="*/ 256761 h 335282"/>
                    <a:gd name="connsiteX41" fmla="*/ 290513 w 338138"/>
                    <a:gd name="connsiteY41" fmla="*/ 28575 h 335282"/>
                    <a:gd name="connsiteX42" fmla="*/ 22225 w 338138"/>
                    <a:gd name="connsiteY42" fmla="*/ 28575 h 335282"/>
                    <a:gd name="connsiteX43" fmla="*/ 0 w 338138"/>
                    <a:gd name="connsiteY43" fmla="*/ 0 h 335282"/>
                    <a:gd name="connsiteX44" fmla="*/ 311721 w 338138"/>
                    <a:gd name="connsiteY44" fmla="*/ 0 h 335282"/>
                    <a:gd name="connsiteX45" fmla="*/ 311721 w 338138"/>
                    <a:gd name="connsiteY45" fmla="*/ 278479 h 335282"/>
                    <a:gd name="connsiteX46" fmla="*/ 338138 w 338138"/>
                    <a:gd name="connsiteY46" fmla="*/ 304875 h 335282"/>
                    <a:gd name="connsiteX47" fmla="*/ 330213 w 338138"/>
                    <a:gd name="connsiteY47" fmla="*/ 325992 h 335282"/>
                    <a:gd name="connsiteX48" fmla="*/ 307759 w 338138"/>
                    <a:gd name="connsiteY48" fmla="*/ 335230 h 335282"/>
                    <a:gd name="connsiteX49" fmla="*/ 262850 w 338138"/>
                    <a:gd name="connsiteY49" fmla="*/ 291677 h 335282"/>
                    <a:gd name="connsiteX50" fmla="*/ 0 w 338138"/>
                    <a:gd name="connsiteY50" fmla="*/ 291677 h 335282"/>
                    <a:gd name="connsiteX51" fmla="*/ 0 w 338138"/>
                    <a:gd name="connsiteY51" fmla="*/ 0 h 335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38138" h="335282">
                      <a:moveTo>
                        <a:pt x="192254" y="135421"/>
                      </a:moveTo>
                      <a:cubicBezTo>
                        <a:pt x="177774" y="135421"/>
                        <a:pt x="163461" y="140666"/>
                        <a:pt x="152810" y="151158"/>
                      </a:cubicBezTo>
                      <a:cubicBezTo>
                        <a:pt x="130175" y="173452"/>
                        <a:pt x="130175" y="207548"/>
                        <a:pt x="152810" y="229842"/>
                      </a:cubicBezTo>
                      <a:cubicBezTo>
                        <a:pt x="174113" y="250825"/>
                        <a:pt x="210062" y="250825"/>
                        <a:pt x="232697" y="229842"/>
                      </a:cubicBezTo>
                      <a:cubicBezTo>
                        <a:pt x="254000" y="207548"/>
                        <a:pt x="254000" y="173452"/>
                        <a:pt x="232697" y="151158"/>
                      </a:cubicBezTo>
                      <a:cubicBezTo>
                        <a:pt x="221379" y="140666"/>
                        <a:pt x="206733" y="135421"/>
                        <a:pt x="192254" y="135421"/>
                      </a:cubicBezTo>
                      <a:close/>
                      <a:moveTo>
                        <a:pt x="238125" y="69850"/>
                      </a:moveTo>
                      <a:cubicBezTo>
                        <a:pt x="231111" y="69850"/>
                        <a:pt x="225425" y="74825"/>
                        <a:pt x="225425" y="80963"/>
                      </a:cubicBezTo>
                      <a:cubicBezTo>
                        <a:pt x="225425" y="87101"/>
                        <a:pt x="231111" y="92076"/>
                        <a:pt x="238125" y="92076"/>
                      </a:cubicBezTo>
                      <a:cubicBezTo>
                        <a:pt x="245139" y="92076"/>
                        <a:pt x="250825" y="87101"/>
                        <a:pt x="250825" y="80963"/>
                      </a:cubicBezTo>
                      <a:cubicBezTo>
                        <a:pt x="250825" y="74825"/>
                        <a:pt x="245139" y="69850"/>
                        <a:pt x="238125" y="69850"/>
                      </a:cubicBezTo>
                      <a:close/>
                      <a:moveTo>
                        <a:pt x="214313" y="57150"/>
                      </a:moveTo>
                      <a:lnTo>
                        <a:pt x="263526" y="57150"/>
                      </a:lnTo>
                      <a:lnTo>
                        <a:pt x="263526" y="106363"/>
                      </a:lnTo>
                      <a:lnTo>
                        <a:pt x="214313" y="106363"/>
                      </a:lnTo>
                      <a:close/>
                      <a:moveTo>
                        <a:pt x="49213" y="57150"/>
                      </a:moveTo>
                      <a:lnTo>
                        <a:pt x="195263" y="57150"/>
                      </a:lnTo>
                      <a:lnTo>
                        <a:pt x="195263" y="106363"/>
                      </a:lnTo>
                      <a:lnTo>
                        <a:pt x="49213" y="106363"/>
                      </a:lnTo>
                      <a:close/>
                      <a:moveTo>
                        <a:pt x="22225" y="28575"/>
                      </a:moveTo>
                      <a:cubicBezTo>
                        <a:pt x="22225" y="28575"/>
                        <a:pt x="22225" y="28575"/>
                        <a:pt x="22225" y="269875"/>
                      </a:cubicBezTo>
                      <a:lnTo>
                        <a:pt x="241853" y="269875"/>
                      </a:lnTo>
                      <a:cubicBezTo>
                        <a:pt x="241853" y="269875"/>
                        <a:pt x="241853" y="269875"/>
                        <a:pt x="247114" y="259384"/>
                      </a:cubicBezTo>
                      <a:cubicBezTo>
                        <a:pt x="247114" y="259384"/>
                        <a:pt x="247114" y="259384"/>
                        <a:pt x="233962" y="248892"/>
                      </a:cubicBezTo>
                      <a:cubicBezTo>
                        <a:pt x="210289" y="264629"/>
                        <a:pt x="178726" y="265941"/>
                        <a:pt x="155054" y="251515"/>
                      </a:cubicBezTo>
                      <a:cubicBezTo>
                        <a:pt x="155054" y="251515"/>
                        <a:pt x="155054" y="251515"/>
                        <a:pt x="49843" y="251515"/>
                      </a:cubicBezTo>
                      <a:cubicBezTo>
                        <a:pt x="49843" y="251515"/>
                        <a:pt x="49843" y="251515"/>
                        <a:pt x="49843" y="231844"/>
                      </a:cubicBezTo>
                      <a:cubicBezTo>
                        <a:pt x="49843" y="231844"/>
                        <a:pt x="49843" y="231844"/>
                        <a:pt x="135327" y="231844"/>
                      </a:cubicBezTo>
                      <a:cubicBezTo>
                        <a:pt x="128751" y="222664"/>
                        <a:pt x="123490" y="213484"/>
                        <a:pt x="122175" y="201682"/>
                      </a:cubicBezTo>
                      <a:cubicBezTo>
                        <a:pt x="122175" y="201682"/>
                        <a:pt x="122175" y="201682"/>
                        <a:pt x="49843" y="201682"/>
                      </a:cubicBezTo>
                      <a:cubicBezTo>
                        <a:pt x="49843" y="201682"/>
                        <a:pt x="49843" y="201682"/>
                        <a:pt x="49843" y="183322"/>
                      </a:cubicBezTo>
                      <a:cubicBezTo>
                        <a:pt x="49843" y="183322"/>
                        <a:pt x="49843" y="183322"/>
                        <a:pt x="120860" y="183322"/>
                      </a:cubicBezTo>
                      <a:cubicBezTo>
                        <a:pt x="122175" y="172831"/>
                        <a:pt x="124806" y="162339"/>
                        <a:pt x="131381" y="153159"/>
                      </a:cubicBezTo>
                      <a:cubicBezTo>
                        <a:pt x="131381" y="153159"/>
                        <a:pt x="131381" y="153159"/>
                        <a:pt x="49843" y="153159"/>
                      </a:cubicBezTo>
                      <a:cubicBezTo>
                        <a:pt x="49843" y="153159"/>
                        <a:pt x="49843" y="153159"/>
                        <a:pt x="49843" y="134800"/>
                      </a:cubicBezTo>
                      <a:cubicBezTo>
                        <a:pt x="49843" y="134800"/>
                        <a:pt x="49843" y="134800"/>
                        <a:pt x="147163" y="134800"/>
                      </a:cubicBezTo>
                      <a:cubicBezTo>
                        <a:pt x="174781" y="111194"/>
                        <a:pt x="216865" y="112506"/>
                        <a:pt x="243168" y="138734"/>
                      </a:cubicBezTo>
                      <a:cubicBezTo>
                        <a:pt x="269471" y="164962"/>
                        <a:pt x="270786" y="202993"/>
                        <a:pt x="251059" y="231844"/>
                      </a:cubicBezTo>
                      <a:cubicBezTo>
                        <a:pt x="251059" y="231844"/>
                        <a:pt x="251059" y="231844"/>
                        <a:pt x="264210" y="243647"/>
                      </a:cubicBezTo>
                      <a:cubicBezTo>
                        <a:pt x="264210" y="243647"/>
                        <a:pt x="264210" y="243647"/>
                        <a:pt x="272101" y="238401"/>
                      </a:cubicBezTo>
                      <a:cubicBezTo>
                        <a:pt x="272101" y="238401"/>
                        <a:pt x="272101" y="238401"/>
                        <a:pt x="290513" y="256761"/>
                      </a:cubicBezTo>
                      <a:cubicBezTo>
                        <a:pt x="290513" y="256761"/>
                        <a:pt x="290513" y="256761"/>
                        <a:pt x="290513" y="28575"/>
                      </a:cubicBezTo>
                      <a:cubicBezTo>
                        <a:pt x="290513" y="28575"/>
                        <a:pt x="290513" y="28575"/>
                        <a:pt x="22225" y="28575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311721" y="0"/>
                      </a:cubicBezTo>
                      <a:cubicBezTo>
                        <a:pt x="311721" y="0"/>
                        <a:pt x="311721" y="0"/>
                        <a:pt x="311721" y="278479"/>
                      </a:cubicBezTo>
                      <a:cubicBezTo>
                        <a:pt x="311721" y="278479"/>
                        <a:pt x="311721" y="278479"/>
                        <a:pt x="338138" y="304875"/>
                      </a:cubicBezTo>
                      <a:cubicBezTo>
                        <a:pt x="338138" y="304875"/>
                        <a:pt x="338138" y="316753"/>
                        <a:pt x="330213" y="325992"/>
                      </a:cubicBezTo>
                      <a:cubicBezTo>
                        <a:pt x="320967" y="336550"/>
                        <a:pt x="307759" y="335230"/>
                        <a:pt x="307759" y="335230"/>
                      </a:cubicBezTo>
                      <a:cubicBezTo>
                        <a:pt x="307759" y="335230"/>
                        <a:pt x="307759" y="335230"/>
                        <a:pt x="262850" y="291677"/>
                      </a:cubicBezTo>
                      <a:cubicBezTo>
                        <a:pt x="262850" y="291677"/>
                        <a:pt x="262850" y="291677"/>
                        <a:pt x="0" y="291677"/>
                      </a:cubicBezTo>
                      <a:cubicBezTo>
                        <a:pt x="0" y="291677"/>
                        <a:pt x="0" y="29167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7710155" y="4108628"/>
              <a:ext cx="3203336" cy="1014984"/>
              <a:chOff x="8119730" y="4108628"/>
              <a:chExt cx="3203336" cy="101498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9358204" y="422664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bg1">
                          <a:lumMod val="50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119730" y="4108628"/>
                <a:ext cx="1014984" cy="1014984"/>
                <a:chOff x="8119730" y="4108628"/>
                <a:chExt cx="1014984" cy="1014984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8121471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弧形 13"/>
                <p:cNvSpPr/>
                <p:nvPr/>
              </p:nvSpPr>
              <p:spPr>
                <a:xfrm>
                  <a:off x="8119730" y="4108628"/>
                  <a:ext cx="1014984" cy="1014984"/>
                </a:xfrm>
                <a:prstGeom prst="arc">
                  <a:avLst>
                    <a:gd name="adj1" fmla="val 16200000"/>
                    <a:gd name="adj2" fmla="val 8711261"/>
                  </a:avLst>
                </a:prstGeom>
                <a:ln w="1016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8456437" y="4373878"/>
                  <a:ext cx="341570" cy="479552"/>
                </a:xfrm>
                <a:custGeom>
                  <a:avLst/>
                  <a:gdLst>
                    <a:gd name="connsiteX0" fmla="*/ 65297 w 239713"/>
                    <a:gd name="connsiteY0" fmla="*/ 242888 h 336550"/>
                    <a:gd name="connsiteX1" fmla="*/ 176003 w 239713"/>
                    <a:gd name="connsiteY1" fmla="*/ 242888 h 336550"/>
                    <a:gd name="connsiteX2" fmla="*/ 190500 w 239713"/>
                    <a:gd name="connsiteY2" fmla="*/ 257856 h 336550"/>
                    <a:gd name="connsiteX3" fmla="*/ 176003 w 239713"/>
                    <a:gd name="connsiteY3" fmla="*/ 271463 h 336550"/>
                    <a:gd name="connsiteX4" fmla="*/ 65297 w 239713"/>
                    <a:gd name="connsiteY4" fmla="*/ 271463 h 336550"/>
                    <a:gd name="connsiteX5" fmla="*/ 50800 w 239713"/>
                    <a:gd name="connsiteY5" fmla="*/ 257856 h 336550"/>
                    <a:gd name="connsiteX6" fmla="*/ 65297 w 239713"/>
                    <a:gd name="connsiteY6" fmla="*/ 242888 h 336550"/>
                    <a:gd name="connsiteX7" fmla="*/ 65297 w 239713"/>
                    <a:gd name="connsiteY7" fmla="*/ 173038 h 336550"/>
                    <a:gd name="connsiteX8" fmla="*/ 176003 w 239713"/>
                    <a:gd name="connsiteY8" fmla="*/ 173038 h 336550"/>
                    <a:gd name="connsiteX9" fmla="*/ 190500 w 239713"/>
                    <a:gd name="connsiteY9" fmla="*/ 187326 h 336550"/>
                    <a:gd name="connsiteX10" fmla="*/ 176003 w 239713"/>
                    <a:gd name="connsiteY10" fmla="*/ 201613 h 336550"/>
                    <a:gd name="connsiteX11" fmla="*/ 65297 w 239713"/>
                    <a:gd name="connsiteY11" fmla="*/ 201613 h 336550"/>
                    <a:gd name="connsiteX12" fmla="*/ 50800 w 239713"/>
                    <a:gd name="connsiteY12" fmla="*/ 187326 h 336550"/>
                    <a:gd name="connsiteX13" fmla="*/ 65297 w 239713"/>
                    <a:gd name="connsiteY13" fmla="*/ 173038 h 336550"/>
                    <a:gd name="connsiteX14" fmla="*/ 65297 w 239713"/>
                    <a:gd name="connsiteY14" fmla="*/ 101600 h 336550"/>
                    <a:gd name="connsiteX15" fmla="*/ 176003 w 239713"/>
                    <a:gd name="connsiteY15" fmla="*/ 101600 h 336550"/>
                    <a:gd name="connsiteX16" fmla="*/ 190500 w 239713"/>
                    <a:gd name="connsiteY16" fmla="*/ 115888 h 336550"/>
                    <a:gd name="connsiteX17" fmla="*/ 176003 w 239713"/>
                    <a:gd name="connsiteY17" fmla="*/ 130175 h 336550"/>
                    <a:gd name="connsiteX18" fmla="*/ 65297 w 239713"/>
                    <a:gd name="connsiteY18" fmla="*/ 130175 h 336550"/>
                    <a:gd name="connsiteX19" fmla="*/ 50800 w 239713"/>
                    <a:gd name="connsiteY19" fmla="*/ 115888 h 336550"/>
                    <a:gd name="connsiteX20" fmla="*/ 65297 w 239713"/>
                    <a:gd name="connsiteY20" fmla="*/ 101600 h 336550"/>
                    <a:gd name="connsiteX21" fmla="*/ 31221 w 239713"/>
                    <a:gd name="connsiteY21" fmla="*/ 66675 h 336550"/>
                    <a:gd name="connsiteX22" fmla="*/ 28575 w 239713"/>
                    <a:gd name="connsiteY22" fmla="*/ 70614 h 336550"/>
                    <a:gd name="connsiteX23" fmla="*/ 28575 w 239713"/>
                    <a:gd name="connsiteY23" fmla="*/ 306937 h 336550"/>
                    <a:gd name="connsiteX24" fmla="*/ 31221 w 239713"/>
                    <a:gd name="connsiteY24" fmla="*/ 309563 h 336550"/>
                    <a:gd name="connsiteX25" fmla="*/ 208492 w 239713"/>
                    <a:gd name="connsiteY25" fmla="*/ 309563 h 336550"/>
                    <a:gd name="connsiteX26" fmla="*/ 211138 w 239713"/>
                    <a:gd name="connsiteY26" fmla="*/ 306937 h 336550"/>
                    <a:gd name="connsiteX27" fmla="*/ 211138 w 239713"/>
                    <a:gd name="connsiteY27" fmla="*/ 70614 h 336550"/>
                    <a:gd name="connsiteX28" fmla="*/ 208492 w 239713"/>
                    <a:gd name="connsiteY28" fmla="*/ 66675 h 336550"/>
                    <a:gd name="connsiteX29" fmla="*/ 31221 w 239713"/>
                    <a:gd name="connsiteY29" fmla="*/ 66675 h 336550"/>
                    <a:gd name="connsiteX30" fmla="*/ 105753 w 239713"/>
                    <a:gd name="connsiteY30" fmla="*/ 28575 h 336550"/>
                    <a:gd name="connsiteX31" fmla="*/ 103188 w 239713"/>
                    <a:gd name="connsiteY31" fmla="*/ 31221 h 336550"/>
                    <a:gd name="connsiteX32" fmla="*/ 103188 w 239713"/>
                    <a:gd name="connsiteY32" fmla="*/ 36513 h 336550"/>
                    <a:gd name="connsiteX33" fmla="*/ 136526 w 239713"/>
                    <a:gd name="connsiteY33" fmla="*/ 36513 h 336550"/>
                    <a:gd name="connsiteX34" fmla="*/ 136526 w 239713"/>
                    <a:gd name="connsiteY34" fmla="*/ 31221 h 336550"/>
                    <a:gd name="connsiteX35" fmla="*/ 133962 w 239713"/>
                    <a:gd name="connsiteY35" fmla="*/ 28575 h 336550"/>
                    <a:gd name="connsiteX36" fmla="*/ 105753 w 239713"/>
                    <a:gd name="connsiteY36" fmla="*/ 28575 h 336550"/>
                    <a:gd name="connsiteX37" fmla="*/ 105368 w 239713"/>
                    <a:gd name="connsiteY37" fmla="*/ 0 h 336550"/>
                    <a:gd name="connsiteX38" fmla="*/ 134345 w 239713"/>
                    <a:gd name="connsiteY38" fmla="*/ 0 h 336550"/>
                    <a:gd name="connsiteX39" fmla="*/ 165955 w 239713"/>
                    <a:gd name="connsiteY39" fmla="*/ 31552 h 336550"/>
                    <a:gd name="connsiteX40" fmla="*/ 165955 w 239713"/>
                    <a:gd name="connsiteY40" fmla="*/ 36810 h 336550"/>
                    <a:gd name="connsiteX41" fmla="*/ 208103 w 239713"/>
                    <a:gd name="connsiteY41" fmla="*/ 36810 h 336550"/>
                    <a:gd name="connsiteX42" fmla="*/ 239713 w 239713"/>
                    <a:gd name="connsiteY42" fmla="*/ 68362 h 336550"/>
                    <a:gd name="connsiteX43" fmla="*/ 239713 w 239713"/>
                    <a:gd name="connsiteY43" fmla="*/ 304998 h 336550"/>
                    <a:gd name="connsiteX44" fmla="*/ 206786 w 239713"/>
                    <a:gd name="connsiteY44" fmla="*/ 336550 h 336550"/>
                    <a:gd name="connsiteX45" fmla="*/ 31610 w 239713"/>
                    <a:gd name="connsiteY45" fmla="*/ 336550 h 336550"/>
                    <a:gd name="connsiteX46" fmla="*/ 0 w 239713"/>
                    <a:gd name="connsiteY46" fmla="*/ 304998 h 336550"/>
                    <a:gd name="connsiteX47" fmla="*/ 0 w 239713"/>
                    <a:gd name="connsiteY47" fmla="*/ 68362 h 336550"/>
                    <a:gd name="connsiteX48" fmla="*/ 31610 w 239713"/>
                    <a:gd name="connsiteY48" fmla="*/ 36810 h 336550"/>
                    <a:gd name="connsiteX49" fmla="*/ 73758 w 239713"/>
                    <a:gd name="connsiteY49" fmla="*/ 36810 h 336550"/>
                    <a:gd name="connsiteX50" fmla="*/ 73758 w 239713"/>
                    <a:gd name="connsiteY50" fmla="*/ 31552 h 336550"/>
                    <a:gd name="connsiteX51" fmla="*/ 105368 w 239713"/>
                    <a:gd name="connsiteY51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39713" h="336550">
                      <a:moveTo>
                        <a:pt x="65297" y="242888"/>
                      </a:moveTo>
                      <a:cubicBezTo>
                        <a:pt x="65297" y="242888"/>
                        <a:pt x="65297" y="242888"/>
                        <a:pt x="176003" y="242888"/>
                      </a:cubicBezTo>
                      <a:cubicBezTo>
                        <a:pt x="183911" y="242888"/>
                        <a:pt x="190500" y="249692"/>
                        <a:pt x="190500" y="257856"/>
                      </a:cubicBezTo>
                      <a:cubicBezTo>
                        <a:pt x="190500" y="266020"/>
                        <a:pt x="183911" y="271463"/>
                        <a:pt x="176003" y="271463"/>
                      </a:cubicBezTo>
                      <a:cubicBezTo>
                        <a:pt x="176003" y="271463"/>
                        <a:pt x="176003" y="271463"/>
                        <a:pt x="65297" y="271463"/>
                      </a:cubicBezTo>
                      <a:cubicBezTo>
                        <a:pt x="57390" y="271463"/>
                        <a:pt x="50800" y="266020"/>
                        <a:pt x="50800" y="257856"/>
                      </a:cubicBezTo>
                      <a:cubicBezTo>
                        <a:pt x="50800" y="249692"/>
                        <a:pt x="57390" y="242888"/>
                        <a:pt x="65297" y="242888"/>
                      </a:cubicBezTo>
                      <a:close/>
                      <a:moveTo>
                        <a:pt x="65297" y="173038"/>
                      </a:moveTo>
                      <a:cubicBezTo>
                        <a:pt x="65297" y="173038"/>
                        <a:pt x="65297" y="173038"/>
                        <a:pt x="176003" y="173038"/>
                      </a:cubicBezTo>
                      <a:cubicBezTo>
                        <a:pt x="183911" y="173038"/>
                        <a:pt x="190500" y="179532"/>
                        <a:pt x="190500" y="187326"/>
                      </a:cubicBezTo>
                      <a:cubicBezTo>
                        <a:pt x="190500" y="195119"/>
                        <a:pt x="183911" y="201613"/>
                        <a:pt x="176003" y="201613"/>
                      </a:cubicBezTo>
                      <a:cubicBezTo>
                        <a:pt x="176003" y="201613"/>
                        <a:pt x="176003" y="201613"/>
                        <a:pt x="65297" y="201613"/>
                      </a:cubicBezTo>
                      <a:cubicBezTo>
                        <a:pt x="57390" y="201613"/>
                        <a:pt x="50800" y="195119"/>
                        <a:pt x="50800" y="187326"/>
                      </a:cubicBezTo>
                      <a:cubicBezTo>
                        <a:pt x="50800" y="179532"/>
                        <a:pt x="57390" y="173038"/>
                        <a:pt x="65297" y="173038"/>
                      </a:cubicBezTo>
                      <a:close/>
                      <a:moveTo>
                        <a:pt x="65297" y="101600"/>
                      </a:moveTo>
                      <a:cubicBezTo>
                        <a:pt x="65297" y="101600"/>
                        <a:pt x="65297" y="101600"/>
                        <a:pt x="176003" y="101600"/>
                      </a:cubicBezTo>
                      <a:cubicBezTo>
                        <a:pt x="183911" y="101600"/>
                        <a:pt x="190500" y="108094"/>
                        <a:pt x="190500" y="115888"/>
                      </a:cubicBezTo>
                      <a:cubicBezTo>
                        <a:pt x="190500" y="123681"/>
                        <a:pt x="183911" y="130175"/>
                        <a:pt x="176003" y="130175"/>
                      </a:cubicBezTo>
                      <a:cubicBezTo>
                        <a:pt x="176003" y="130175"/>
                        <a:pt x="176003" y="130175"/>
                        <a:pt x="65297" y="130175"/>
                      </a:cubicBezTo>
                      <a:cubicBezTo>
                        <a:pt x="57390" y="130175"/>
                        <a:pt x="50800" y="123681"/>
                        <a:pt x="50800" y="115888"/>
                      </a:cubicBezTo>
                      <a:cubicBezTo>
                        <a:pt x="50800" y="108094"/>
                        <a:pt x="57390" y="101600"/>
                        <a:pt x="65297" y="101600"/>
                      </a:cubicBezTo>
                      <a:close/>
                      <a:moveTo>
                        <a:pt x="31221" y="66675"/>
                      </a:moveTo>
                      <a:cubicBezTo>
                        <a:pt x="29898" y="66675"/>
                        <a:pt x="28575" y="67988"/>
                        <a:pt x="28575" y="70614"/>
                      </a:cubicBezTo>
                      <a:cubicBezTo>
                        <a:pt x="28575" y="70614"/>
                        <a:pt x="28575" y="70614"/>
                        <a:pt x="28575" y="306937"/>
                      </a:cubicBezTo>
                      <a:cubicBezTo>
                        <a:pt x="28575" y="308250"/>
                        <a:pt x="29898" y="309563"/>
                        <a:pt x="31221" y="309563"/>
                      </a:cubicBezTo>
                      <a:cubicBezTo>
                        <a:pt x="31221" y="309563"/>
                        <a:pt x="31221" y="309563"/>
                        <a:pt x="208492" y="309563"/>
                      </a:cubicBezTo>
                      <a:cubicBezTo>
                        <a:pt x="209815" y="309563"/>
                        <a:pt x="211138" y="308250"/>
                        <a:pt x="211138" y="306937"/>
                      </a:cubicBezTo>
                      <a:lnTo>
                        <a:pt x="211138" y="70614"/>
                      </a:lnTo>
                      <a:cubicBezTo>
                        <a:pt x="211138" y="67988"/>
                        <a:pt x="209815" y="66675"/>
                        <a:pt x="208492" y="66675"/>
                      </a:cubicBezTo>
                      <a:cubicBezTo>
                        <a:pt x="208492" y="66675"/>
                        <a:pt x="208492" y="66675"/>
                        <a:pt x="31221" y="66675"/>
                      </a:cubicBezTo>
                      <a:close/>
                      <a:moveTo>
                        <a:pt x="105753" y="28575"/>
                      </a:moveTo>
                      <a:cubicBezTo>
                        <a:pt x="104470" y="28575"/>
                        <a:pt x="103188" y="29898"/>
                        <a:pt x="103188" y="31221"/>
                      </a:cubicBezTo>
                      <a:cubicBezTo>
                        <a:pt x="103188" y="31221"/>
                        <a:pt x="103188" y="31221"/>
                        <a:pt x="103188" y="36513"/>
                      </a:cubicBezTo>
                      <a:cubicBezTo>
                        <a:pt x="103188" y="36513"/>
                        <a:pt x="103188" y="36513"/>
                        <a:pt x="136526" y="36513"/>
                      </a:cubicBezTo>
                      <a:cubicBezTo>
                        <a:pt x="136526" y="36513"/>
                        <a:pt x="136526" y="36513"/>
                        <a:pt x="136526" y="31221"/>
                      </a:cubicBezTo>
                      <a:cubicBezTo>
                        <a:pt x="136526" y="29898"/>
                        <a:pt x="135244" y="28575"/>
                        <a:pt x="133962" y="28575"/>
                      </a:cubicBezTo>
                      <a:cubicBezTo>
                        <a:pt x="133962" y="28575"/>
                        <a:pt x="133962" y="28575"/>
                        <a:pt x="105753" y="28575"/>
                      </a:cubicBezTo>
                      <a:close/>
                      <a:moveTo>
                        <a:pt x="105368" y="0"/>
                      </a:moveTo>
                      <a:cubicBezTo>
                        <a:pt x="105368" y="0"/>
                        <a:pt x="105368" y="0"/>
                        <a:pt x="134345" y="0"/>
                      </a:cubicBezTo>
                      <a:cubicBezTo>
                        <a:pt x="151467" y="0"/>
                        <a:pt x="165955" y="14461"/>
                        <a:pt x="165955" y="31552"/>
                      </a:cubicBezTo>
                      <a:cubicBezTo>
                        <a:pt x="165955" y="31552"/>
                        <a:pt x="165955" y="31552"/>
                        <a:pt x="165955" y="36810"/>
                      </a:cubicBezTo>
                      <a:cubicBezTo>
                        <a:pt x="165955" y="36810"/>
                        <a:pt x="165955" y="36810"/>
                        <a:pt x="208103" y="36810"/>
                      </a:cubicBezTo>
                      <a:cubicBezTo>
                        <a:pt x="225225" y="36810"/>
                        <a:pt x="239713" y="51271"/>
                        <a:pt x="239713" y="68362"/>
                      </a:cubicBezTo>
                      <a:cubicBezTo>
                        <a:pt x="239713" y="68362"/>
                        <a:pt x="239713" y="68362"/>
                        <a:pt x="239713" y="304998"/>
                      </a:cubicBezTo>
                      <a:cubicBezTo>
                        <a:pt x="238396" y="322089"/>
                        <a:pt x="223908" y="336550"/>
                        <a:pt x="206786" y="336550"/>
                      </a:cubicBezTo>
                      <a:cubicBezTo>
                        <a:pt x="206786" y="336550"/>
                        <a:pt x="206786" y="336550"/>
                        <a:pt x="31610" y="336550"/>
                      </a:cubicBezTo>
                      <a:cubicBezTo>
                        <a:pt x="14488" y="336550"/>
                        <a:pt x="0" y="322089"/>
                        <a:pt x="0" y="304998"/>
                      </a:cubicBezTo>
                      <a:cubicBezTo>
                        <a:pt x="0" y="304998"/>
                        <a:pt x="0" y="304998"/>
                        <a:pt x="0" y="68362"/>
                      </a:cubicBezTo>
                      <a:cubicBezTo>
                        <a:pt x="0" y="51271"/>
                        <a:pt x="14488" y="36810"/>
                        <a:pt x="31610" y="36810"/>
                      </a:cubicBezTo>
                      <a:cubicBezTo>
                        <a:pt x="31610" y="36810"/>
                        <a:pt x="31610" y="36810"/>
                        <a:pt x="73758" y="36810"/>
                      </a:cubicBezTo>
                      <a:cubicBezTo>
                        <a:pt x="73758" y="36810"/>
                        <a:pt x="73758" y="36810"/>
                        <a:pt x="73758" y="31552"/>
                      </a:cubicBezTo>
                      <a:cubicBezTo>
                        <a:pt x="73758" y="14461"/>
                        <a:pt x="88246" y="0"/>
                        <a:pt x="10536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7" name="矩形 6"/>
          <p:cNvSpPr/>
          <p:nvPr/>
        </p:nvSpPr>
        <p:spPr>
          <a:xfrm>
            <a:off x="3549111" y="4084843"/>
            <a:ext cx="2065888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8" name="矩形 7"/>
          <p:cNvSpPr/>
          <p:nvPr/>
        </p:nvSpPr>
        <p:spPr>
          <a:xfrm>
            <a:off x="3549111" y="3842709"/>
            <a:ext cx="2065888" cy="20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7" y="1038397"/>
            <a:ext cx="4864540" cy="326142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341147" y="3815077"/>
            <a:ext cx="1642972" cy="48474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" name="圆角矩形 12"/>
          <p:cNvSpPr/>
          <p:nvPr/>
        </p:nvSpPr>
        <p:spPr>
          <a:xfrm>
            <a:off x="6984119" y="3815077"/>
            <a:ext cx="1981046" cy="48474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914872" y="3918952"/>
            <a:ext cx="667135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charset="-122"/>
                <a:ea typeface="冬青黑体简体中文 W3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7727069" y="3918952"/>
            <a:ext cx="666628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charset="-122"/>
                <a:ea typeface="冬青黑体简体中文 W3" charset="-122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5276938" y="1240329"/>
            <a:ext cx="1305069" cy="25441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76938" y="1457703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276938" y="2242275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 rot="2700000">
            <a:off x="1942825" y="1867837"/>
            <a:ext cx="1427485" cy="1428002"/>
          </a:xfrm>
          <a:prstGeom prst="ellipse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17654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</a:p>
        </p:txBody>
      </p:sp>
      <p:sp>
        <p:nvSpPr>
          <p:cNvPr id="20" name="文本框 26"/>
          <p:cNvSpPr txBox="1"/>
          <p:nvPr/>
        </p:nvSpPr>
        <p:spPr>
          <a:xfrm>
            <a:off x="417654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21397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03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413385" y="-183832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9755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/>
          <p:cNvGrpSpPr/>
          <p:nvPr/>
        </p:nvGrpSpPr>
        <p:grpSpPr>
          <a:xfrm>
            <a:off x="3159098" y="1425051"/>
            <a:ext cx="2876386" cy="3099885"/>
            <a:chOff x="4212131" y="1900069"/>
            <a:chExt cx="3835181" cy="4133180"/>
          </a:xfrm>
        </p:grpSpPr>
        <p:grpSp>
          <p:nvGrpSpPr>
            <p:cNvPr id="41" name="Group 3"/>
            <p:cNvGrpSpPr/>
            <p:nvPr/>
          </p:nvGrpSpPr>
          <p:grpSpPr>
            <a:xfrm>
              <a:off x="4552399" y="2854190"/>
              <a:ext cx="3148281" cy="3179059"/>
              <a:chOff x="0" y="0"/>
              <a:chExt cx="5203768" cy="5780105"/>
            </a:xfrm>
          </p:grpSpPr>
          <p:grpSp>
            <p:nvGrpSpPr>
              <p:cNvPr id="55" name="Group 4"/>
              <p:cNvGrpSpPr/>
              <p:nvPr/>
            </p:nvGrpSpPr>
            <p:grpSpPr>
              <a:xfrm>
                <a:off x="0" y="217101"/>
                <a:ext cx="5203768" cy="2532386"/>
                <a:chOff x="0" y="-1"/>
                <a:chExt cx="5203768" cy="2532385"/>
              </a:xfrm>
            </p:grpSpPr>
            <p:sp>
              <p:nvSpPr>
                <p:cNvPr id="59" name="Freeform: Shape 8"/>
                <p:cNvSpPr/>
                <p:nvPr/>
              </p:nvSpPr>
              <p:spPr>
                <a:xfrm>
                  <a:off x="2855722" y="15030"/>
                  <a:ext cx="2348046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534" y="19583"/>
                      </a:moveTo>
                      <a:cubicBezTo>
                        <a:pt x="17809" y="19583"/>
                        <a:pt x="19909" y="20285"/>
                        <a:pt x="21600" y="21469"/>
                      </a:cubicBezTo>
                      <a:cubicBezTo>
                        <a:pt x="21162" y="10211"/>
                        <a:pt x="11843" y="1073"/>
                        <a:pt x="0" y="0"/>
                      </a:cubicBezTo>
                      <a:cubicBezTo>
                        <a:pt x="5747" y="5427"/>
                        <a:pt x="9297" y="12893"/>
                        <a:pt x="9297" y="21135"/>
                      </a:cubicBezTo>
                      <a:cubicBezTo>
                        <a:pt x="9297" y="21290"/>
                        <a:pt x="9293" y="21445"/>
                        <a:pt x="9290" y="21600"/>
                      </a:cubicBezTo>
                      <a:cubicBezTo>
                        <a:pt x="11011" y="20338"/>
                        <a:pt x="13177" y="19583"/>
                        <a:pt x="15534" y="195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Freeform: Shape 9"/>
                <p:cNvSpPr/>
                <p:nvPr/>
              </p:nvSpPr>
              <p:spPr>
                <a:xfrm>
                  <a:off x="0" y="15030"/>
                  <a:ext cx="2348031" cy="2510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469"/>
                      </a:moveTo>
                      <a:cubicBezTo>
                        <a:pt x="1691" y="20285"/>
                        <a:pt x="3791" y="19583"/>
                        <a:pt x="6066" y="19583"/>
                      </a:cubicBezTo>
                      <a:cubicBezTo>
                        <a:pt x="8422" y="19583"/>
                        <a:pt x="10589" y="20338"/>
                        <a:pt x="12310" y="21600"/>
                      </a:cubicBezTo>
                      <a:cubicBezTo>
                        <a:pt x="12307" y="21445"/>
                        <a:pt x="12302" y="21290"/>
                        <a:pt x="12302" y="21135"/>
                      </a:cubicBezTo>
                      <a:cubicBezTo>
                        <a:pt x="12302" y="12893"/>
                        <a:pt x="15853" y="5427"/>
                        <a:pt x="21600" y="0"/>
                      </a:cubicBezTo>
                      <a:cubicBezTo>
                        <a:pt x="9757" y="1073"/>
                        <a:pt x="438" y="10211"/>
                        <a:pt x="0" y="214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Freeform: Shape 10"/>
                <p:cNvSpPr/>
                <p:nvPr/>
              </p:nvSpPr>
              <p:spPr>
                <a:xfrm>
                  <a:off x="1412830" y="-1"/>
                  <a:ext cx="2381042" cy="253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971" y="552"/>
                      </a:moveTo>
                      <a:cubicBezTo>
                        <a:pt x="3186" y="6043"/>
                        <a:pt x="0" y="12939"/>
                        <a:pt x="0" y="20667"/>
                      </a:cubicBezTo>
                      <a:cubicBezTo>
                        <a:pt x="0" y="20769"/>
                        <a:pt x="2" y="20870"/>
                        <a:pt x="4" y="20971"/>
                      </a:cubicBezTo>
                      <a:lnTo>
                        <a:pt x="7" y="21118"/>
                      </a:lnTo>
                      <a:lnTo>
                        <a:pt x="15" y="21600"/>
                      </a:lnTo>
                      <a:cubicBezTo>
                        <a:pt x="2750" y="20042"/>
                        <a:pt x="6575" y="19074"/>
                        <a:pt x="10809" y="19074"/>
                      </a:cubicBezTo>
                      <a:cubicBezTo>
                        <a:pt x="15034" y="19074"/>
                        <a:pt x="18852" y="20038"/>
                        <a:pt x="21585" y="21590"/>
                      </a:cubicBezTo>
                      <a:lnTo>
                        <a:pt x="21593" y="21118"/>
                      </a:lnTo>
                      <a:lnTo>
                        <a:pt x="21596" y="20971"/>
                      </a:lnTo>
                      <a:cubicBezTo>
                        <a:pt x="21598" y="20870"/>
                        <a:pt x="21600" y="20769"/>
                        <a:pt x="21600" y="20667"/>
                      </a:cubicBezTo>
                      <a:cubicBezTo>
                        <a:pt x="21600" y="12939"/>
                        <a:pt x="18414" y="6043"/>
                        <a:pt x="12629" y="552"/>
                      </a:cubicBezTo>
                      <a:lnTo>
                        <a:pt x="12151" y="101"/>
                      </a:lnTo>
                      <a:cubicBezTo>
                        <a:pt x="11900" y="52"/>
                        <a:pt x="11318" y="0"/>
                        <a:pt x="10736" y="0"/>
                      </a:cubicBezTo>
                      <a:cubicBezTo>
                        <a:pt x="10197" y="1"/>
                        <a:pt x="9688" y="56"/>
                        <a:pt x="9445" y="101"/>
                      </a:cubicBezTo>
                      <a:cubicBezTo>
                        <a:pt x="9445" y="101"/>
                        <a:pt x="8971" y="552"/>
                        <a:pt x="8971" y="55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6" name="Group 5"/>
              <p:cNvGrpSpPr/>
              <p:nvPr/>
            </p:nvGrpSpPr>
            <p:grpSpPr>
              <a:xfrm>
                <a:off x="1653312" y="0"/>
                <a:ext cx="1032075" cy="5780105"/>
                <a:chOff x="0" y="0"/>
                <a:chExt cx="1032073" cy="5780103"/>
              </a:xfrm>
            </p:grpSpPr>
            <p:sp>
              <p:nvSpPr>
                <p:cNvPr id="57" name="Freeform: Shape 6"/>
                <p:cNvSpPr/>
                <p:nvPr/>
              </p:nvSpPr>
              <p:spPr>
                <a:xfrm>
                  <a:off x="0" y="2520983"/>
                  <a:ext cx="1032073" cy="32591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23" y="0"/>
                      </a:moveTo>
                      <a:cubicBezTo>
                        <a:pt x="18126" y="20"/>
                        <a:pt x="18131" y="4565"/>
                        <a:pt x="18134" y="9105"/>
                      </a:cubicBezTo>
                      <a:cubicBezTo>
                        <a:pt x="18138" y="13860"/>
                        <a:pt x="18140" y="18611"/>
                        <a:pt x="18140" y="18612"/>
                      </a:cubicBezTo>
                      <a:cubicBezTo>
                        <a:pt x="18140" y="19133"/>
                        <a:pt x="17470" y="19607"/>
                        <a:pt x="16387" y="19949"/>
                      </a:cubicBezTo>
                      <a:cubicBezTo>
                        <a:pt x="15305" y="20292"/>
                        <a:pt x="13811" y="20504"/>
                        <a:pt x="12163" y="20504"/>
                      </a:cubicBezTo>
                      <a:lnTo>
                        <a:pt x="9437" y="20504"/>
                      </a:lnTo>
                      <a:cubicBezTo>
                        <a:pt x="7789" y="20504"/>
                        <a:pt x="6295" y="20292"/>
                        <a:pt x="5213" y="19949"/>
                      </a:cubicBezTo>
                      <a:cubicBezTo>
                        <a:pt x="4130" y="19607"/>
                        <a:pt x="3460" y="19133"/>
                        <a:pt x="3460" y="18612"/>
                      </a:cubicBezTo>
                      <a:lnTo>
                        <a:pt x="3460" y="17947"/>
                      </a:lnTo>
                      <a:lnTo>
                        <a:pt x="0" y="17947"/>
                      </a:lnTo>
                      <a:lnTo>
                        <a:pt x="0" y="18612"/>
                      </a:lnTo>
                      <a:cubicBezTo>
                        <a:pt x="0" y="19433"/>
                        <a:pt x="1062" y="20181"/>
                        <a:pt x="2772" y="20722"/>
                      </a:cubicBezTo>
                      <a:cubicBezTo>
                        <a:pt x="4483" y="21264"/>
                        <a:pt x="6842" y="21600"/>
                        <a:pt x="9437" y="21600"/>
                      </a:cubicBezTo>
                      <a:lnTo>
                        <a:pt x="12163" y="21600"/>
                      </a:lnTo>
                      <a:cubicBezTo>
                        <a:pt x="14758" y="21600"/>
                        <a:pt x="17117" y="21264"/>
                        <a:pt x="18828" y="20722"/>
                      </a:cubicBezTo>
                      <a:cubicBezTo>
                        <a:pt x="20538" y="20181"/>
                        <a:pt x="21600" y="19433"/>
                        <a:pt x="21600" y="18612"/>
                      </a:cubicBezTo>
                      <a:cubicBezTo>
                        <a:pt x="21600" y="18611"/>
                        <a:pt x="21598" y="13860"/>
                        <a:pt x="21595" y="9105"/>
                      </a:cubicBezTo>
                      <a:cubicBezTo>
                        <a:pt x="21593" y="4565"/>
                        <a:pt x="21589" y="20"/>
                        <a:pt x="21587" y="0"/>
                      </a:cubicBezTo>
                      <a:lnTo>
                        <a:pt x="18123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Rectangle 7"/>
                <p:cNvSpPr/>
                <p:nvPr/>
              </p:nvSpPr>
              <p:spPr>
                <a:xfrm>
                  <a:off x="901806" y="0"/>
                  <a:ext cx="71395" cy="178625"/>
                </a:xfrm>
                <a:prstGeom prst="rect">
                  <a:avLst/>
                </a:pr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2" name="Group 11"/>
            <p:cNvGrpSpPr/>
            <p:nvPr/>
          </p:nvGrpSpPr>
          <p:grpSpPr>
            <a:xfrm>
              <a:off x="4212131" y="1900069"/>
              <a:ext cx="3835181" cy="1441964"/>
              <a:chOff x="-1" y="0"/>
              <a:chExt cx="6339142" cy="2621751"/>
            </a:xfrm>
          </p:grpSpPr>
          <p:sp>
            <p:nvSpPr>
              <p:cNvPr id="50" name="Freeform: Shape 12"/>
              <p:cNvSpPr/>
              <p:nvPr/>
            </p:nvSpPr>
            <p:spPr>
              <a:xfrm>
                <a:off x="-1" y="1357297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13"/>
              <p:cNvSpPr/>
              <p:nvPr/>
            </p:nvSpPr>
            <p:spPr>
              <a:xfrm>
                <a:off x="115278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: Shape 14"/>
              <p:cNvSpPr/>
              <p:nvPr/>
            </p:nvSpPr>
            <p:spPr>
              <a:xfrm>
                <a:off x="5317053" y="1357297"/>
                <a:ext cx="1022088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15"/>
              <p:cNvSpPr/>
              <p:nvPr/>
            </p:nvSpPr>
            <p:spPr>
              <a:xfrm>
                <a:off x="2663787" y="0"/>
                <a:ext cx="1011567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16"/>
              <p:cNvSpPr/>
              <p:nvPr/>
            </p:nvSpPr>
            <p:spPr>
              <a:xfrm>
                <a:off x="4164271" y="353219"/>
                <a:ext cx="1022089" cy="12644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7" h="21600" extrusionOk="0">
                    <a:moveTo>
                      <a:pt x="3163" y="18980"/>
                    </a:moveTo>
                    <a:cubicBezTo>
                      <a:pt x="1208" y="17359"/>
                      <a:pt x="3" y="15121"/>
                      <a:pt x="0" y="12653"/>
                    </a:cubicBezTo>
                    <a:cubicBezTo>
                      <a:pt x="-3" y="10068"/>
                      <a:pt x="1252" y="7771"/>
                      <a:pt x="3465" y="6076"/>
                    </a:cubicBezTo>
                    <a:lnTo>
                      <a:pt x="10799" y="0"/>
                    </a:lnTo>
                    <a:lnTo>
                      <a:pt x="18412" y="6308"/>
                    </a:lnTo>
                    <a:cubicBezTo>
                      <a:pt x="20379" y="7929"/>
                      <a:pt x="21597" y="10173"/>
                      <a:pt x="21597" y="12653"/>
                    </a:cubicBezTo>
                    <a:cubicBezTo>
                      <a:pt x="21597" y="17594"/>
                      <a:pt x="16762" y="21599"/>
                      <a:pt x="10799" y="21600"/>
                    </a:cubicBezTo>
                    <a:cubicBezTo>
                      <a:pt x="7817" y="21600"/>
                      <a:pt x="5116" y="20599"/>
                      <a:pt x="3163" y="1898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: Shape 17"/>
            <p:cNvSpPr/>
            <p:nvPr/>
          </p:nvSpPr>
          <p:spPr bwMode="auto">
            <a:xfrm>
              <a:off x="5990749" y="2115218"/>
              <a:ext cx="259862" cy="258737"/>
            </a:xfrm>
            <a:custGeom>
              <a:avLst/>
              <a:gdLst/>
              <a:ahLst/>
              <a:cxnLst>
                <a:cxn ang="0">
                  <a:pos x="268" y="0"/>
                </a:cxn>
                <a:cxn ang="0">
                  <a:pos x="57" y="30"/>
                </a:cxn>
                <a:cxn ang="0">
                  <a:pos x="61" y="30"/>
                </a:cxn>
                <a:cxn ang="0">
                  <a:pos x="61" y="214"/>
                </a:cxn>
                <a:cxn ang="0">
                  <a:pos x="46" y="211"/>
                </a:cxn>
                <a:cxn ang="0">
                  <a:pos x="0" y="257"/>
                </a:cxn>
                <a:cxn ang="0">
                  <a:pos x="46" y="302"/>
                </a:cxn>
                <a:cxn ang="0">
                  <a:pos x="91" y="257"/>
                </a:cxn>
                <a:cxn ang="0">
                  <a:pos x="88" y="242"/>
                </a:cxn>
                <a:cxn ang="0">
                  <a:pos x="91" y="242"/>
                </a:cxn>
                <a:cxn ang="0">
                  <a:pos x="91" y="117"/>
                </a:cxn>
                <a:cxn ang="0">
                  <a:pos x="242" y="95"/>
                </a:cxn>
                <a:cxn ang="0">
                  <a:pos x="242" y="184"/>
                </a:cxn>
                <a:cxn ang="0">
                  <a:pos x="227" y="181"/>
                </a:cxn>
                <a:cxn ang="0">
                  <a:pos x="182" y="226"/>
                </a:cxn>
                <a:cxn ang="0">
                  <a:pos x="227" y="272"/>
                </a:cxn>
                <a:cxn ang="0">
                  <a:pos x="273" y="226"/>
                </a:cxn>
                <a:cxn ang="0">
                  <a:pos x="269" y="211"/>
                </a:cxn>
                <a:cxn ang="0">
                  <a:pos x="273" y="211"/>
                </a:cxn>
                <a:cxn ang="0">
                  <a:pos x="273" y="60"/>
                </a:cxn>
                <a:cxn ang="0">
                  <a:pos x="277" y="60"/>
                </a:cxn>
                <a:cxn ang="0">
                  <a:pos x="268" y="0"/>
                </a:cxn>
              </a:cxnLst>
              <a:rect l="0" t="0" r="r" b="b"/>
              <a:pathLst>
                <a:path w="277" h="302">
                  <a:moveTo>
                    <a:pt x="268" y="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14"/>
                    <a:pt x="61" y="214"/>
                    <a:pt x="61" y="214"/>
                  </a:cubicBezTo>
                  <a:cubicBezTo>
                    <a:pt x="56" y="213"/>
                    <a:pt x="51" y="211"/>
                    <a:pt x="46" y="211"/>
                  </a:cubicBezTo>
                  <a:cubicBezTo>
                    <a:pt x="21" y="211"/>
                    <a:pt x="0" y="232"/>
                    <a:pt x="0" y="257"/>
                  </a:cubicBezTo>
                  <a:cubicBezTo>
                    <a:pt x="0" y="282"/>
                    <a:pt x="21" y="302"/>
                    <a:pt x="46" y="302"/>
                  </a:cubicBezTo>
                  <a:cubicBezTo>
                    <a:pt x="71" y="302"/>
                    <a:pt x="91" y="282"/>
                    <a:pt x="91" y="257"/>
                  </a:cubicBezTo>
                  <a:cubicBezTo>
                    <a:pt x="91" y="251"/>
                    <a:pt x="90" y="246"/>
                    <a:pt x="88" y="242"/>
                  </a:cubicBezTo>
                  <a:cubicBezTo>
                    <a:pt x="91" y="242"/>
                    <a:pt x="91" y="242"/>
                    <a:pt x="91" y="242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242" y="95"/>
                    <a:pt x="242" y="95"/>
                    <a:pt x="242" y="95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38" y="182"/>
                    <a:pt x="233" y="181"/>
                    <a:pt x="227" y="181"/>
                  </a:cubicBezTo>
                  <a:cubicBezTo>
                    <a:pt x="202" y="181"/>
                    <a:pt x="182" y="201"/>
                    <a:pt x="182" y="226"/>
                  </a:cubicBezTo>
                  <a:cubicBezTo>
                    <a:pt x="182" y="252"/>
                    <a:pt x="202" y="272"/>
                    <a:pt x="227" y="272"/>
                  </a:cubicBezTo>
                  <a:cubicBezTo>
                    <a:pt x="252" y="272"/>
                    <a:pt x="273" y="252"/>
                    <a:pt x="273" y="226"/>
                  </a:cubicBezTo>
                  <a:cubicBezTo>
                    <a:pt x="273" y="221"/>
                    <a:pt x="271" y="216"/>
                    <a:pt x="269" y="211"/>
                  </a:cubicBezTo>
                  <a:cubicBezTo>
                    <a:pt x="273" y="211"/>
                    <a:pt x="273" y="211"/>
                    <a:pt x="273" y="211"/>
                  </a:cubicBezTo>
                  <a:cubicBezTo>
                    <a:pt x="273" y="60"/>
                    <a:pt x="273" y="60"/>
                    <a:pt x="273" y="60"/>
                  </a:cubicBezTo>
                  <a:cubicBezTo>
                    <a:pt x="277" y="60"/>
                    <a:pt x="277" y="60"/>
                    <a:pt x="277" y="60"/>
                  </a:cubicBezTo>
                  <a:cubicBezTo>
                    <a:pt x="268" y="0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18"/>
            <p:cNvSpPr/>
            <p:nvPr/>
          </p:nvSpPr>
          <p:spPr bwMode="auto">
            <a:xfrm>
              <a:off x="5065156" y="2361653"/>
              <a:ext cx="295297" cy="217318"/>
            </a:xfrm>
            <a:custGeom>
              <a:avLst/>
              <a:gdLst/>
              <a:ahLst/>
              <a:cxnLst>
                <a:cxn ang="0">
                  <a:pos x="259" y="87"/>
                </a:cxn>
                <a:cxn ang="0">
                  <a:pos x="281" y="65"/>
                </a:cxn>
                <a:cxn ang="0">
                  <a:pos x="303" y="87"/>
                </a:cxn>
                <a:cxn ang="0">
                  <a:pos x="281" y="108"/>
                </a:cxn>
                <a:cxn ang="0">
                  <a:pos x="259" y="87"/>
                </a:cxn>
                <a:cxn ang="0">
                  <a:pos x="237" y="22"/>
                </a:cxn>
                <a:cxn ang="0">
                  <a:pos x="212" y="0"/>
                </a:cxn>
                <a:cxn ang="0">
                  <a:pos x="133" y="0"/>
                </a:cxn>
                <a:cxn ang="0">
                  <a:pos x="108" y="22"/>
                </a:cxn>
                <a:cxn ang="0">
                  <a:pos x="65" y="22"/>
                </a:cxn>
                <a:cxn ang="0">
                  <a:pos x="0" y="87"/>
                </a:cxn>
                <a:cxn ang="0">
                  <a:pos x="0" y="216"/>
                </a:cxn>
                <a:cxn ang="0">
                  <a:pos x="65" y="281"/>
                </a:cxn>
                <a:cxn ang="0">
                  <a:pos x="281" y="281"/>
                </a:cxn>
                <a:cxn ang="0">
                  <a:pos x="346" y="216"/>
                </a:cxn>
                <a:cxn ang="0">
                  <a:pos x="346" y="87"/>
                </a:cxn>
                <a:cxn ang="0">
                  <a:pos x="281" y="22"/>
                </a:cxn>
                <a:cxn ang="0">
                  <a:pos x="237" y="22"/>
                </a:cxn>
                <a:cxn ang="0">
                  <a:pos x="175" y="87"/>
                </a:cxn>
                <a:cxn ang="0">
                  <a:pos x="238" y="153"/>
                </a:cxn>
                <a:cxn ang="0">
                  <a:pos x="172" y="216"/>
                </a:cxn>
                <a:cxn ang="0">
                  <a:pos x="108" y="152"/>
                </a:cxn>
                <a:cxn ang="0">
                  <a:pos x="175" y="87"/>
                </a:cxn>
              </a:cxnLst>
              <a:rect l="0" t="0" r="r" b="b"/>
              <a:pathLst>
                <a:path w="346" h="281">
                  <a:moveTo>
                    <a:pt x="259" y="87"/>
                  </a:moveTo>
                  <a:cubicBezTo>
                    <a:pt x="259" y="75"/>
                    <a:pt x="269" y="65"/>
                    <a:pt x="281" y="65"/>
                  </a:cubicBezTo>
                  <a:cubicBezTo>
                    <a:pt x="293" y="65"/>
                    <a:pt x="303" y="75"/>
                    <a:pt x="303" y="87"/>
                  </a:cubicBezTo>
                  <a:cubicBezTo>
                    <a:pt x="303" y="99"/>
                    <a:pt x="293" y="108"/>
                    <a:pt x="281" y="108"/>
                  </a:cubicBezTo>
                  <a:cubicBezTo>
                    <a:pt x="269" y="108"/>
                    <a:pt x="259" y="99"/>
                    <a:pt x="259" y="87"/>
                  </a:cubicBezTo>
                  <a:close/>
                  <a:moveTo>
                    <a:pt x="237" y="22"/>
                  </a:moveTo>
                  <a:cubicBezTo>
                    <a:pt x="237" y="1"/>
                    <a:pt x="226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9" y="0"/>
                    <a:pt x="108" y="1"/>
                    <a:pt x="108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32" y="22"/>
                    <a:pt x="0" y="54"/>
                    <a:pt x="0" y="87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49"/>
                    <a:pt x="32" y="281"/>
                    <a:pt x="65" y="281"/>
                  </a:cubicBezTo>
                  <a:cubicBezTo>
                    <a:pt x="281" y="281"/>
                    <a:pt x="281" y="281"/>
                    <a:pt x="281" y="281"/>
                  </a:cubicBezTo>
                  <a:cubicBezTo>
                    <a:pt x="313" y="281"/>
                    <a:pt x="346" y="249"/>
                    <a:pt x="346" y="216"/>
                  </a:cubicBezTo>
                  <a:cubicBezTo>
                    <a:pt x="346" y="87"/>
                    <a:pt x="346" y="87"/>
                    <a:pt x="346" y="87"/>
                  </a:cubicBezTo>
                  <a:cubicBezTo>
                    <a:pt x="346" y="54"/>
                    <a:pt x="313" y="22"/>
                    <a:pt x="281" y="22"/>
                  </a:cubicBezTo>
                  <a:cubicBezTo>
                    <a:pt x="237" y="22"/>
                    <a:pt x="237" y="22"/>
                    <a:pt x="237" y="22"/>
                  </a:cubicBezTo>
                  <a:close/>
                  <a:moveTo>
                    <a:pt x="175" y="87"/>
                  </a:moveTo>
                  <a:cubicBezTo>
                    <a:pt x="210" y="87"/>
                    <a:pt x="238" y="117"/>
                    <a:pt x="238" y="153"/>
                  </a:cubicBezTo>
                  <a:cubicBezTo>
                    <a:pt x="238" y="188"/>
                    <a:pt x="207" y="216"/>
                    <a:pt x="172" y="216"/>
                  </a:cubicBezTo>
                  <a:cubicBezTo>
                    <a:pt x="138" y="216"/>
                    <a:pt x="108" y="187"/>
                    <a:pt x="108" y="152"/>
                  </a:cubicBezTo>
                  <a:cubicBezTo>
                    <a:pt x="108" y="116"/>
                    <a:pt x="141" y="87"/>
                    <a:pt x="175" y="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: Shape 19"/>
            <p:cNvSpPr/>
            <p:nvPr/>
          </p:nvSpPr>
          <p:spPr bwMode="auto">
            <a:xfrm>
              <a:off x="4391814" y="2966204"/>
              <a:ext cx="265769" cy="149567"/>
            </a:xfrm>
            <a:custGeom>
              <a:avLst/>
              <a:gdLst/>
              <a:ahLst/>
              <a:cxnLst>
                <a:cxn ang="0">
                  <a:pos x="248" y="193"/>
                </a:cxn>
                <a:cxn ang="0">
                  <a:pos x="248" y="193"/>
                </a:cxn>
                <a:cxn ang="0">
                  <a:pos x="72" y="193"/>
                </a:cxn>
                <a:cxn ang="0">
                  <a:pos x="72" y="193"/>
                </a:cxn>
                <a:cxn ang="0">
                  <a:pos x="0" y="116"/>
                </a:cxn>
                <a:cxn ang="0">
                  <a:pos x="78" y="39"/>
                </a:cxn>
                <a:cxn ang="0">
                  <a:pos x="96" y="41"/>
                </a:cxn>
                <a:cxn ang="0">
                  <a:pos x="164" y="0"/>
                </a:cxn>
                <a:cxn ang="0">
                  <a:pos x="241" y="66"/>
                </a:cxn>
                <a:cxn ang="0">
                  <a:pos x="247" y="66"/>
                </a:cxn>
                <a:cxn ang="0">
                  <a:pos x="311" y="129"/>
                </a:cxn>
                <a:cxn ang="0">
                  <a:pos x="248" y="193"/>
                </a:cxn>
              </a:cxnLst>
              <a:rect l="0" t="0" r="r" b="b"/>
              <a:pathLst>
                <a:path w="311" h="193">
                  <a:moveTo>
                    <a:pt x="248" y="193"/>
                  </a:moveTo>
                  <a:cubicBezTo>
                    <a:pt x="248" y="193"/>
                    <a:pt x="248" y="193"/>
                    <a:pt x="248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32" y="190"/>
                    <a:pt x="0" y="156"/>
                    <a:pt x="0" y="116"/>
                  </a:cubicBezTo>
                  <a:cubicBezTo>
                    <a:pt x="0" y="73"/>
                    <a:pt x="35" y="39"/>
                    <a:pt x="78" y="39"/>
                  </a:cubicBezTo>
                  <a:cubicBezTo>
                    <a:pt x="84" y="39"/>
                    <a:pt x="90" y="40"/>
                    <a:pt x="96" y="41"/>
                  </a:cubicBezTo>
                  <a:cubicBezTo>
                    <a:pt x="109" y="17"/>
                    <a:pt x="135" y="0"/>
                    <a:pt x="164" y="0"/>
                  </a:cubicBezTo>
                  <a:cubicBezTo>
                    <a:pt x="203" y="0"/>
                    <a:pt x="236" y="29"/>
                    <a:pt x="241" y="66"/>
                  </a:cubicBezTo>
                  <a:cubicBezTo>
                    <a:pt x="243" y="66"/>
                    <a:pt x="245" y="66"/>
                    <a:pt x="247" y="66"/>
                  </a:cubicBezTo>
                  <a:cubicBezTo>
                    <a:pt x="282" y="66"/>
                    <a:pt x="311" y="94"/>
                    <a:pt x="311" y="129"/>
                  </a:cubicBezTo>
                  <a:cubicBezTo>
                    <a:pt x="311" y="164"/>
                    <a:pt x="283" y="192"/>
                    <a:pt x="248" y="19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20"/>
            <p:cNvGrpSpPr/>
            <p:nvPr/>
          </p:nvGrpSpPr>
          <p:grpSpPr>
            <a:xfrm>
              <a:off x="6928114" y="2399383"/>
              <a:ext cx="262955" cy="164907"/>
              <a:chOff x="857250" y="2541588"/>
              <a:chExt cx="296863" cy="204788"/>
            </a:xfrm>
            <a:solidFill>
              <a:srgbClr val="FFFFFF"/>
            </a:solidFill>
          </p:grpSpPr>
          <p:sp>
            <p:nvSpPr>
              <p:cNvPr id="48" name="Freeform: Shape 21"/>
              <p:cNvSpPr/>
              <p:nvPr/>
            </p:nvSpPr>
            <p:spPr bwMode="auto">
              <a:xfrm>
                <a:off x="857250" y="2541588"/>
                <a:ext cx="204788" cy="204788"/>
              </a:xfrm>
              <a:custGeom>
                <a:avLst/>
                <a:gdLst/>
                <a:ahLst/>
                <a:cxnLst>
                  <a:cxn ang="0">
                    <a:pos x="73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0" y="72"/>
                  </a:cxn>
                  <a:cxn ang="0">
                    <a:pos x="7" y="80"/>
                  </a:cxn>
                  <a:cxn ang="0">
                    <a:pos x="73" y="80"/>
                  </a:cxn>
                  <a:cxn ang="0">
                    <a:pos x="80" y="72"/>
                  </a:cxn>
                  <a:cxn ang="0">
                    <a:pos x="80" y="7"/>
                  </a:cxn>
                  <a:cxn ang="0">
                    <a:pos x="73" y="0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6"/>
                      <a:pt x="3" y="80"/>
                      <a:pt x="7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7" y="80"/>
                      <a:pt x="80" y="76"/>
                      <a:pt x="80" y="72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0" y="3"/>
                      <a:pt x="77" y="0"/>
                      <a:pt x="7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22"/>
              <p:cNvSpPr/>
              <p:nvPr/>
            </p:nvSpPr>
            <p:spPr bwMode="auto">
              <a:xfrm>
                <a:off x="1079500" y="2566988"/>
                <a:ext cx="74613" cy="150813"/>
              </a:xfrm>
              <a:custGeom>
                <a:avLst/>
                <a:gdLst/>
                <a:ahLst/>
                <a:cxnLst>
                  <a:cxn ang="0">
                    <a:pos x="23" y="2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43"/>
                  </a:cxn>
                  <a:cxn ang="0">
                    <a:pos x="10" y="49"/>
                  </a:cxn>
                  <a:cxn ang="0">
                    <a:pos x="23" y="57"/>
                  </a:cxn>
                  <a:cxn ang="0">
                    <a:pos x="29" y="53"/>
                  </a:cxn>
                  <a:cxn ang="0">
                    <a:pos x="29" y="6"/>
                  </a:cxn>
                  <a:cxn ang="0">
                    <a:pos x="23" y="2"/>
                  </a:cxn>
                </a:cxnLst>
                <a:rect l="0" t="0" r="r" b="b"/>
                <a:pathLst>
                  <a:path w="29" h="59">
                    <a:moveTo>
                      <a:pt x="23" y="2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7" y="12"/>
                      <a:pt x="3" y="14"/>
                      <a:pt x="0" y="16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3" y="45"/>
                      <a:pt x="7" y="47"/>
                      <a:pt x="10" y="4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9"/>
                      <a:pt x="29" y="57"/>
                      <a:pt x="29" y="53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2"/>
                      <a:pt x="26" y="0"/>
                      <a:pt x="2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" name="Freeform: Shape 23"/>
            <p:cNvSpPr/>
            <p:nvPr/>
          </p:nvSpPr>
          <p:spPr bwMode="auto">
            <a:xfrm>
              <a:off x="7584110" y="2938392"/>
              <a:ext cx="292346" cy="229207"/>
            </a:xfrm>
            <a:custGeom>
              <a:avLst/>
              <a:gdLst/>
              <a:ahLst/>
              <a:cxnLst>
                <a:cxn ang="0">
                  <a:pos x="95" y="7"/>
                </a:cxn>
                <a:cxn ang="0">
                  <a:pos x="95" y="14"/>
                </a:cxn>
                <a:cxn ang="0">
                  <a:pos x="15" y="36"/>
                </a:cxn>
                <a:cxn ang="0">
                  <a:pos x="0" y="28"/>
                </a:cxn>
                <a:cxn ang="0">
                  <a:pos x="0" y="72"/>
                </a:cxn>
                <a:cxn ang="0">
                  <a:pos x="15" y="65"/>
                </a:cxn>
                <a:cxn ang="0">
                  <a:pos x="24" y="67"/>
                </a:cxn>
                <a:cxn ang="0">
                  <a:pos x="21" y="76"/>
                </a:cxn>
                <a:cxn ang="0">
                  <a:pos x="29" y="89"/>
                </a:cxn>
                <a:cxn ang="0">
                  <a:pos x="50" y="95"/>
                </a:cxn>
                <a:cxn ang="0">
                  <a:pos x="53" y="95"/>
                </a:cxn>
                <a:cxn ang="0">
                  <a:pos x="64" y="87"/>
                </a:cxn>
                <a:cxn ang="0">
                  <a:pos x="66" y="78"/>
                </a:cxn>
                <a:cxn ang="0">
                  <a:pos x="95" y="86"/>
                </a:cxn>
                <a:cxn ang="0">
                  <a:pos x="95" y="94"/>
                </a:cxn>
                <a:cxn ang="0">
                  <a:pos x="117" y="101"/>
                </a:cxn>
                <a:cxn ang="0">
                  <a:pos x="117" y="0"/>
                </a:cxn>
                <a:cxn ang="0">
                  <a:pos x="95" y="7"/>
                </a:cxn>
                <a:cxn ang="0">
                  <a:pos x="57" y="85"/>
                </a:cxn>
                <a:cxn ang="0">
                  <a:pos x="52" y="88"/>
                </a:cxn>
                <a:cxn ang="0">
                  <a:pos x="31" y="82"/>
                </a:cxn>
                <a:cxn ang="0">
                  <a:pos x="28" y="78"/>
                </a:cxn>
                <a:cxn ang="0">
                  <a:pos x="31" y="69"/>
                </a:cxn>
                <a:cxn ang="0">
                  <a:pos x="59" y="77"/>
                </a:cxn>
                <a:cxn ang="0">
                  <a:pos x="57" y="85"/>
                </a:cxn>
                <a:cxn ang="0">
                  <a:pos x="95" y="50"/>
                </a:cxn>
                <a:cxn ang="0">
                  <a:pos x="15" y="50"/>
                </a:cxn>
                <a:cxn ang="0">
                  <a:pos x="15" y="43"/>
                </a:cxn>
                <a:cxn ang="0">
                  <a:pos x="95" y="21"/>
                </a:cxn>
                <a:cxn ang="0">
                  <a:pos x="95" y="50"/>
                </a:cxn>
                <a:cxn ang="0">
                  <a:pos x="109" y="50"/>
                </a:cxn>
                <a:cxn ang="0">
                  <a:pos x="102" y="50"/>
                </a:cxn>
                <a:cxn ang="0">
                  <a:pos x="102" y="14"/>
                </a:cxn>
                <a:cxn ang="0">
                  <a:pos x="109" y="14"/>
                </a:cxn>
                <a:cxn ang="0">
                  <a:pos x="109" y="50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52558" y="1275101"/>
            <a:ext cx="2299146" cy="2922241"/>
            <a:chOff x="6252558" y="1275101"/>
            <a:chExt cx="2299146" cy="2922241"/>
          </a:xfrm>
        </p:grpSpPr>
        <p:grpSp>
          <p:nvGrpSpPr>
            <p:cNvPr id="5" name="Group 31"/>
            <p:cNvGrpSpPr/>
            <p:nvPr/>
          </p:nvGrpSpPr>
          <p:grpSpPr>
            <a:xfrm>
              <a:off x="8185907" y="1275101"/>
              <a:ext cx="365797" cy="366220"/>
              <a:chOff x="10914543" y="1700136"/>
              <a:chExt cx="487729" cy="488293"/>
            </a:xfrm>
          </p:grpSpPr>
          <p:sp>
            <p:nvSpPr>
              <p:cNvPr id="39" name="Rectangle 36"/>
              <p:cNvSpPr/>
              <p:nvPr/>
            </p:nvSpPr>
            <p:spPr>
              <a:xfrm>
                <a:off x="10914543" y="1700136"/>
                <a:ext cx="487729" cy="488293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45"/>
              <p:cNvSpPr/>
              <p:nvPr/>
            </p:nvSpPr>
            <p:spPr bwMode="auto">
              <a:xfrm>
                <a:off x="11025523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32"/>
            <p:cNvGrpSpPr/>
            <p:nvPr/>
          </p:nvGrpSpPr>
          <p:grpSpPr>
            <a:xfrm>
              <a:off x="8185907" y="2514426"/>
              <a:ext cx="365797" cy="366220"/>
              <a:chOff x="10914543" y="3352569"/>
              <a:chExt cx="487729" cy="488293"/>
            </a:xfrm>
          </p:grpSpPr>
          <p:sp>
            <p:nvSpPr>
              <p:cNvPr id="37" name="Rectangle 39"/>
              <p:cNvSpPr/>
              <p:nvPr/>
            </p:nvSpPr>
            <p:spPr>
              <a:xfrm>
                <a:off x="10914543" y="3352569"/>
                <a:ext cx="487729" cy="488293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46"/>
              <p:cNvSpPr/>
              <p:nvPr/>
            </p:nvSpPr>
            <p:spPr bwMode="auto">
              <a:xfrm>
                <a:off x="11024181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37"/>
            <p:cNvGrpSpPr/>
            <p:nvPr/>
          </p:nvGrpSpPr>
          <p:grpSpPr>
            <a:xfrm>
              <a:off x="8185907" y="3551011"/>
              <a:ext cx="365797" cy="366220"/>
              <a:chOff x="10914543" y="4734683"/>
              <a:chExt cx="487729" cy="488293"/>
            </a:xfrm>
          </p:grpSpPr>
          <p:sp>
            <p:nvSpPr>
              <p:cNvPr id="35" name="Rectangle 42"/>
              <p:cNvSpPr/>
              <p:nvPr/>
            </p:nvSpPr>
            <p:spPr>
              <a:xfrm>
                <a:off x="10914543" y="4734683"/>
                <a:ext cx="487729" cy="48829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47"/>
              <p:cNvSpPr/>
              <p:nvPr/>
            </p:nvSpPr>
            <p:spPr bwMode="auto">
              <a:xfrm>
                <a:off x="11028476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66"/>
            <p:cNvGrpSpPr/>
            <p:nvPr/>
          </p:nvGrpSpPr>
          <p:grpSpPr>
            <a:xfrm>
              <a:off x="6252558" y="1275101"/>
              <a:ext cx="1840243" cy="646331"/>
              <a:chOff x="8048478" y="1829593"/>
              <a:chExt cx="2130757" cy="861775"/>
            </a:xfrm>
          </p:grpSpPr>
          <p:sp>
            <p:nvSpPr>
              <p:cNvPr id="31" name="Rectangle 67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2" name="TextBox 68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Group 72"/>
            <p:cNvGrpSpPr/>
            <p:nvPr/>
          </p:nvGrpSpPr>
          <p:grpSpPr>
            <a:xfrm>
              <a:off x="6252558" y="2514426"/>
              <a:ext cx="1840243" cy="646331"/>
              <a:chOff x="8048478" y="1829593"/>
              <a:chExt cx="2130757" cy="861775"/>
            </a:xfrm>
          </p:grpSpPr>
          <p:sp>
            <p:nvSpPr>
              <p:cNvPr id="27" name="Rectangle 73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TextBox 74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Group 78"/>
            <p:cNvGrpSpPr/>
            <p:nvPr/>
          </p:nvGrpSpPr>
          <p:grpSpPr>
            <a:xfrm>
              <a:off x="6252558" y="3551011"/>
              <a:ext cx="1840243" cy="646331"/>
              <a:chOff x="8048478" y="1829593"/>
              <a:chExt cx="2130757" cy="861775"/>
            </a:xfrm>
          </p:grpSpPr>
          <p:sp>
            <p:nvSpPr>
              <p:cNvPr id="23" name="Rectangle 79"/>
              <p:cNvSpPr/>
              <p:nvPr/>
            </p:nvSpPr>
            <p:spPr>
              <a:xfrm>
                <a:off x="8048478" y="2137370"/>
                <a:ext cx="2130757" cy="553998"/>
              </a:xfrm>
              <a:prstGeom prst="rect">
                <a:avLst/>
              </a:prstGeom>
            </p:spPr>
            <p:txBody>
              <a:bodyPr wrap="square" rIns="360000" anchor="t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4" name="TextBox 80"/>
              <p:cNvSpPr txBox="1"/>
              <p:nvPr/>
            </p:nvSpPr>
            <p:spPr>
              <a:xfrm>
                <a:off x="8847919" y="1829593"/>
                <a:ext cx="1331316" cy="307777"/>
              </a:xfrm>
              <a:prstGeom prst="rect">
                <a:avLst/>
              </a:prstGeom>
              <a:noFill/>
            </p:spPr>
            <p:txBody>
              <a:bodyPr wrap="none" rIns="360000" anchor="t" anchorCtr="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85851" y="1275101"/>
            <a:ext cx="2128520" cy="2901851"/>
            <a:chOff x="785851" y="1275101"/>
            <a:chExt cx="2128520" cy="2901851"/>
          </a:xfrm>
        </p:grpSpPr>
        <p:grpSp>
          <p:nvGrpSpPr>
            <p:cNvPr id="8" name="Group 57"/>
            <p:cNvGrpSpPr/>
            <p:nvPr/>
          </p:nvGrpSpPr>
          <p:grpSpPr>
            <a:xfrm>
              <a:off x="1121825" y="1275101"/>
              <a:ext cx="1792546" cy="646331"/>
              <a:chOff x="2100456" y="1829593"/>
              <a:chExt cx="2130757" cy="861775"/>
            </a:xfrm>
          </p:grpSpPr>
          <p:sp>
            <p:nvSpPr>
              <p:cNvPr id="33" name="Rectangle 60"/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4" name="TextBox 63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0" name="Group 69"/>
            <p:cNvGrpSpPr/>
            <p:nvPr/>
          </p:nvGrpSpPr>
          <p:grpSpPr>
            <a:xfrm>
              <a:off x="1121825" y="2514426"/>
              <a:ext cx="1792546" cy="646331"/>
              <a:chOff x="2100456" y="1829593"/>
              <a:chExt cx="2130757" cy="861775"/>
            </a:xfrm>
          </p:grpSpPr>
          <p:sp>
            <p:nvSpPr>
              <p:cNvPr id="29" name="Rectangle 70"/>
              <p:cNvSpPr/>
              <p:nvPr/>
            </p:nvSpPr>
            <p:spPr>
              <a:xfrm>
                <a:off x="2100456" y="2137370"/>
                <a:ext cx="2130757" cy="553998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0" name="TextBox 71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Group 75"/>
            <p:cNvGrpSpPr/>
            <p:nvPr/>
          </p:nvGrpSpPr>
          <p:grpSpPr>
            <a:xfrm>
              <a:off x="1121825" y="3551011"/>
              <a:ext cx="1792546" cy="625941"/>
              <a:chOff x="2100456" y="1829593"/>
              <a:chExt cx="2130757" cy="834588"/>
            </a:xfrm>
          </p:grpSpPr>
          <p:sp>
            <p:nvSpPr>
              <p:cNvPr id="25" name="Rectangle 76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6" name="TextBox 77"/>
              <p:cNvSpPr txBox="1"/>
              <p:nvPr/>
            </p:nvSpPr>
            <p:spPr>
              <a:xfrm>
                <a:off x="2104277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>
              <a:off x="785851" y="1275101"/>
              <a:ext cx="365797" cy="366220"/>
              <a:chOff x="809384" y="1700136"/>
              <a:chExt cx="487729" cy="488293"/>
            </a:xfrm>
          </p:grpSpPr>
          <p:sp>
            <p:nvSpPr>
              <p:cNvPr id="21" name="Rectangle 82"/>
              <p:cNvSpPr/>
              <p:nvPr/>
            </p:nvSpPr>
            <p:spPr>
              <a:xfrm>
                <a:off x="809384" y="1700136"/>
                <a:ext cx="487729" cy="488293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: Shape 83"/>
              <p:cNvSpPr/>
              <p:nvPr/>
            </p:nvSpPr>
            <p:spPr bwMode="auto">
              <a:xfrm>
                <a:off x="920364" y="1862021"/>
                <a:ext cx="265769" cy="164523"/>
              </a:xfrm>
              <a:custGeom>
                <a:avLst/>
                <a:gdLst/>
                <a:ahLst/>
                <a:cxnLst>
                  <a:cxn ang="0">
                    <a:pos x="248" y="193"/>
                  </a:cxn>
                  <a:cxn ang="0">
                    <a:pos x="248" y="193"/>
                  </a:cxn>
                  <a:cxn ang="0">
                    <a:pos x="72" y="193"/>
                  </a:cxn>
                  <a:cxn ang="0">
                    <a:pos x="72" y="193"/>
                  </a:cxn>
                  <a:cxn ang="0">
                    <a:pos x="0" y="116"/>
                  </a:cxn>
                  <a:cxn ang="0">
                    <a:pos x="78" y="39"/>
                  </a:cxn>
                  <a:cxn ang="0">
                    <a:pos x="96" y="41"/>
                  </a:cxn>
                  <a:cxn ang="0">
                    <a:pos x="164" y="0"/>
                  </a:cxn>
                  <a:cxn ang="0">
                    <a:pos x="241" y="66"/>
                  </a:cxn>
                  <a:cxn ang="0">
                    <a:pos x="247" y="66"/>
                  </a:cxn>
                  <a:cxn ang="0">
                    <a:pos x="311" y="129"/>
                  </a:cxn>
                  <a:cxn ang="0">
                    <a:pos x="248" y="193"/>
                  </a:cxn>
                </a:cxnLst>
                <a:rect l="0" t="0" r="r" b="b"/>
                <a:pathLst>
                  <a:path w="311" h="193">
                    <a:moveTo>
                      <a:pt x="248" y="193"/>
                    </a:moveTo>
                    <a:cubicBezTo>
                      <a:pt x="248" y="193"/>
                      <a:pt x="248" y="193"/>
                      <a:pt x="248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32" y="190"/>
                      <a:pt x="0" y="156"/>
                      <a:pt x="0" y="116"/>
                    </a:cubicBezTo>
                    <a:cubicBezTo>
                      <a:pt x="0" y="73"/>
                      <a:pt x="35" y="39"/>
                      <a:pt x="78" y="39"/>
                    </a:cubicBezTo>
                    <a:cubicBezTo>
                      <a:pt x="84" y="39"/>
                      <a:pt x="90" y="40"/>
                      <a:pt x="96" y="41"/>
                    </a:cubicBezTo>
                    <a:cubicBezTo>
                      <a:pt x="109" y="17"/>
                      <a:pt x="135" y="0"/>
                      <a:pt x="164" y="0"/>
                    </a:cubicBezTo>
                    <a:cubicBezTo>
                      <a:pt x="203" y="0"/>
                      <a:pt x="236" y="29"/>
                      <a:pt x="241" y="66"/>
                    </a:cubicBezTo>
                    <a:cubicBezTo>
                      <a:pt x="243" y="66"/>
                      <a:pt x="245" y="66"/>
                      <a:pt x="247" y="66"/>
                    </a:cubicBezTo>
                    <a:cubicBezTo>
                      <a:pt x="282" y="66"/>
                      <a:pt x="311" y="94"/>
                      <a:pt x="311" y="129"/>
                    </a:cubicBezTo>
                    <a:cubicBezTo>
                      <a:pt x="311" y="164"/>
                      <a:pt x="283" y="192"/>
                      <a:pt x="248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785851" y="2514426"/>
              <a:ext cx="365797" cy="366220"/>
              <a:chOff x="809384" y="3352569"/>
              <a:chExt cx="487729" cy="488293"/>
            </a:xfrm>
          </p:grpSpPr>
          <p:sp>
            <p:nvSpPr>
              <p:cNvPr id="19" name="Rectangle 85"/>
              <p:cNvSpPr/>
              <p:nvPr/>
            </p:nvSpPr>
            <p:spPr>
              <a:xfrm>
                <a:off x="809384" y="3352569"/>
                <a:ext cx="487729" cy="488293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: Shape 86"/>
              <p:cNvSpPr/>
              <p:nvPr/>
            </p:nvSpPr>
            <p:spPr bwMode="auto">
              <a:xfrm>
                <a:off x="919022" y="3488056"/>
                <a:ext cx="268452" cy="217318"/>
              </a:xfrm>
              <a:custGeom>
                <a:avLst/>
                <a:gdLst/>
                <a:ahLst/>
                <a:cxnLst>
                  <a:cxn ang="0">
                    <a:pos x="259" y="87"/>
                  </a:cxn>
                  <a:cxn ang="0">
                    <a:pos x="281" y="65"/>
                  </a:cxn>
                  <a:cxn ang="0">
                    <a:pos x="303" y="87"/>
                  </a:cxn>
                  <a:cxn ang="0">
                    <a:pos x="281" y="108"/>
                  </a:cxn>
                  <a:cxn ang="0">
                    <a:pos x="259" y="87"/>
                  </a:cxn>
                  <a:cxn ang="0">
                    <a:pos x="237" y="22"/>
                  </a:cxn>
                  <a:cxn ang="0">
                    <a:pos x="212" y="0"/>
                  </a:cxn>
                  <a:cxn ang="0">
                    <a:pos x="133" y="0"/>
                  </a:cxn>
                  <a:cxn ang="0">
                    <a:pos x="108" y="22"/>
                  </a:cxn>
                  <a:cxn ang="0">
                    <a:pos x="65" y="22"/>
                  </a:cxn>
                  <a:cxn ang="0">
                    <a:pos x="0" y="87"/>
                  </a:cxn>
                  <a:cxn ang="0">
                    <a:pos x="0" y="216"/>
                  </a:cxn>
                  <a:cxn ang="0">
                    <a:pos x="65" y="281"/>
                  </a:cxn>
                  <a:cxn ang="0">
                    <a:pos x="281" y="281"/>
                  </a:cxn>
                  <a:cxn ang="0">
                    <a:pos x="346" y="216"/>
                  </a:cxn>
                  <a:cxn ang="0">
                    <a:pos x="346" y="87"/>
                  </a:cxn>
                  <a:cxn ang="0">
                    <a:pos x="281" y="22"/>
                  </a:cxn>
                  <a:cxn ang="0">
                    <a:pos x="237" y="22"/>
                  </a:cxn>
                  <a:cxn ang="0">
                    <a:pos x="175" y="87"/>
                  </a:cxn>
                  <a:cxn ang="0">
                    <a:pos x="238" y="153"/>
                  </a:cxn>
                  <a:cxn ang="0">
                    <a:pos x="172" y="216"/>
                  </a:cxn>
                  <a:cxn ang="0">
                    <a:pos x="108" y="152"/>
                  </a:cxn>
                  <a:cxn ang="0">
                    <a:pos x="175" y="87"/>
                  </a:cxn>
                </a:cxnLst>
                <a:rect l="0" t="0" r="r" b="b"/>
                <a:pathLst>
                  <a:path w="346" h="281">
                    <a:moveTo>
                      <a:pt x="259" y="87"/>
                    </a:moveTo>
                    <a:cubicBezTo>
                      <a:pt x="259" y="75"/>
                      <a:pt x="269" y="65"/>
                      <a:pt x="281" y="65"/>
                    </a:cubicBezTo>
                    <a:cubicBezTo>
                      <a:pt x="293" y="65"/>
                      <a:pt x="303" y="75"/>
                      <a:pt x="303" y="87"/>
                    </a:cubicBezTo>
                    <a:cubicBezTo>
                      <a:pt x="303" y="99"/>
                      <a:pt x="293" y="108"/>
                      <a:pt x="281" y="108"/>
                    </a:cubicBezTo>
                    <a:cubicBezTo>
                      <a:pt x="269" y="108"/>
                      <a:pt x="259" y="99"/>
                      <a:pt x="259" y="87"/>
                    </a:cubicBezTo>
                    <a:close/>
                    <a:moveTo>
                      <a:pt x="237" y="22"/>
                    </a:moveTo>
                    <a:cubicBezTo>
                      <a:pt x="237" y="1"/>
                      <a:pt x="226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9" y="0"/>
                      <a:pt x="108" y="1"/>
                      <a:pt x="108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32" y="22"/>
                      <a:pt x="0" y="54"/>
                      <a:pt x="0" y="87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49"/>
                      <a:pt x="32" y="281"/>
                      <a:pt x="65" y="281"/>
                    </a:cubicBezTo>
                    <a:cubicBezTo>
                      <a:pt x="281" y="281"/>
                      <a:pt x="281" y="281"/>
                      <a:pt x="281" y="281"/>
                    </a:cubicBezTo>
                    <a:cubicBezTo>
                      <a:pt x="313" y="281"/>
                      <a:pt x="346" y="249"/>
                      <a:pt x="346" y="216"/>
                    </a:cubicBezTo>
                    <a:cubicBezTo>
                      <a:pt x="346" y="87"/>
                      <a:pt x="346" y="87"/>
                      <a:pt x="346" y="87"/>
                    </a:cubicBezTo>
                    <a:cubicBezTo>
                      <a:pt x="346" y="54"/>
                      <a:pt x="313" y="22"/>
                      <a:pt x="281" y="22"/>
                    </a:cubicBezTo>
                    <a:cubicBezTo>
                      <a:pt x="237" y="22"/>
                      <a:pt x="237" y="22"/>
                      <a:pt x="237" y="22"/>
                    </a:cubicBezTo>
                    <a:close/>
                    <a:moveTo>
                      <a:pt x="175" y="87"/>
                    </a:moveTo>
                    <a:cubicBezTo>
                      <a:pt x="210" y="87"/>
                      <a:pt x="238" y="117"/>
                      <a:pt x="238" y="153"/>
                    </a:cubicBezTo>
                    <a:cubicBezTo>
                      <a:pt x="238" y="188"/>
                      <a:pt x="207" y="216"/>
                      <a:pt x="172" y="216"/>
                    </a:cubicBezTo>
                    <a:cubicBezTo>
                      <a:pt x="138" y="216"/>
                      <a:pt x="108" y="187"/>
                      <a:pt x="108" y="152"/>
                    </a:cubicBezTo>
                    <a:cubicBezTo>
                      <a:pt x="108" y="116"/>
                      <a:pt x="141" y="87"/>
                      <a:pt x="175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41"/>
            <p:cNvGrpSpPr/>
            <p:nvPr/>
          </p:nvGrpSpPr>
          <p:grpSpPr>
            <a:xfrm>
              <a:off x="785851" y="3551011"/>
              <a:ext cx="365797" cy="366220"/>
              <a:chOff x="809384" y="4734683"/>
              <a:chExt cx="487729" cy="488293"/>
            </a:xfrm>
          </p:grpSpPr>
          <p:sp>
            <p:nvSpPr>
              <p:cNvPr id="17" name="Rectangle 88"/>
              <p:cNvSpPr/>
              <p:nvPr/>
            </p:nvSpPr>
            <p:spPr>
              <a:xfrm>
                <a:off x="809384" y="4734683"/>
                <a:ext cx="487729" cy="488293"/>
              </a:xfrm>
              <a:prstGeom prst="rect">
                <a:avLst/>
              </a:pr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: Shape 89"/>
              <p:cNvSpPr/>
              <p:nvPr/>
            </p:nvSpPr>
            <p:spPr bwMode="auto">
              <a:xfrm>
                <a:off x="923317" y="4836524"/>
                <a:ext cx="259862" cy="284610"/>
              </a:xfrm>
              <a:custGeom>
                <a:avLst/>
                <a:gdLst/>
                <a:ahLst/>
                <a:cxnLst>
                  <a:cxn ang="0">
                    <a:pos x="268" y="0"/>
                  </a:cxn>
                  <a:cxn ang="0">
                    <a:pos x="57" y="30"/>
                  </a:cxn>
                  <a:cxn ang="0">
                    <a:pos x="61" y="30"/>
                  </a:cxn>
                  <a:cxn ang="0">
                    <a:pos x="61" y="214"/>
                  </a:cxn>
                  <a:cxn ang="0">
                    <a:pos x="46" y="211"/>
                  </a:cxn>
                  <a:cxn ang="0">
                    <a:pos x="0" y="257"/>
                  </a:cxn>
                  <a:cxn ang="0">
                    <a:pos x="46" y="302"/>
                  </a:cxn>
                  <a:cxn ang="0">
                    <a:pos x="91" y="257"/>
                  </a:cxn>
                  <a:cxn ang="0">
                    <a:pos x="88" y="242"/>
                  </a:cxn>
                  <a:cxn ang="0">
                    <a:pos x="91" y="242"/>
                  </a:cxn>
                  <a:cxn ang="0">
                    <a:pos x="91" y="117"/>
                  </a:cxn>
                  <a:cxn ang="0">
                    <a:pos x="242" y="95"/>
                  </a:cxn>
                  <a:cxn ang="0">
                    <a:pos x="242" y="184"/>
                  </a:cxn>
                  <a:cxn ang="0">
                    <a:pos x="227" y="181"/>
                  </a:cxn>
                  <a:cxn ang="0">
                    <a:pos x="182" y="226"/>
                  </a:cxn>
                  <a:cxn ang="0">
                    <a:pos x="227" y="272"/>
                  </a:cxn>
                  <a:cxn ang="0">
                    <a:pos x="273" y="226"/>
                  </a:cxn>
                  <a:cxn ang="0">
                    <a:pos x="269" y="211"/>
                  </a:cxn>
                  <a:cxn ang="0">
                    <a:pos x="273" y="211"/>
                  </a:cxn>
                  <a:cxn ang="0">
                    <a:pos x="273" y="60"/>
                  </a:cxn>
                  <a:cxn ang="0">
                    <a:pos x="277" y="60"/>
                  </a:cxn>
                  <a:cxn ang="0">
                    <a:pos x="268" y="0"/>
                  </a:cxn>
                </a:cxnLst>
                <a:rect l="0" t="0" r="r" b="b"/>
                <a:pathLst>
                  <a:path w="277" h="302">
                    <a:moveTo>
                      <a:pt x="268" y="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14"/>
                      <a:pt x="61" y="214"/>
                      <a:pt x="61" y="214"/>
                    </a:cubicBezTo>
                    <a:cubicBezTo>
                      <a:pt x="56" y="213"/>
                      <a:pt x="51" y="211"/>
                      <a:pt x="46" y="211"/>
                    </a:cubicBezTo>
                    <a:cubicBezTo>
                      <a:pt x="21" y="211"/>
                      <a:pt x="0" y="232"/>
                      <a:pt x="0" y="257"/>
                    </a:cubicBezTo>
                    <a:cubicBezTo>
                      <a:pt x="0" y="282"/>
                      <a:pt x="21" y="302"/>
                      <a:pt x="46" y="302"/>
                    </a:cubicBezTo>
                    <a:cubicBezTo>
                      <a:pt x="71" y="302"/>
                      <a:pt x="91" y="282"/>
                      <a:pt x="91" y="257"/>
                    </a:cubicBezTo>
                    <a:cubicBezTo>
                      <a:pt x="91" y="251"/>
                      <a:pt x="90" y="246"/>
                      <a:pt x="88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242" y="95"/>
                      <a:pt x="242" y="95"/>
                      <a:pt x="242" y="95"/>
                    </a:cubicBezTo>
                    <a:cubicBezTo>
                      <a:pt x="242" y="184"/>
                      <a:pt x="242" y="184"/>
                      <a:pt x="242" y="184"/>
                    </a:cubicBezTo>
                    <a:cubicBezTo>
                      <a:pt x="238" y="182"/>
                      <a:pt x="233" y="181"/>
                      <a:pt x="227" y="181"/>
                    </a:cubicBezTo>
                    <a:cubicBezTo>
                      <a:pt x="202" y="181"/>
                      <a:pt x="182" y="201"/>
                      <a:pt x="182" y="226"/>
                    </a:cubicBezTo>
                    <a:cubicBezTo>
                      <a:pt x="182" y="252"/>
                      <a:pt x="202" y="272"/>
                      <a:pt x="227" y="272"/>
                    </a:cubicBezTo>
                    <a:cubicBezTo>
                      <a:pt x="252" y="272"/>
                      <a:pt x="273" y="252"/>
                      <a:pt x="273" y="226"/>
                    </a:cubicBezTo>
                    <a:cubicBezTo>
                      <a:pt x="273" y="221"/>
                      <a:pt x="271" y="216"/>
                      <a:pt x="269" y="211"/>
                    </a:cubicBezTo>
                    <a:cubicBezTo>
                      <a:pt x="273" y="211"/>
                      <a:pt x="273" y="211"/>
                      <a:pt x="273" y="211"/>
                    </a:cubicBezTo>
                    <a:cubicBezTo>
                      <a:pt x="273" y="60"/>
                      <a:pt x="273" y="60"/>
                      <a:pt x="273" y="60"/>
                    </a:cubicBezTo>
                    <a:cubicBezTo>
                      <a:pt x="277" y="60"/>
                      <a:pt x="277" y="60"/>
                      <a:pt x="277" y="60"/>
                    </a:cubicBezTo>
                    <a:cubicBezTo>
                      <a:pt x="268" y="0"/>
                      <a:pt x="268" y="0"/>
                      <a:pt x="2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34162" y="937545"/>
            <a:ext cx="2648675" cy="3268410"/>
            <a:chOff x="4330217" y="1250060"/>
            <a:chExt cx="3531566" cy="4357880"/>
          </a:xfrm>
        </p:grpSpPr>
        <p:sp>
          <p:nvSpPr>
            <p:cNvPr id="32" name="任意多边形: 形状 31"/>
            <p:cNvSpPr/>
            <p:nvPr/>
          </p:nvSpPr>
          <p:spPr bwMode="auto">
            <a:xfrm>
              <a:off x="4330217" y="1250060"/>
              <a:ext cx="1465784" cy="571051"/>
            </a:xfrm>
            <a:custGeom>
              <a:avLst/>
              <a:gdLst>
                <a:gd name="T0" fmla="*/ 512 w 536"/>
                <a:gd name="T1" fmla="*/ 0 h 209"/>
                <a:gd name="T2" fmla="*/ 21 w 536"/>
                <a:gd name="T3" fmla="*/ 0 h 209"/>
                <a:gd name="T4" fmla="*/ 19 w 536"/>
                <a:gd name="T5" fmla="*/ 0 h 209"/>
                <a:gd name="T6" fmla="*/ 2 w 536"/>
                <a:gd name="T7" fmla="*/ 18 h 209"/>
                <a:gd name="T8" fmla="*/ 191 w 536"/>
                <a:gd name="T9" fmla="*/ 111 h 209"/>
                <a:gd name="T10" fmla="*/ 321 w 536"/>
                <a:gd name="T11" fmla="*/ 113 h 209"/>
                <a:gd name="T12" fmla="*/ 321 w 536"/>
                <a:gd name="T13" fmla="*/ 144 h 209"/>
                <a:gd name="T14" fmla="*/ 312 w 536"/>
                <a:gd name="T15" fmla="*/ 163 h 209"/>
                <a:gd name="T16" fmla="*/ 305 w 536"/>
                <a:gd name="T17" fmla="*/ 180 h 209"/>
                <a:gd name="T18" fmla="*/ 311 w 536"/>
                <a:gd name="T19" fmla="*/ 200 h 209"/>
                <a:gd name="T20" fmla="*/ 333 w 536"/>
                <a:gd name="T21" fmla="*/ 208 h 209"/>
                <a:gd name="T22" fmla="*/ 355 w 536"/>
                <a:gd name="T23" fmla="*/ 200 h 209"/>
                <a:gd name="T24" fmla="*/ 361 w 536"/>
                <a:gd name="T25" fmla="*/ 180 h 209"/>
                <a:gd name="T26" fmla="*/ 353 w 536"/>
                <a:gd name="T27" fmla="*/ 163 h 209"/>
                <a:gd name="T28" fmla="*/ 342 w 536"/>
                <a:gd name="T29" fmla="*/ 143 h 209"/>
                <a:gd name="T30" fmla="*/ 342 w 536"/>
                <a:gd name="T31" fmla="*/ 143 h 209"/>
                <a:gd name="T32" fmla="*/ 342 w 536"/>
                <a:gd name="T33" fmla="*/ 111 h 209"/>
                <a:gd name="T34" fmla="*/ 427 w 536"/>
                <a:gd name="T35" fmla="*/ 97 h 209"/>
                <a:gd name="T36" fmla="*/ 525 w 536"/>
                <a:gd name="T37" fmla="*/ 35 h 209"/>
                <a:gd name="T38" fmla="*/ 512 w 536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6" h="209">
                  <a:moveTo>
                    <a:pt x="5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2"/>
                    <a:pt x="3" y="9"/>
                    <a:pt x="2" y="18"/>
                  </a:cubicBezTo>
                  <a:cubicBezTo>
                    <a:pt x="0" y="63"/>
                    <a:pt x="124" y="82"/>
                    <a:pt x="191" y="111"/>
                  </a:cubicBezTo>
                  <a:cubicBezTo>
                    <a:pt x="235" y="115"/>
                    <a:pt x="278" y="116"/>
                    <a:pt x="321" y="113"/>
                  </a:cubicBezTo>
                  <a:cubicBezTo>
                    <a:pt x="321" y="144"/>
                    <a:pt x="321" y="144"/>
                    <a:pt x="321" y="144"/>
                  </a:cubicBezTo>
                  <a:cubicBezTo>
                    <a:pt x="321" y="153"/>
                    <a:pt x="316" y="158"/>
                    <a:pt x="312" y="163"/>
                  </a:cubicBezTo>
                  <a:cubicBezTo>
                    <a:pt x="308" y="169"/>
                    <a:pt x="305" y="174"/>
                    <a:pt x="305" y="180"/>
                  </a:cubicBezTo>
                  <a:cubicBezTo>
                    <a:pt x="305" y="188"/>
                    <a:pt x="307" y="195"/>
                    <a:pt x="311" y="200"/>
                  </a:cubicBezTo>
                  <a:cubicBezTo>
                    <a:pt x="315" y="205"/>
                    <a:pt x="321" y="209"/>
                    <a:pt x="333" y="208"/>
                  </a:cubicBezTo>
                  <a:cubicBezTo>
                    <a:pt x="345" y="208"/>
                    <a:pt x="351" y="205"/>
                    <a:pt x="355" y="200"/>
                  </a:cubicBezTo>
                  <a:cubicBezTo>
                    <a:pt x="359" y="195"/>
                    <a:pt x="361" y="188"/>
                    <a:pt x="361" y="180"/>
                  </a:cubicBezTo>
                  <a:cubicBezTo>
                    <a:pt x="361" y="173"/>
                    <a:pt x="358" y="169"/>
                    <a:pt x="353" y="163"/>
                  </a:cubicBezTo>
                  <a:cubicBezTo>
                    <a:pt x="349" y="158"/>
                    <a:pt x="343" y="152"/>
                    <a:pt x="342" y="143"/>
                  </a:cubicBezTo>
                  <a:cubicBezTo>
                    <a:pt x="342" y="143"/>
                    <a:pt x="342" y="143"/>
                    <a:pt x="342" y="143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70" y="108"/>
                    <a:pt x="399" y="104"/>
                    <a:pt x="427" y="97"/>
                  </a:cubicBezTo>
                  <a:cubicBezTo>
                    <a:pt x="525" y="35"/>
                    <a:pt x="525" y="35"/>
                    <a:pt x="525" y="35"/>
                  </a:cubicBezTo>
                  <a:cubicBezTo>
                    <a:pt x="536" y="24"/>
                    <a:pt x="528" y="0"/>
                    <a:pt x="5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393367" y="1250060"/>
              <a:ext cx="1468416" cy="576314"/>
            </a:xfrm>
            <a:custGeom>
              <a:avLst/>
              <a:gdLst>
                <a:gd name="T0" fmla="*/ 516 w 537"/>
                <a:gd name="T1" fmla="*/ 0 h 211"/>
                <a:gd name="T2" fmla="*/ 25 w 537"/>
                <a:gd name="T3" fmla="*/ 0 h 211"/>
                <a:gd name="T4" fmla="*/ 11 w 537"/>
                <a:gd name="T5" fmla="*/ 35 h 211"/>
                <a:gd name="T6" fmla="*/ 102 w 537"/>
                <a:gd name="T7" fmla="*/ 92 h 211"/>
                <a:gd name="T8" fmla="*/ 197 w 537"/>
                <a:gd name="T9" fmla="*/ 110 h 211"/>
                <a:gd name="T10" fmla="*/ 197 w 537"/>
                <a:gd name="T11" fmla="*/ 146 h 211"/>
                <a:gd name="T12" fmla="*/ 188 w 537"/>
                <a:gd name="T13" fmla="*/ 166 h 211"/>
                <a:gd name="T14" fmla="*/ 181 w 537"/>
                <a:gd name="T15" fmla="*/ 183 h 211"/>
                <a:gd name="T16" fmla="*/ 187 w 537"/>
                <a:gd name="T17" fmla="*/ 203 h 211"/>
                <a:gd name="T18" fmla="*/ 209 w 537"/>
                <a:gd name="T19" fmla="*/ 211 h 211"/>
                <a:gd name="T20" fmla="*/ 231 w 537"/>
                <a:gd name="T21" fmla="*/ 202 h 211"/>
                <a:gd name="T22" fmla="*/ 237 w 537"/>
                <a:gd name="T23" fmla="*/ 183 h 211"/>
                <a:gd name="T24" fmla="*/ 229 w 537"/>
                <a:gd name="T25" fmla="*/ 166 h 211"/>
                <a:gd name="T26" fmla="*/ 218 w 537"/>
                <a:gd name="T27" fmla="*/ 146 h 211"/>
                <a:gd name="T28" fmla="*/ 218 w 537"/>
                <a:gd name="T29" fmla="*/ 145 h 211"/>
                <a:gd name="T30" fmla="*/ 218 w 537"/>
                <a:gd name="T31" fmla="*/ 113 h 211"/>
                <a:gd name="T32" fmla="*/ 344 w 537"/>
                <a:gd name="T33" fmla="*/ 112 h 211"/>
                <a:gd name="T34" fmla="*/ 537 w 537"/>
                <a:gd name="T35" fmla="*/ 18 h 211"/>
                <a:gd name="T36" fmla="*/ 516 w 537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211">
                  <a:moveTo>
                    <a:pt x="51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0" y="0"/>
                    <a:pt x="0" y="24"/>
                    <a:pt x="11" y="35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34" y="101"/>
                    <a:pt x="165" y="107"/>
                    <a:pt x="197" y="110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55"/>
                    <a:pt x="192" y="161"/>
                    <a:pt x="188" y="166"/>
                  </a:cubicBezTo>
                  <a:cubicBezTo>
                    <a:pt x="184" y="171"/>
                    <a:pt x="181" y="176"/>
                    <a:pt x="181" y="183"/>
                  </a:cubicBezTo>
                  <a:cubicBezTo>
                    <a:pt x="181" y="190"/>
                    <a:pt x="183" y="198"/>
                    <a:pt x="187" y="203"/>
                  </a:cubicBezTo>
                  <a:cubicBezTo>
                    <a:pt x="191" y="208"/>
                    <a:pt x="197" y="211"/>
                    <a:pt x="209" y="211"/>
                  </a:cubicBezTo>
                  <a:cubicBezTo>
                    <a:pt x="221" y="211"/>
                    <a:pt x="227" y="207"/>
                    <a:pt x="231" y="202"/>
                  </a:cubicBezTo>
                  <a:cubicBezTo>
                    <a:pt x="235" y="197"/>
                    <a:pt x="237" y="190"/>
                    <a:pt x="237" y="183"/>
                  </a:cubicBezTo>
                  <a:cubicBezTo>
                    <a:pt x="237" y="176"/>
                    <a:pt x="234" y="171"/>
                    <a:pt x="229" y="166"/>
                  </a:cubicBezTo>
                  <a:cubicBezTo>
                    <a:pt x="225" y="160"/>
                    <a:pt x="219" y="155"/>
                    <a:pt x="218" y="146"/>
                  </a:cubicBezTo>
                  <a:cubicBezTo>
                    <a:pt x="218" y="145"/>
                    <a:pt x="218" y="145"/>
                    <a:pt x="218" y="145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60" y="116"/>
                    <a:pt x="302" y="116"/>
                    <a:pt x="344" y="112"/>
                  </a:cubicBezTo>
                  <a:cubicBezTo>
                    <a:pt x="404" y="87"/>
                    <a:pt x="535" y="68"/>
                    <a:pt x="537" y="18"/>
                  </a:cubicBezTo>
                  <a:cubicBezTo>
                    <a:pt x="535" y="9"/>
                    <a:pt x="527" y="0"/>
                    <a:pt x="5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360473" y="1564533"/>
              <a:ext cx="946050" cy="985523"/>
            </a:xfrm>
            <a:custGeom>
              <a:avLst/>
              <a:gdLst>
                <a:gd name="T0" fmla="*/ 248 w 346"/>
                <a:gd name="T1" fmla="*/ 19 h 361"/>
                <a:gd name="T2" fmla="*/ 248 w 346"/>
                <a:gd name="T3" fmla="*/ 29 h 361"/>
                <a:gd name="T4" fmla="*/ 255 w 346"/>
                <a:gd name="T5" fmla="*/ 40 h 361"/>
                <a:gd name="T6" fmla="*/ 267 w 346"/>
                <a:gd name="T7" fmla="*/ 68 h 361"/>
                <a:gd name="T8" fmla="*/ 257 w 346"/>
                <a:gd name="T9" fmla="*/ 99 h 361"/>
                <a:gd name="T10" fmla="*/ 221 w 346"/>
                <a:gd name="T11" fmla="*/ 114 h 361"/>
                <a:gd name="T12" fmla="*/ 185 w 346"/>
                <a:gd name="T13" fmla="*/ 99 h 361"/>
                <a:gd name="T14" fmla="*/ 175 w 346"/>
                <a:gd name="T15" fmla="*/ 68 h 361"/>
                <a:gd name="T16" fmla="*/ 185 w 346"/>
                <a:gd name="T17" fmla="*/ 40 h 361"/>
                <a:gd name="T18" fmla="*/ 191 w 346"/>
                <a:gd name="T19" fmla="*/ 31 h 361"/>
                <a:gd name="T20" fmla="*/ 191 w 346"/>
                <a:gd name="T21" fmla="*/ 13 h 361"/>
                <a:gd name="T22" fmla="*/ 122 w 346"/>
                <a:gd name="T23" fmla="*/ 0 h 361"/>
                <a:gd name="T24" fmla="*/ 0 w 346"/>
                <a:gd name="T25" fmla="*/ 269 h 361"/>
                <a:gd name="T26" fmla="*/ 97 w 346"/>
                <a:gd name="T27" fmla="*/ 269 h 361"/>
                <a:gd name="T28" fmla="*/ 97 w 346"/>
                <a:gd name="T29" fmla="*/ 296 h 361"/>
                <a:gd name="T30" fmla="*/ 87 w 346"/>
                <a:gd name="T31" fmla="*/ 316 h 361"/>
                <a:gd name="T32" fmla="*/ 81 w 346"/>
                <a:gd name="T33" fmla="*/ 333 h 361"/>
                <a:gd name="T34" fmla="*/ 87 w 346"/>
                <a:gd name="T35" fmla="*/ 353 h 361"/>
                <a:gd name="T36" fmla="*/ 108 w 346"/>
                <a:gd name="T37" fmla="*/ 361 h 361"/>
                <a:gd name="T38" fmla="*/ 130 w 346"/>
                <a:gd name="T39" fmla="*/ 352 h 361"/>
                <a:gd name="T40" fmla="*/ 136 w 346"/>
                <a:gd name="T41" fmla="*/ 333 h 361"/>
                <a:gd name="T42" fmla="*/ 129 w 346"/>
                <a:gd name="T43" fmla="*/ 316 h 361"/>
                <a:gd name="T44" fmla="*/ 118 w 346"/>
                <a:gd name="T45" fmla="*/ 296 h 361"/>
                <a:gd name="T46" fmla="*/ 118 w 346"/>
                <a:gd name="T47" fmla="*/ 295 h 361"/>
                <a:gd name="T48" fmla="*/ 118 w 346"/>
                <a:gd name="T49" fmla="*/ 269 h 361"/>
                <a:gd name="T50" fmla="*/ 229 w 346"/>
                <a:gd name="T51" fmla="*/ 269 h 361"/>
                <a:gd name="T52" fmla="*/ 346 w 346"/>
                <a:gd name="T53" fmla="*/ 18 h 361"/>
                <a:gd name="T54" fmla="*/ 248 w 346"/>
                <a:gd name="T55" fmla="*/ 1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6" h="361">
                  <a:moveTo>
                    <a:pt x="248" y="19"/>
                  </a:moveTo>
                  <a:cubicBezTo>
                    <a:pt x="248" y="29"/>
                    <a:pt x="248" y="29"/>
                    <a:pt x="248" y="29"/>
                  </a:cubicBezTo>
                  <a:cubicBezTo>
                    <a:pt x="248" y="31"/>
                    <a:pt x="250" y="32"/>
                    <a:pt x="255" y="40"/>
                  </a:cubicBezTo>
                  <a:cubicBezTo>
                    <a:pt x="260" y="46"/>
                    <a:pt x="267" y="55"/>
                    <a:pt x="267" y="68"/>
                  </a:cubicBezTo>
                  <a:cubicBezTo>
                    <a:pt x="267" y="78"/>
                    <a:pt x="264" y="89"/>
                    <a:pt x="257" y="99"/>
                  </a:cubicBezTo>
                  <a:cubicBezTo>
                    <a:pt x="250" y="108"/>
                    <a:pt x="236" y="114"/>
                    <a:pt x="221" y="114"/>
                  </a:cubicBezTo>
                  <a:cubicBezTo>
                    <a:pt x="206" y="114"/>
                    <a:pt x="192" y="108"/>
                    <a:pt x="185" y="99"/>
                  </a:cubicBezTo>
                  <a:cubicBezTo>
                    <a:pt x="177" y="89"/>
                    <a:pt x="175" y="78"/>
                    <a:pt x="175" y="68"/>
                  </a:cubicBezTo>
                  <a:cubicBezTo>
                    <a:pt x="175" y="56"/>
                    <a:pt x="181" y="46"/>
                    <a:pt x="185" y="40"/>
                  </a:cubicBezTo>
                  <a:cubicBezTo>
                    <a:pt x="190" y="33"/>
                    <a:pt x="191" y="33"/>
                    <a:pt x="191" y="31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68" y="10"/>
                    <a:pt x="145" y="6"/>
                    <a:pt x="122" y="0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7" y="269"/>
                    <a:pt x="97" y="269"/>
                    <a:pt x="97" y="269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305"/>
                    <a:pt x="91" y="311"/>
                    <a:pt x="87" y="316"/>
                  </a:cubicBezTo>
                  <a:cubicBezTo>
                    <a:pt x="83" y="321"/>
                    <a:pt x="81" y="326"/>
                    <a:pt x="81" y="333"/>
                  </a:cubicBezTo>
                  <a:cubicBezTo>
                    <a:pt x="81" y="340"/>
                    <a:pt x="82" y="348"/>
                    <a:pt x="87" y="353"/>
                  </a:cubicBezTo>
                  <a:cubicBezTo>
                    <a:pt x="91" y="358"/>
                    <a:pt x="97" y="361"/>
                    <a:pt x="108" y="361"/>
                  </a:cubicBezTo>
                  <a:cubicBezTo>
                    <a:pt x="120" y="361"/>
                    <a:pt x="126" y="357"/>
                    <a:pt x="130" y="352"/>
                  </a:cubicBezTo>
                  <a:cubicBezTo>
                    <a:pt x="134" y="347"/>
                    <a:pt x="136" y="340"/>
                    <a:pt x="136" y="333"/>
                  </a:cubicBezTo>
                  <a:cubicBezTo>
                    <a:pt x="136" y="326"/>
                    <a:pt x="133" y="321"/>
                    <a:pt x="129" y="316"/>
                  </a:cubicBezTo>
                  <a:cubicBezTo>
                    <a:pt x="125" y="310"/>
                    <a:pt x="118" y="305"/>
                    <a:pt x="118" y="296"/>
                  </a:cubicBezTo>
                  <a:cubicBezTo>
                    <a:pt x="118" y="295"/>
                    <a:pt x="118" y="295"/>
                    <a:pt x="118" y="29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346" y="18"/>
                    <a:pt x="346" y="18"/>
                    <a:pt x="346" y="18"/>
                  </a:cubicBezTo>
                  <a:cubicBezTo>
                    <a:pt x="313" y="20"/>
                    <a:pt x="281" y="21"/>
                    <a:pt x="248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888110" y="1569796"/>
              <a:ext cx="880260" cy="856576"/>
            </a:xfrm>
            <a:custGeom>
              <a:avLst/>
              <a:gdLst>
                <a:gd name="T0" fmla="*/ 223 w 322"/>
                <a:gd name="T1" fmla="*/ 217 h 314"/>
                <a:gd name="T2" fmla="*/ 322 w 322"/>
                <a:gd name="T3" fmla="*/ 217 h 314"/>
                <a:gd name="T4" fmla="*/ 224 w 322"/>
                <a:gd name="T5" fmla="*/ 0 h 314"/>
                <a:gd name="T6" fmla="*/ 156 w 322"/>
                <a:gd name="T7" fmla="*/ 12 h 314"/>
                <a:gd name="T8" fmla="*/ 156 w 322"/>
                <a:gd name="T9" fmla="*/ 25 h 314"/>
                <a:gd name="T10" fmla="*/ 163 w 322"/>
                <a:gd name="T11" fmla="*/ 35 h 314"/>
                <a:gd name="T12" fmla="*/ 175 w 322"/>
                <a:gd name="T13" fmla="*/ 63 h 314"/>
                <a:gd name="T14" fmla="*/ 165 w 322"/>
                <a:gd name="T15" fmla="*/ 94 h 314"/>
                <a:gd name="T16" fmla="*/ 129 w 322"/>
                <a:gd name="T17" fmla="*/ 109 h 314"/>
                <a:gd name="T18" fmla="*/ 93 w 322"/>
                <a:gd name="T19" fmla="*/ 94 h 314"/>
                <a:gd name="T20" fmla="*/ 83 w 322"/>
                <a:gd name="T21" fmla="*/ 63 h 314"/>
                <a:gd name="T22" fmla="*/ 93 w 322"/>
                <a:gd name="T23" fmla="*/ 36 h 314"/>
                <a:gd name="T24" fmla="*/ 99 w 322"/>
                <a:gd name="T25" fmla="*/ 27 h 314"/>
                <a:gd name="T26" fmla="*/ 99 w 322"/>
                <a:gd name="T27" fmla="*/ 17 h 314"/>
                <a:gd name="T28" fmla="*/ 0 w 322"/>
                <a:gd name="T29" fmla="*/ 15 h 314"/>
                <a:gd name="T30" fmla="*/ 93 w 322"/>
                <a:gd name="T31" fmla="*/ 217 h 314"/>
                <a:gd name="T32" fmla="*/ 202 w 322"/>
                <a:gd name="T33" fmla="*/ 217 h 314"/>
                <a:gd name="T34" fmla="*/ 202 w 322"/>
                <a:gd name="T35" fmla="*/ 249 h 314"/>
                <a:gd name="T36" fmla="*/ 193 w 322"/>
                <a:gd name="T37" fmla="*/ 269 h 314"/>
                <a:gd name="T38" fmla="*/ 186 w 322"/>
                <a:gd name="T39" fmla="*/ 286 h 314"/>
                <a:gd name="T40" fmla="*/ 192 w 322"/>
                <a:gd name="T41" fmla="*/ 306 h 314"/>
                <a:gd name="T42" fmla="*/ 214 w 322"/>
                <a:gd name="T43" fmla="*/ 314 h 314"/>
                <a:gd name="T44" fmla="*/ 236 w 322"/>
                <a:gd name="T45" fmla="*/ 305 h 314"/>
                <a:gd name="T46" fmla="*/ 242 w 322"/>
                <a:gd name="T47" fmla="*/ 286 h 314"/>
                <a:gd name="T48" fmla="*/ 234 w 322"/>
                <a:gd name="T49" fmla="*/ 269 h 314"/>
                <a:gd name="T50" fmla="*/ 223 w 322"/>
                <a:gd name="T51" fmla="*/ 249 h 314"/>
                <a:gd name="T52" fmla="*/ 223 w 322"/>
                <a:gd name="T53" fmla="*/ 248 h 314"/>
                <a:gd name="T54" fmla="*/ 223 w 322"/>
                <a:gd name="T55" fmla="*/ 21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" h="314">
                  <a:moveTo>
                    <a:pt x="223" y="217"/>
                  </a:moveTo>
                  <a:cubicBezTo>
                    <a:pt x="322" y="217"/>
                    <a:pt x="322" y="217"/>
                    <a:pt x="322" y="217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1" y="5"/>
                    <a:pt x="179" y="9"/>
                    <a:pt x="156" y="12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6"/>
                    <a:pt x="158" y="28"/>
                    <a:pt x="163" y="35"/>
                  </a:cubicBezTo>
                  <a:cubicBezTo>
                    <a:pt x="168" y="41"/>
                    <a:pt x="175" y="51"/>
                    <a:pt x="175" y="63"/>
                  </a:cubicBezTo>
                  <a:cubicBezTo>
                    <a:pt x="175" y="74"/>
                    <a:pt x="172" y="85"/>
                    <a:pt x="165" y="94"/>
                  </a:cubicBezTo>
                  <a:cubicBezTo>
                    <a:pt x="158" y="103"/>
                    <a:pt x="144" y="109"/>
                    <a:pt x="129" y="109"/>
                  </a:cubicBezTo>
                  <a:cubicBezTo>
                    <a:pt x="114" y="110"/>
                    <a:pt x="100" y="103"/>
                    <a:pt x="93" y="94"/>
                  </a:cubicBezTo>
                  <a:cubicBezTo>
                    <a:pt x="85" y="85"/>
                    <a:pt x="83" y="74"/>
                    <a:pt x="83" y="63"/>
                  </a:cubicBezTo>
                  <a:cubicBezTo>
                    <a:pt x="83" y="51"/>
                    <a:pt x="89" y="42"/>
                    <a:pt x="93" y="36"/>
                  </a:cubicBezTo>
                  <a:cubicBezTo>
                    <a:pt x="98" y="29"/>
                    <a:pt x="99" y="28"/>
                    <a:pt x="99" y="2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66" y="19"/>
                    <a:pt x="33" y="18"/>
                    <a:pt x="0" y="15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202" y="217"/>
                    <a:pt x="202" y="217"/>
                    <a:pt x="202" y="217"/>
                  </a:cubicBezTo>
                  <a:cubicBezTo>
                    <a:pt x="202" y="249"/>
                    <a:pt x="202" y="249"/>
                    <a:pt x="202" y="249"/>
                  </a:cubicBezTo>
                  <a:cubicBezTo>
                    <a:pt x="202" y="258"/>
                    <a:pt x="197" y="264"/>
                    <a:pt x="193" y="269"/>
                  </a:cubicBezTo>
                  <a:cubicBezTo>
                    <a:pt x="189" y="274"/>
                    <a:pt x="186" y="279"/>
                    <a:pt x="186" y="286"/>
                  </a:cubicBezTo>
                  <a:cubicBezTo>
                    <a:pt x="186" y="293"/>
                    <a:pt x="188" y="301"/>
                    <a:pt x="192" y="306"/>
                  </a:cubicBezTo>
                  <a:cubicBezTo>
                    <a:pt x="196" y="311"/>
                    <a:pt x="202" y="314"/>
                    <a:pt x="214" y="314"/>
                  </a:cubicBezTo>
                  <a:cubicBezTo>
                    <a:pt x="226" y="314"/>
                    <a:pt x="232" y="310"/>
                    <a:pt x="236" y="305"/>
                  </a:cubicBezTo>
                  <a:cubicBezTo>
                    <a:pt x="240" y="300"/>
                    <a:pt x="242" y="293"/>
                    <a:pt x="242" y="286"/>
                  </a:cubicBezTo>
                  <a:cubicBezTo>
                    <a:pt x="242" y="279"/>
                    <a:pt x="239" y="274"/>
                    <a:pt x="234" y="269"/>
                  </a:cubicBezTo>
                  <a:cubicBezTo>
                    <a:pt x="230" y="263"/>
                    <a:pt x="224" y="258"/>
                    <a:pt x="223" y="249"/>
                  </a:cubicBezTo>
                  <a:cubicBezTo>
                    <a:pt x="223" y="248"/>
                    <a:pt x="223" y="248"/>
                    <a:pt x="223" y="248"/>
                  </a:cubicBezTo>
                  <a:lnTo>
                    <a:pt x="223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5169688" y="2217162"/>
              <a:ext cx="905260" cy="1242101"/>
            </a:xfrm>
            <a:custGeom>
              <a:avLst/>
              <a:gdLst>
                <a:gd name="T0" fmla="*/ 138 w 331"/>
                <a:gd name="T1" fmla="*/ 0 h 455"/>
                <a:gd name="T2" fmla="*/ 138 w 331"/>
                <a:gd name="T3" fmla="*/ 10 h 455"/>
                <a:gd name="T4" fmla="*/ 145 w 331"/>
                <a:gd name="T5" fmla="*/ 21 h 455"/>
                <a:gd name="T6" fmla="*/ 157 w 331"/>
                <a:gd name="T7" fmla="*/ 49 h 455"/>
                <a:gd name="T8" fmla="*/ 147 w 331"/>
                <a:gd name="T9" fmla="*/ 80 h 455"/>
                <a:gd name="T10" fmla="*/ 111 w 331"/>
                <a:gd name="T11" fmla="*/ 95 h 455"/>
                <a:gd name="T12" fmla="*/ 75 w 331"/>
                <a:gd name="T13" fmla="*/ 80 h 455"/>
                <a:gd name="T14" fmla="*/ 65 w 331"/>
                <a:gd name="T15" fmla="*/ 49 h 455"/>
                <a:gd name="T16" fmla="*/ 75 w 331"/>
                <a:gd name="T17" fmla="*/ 21 h 455"/>
                <a:gd name="T18" fmla="*/ 81 w 331"/>
                <a:gd name="T19" fmla="*/ 12 h 455"/>
                <a:gd name="T20" fmla="*/ 81 w 331"/>
                <a:gd name="T21" fmla="*/ 0 h 455"/>
                <a:gd name="T22" fmla="*/ 0 w 331"/>
                <a:gd name="T23" fmla="*/ 0 h 455"/>
                <a:gd name="T24" fmla="*/ 168 w 331"/>
                <a:gd name="T25" fmla="*/ 363 h 455"/>
                <a:gd name="T26" fmla="*/ 218 w 331"/>
                <a:gd name="T27" fmla="*/ 363 h 455"/>
                <a:gd name="T28" fmla="*/ 218 w 331"/>
                <a:gd name="T29" fmla="*/ 390 h 455"/>
                <a:gd name="T30" fmla="*/ 208 w 331"/>
                <a:gd name="T31" fmla="*/ 409 h 455"/>
                <a:gd name="T32" fmla="*/ 202 w 331"/>
                <a:gd name="T33" fmla="*/ 426 h 455"/>
                <a:gd name="T34" fmla="*/ 208 w 331"/>
                <a:gd name="T35" fmla="*/ 446 h 455"/>
                <a:gd name="T36" fmla="*/ 229 w 331"/>
                <a:gd name="T37" fmla="*/ 454 h 455"/>
                <a:gd name="T38" fmla="*/ 251 w 331"/>
                <a:gd name="T39" fmla="*/ 446 h 455"/>
                <a:gd name="T40" fmla="*/ 257 w 331"/>
                <a:gd name="T41" fmla="*/ 426 h 455"/>
                <a:gd name="T42" fmla="*/ 250 w 331"/>
                <a:gd name="T43" fmla="*/ 409 h 455"/>
                <a:gd name="T44" fmla="*/ 239 w 331"/>
                <a:gd name="T45" fmla="*/ 389 h 455"/>
                <a:gd name="T46" fmla="*/ 239 w 331"/>
                <a:gd name="T47" fmla="*/ 389 h 455"/>
                <a:gd name="T48" fmla="*/ 239 w 331"/>
                <a:gd name="T49" fmla="*/ 363 h 455"/>
                <a:gd name="T50" fmla="*/ 275 w 331"/>
                <a:gd name="T51" fmla="*/ 363 h 455"/>
                <a:gd name="T52" fmla="*/ 291 w 331"/>
                <a:gd name="T53" fmla="*/ 322 h 455"/>
                <a:gd name="T54" fmla="*/ 280 w 331"/>
                <a:gd name="T55" fmla="*/ 318 h 455"/>
                <a:gd name="T56" fmla="*/ 268 w 331"/>
                <a:gd name="T57" fmla="*/ 320 h 455"/>
                <a:gd name="T58" fmla="*/ 238 w 331"/>
                <a:gd name="T59" fmla="*/ 320 h 455"/>
                <a:gd name="T60" fmla="*/ 213 w 331"/>
                <a:gd name="T61" fmla="*/ 299 h 455"/>
                <a:gd name="T62" fmla="*/ 212 w 331"/>
                <a:gd name="T63" fmla="*/ 260 h 455"/>
                <a:gd name="T64" fmla="*/ 240 w 331"/>
                <a:gd name="T65" fmla="*/ 233 h 455"/>
                <a:gd name="T66" fmla="*/ 273 w 331"/>
                <a:gd name="T67" fmla="*/ 236 h 455"/>
                <a:gd name="T68" fmla="*/ 294 w 331"/>
                <a:gd name="T69" fmla="*/ 255 h 455"/>
                <a:gd name="T70" fmla="*/ 300 w 331"/>
                <a:gd name="T71" fmla="*/ 264 h 455"/>
                <a:gd name="T72" fmla="*/ 313 w 331"/>
                <a:gd name="T73" fmla="*/ 270 h 455"/>
                <a:gd name="T74" fmla="*/ 331 w 331"/>
                <a:gd name="T75" fmla="*/ 228 h 455"/>
                <a:gd name="T76" fmla="*/ 228 w 331"/>
                <a:gd name="T77" fmla="*/ 0 h 455"/>
                <a:gd name="T78" fmla="*/ 138 w 331"/>
                <a:gd name="T7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455">
                  <a:moveTo>
                    <a:pt x="138" y="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12"/>
                    <a:pt x="140" y="13"/>
                    <a:pt x="145" y="21"/>
                  </a:cubicBezTo>
                  <a:cubicBezTo>
                    <a:pt x="150" y="27"/>
                    <a:pt x="157" y="36"/>
                    <a:pt x="157" y="49"/>
                  </a:cubicBezTo>
                  <a:cubicBezTo>
                    <a:pt x="157" y="59"/>
                    <a:pt x="154" y="70"/>
                    <a:pt x="147" y="80"/>
                  </a:cubicBezTo>
                  <a:cubicBezTo>
                    <a:pt x="140" y="89"/>
                    <a:pt x="126" y="95"/>
                    <a:pt x="111" y="95"/>
                  </a:cubicBezTo>
                  <a:cubicBezTo>
                    <a:pt x="96" y="95"/>
                    <a:pt x="82" y="89"/>
                    <a:pt x="75" y="80"/>
                  </a:cubicBezTo>
                  <a:cubicBezTo>
                    <a:pt x="67" y="70"/>
                    <a:pt x="65" y="59"/>
                    <a:pt x="65" y="49"/>
                  </a:cubicBezTo>
                  <a:cubicBezTo>
                    <a:pt x="65" y="37"/>
                    <a:pt x="71" y="27"/>
                    <a:pt x="75" y="21"/>
                  </a:cubicBezTo>
                  <a:cubicBezTo>
                    <a:pt x="80" y="14"/>
                    <a:pt x="81" y="14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363"/>
                    <a:pt x="168" y="363"/>
                    <a:pt x="16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90"/>
                    <a:pt x="218" y="390"/>
                    <a:pt x="218" y="390"/>
                  </a:cubicBezTo>
                  <a:cubicBezTo>
                    <a:pt x="218" y="399"/>
                    <a:pt x="212" y="404"/>
                    <a:pt x="208" y="409"/>
                  </a:cubicBezTo>
                  <a:cubicBezTo>
                    <a:pt x="204" y="415"/>
                    <a:pt x="202" y="420"/>
                    <a:pt x="202" y="426"/>
                  </a:cubicBezTo>
                  <a:cubicBezTo>
                    <a:pt x="202" y="434"/>
                    <a:pt x="203" y="441"/>
                    <a:pt x="208" y="446"/>
                  </a:cubicBezTo>
                  <a:cubicBezTo>
                    <a:pt x="212" y="451"/>
                    <a:pt x="218" y="455"/>
                    <a:pt x="229" y="454"/>
                  </a:cubicBezTo>
                  <a:cubicBezTo>
                    <a:pt x="241" y="454"/>
                    <a:pt x="247" y="451"/>
                    <a:pt x="251" y="446"/>
                  </a:cubicBezTo>
                  <a:cubicBezTo>
                    <a:pt x="255" y="441"/>
                    <a:pt x="257" y="434"/>
                    <a:pt x="257" y="426"/>
                  </a:cubicBezTo>
                  <a:cubicBezTo>
                    <a:pt x="257" y="419"/>
                    <a:pt x="254" y="415"/>
                    <a:pt x="250" y="409"/>
                  </a:cubicBezTo>
                  <a:cubicBezTo>
                    <a:pt x="246" y="404"/>
                    <a:pt x="239" y="398"/>
                    <a:pt x="239" y="389"/>
                  </a:cubicBezTo>
                  <a:cubicBezTo>
                    <a:pt x="239" y="389"/>
                    <a:pt x="239" y="389"/>
                    <a:pt x="239" y="389"/>
                  </a:cubicBezTo>
                  <a:cubicBezTo>
                    <a:pt x="239" y="363"/>
                    <a:pt x="239" y="363"/>
                    <a:pt x="239" y="363"/>
                  </a:cubicBezTo>
                  <a:cubicBezTo>
                    <a:pt x="275" y="363"/>
                    <a:pt x="275" y="363"/>
                    <a:pt x="275" y="363"/>
                  </a:cubicBezTo>
                  <a:cubicBezTo>
                    <a:pt x="291" y="322"/>
                    <a:pt x="291" y="322"/>
                    <a:pt x="291" y="322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79" y="317"/>
                    <a:pt x="277" y="318"/>
                    <a:pt x="268" y="320"/>
                  </a:cubicBezTo>
                  <a:cubicBezTo>
                    <a:pt x="260" y="323"/>
                    <a:pt x="249" y="325"/>
                    <a:pt x="238" y="320"/>
                  </a:cubicBezTo>
                  <a:cubicBezTo>
                    <a:pt x="228" y="316"/>
                    <a:pt x="218" y="310"/>
                    <a:pt x="213" y="299"/>
                  </a:cubicBezTo>
                  <a:cubicBezTo>
                    <a:pt x="207" y="289"/>
                    <a:pt x="207" y="275"/>
                    <a:pt x="212" y="260"/>
                  </a:cubicBezTo>
                  <a:cubicBezTo>
                    <a:pt x="218" y="246"/>
                    <a:pt x="229" y="236"/>
                    <a:pt x="240" y="233"/>
                  </a:cubicBezTo>
                  <a:cubicBezTo>
                    <a:pt x="252" y="229"/>
                    <a:pt x="263" y="232"/>
                    <a:pt x="273" y="236"/>
                  </a:cubicBezTo>
                  <a:cubicBezTo>
                    <a:pt x="284" y="240"/>
                    <a:pt x="290" y="249"/>
                    <a:pt x="294" y="255"/>
                  </a:cubicBezTo>
                  <a:cubicBezTo>
                    <a:pt x="299" y="263"/>
                    <a:pt x="299" y="264"/>
                    <a:pt x="300" y="264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785475" y="2352688"/>
              <a:ext cx="1176311" cy="1106575"/>
            </a:xfrm>
            <a:custGeom>
              <a:avLst/>
              <a:gdLst>
                <a:gd name="T0" fmla="*/ 346 w 430"/>
                <a:gd name="T1" fmla="*/ 5 h 405"/>
                <a:gd name="T2" fmla="*/ 353 w 430"/>
                <a:gd name="T3" fmla="*/ 16 h 405"/>
                <a:gd name="T4" fmla="*/ 364 w 430"/>
                <a:gd name="T5" fmla="*/ 44 h 405"/>
                <a:gd name="T6" fmla="*/ 354 w 430"/>
                <a:gd name="T7" fmla="*/ 75 h 405"/>
                <a:gd name="T8" fmla="*/ 319 w 430"/>
                <a:gd name="T9" fmla="*/ 90 h 405"/>
                <a:gd name="T10" fmla="*/ 282 w 430"/>
                <a:gd name="T11" fmla="*/ 75 h 405"/>
                <a:gd name="T12" fmla="*/ 273 w 430"/>
                <a:gd name="T13" fmla="*/ 44 h 405"/>
                <a:gd name="T14" fmla="*/ 283 w 430"/>
                <a:gd name="T15" fmla="*/ 16 h 405"/>
                <a:gd name="T16" fmla="*/ 289 w 430"/>
                <a:gd name="T17" fmla="*/ 7 h 405"/>
                <a:gd name="T18" fmla="*/ 289 w 430"/>
                <a:gd name="T19" fmla="*/ 0 h 405"/>
                <a:gd name="T20" fmla="*/ 201 w 430"/>
                <a:gd name="T21" fmla="*/ 0 h 405"/>
                <a:gd name="T22" fmla="*/ 201 w 430"/>
                <a:gd name="T23" fmla="*/ 0 h 405"/>
                <a:gd name="T24" fmla="*/ 191 w 430"/>
                <a:gd name="T25" fmla="*/ 22 h 405"/>
                <a:gd name="T26" fmla="*/ 100 w 430"/>
                <a:gd name="T27" fmla="*/ 244 h 405"/>
                <a:gd name="T28" fmla="*/ 68 w 430"/>
                <a:gd name="T29" fmla="*/ 231 h 405"/>
                <a:gd name="T30" fmla="*/ 54 w 430"/>
                <a:gd name="T31" fmla="*/ 215 h 405"/>
                <a:gd name="T32" fmla="*/ 41 w 430"/>
                <a:gd name="T33" fmla="*/ 202 h 405"/>
                <a:gd name="T34" fmla="*/ 20 w 430"/>
                <a:gd name="T35" fmla="*/ 200 h 405"/>
                <a:gd name="T36" fmla="*/ 4 w 430"/>
                <a:gd name="T37" fmla="*/ 217 h 405"/>
                <a:gd name="T38" fmla="*/ 4 w 430"/>
                <a:gd name="T39" fmla="*/ 241 h 405"/>
                <a:gd name="T40" fmla="*/ 20 w 430"/>
                <a:gd name="T41" fmla="*/ 253 h 405"/>
                <a:gd name="T42" fmla="*/ 38 w 430"/>
                <a:gd name="T43" fmla="*/ 253 h 405"/>
                <a:gd name="T44" fmla="*/ 61 w 430"/>
                <a:gd name="T45" fmla="*/ 250 h 405"/>
                <a:gd name="T46" fmla="*/ 61 w 430"/>
                <a:gd name="T47" fmla="*/ 251 h 405"/>
                <a:gd name="T48" fmla="*/ 92 w 430"/>
                <a:gd name="T49" fmla="*/ 263 h 405"/>
                <a:gd name="T50" fmla="*/ 71 w 430"/>
                <a:gd name="T51" fmla="*/ 313 h 405"/>
                <a:gd name="T52" fmla="*/ 193 w 430"/>
                <a:gd name="T53" fmla="*/ 313 h 405"/>
                <a:gd name="T54" fmla="*/ 193 w 430"/>
                <a:gd name="T55" fmla="*/ 340 h 405"/>
                <a:gd name="T56" fmla="*/ 183 w 430"/>
                <a:gd name="T57" fmla="*/ 359 h 405"/>
                <a:gd name="T58" fmla="*/ 177 w 430"/>
                <a:gd name="T59" fmla="*/ 376 h 405"/>
                <a:gd name="T60" fmla="*/ 183 w 430"/>
                <a:gd name="T61" fmla="*/ 396 h 405"/>
                <a:gd name="T62" fmla="*/ 204 w 430"/>
                <a:gd name="T63" fmla="*/ 404 h 405"/>
                <a:gd name="T64" fmla="*/ 226 w 430"/>
                <a:gd name="T65" fmla="*/ 396 h 405"/>
                <a:gd name="T66" fmla="*/ 232 w 430"/>
                <a:gd name="T67" fmla="*/ 376 h 405"/>
                <a:gd name="T68" fmla="*/ 225 w 430"/>
                <a:gd name="T69" fmla="*/ 359 h 405"/>
                <a:gd name="T70" fmla="*/ 214 w 430"/>
                <a:gd name="T71" fmla="*/ 339 h 405"/>
                <a:gd name="T72" fmla="*/ 214 w 430"/>
                <a:gd name="T73" fmla="*/ 339 h 405"/>
                <a:gd name="T74" fmla="*/ 214 w 430"/>
                <a:gd name="T75" fmla="*/ 313 h 405"/>
                <a:gd name="T76" fmla="*/ 284 w 430"/>
                <a:gd name="T77" fmla="*/ 313 h 405"/>
                <a:gd name="T78" fmla="*/ 430 w 430"/>
                <a:gd name="T79" fmla="*/ 0 h 405"/>
                <a:gd name="T80" fmla="*/ 346 w 430"/>
                <a:gd name="T81" fmla="*/ 0 h 405"/>
                <a:gd name="T82" fmla="*/ 346 w 430"/>
                <a:gd name="T83" fmla="*/ 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0" h="405">
                  <a:moveTo>
                    <a:pt x="346" y="5"/>
                  </a:moveTo>
                  <a:cubicBezTo>
                    <a:pt x="346" y="7"/>
                    <a:pt x="347" y="8"/>
                    <a:pt x="353" y="16"/>
                  </a:cubicBezTo>
                  <a:cubicBezTo>
                    <a:pt x="358" y="22"/>
                    <a:pt x="364" y="31"/>
                    <a:pt x="364" y="44"/>
                  </a:cubicBezTo>
                  <a:cubicBezTo>
                    <a:pt x="364" y="54"/>
                    <a:pt x="362" y="65"/>
                    <a:pt x="354" y="75"/>
                  </a:cubicBezTo>
                  <a:cubicBezTo>
                    <a:pt x="347" y="84"/>
                    <a:pt x="334" y="90"/>
                    <a:pt x="319" y="90"/>
                  </a:cubicBezTo>
                  <a:cubicBezTo>
                    <a:pt x="303" y="90"/>
                    <a:pt x="289" y="84"/>
                    <a:pt x="282" y="75"/>
                  </a:cubicBezTo>
                  <a:cubicBezTo>
                    <a:pt x="275" y="65"/>
                    <a:pt x="273" y="54"/>
                    <a:pt x="273" y="44"/>
                  </a:cubicBezTo>
                  <a:cubicBezTo>
                    <a:pt x="273" y="32"/>
                    <a:pt x="278" y="22"/>
                    <a:pt x="283" y="16"/>
                  </a:cubicBezTo>
                  <a:cubicBezTo>
                    <a:pt x="288" y="9"/>
                    <a:pt x="289" y="9"/>
                    <a:pt x="289" y="7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0" y="228"/>
                    <a:pt x="57" y="220"/>
                    <a:pt x="54" y="215"/>
                  </a:cubicBezTo>
                  <a:cubicBezTo>
                    <a:pt x="50" y="209"/>
                    <a:pt x="47" y="205"/>
                    <a:pt x="41" y="202"/>
                  </a:cubicBezTo>
                  <a:cubicBezTo>
                    <a:pt x="34" y="199"/>
                    <a:pt x="26" y="198"/>
                    <a:pt x="20" y="200"/>
                  </a:cubicBezTo>
                  <a:cubicBezTo>
                    <a:pt x="14" y="202"/>
                    <a:pt x="8" y="206"/>
                    <a:pt x="4" y="217"/>
                  </a:cubicBezTo>
                  <a:cubicBezTo>
                    <a:pt x="0" y="228"/>
                    <a:pt x="1" y="235"/>
                    <a:pt x="4" y="241"/>
                  </a:cubicBezTo>
                  <a:cubicBezTo>
                    <a:pt x="7" y="246"/>
                    <a:pt x="12" y="250"/>
                    <a:pt x="20" y="253"/>
                  </a:cubicBezTo>
                  <a:cubicBezTo>
                    <a:pt x="26" y="256"/>
                    <a:pt x="31" y="255"/>
                    <a:pt x="38" y="253"/>
                  </a:cubicBezTo>
                  <a:cubicBezTo>
                    <a:pt x="44" y="251"/>
                    <a:pt x="52" y="248"/>
                    <a:pt x="61" y="250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71" y="313"/>
                    <a:pt x="71" y="313"/>
                    <a:pt x="71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3" y="340"/>
                    <a:pt x="193" y="340"/>
                    <a:pt x="193" y="340"/>
                  </a:cubicBezTo>
                  <a:cubicBezTo>
                    <a:pt x="193" y="349"/>
                    <a:pt x="187" y="354"/>
                    <a:pt x="183" y="359"/>
                  </a:cubicBezTo>
                  <a:cubicBezTo>
                    <a:pt x="179" y="365"/>
                    <a:pt x="177" y="370"/>
                    <a:pt x="177" y="376"/>
                  </a:cubicBezTo>
                  <a:cubicBezTo>
                    <a:pt x="177" y="384"/>
                    <a:pt x="178" y="391"/>
                    <a:pt x="183" y="396"/>
                  </a:cubicBezTo>
                  <a:cubicBezTo>
                    <a:pt x="187" y="401"/>
                    <a:pt x="193" y="405"/>
                    <a:pt x="204" y="404"/>
                  </a:cubicBezTo>
                  <a:cubicBezTo>
                    <a:pt x="216" y="404"/>
                    <a:pt x="222" y="401"/>
                    <a:pt x="226" y="396"/>
                  </a:cubicBezTo>
                  <a:cubicBezTo>
                    <a:pt x="230" y="391"/>
                    <a:pt x="232" y="384"/>
                    <a:pt x="232" y="376"/>
                  </a:cubicBezTo>
                  <a:cubicBezTo>
                    <a:pt x="232" y="369"/>
                    <a:pt x="229" y="365"/>
                    <a:pt x="225" y="359"/>
                  </a:cubicBezTo>
                  <a:cubicBezTo>
                    <a:pt x="221" y="354"/>
                    <a:pt x="214" y="348"/>
                    <a:pt x="214" y="339"/>
                  </a:cubicBezTo>
                  <a:cubicBezTo>
                    <a:pt x="214" y="339"/>
                    <a:pt x="214" y="339"/>
                    <a:pt x="214" y="339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84" y="313"/>
                    <a:pt x="284" y="313"/>
                    <a:pt x="284" y="313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34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946004" y="3261895"/>
              <a:ext cx="1260522" cy="953944"/>
            </a:xfrm>
            <a:custGeom>
              <a:avLst/>
              <a:gdLst>
                <a:gd name="T0" fmla="*/ 453 w 461"/>
                <a:gd name="T1" fmla="*/ 136 h 349"/>
                <a:gd name="T2" fmla="*/ 433 w 461"/>
                <a:gd name="T3" fmla="*/ 130 h 349"/>
                <a:gd name="T4" fmla="*/ 416 w 461"/>
                <a:gd name="T5" fmla="*/ 137 h 349"/>
                <a:gd name="T6" fmla="*/ 396 w 461"/>
                <a:gd name="T7" fmla="*/ 148 h 349"/>
                <a:gd name="T8" fmla="*/ 395 w 461"/>
                <a:gd name="T9" fmla="*/ 148 h 349"/>
                <a:gd name="T10" fmla="*/ 358 w 461"/>
                <a:gd name="T11" fmla="*/ 148 h 349"/>
                <a:gd name="T12" fmla="*/ 358 w 461"/>
                <a:gd name="T13" fmla="*/ 0 h 349"/>
                <a:gd name="T14" fmla="*/ 339 w 461"/>
                <a:gd name="T15" fmla="*/ 0 h 349"/>
                <a:gd name="T16" fmla="*/ 339 w 461"/>
                <a:gd name="T17" fmla="*/ 5 h 349"/>
                <a:gd name="T18" fmla="*/ 346 w 461"/>
                <a:gd name="T19" fmla="*/ 15 h 349"/>
                <a:gd name="T20" fmla="*/ 357 w 461"/>
                <a:gd name="T21" fmla="*/ 43 h 349"/>
                <a:gd name="T22" fmla="*/ 347 w 461"/>
                <a:gd name="T23" fmla="*/ 74 h 349"/>
                <a:gd name="T24" fmla="*/ 312 w 461"/>
                <a:gd name="T25" fmla="*/ 89 h 349"/>
                <a:gd name="T26" fmla="*/ 275 w 461"/>
                <a:gd name="T27" fmla="*/ 74 h 349"/>
                <a:gd name="T28" fmla="*/ 266 w 461"/>
                <a:gd name="T29" fmla="*/ 43 h 349"/>
                <a:gd name="T30" fmla="*/ 276 w 461"/>
                <a:gd name="T31" fmla="*/ 16 h 349"/>
                <a:gd name="T32" fmla="*/ 282 w 461"/>
                <a:gd name="T33" fmla="*/ 7 h 349"/>
                <a:gd name="T34" fmla="*/ 282 w 461"/>
                <a:gd name="T35" fmla="*/ 0 h 349"/>
                <a:gd name="T36" fmla="*/ 21 w 461"/>
                <a:gd name="T37" fmla="*/ 0 h 349"/>
                <a:gd name="T38" fmla="*/ 1 w 461"/>
                <a:gd name="T39" fmla="*/ 19 h 349"/>
                <a:gd name="T40" fmla="*/ 0 w 461"/>
                <a:gd name="T41" fmla="*/ 74 h 349"/>
                <a:gd name="T42" fmla="*/ 19 w 461"/>
                <a:gd name="T43" fmla="*/ 93 h 349"/>
                <a:gd name="T44" fmla="*/ 271 w 461"/>
                <a:gd name="T45" fmla="*/ 93 h 349"/>
                <a:gd name="T46" fmla="*/ 274 w 461"/>
                <a:gd name="T47" fmla="*/ 252 h 349"/>
                <a:gd name="T48" fmla="*/ 300 w 461"/>
                <a:gd name="T49" fmla="*/ 252 h 349"/>
                <a:gd name="T50" fmla="*/ 300 w 461"/>
                <a:gd name="T51" fmla="*/ 284 h 349"/>
                <a:gd name="T52" fmla="*/ 290 w 461"/>
                <a:gd name="T53" fmla="*/ 304 h 349"/>
                <a:gd name="T54" fmla="*/ 284 w 461"/>
                <a:gd name="T55" fmla="*/ 321 h 349"/>
                <a:gd name="T56" fmla="*/ 290 w 461"/>
                <a:gd name="T57" fmla="*/ 341 h 349"/>
                <a:gd name="T58" fmla="*/ 311 w 461"/>
                <a:gd name="T59" fmla="*/ 349 h 349"/>
                <a:gd name="T60" fmla="*/ 333 w 461"/>
                <a:gd name="T61" fmla="*/ 340 h 349"/>
                <a:gd name="T62" fmla="*/ 339 w 461"/>
                <a:gd name="T63" fmla="*/ 321 h 349"/>
                <a:gd name="T64" fmla="*/ 332 w 461"/>
                <a:gd name="T65" fmla="*/ 304 h 349"/>
                <a:gd name="T66" fmla="*/ 321 w 461"/>
                <a:gd name="T67" fmla="*/ 284 h 349"/>
                <a:gd name="T68" fmla="*/ 321 w 461"/>
                <a:gd name="T69" fmla="*/ 283 h 349"/>
                <a:gd name="T70" fmla="*/ 321 w 461"/>
                <a:gd name="T71" fmla="*/ 252 h 349"/>
                <a:gd name="T72" fmla="*/ 358 w 461"/>
                <a:gd name="T73" fmla="*/ 252 h 349"/>
                <a:gd name="T74" fmla="*/ 358 w 461"/>
                <a:gd name="T75" fmla="*/ 169 h 349"/>
                <a:gd name="T76" fmla="*/ 397 w 461"/>
                <a:gd name="T77" fmla="*/ 169 h 349"/>
                <a:gd name="T78" fmla="*/ 416 w 461"/>
                <a:gd name="T79" fmla="*/ 179 h 349"/>
                <a:gd name="T80" fmla="*/ 433 w 461"/>
                <a:gd name="T81" fmla="*/ 185 h 349"/>
                <a:gd name="T82" fmla="*/ 453 w 461"/>
                <a:gd name="T83" fmla="*/ 179 h 349"/>
                <a:gd name="T84" fmla="*/ 461 w 461"/>
                <a:gd name="T85" fmla="*/ 158 h 349"/>
                <a:gd name="T86" fmla="*/ 453 w 461"/>
                <a:gd name="T87" fmla="*/ 13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349">
                  <a:moveTo>
                    <a:pt x="453" y="136"/>
                  </a:moveTo>
                  <a:cubicBezTo>
                    <a:pt x="448" y="132"/>
                    <a:pt x="441" y="130"/>
                    <a:pt x="433" y="130"/>
                  </a:cubicBezTo>
                  <a:cubicBezTo>
                    <a:pt x="426" y="130"/>
                    <a:pt x="422" y="133"/>
                    <a:pt x="416" y="137"/>
                  </a:cubicBezTo>
                  <a:cubicBezTo>
                    <a:pt x="411" y="141"/>
                    <a:pt x="405" y="147"/>
                    <a:pt x="396" y="148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2" y="0"/>
                    <a:pt x="345" y="0"/>
                    <a:pt x="339" y="0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39" y="6"/>
                    <a:pt x="340" y="8"/>
                    <a:pt x="346" y="15"/>
                  </a:cubicBezTo>
                  <a:cubicBezTo>
                    <a:pt x="351" y="21"/>
                    <a:pt x="357" y="31"/>
                    <a:pt x="357" y="43"/>
                  </a:cubicBezTo>
                  <a:cubicBezTo>
                    <a:pt x="357" y="54"/>
                    <a:pt x="355" y="65"/>
                    <a:pt x="347" y="74"/>
                  </a:cubicBezTo>
                  <a:cubicBezTo>
                    <a:pt x="340" y="83"/>
                    <a:pt x="327" y="89"/>
                    <a:pt x="312" y="89"/>
                  </a:cubicBezTo>
                  <a:cubicBezTo>
                    <a:pt x="296" y="90"/>
                    <a:pt x="282" y="83"/>
                    <a:pt x="275" y="74"/>
                  </a:cubicBezTo>
                  <a:cubicBezTo>
                    <a:pt x="268" y="65"/>
                    <a:pt x="266" y="54"/>
                    <a:pt x="266" y="43"/>
                  </a:cubicBezTo>
                  <a:cubicBezTo>
                    <a:pt x="266" y="31"/>
                    <a:pt x="271" y="22"/>
                    <a:pt x="276" y="16"/>
                  </a:cubicBezTo>
                  <a:cubicBezTo>
                    <a:pt x="281" y="9"/>
                    <a:pt x="282" y="8"/>
                    <a:pt x="282" y="7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8"/>
                    <a:pt x="1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5"/>
                    <a:pt x="9" y="93"/>
                    <a:pt x="19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300" y="284"/>
                    <a:pt x="300" y="284"/>
                    <a:pt x="300" y="284"/>
                  </a:cubicBezTo>
                  <a:cubicBezTo>
                    <a:pt x="300" y="293"/>
                    <a:pt x="294" y="299"/>
                    <a:pt x="290" y="304"/>
                  </a:cubicBezTo>
                  <a:cubicBezTo>
                    <a:pt x="286" y="309"/>
                    <a:pt x="284" y="314"/>
                    <a:pt x="284" y="321"/>
                  </a:cubicBezTo>
                  <a:cubicBezTo>
                    <a:pt x="284" y="328"/>
                    <a:pt x="285" y="336"/>
                    <a:pt x="290" y="341"/>
                  </a:cubicBezTo>
                  <a:cubicBezTo>
                    <a:pt x="294" y="346"/>
                    <a:pt x="300" y="349"/>
                    <a:pt x="311" y="349"/>
                  </a:cubicBezTo>
                  <a:cubicBezTo>
                    <a:pt x="323" y="349"/>
                    <a:pt x="329" y="345"/>
                    <a:pt x="333" y="340"/>
                  </a:cubicBezTo>
                  <a:cubicBezTo>
                    <a:pt x="337" y="335"/>
                    <a:pt x="339" y="328"/>
                    <a:pt x="339" y="321"/>
                  </a:cubicBezTo>
                  <a:cubicBezTo>
                    <a:pt x="339" y="314"/>
                    <a:pt x="336" y="309"/>
                    <a:pt x="332" y="304"/>
                  </a:cubicBezTo>
                  <a:cubicBezTo>
                    <a:pt x="328" y="298"/>
                    <a:pt x="321" y="293"/>
                    <a:pt x="321" y="284"/>
                  </a:cubicBezTo>
                  <a:cubicBezTo>
                    <a:pt x="321" y="283"/>
                    <a:pt x="321" y="283"/>
                    <a:pt x="321" y="283"/>
                  </a:cubicBezTo>
                  <a:cubicBezTo>
                    <a:pt x="321" y="252"/>
                    <a:pt x="321" y="252"/>
                    <a:pt x="321" y="252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8" y="169"/>
                    <a:pt x="358" y="169"/>
                    <a:pt x="358" y="169"/>
                  </a:cubicBezTo>
                  <a:cubicBezTo>
                    <a:pt x="397" y="169"/>
                    <a:pt x="397" y="169"/>
                    <a:pt x="397" y="169"/>
                  </a:cubicBezTo>
                  <a:cubicBezTo>
                    <a:pt x="405" y="169"/>
                    <a:pt x="411" y="175"/>
                    <a:pt x="416" y="179"/>
                  </a:cubicBezTo>
                  <a:cubicBezTo>
                    <a:pt x="422" y="182"/>
                    <a:pt x="426" y="185"/>
                    <a:pt x="433" y="185"/>
                  </a:cubicBezTo>
                  <a:cubicBezTo>
                    <a:pt x="440" y="185"/>
                    <a:pt x="448" y="183"/>
                    <a:pt x="453" y="179"/>
                  </a:cubicBezTo>
                  <a:cubicBezTo>
                    <a:pt x="458" y="175"/>
                    <a:pt x="461" y="169"/>
                    <a:pt x="461" y="158"/>
                  </a:cubicBezTo>
                  <a:cubicBezTo>
                    <a:pt x="461" y="146"/>
                    <a:pt x="457" y="140"/>
                    <a:pt x="453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980211" y="3261895"/>
              <a:ext cx="1260522" cy="953944"/>
            </a:xfrm>
            <a:custGeom>
              <a:avLst/>
              <a:gdLst>
                <a:gd name="T0" fmla="*/ 441 w 461"/>
                <a:gd name="T1" fmla="*/ 0 h 349"/>
                <a:gd name="T2" fmla="*/ 161 w 461"/>
                <a:gd name="T3" fmla="*/ 0 h 349"/>
                <a:gd name="T4" fmla="*/ 161 w 461"/>
                <a:gd name="T5" fmla="*/ 5 h 349"/>
                <a:gd name="T6" fmla="*/ 168 w 461"/>
                <a:gd name="T7" fmla="*/ 15 h 349"/>
                <a:gd name="T8" fmla="*/ 179 w 461"/>
                <a:gd name="T9" fmla="*/ 43 h 349"/>
                <a:gd name="T10" fmla="*/ 169 w 461"/>
                <a:gd name="T11" fmla="*/ 74 h 349"/>
                <a:gd name="T12" fmla="*/ 134 w 461"/>
                <a:gd name="T13" fmla="*/ 89 h 349"/>
                <a:gd name="T14" fmla="*/ 97 w 461"/>
                <a:gd name="T15" fmla="*/ 74 h 349"/>
                <a:gd name="T16" fmla="*/ 88 w 461"/>
                <a:gd name="T17" fmla="*/ 43 h 349"/>
                <a:gd name="T18" fmla="*/ 98 w 461"/>
                <a:gd name="T19" fmla="*/ 16 h 349"/>
                <a:gd name="T20" fmla="*/ 104 w 461"/>
                <a:gd name="T21" fmla="*/ 7 h 349"/>
                <a:gd name="T22" fmla="*/ 104 w 461"/>
                <a:gd name="T23" fmla="*/ 0 h 349"/>
                <a:gd name="T24" fmla="*/ 0 w 461"/>
                <a:gd name="T25" fmla="*/ 0 h 349"/>
                <a:gd name="T26" fmla="*/ 0 w 461"/>
                <a:gd name="T27" fmla="*/ 130 h 349"/>
                <a:gd name="T28" fmla="*/ 16 w 461"/>
                <a:gd name="T29" fmla="*/ 130 h 349"/>
                <a:gd name="T30" fmla="*/ 27 w 461"/>
                <a:gd name="T31" fmla="*/ 123 h 349"/>
                <a:gd name="T32" fmla="*/ 55 w 461"/>
                <a:gd name="T33" fmla="*/ 112 h 349"/>
                <a:gd name="T34" fmla="*/ 86 w 461"/>
                <a:gd name="T35" fmla="*/ 122 h 349"/>
                <a:gd name="T36" fmla="*/ 101 w 461"/>
                <a:gd name="T37" fmla="*/ 157 h 349"/>
                <a:gd name="T38" fmla="*/ 86 w 461"/>
                <a:gd name="T39" fmla="*/ 194 h 349"/>
                <a:gd name="T40" fmla="*/ 55 w 461"/>
                <a:gd name="T41" fmla="*/ 203 h 349"/>
                <a:gd name="T42" fmla="*/ 28 w 461"/>
                <a:gd name="T43" fmla="*/ 193 h 349"/>
                <a:gd name="T44" fmla="*/ 19 w 461"/>
                <a:gd name="T45" fmla="*/ 187 h 349"/>
                <a:gd name="T46" fmla="*/ 0 w 461"/>
                <a:gd name="T47" fmla="*/ 187 h 349"/>
                <a:gd name="T48" fmla="*/ 0 w 461"/>
                <a:gd name="T49" fmla="*/ 252 h 349"/>
                <a:gd name="T50" fmla="*/ 122 w 461"/>
                <a:gd name="T51" fmla="*/ 252 h 349"/>
                <a:gd name="T52" fmla="*/ 122 w 461"/>
                <a:gd name="T53" fmla="*/ 284 h 349"/>
                <a:gd name="T54" fmla="*/ 112 w 461"/>
                <a:gd name="T55" fmla="*/ 304 h 349"/>
                <a:gd name="T56" fmla="*/ 106 w 461"/>
                <a:gd name="T57" fmla="*/ 321 h 349"/>
                <a:gd name="T58" fmla="*/ 112 w 461"/>
                <a:gd name="T59" fmla="*/ 341 h 349"/>
                <a:gd name="T60" fmla="*/ 133 w 461"/>
                <a:gd name="T61" fmla="*/ 349 h 349"/>
                <a:gd name="T62" fmla="*/ 155 w 461"/>
                <a:gd name="T63" fmla="*/ 340 h 349"/>
                <a:gd name="T64" fmla="*/ 161 w 461"/>
                <a:gd name="T65" fmla="*/ 321 h 349"/>
                <a:gd name="T66" fmla="*/ 154 w 461"/>
                <a:gd name="T67" fmla="*/ 304 h 349"/>
                <a:gd name="T68" fmla="*/ 143 w 461"/>
                <a:gd name="T69" fmla="*/ 284 h 349"/>
                <a:gd name="T70" fmla="*/ 143 w 461"/>
                <a:gd name="T71" fmla="*/ 283 h 349"/>
                <a:gd name="T72" fmla="*/ 143 w 461"/>
                <a:gd name="T73" fmla="*/ 252 h 349"/>
                <a:gd name="T74" fmla="*/ 190 w 461"/>
                <a:gd name="T75" fmla="*/ 252 h 349"/>
                <a:gd name="T76" fmla="*/ 188 w 461"/>
                <a:gd name="T77" fmla="*/ 93 h 349"/>
                <a:gd name="T78" fmla="*/ 441 w 461"/>
                <a:gd name="T79" fmla="*/ 93 h 349"/>
                <a:gd name="T80" fmla="*/ 460 w 461"/>
                <a:gd name="T81" fmla="*/ 74 h 349"/>
                <a:gd name="T82" fmla="*/ 461 w 461"/>
                <a:gd name="T83" fmla="*/ 20 h 349"/>
                <a:gd name="T84" fmla="*/ 441 w 461"/>
                <a:gd name="T8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349">
                  <a:moveTo>
                    <a:pt x="441" y="0"/>
                  </a:moveTo>
                  <a:cubicBezTo>
                    <a:pt x="347" y="0"/>
                    <a:pt x="254" y="0"/>
                    <a:pt x="161" y="0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6"/>
                    <a:pt x="162" y="8"/>
                    <a:pt x="168" y="15"/>
                  </a:cubicBezTo>
                  <a:cubicBezTo>
                    <a:pt x="173" y="21"/>
                    <a:pt x="179" y="31"/>
                    <a:pt x="179" y="43"/>
                  </a:cubicBezTo>
                  <a:cubicBezTo>
                    <a:pt x="179" y="54"/>
                    <a:pt x="177" y="65"/>
                    <a:pt x="169" y="74"/>
                  </a:cubicBezTo>
                  <a:cubicBezTo>
                    <a:pt x="162" y="83"/>
                    <a:pt x="149" y="89"/>
                    <a:pt x="134" y="89"/>
                  </a:cubicBezTo>
                  <a:cubicBezTo>
                    <a:pt x="118" y="90"/>
                    <a:pt x="104" y="83"/>
                    <a:pt x="97" y="74"/>
                  </a:cubicBezTo>
                  <a:cubicBezTo>
                    <a:pt x="90" y="65"/>
                    <a:pt x="88" y="54"/>
                    <a:pt x="88" y="43"/>
                  </a:cubicBezTo>
                  <a:cubicBezTo>
                    <a:pt x="88" y="31"/>
                    <a:pt x="93" y="22"/>
                    <a:pt x="98" y="16"/>
                  </a:cubicBezTo>
                  <a:cubicBezTo>
                    <a:pt x="103" y="9"/>
                    <a:pt x="104" y="8"/>
                    <a:pt x="104" y="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9" y="0"/>
                    <a:pt x="35" y="0"/>
                    <a:pt x="0" y="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8" y="130"/>
                    <a:pt x="20" y="129"/>
                    <a:pt x="27" y="123"/>
                  </a:cubicBezTo>
                  <a:cubicBezTo>
                    <a:pt x="33" y="118"/>
                    <a:pt x="43" y="112"/>
                    <a:pt x="55" y="112"/>
                  </a:cubicBezTo>
                  <a:cubicBezTo>
                    <a:pt x="66" y="112"/>
                    <a:pt x="77" y="114"/>
                    <a:pt x="86" y="122"/>
                  </a:cubicBezTo>
                  <a:cubicBezTo>
                    <a:pt x="95" y="129"/>
                    <a:pt x="101" y="142"/>
                    <a:pt x="101" y="157"/>
                  </a:cubicBezTo>
                  <a:cubicBezTo>
                    <a:pt x="102" y="173"/>
                    <a:pt x="95" y="187"/>
                    <a:pt x="86" y="194"/>
                  </a:cubicBezTo>
                  <a:cubicBezTo>
                    <a:pt x="77" y="201"/>
                    <a:pt x="65" y="203"/>
                    <a:pt x="55" y="203"/>
                  </a:cubicBezTo>
                  <a:cubicBezTo>
                    <a:pt x="43" y="203"/>
                    <a:pt x="34" y="198"/>
                    <a:pt x="28" y="193"/>
                  </a:cubicBezTo>
                  <a:cubicBezTo>
                    <a:pt x="20" y="188"/>
                    <a:pt x="20" y="187"/>
                    <a:pt x="19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22" y="293"/>
                    <a:pt x="116" y="299"/>
                    <a:pt x="112" y="304"/>
                  </a:cubicBezTo>
                  <a:cubicBezTo>
                    <a:pt x="108" y="309"/>
                    <a:pt x="106" y="314"/>
                    <a:pt x="106" y="321"/>
                  </a:cubicBezTo>
                  <a:cubicBezTo>
                    <a:pt x="106" y="328"/>
                    <a:pt x="107" y="336"/>
                    <a:pt x="112" y="341"/>
                  </a:cubicBezTo>
                  <a:cubicBezTo>
                    <a:pt x="116" y="346"/>
                    <a:pt x="122" y="349"/>
                    <a:pt x="133" y="349"/>
                  </a:cubicBezTo>
                  <a:cubicBezTo>
                    <a:pt x="145" y="349"/>
                    <a:pt x="151" y="345"/>
                    <a:pt x="155" y="340"/>
                  </a:cubicBezTo>
                  <a:cubicBezTo>
                    <a:pt x="159" y="335"/>
                    <a:pt x="161" y="328"/>
                    <a:pt x="161" y="321"/>
                  </a:cubicBezTo>
                  <a:cubicBezTo>
                    <a:pt x="161" y="314"/>
                    <a:pt x="158" y="309"/>
                    <a:pt x="154" y="304"/>
                  </a:cubicBezTo>
                  <a:cubicBezTo>
                    <a:pt x="150" y="298"/>
                    <a:pt x="143" y="293"/>
                    <a:pt x="143" y="284"/>
                  </a:cubicBezTo>
                  <a:cubicBezTo>
                    <a:pt x="143" y="283"/>
                    <a:pt x="143" y="283"/>
                    <a:pt x="143" y="283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88" y="93"/>
                    <a:pt x="188" y="93"/>
                    <a:pt x="188" y="93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50" y="93"/>
                    <a:pt x="459" y="85"/>
                    <a:pt x="460" y="74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9"/>
                    <a:pt x="452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946004" y="4002682"/>
              <a:ext cx="1209207" cy="865786"/>
            </a:xfrm>
            <a:custGeom>
              <a:avLst/>
              <a:gdLst>
                <a:gd name="T0" fmla="*/ 339 w 442"/>
                <a:gd name="T1" fmla="*/ 11 h 317"/>
                <a:gd name="T2" fmla="*/ 346 w 442"/>
                <a:gd name="T3" fmla="*/ 22 h 317"/>
                <a:gd name="T4" fmla="*/ 357 w 442"/>
                <a:gd name="T5" fmla="*/ 50 h 317"/>
                <a:gd name="T6" fmla="*/ 347 w 442"/>
                <a:gd name="T7" fmla="*/ 81 h 317"/>
                <a:gd name="T8" fmla="*/ 312 w 442"/>
                <a:gd name="T9" fmla="*/ 96 h 317"/>
                <a:gd name="T10" fmla="*/ 275 w 442"/>
                <a:gd name="T11" fmla="*/ 81 h 317"/>
                <a:gd name="T12" fmla="*/ 266 w 442"/>
                <a:gd name="T13" fmla="*/ 50 h 317"/>
                <a:gd name="T14" fmla="*/ 276 w 442"/>
                <a:gd name="T15" fmla="*/ 22 h 317"/>
                <a:gd name="T16" fmla="*/ 282 w 442"/>
                <a:gd name="T17" fmla="*/ 13 h 317"/>
                <a:gd name="T18" fmla="*/ 282 w 442"/>
                <a:gd name="T19" fmla="*/ 0 h 317"/>
                <a:gd name="T20" fmla="*/ 21 w 442"/>
                <a:gd name="T21" fmla="*/ 0 h 317"/>
                <a:gd name="T22" fmla="*/ 1 w 442"/>
                <a:gd name="T23" fmla="*/ 20 h 317"/>
                <a:gd name="T24" fmla="*/ 0 w 442"/>
                <a:gd name="T25" fmla="*/ 75 h 317"/>
                <a:gd name="T26" fmla="*/ 19 w 442"/>
                <a:gd name="T27" fmla="*/ 95 h 317"/>
                <a:gd name="T28" fmla="*/ 271 w 442"/>
                <a:gd name="T29" fmla="*/ 95 h 317"/>
                <a:gd name="T30" fmla="*/ 272 w 442"/>
                <a:gd name="T31" fmla="*/ 221 h 317"/>
                <a:gd name="T32" fmla="*/ 401 w 442"/>
                <a:gd name="T33" fmla="*/ 221 h 317"/>
                <a:gd name="T34" fmla="*/ 401 w 442"/>
                <a:gd name="T35" fmla="*/ 252 h 317"/>
                <a:gd name="T36" fmla="*/ 392 w 442"/>
                <a:gd name="T37" fmla="*/ 272 h 317"/>
                <a:gd name="T38" fmla="*/ 385 w 442"/>
                <a:gd name="T39" fmla="*/ 289 h 317"/>
                <a:gd name="T40" fmla="*/ 391 w 442"/>
                <a:gd name="T41" fmla="*/ 309 h 317"/>
                <a:gd name="T42" fmla="*/ 413 w 442"/>
                <a:gd name="T43" fmla="*/ 317 h 317"/>
                <a:gd name="T44" fmla="*/ 435 w 442"/>
                <a:gd name="T45" fmla="*/ 309 h 317"/>
                <a:gd name="T46" fmla="*/ 441 w 442"/>
                <a:gd name="T47" fmla="*/ 289 h 317"/>
                <a:gd name="T48" fmla="*/ 433 w 442"/>
                <a:gd name="T49" fmla="*/ 272 h 317"/>
                <a:gd name="T50" fmla="*/ 422 w 442"/>
                <a:gd name="T51" fmla="*/ 252 h 317"/>
                <a:gd name="T52" fmla="*/ 422 w 442"/>
                <a:gd name="T53" fmla="*/ 251 h 317"/>
                <a:gd name="T54" fmla="*/ 422 w 442"/>
                <a:gd name="T55" fmla="*/ 221 h 317"/>
                <a:gd name="T56" fmla="*/ 442 w 442"/>
                <a:gd name="T57" fmla="*/ 221 h 317"/>
                <a:gd name="T58" fmla="*/ 442 w 442"/>
                <a:gd name="T59" fmla="*/ 170 h 317"/>
                <a:gd name="T60" fmla="*/ 428 w 442"/>
                <a:gd name="T61" fmla="*/ 170 h 317"/>
                <a:gd name="T62" fmla="*/ 417 w 442"/>
                <a:gd name="T63" fmla="*/ 178 h 317"/>
                <a:gd name="T64" fmla="*/ 389 w 442"/>
                <a:gd name="T65" fmla="*/ 189 h 317"/>
                <a:gd name="T66" fmla="*/ 358 w 442"/>
                <a:gd name="T67" fmla="*/ 179 h 317"/>
                <a:gd name="T68" fmla="*/ 343 w 442"/>
                <a:gd name="T69" fmla="*/ 143 h 317"/>
                <a:gd name="T70" fmla="*/ 358 w 442"/>
                <a:gd name="T71" fmla="*/ 107 h 317"/>
                <a:gd name="T72" fmla="*/ 389 w 442"/>
                <a:gd name="T73" fmla="*/ 97 h 317"/>
                <a:gd name="T74" fmla="*/ 416 w 442"/>
                <a:gd name="T75" fmla="*/ 107 h 317"/>
                <a:gd name="T76" fmla="*/ 426 w 442"/>
                <a:gd name="T77" fmla="*/ 113 h 317"/>
                <a:gd name="T78" fmla="*/ 442 w 442"/>
                <a:gd name="T79" fmla="*/ 113 h 317"/>
                <a:gd name="T80" fmla="*/ 442 w 442"/>
                <a:gd name="T81" fmla="*/ 1 h 317"/>
                <a:gd name="T82" fmla="*/ 339 w 442"/>
                <a:gd name="T83" fmla="*/ 1 h 317"/>
                <a:gd name="T84" fmla="*/ 339 w 442"/>
                <a:gd name="T85" fmla="*/ 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317">
                  <a:moveTo>
                    <a:pt x="339" y="11"/>
                  </a:moveTo>
                  <a:cubicBezTo>
                    <a:pt x="339" y="13"/>
                    <a:pt x="340" y="14"/>
                    <a:pt x="346" y="22"/>
                  </a:cubicBezTo>
                  <a:cubicBezTo>
                    <a:pt x="351" y="28"/>
                    <a:pt x="357" y="37"/>
                    <a:pt x="357" y="50"/>
                  </a:cubicBezTo>
                  <a:cubicBezTo>
                    <a:pt x="357" y="60"/>
                    <a:pt x="355" y="71"/>
                    <a:pt x="347" y="81"/>
                  </a:cubicBezTo>
                  <a:cubicBezTo>
                    <a:pt x="340" y="90"/>
                    <a:pt x="327" y="96"/>
                    <a:pt x="312" y="96"/>
                  </a:cubicBezTo>
                  <a:cubicBezTo>
                    <a:pt x="296" y="96"/>
                    <a:pt x="282" y="90"/>
                    <a:pt x="275" y="81"/>
                  </a:cubicBezTo>
                  <a:cubicBezTo>
                    <a:pt x="268" y="71"/>
                    <a:pt x="266" y="60"/>
                    <a:pt x="266" y="50"/>
                  </a:cubicBezTo>
                  <a:cubicBezTo>
                    <a:pt x="266" y="38"/>
                    <a:pt x="271" y="28"/>
                    <a:pt x="276" y="22"/>
                  </a:cubicBezTo>
                  <a:cubicBezTo>
                    <a:pt x="281" y="15"/>
                    <a:pt x="282" y="15"/>
                    <a:pt x="282" y="13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10"/>
                    <a:pt x="1" y="2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6"/>
                    <a:pt x="9" y="95"/>
                    <a:pt x="19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52"/>
                    <a:pt x="401" y="252"/>
                    <a:pt x="401" y="252"/>
                  </a:cubicBezTo>
                  <a:cubicBezTo>
                    <a:pt x="401" y="261"/>
                    <a:pt x="396" y="267"/>
                    <a:pt x="392" y="272"/>
                  </a:cubicBezTo>
                  <a:cubicBezTo>
                    <a:pt x="388" y="278"/>
                    <a:pt x="385" y="282"/>
                    <a:pt x="385" y="289"/>
                  </a:cubicBezTo>
                  <a:cubicBezTo>
                    <a:pt x="385" y="297"/>
                    <a:pt x="387" y="304"/>
                    <a:pt x="391" y="309"/>
                  </a:cubicBezTo>
                  <a:cubicBezTo>
                    <a:pt x="395" y="314"/>
                    <a:pt x="401" y="317"/>
                    <a:pt x="413" y="317"/>
                  </a:cubicBezTo>
                  <a:cubicBezTo>
                    <a:pt x="425" y="317"/>
                    <a:pt x="431" y="313"/>
                    <a:pt x="435" y="309"/>
                  </a:cubicBezTo>
                  <a:cubicBezTo>
                    <a:pt x="439" y="304"/>
                    <a:pt x="441" y="297"/>
                    <a:pt x="441" y="289"/>
                  </a:cubicBezTo>
                  <a:cubicBezTo>
                    <a:pt x="441" y="282"/>
                    <a:pt x="438" y="278"/>
                    <a:pt x="433" y="272"/>
                  </a:cubicBezTo>
                  <a:cubicBezTo>
                    <a:pt x="429" y="267"/>
                    <a:pt x="423" y="261"/>
                    <a:pt x="422" y="252"/>
                  </a:cubicBezTo>
                  <a:cubicBezTo>
                    <a:pt x="422" y="251"/>
                    <a:pt x="422" y="251"/>
                    <a:pt x="422" y="251"/>
                  </a:cubicBezTo>
                  <a:cubicBezTo>
                    <a:pt x="422" y="221"/>
                    <a:pt x="422" y="221"/>
                    <a:pt x="42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2" y="170"/>
                    <a:pt x="442" y="170"/>
                    <a:pt x="442" y="170"/>
                  </a:cubicBezTo>
                  <a:cubicBezTo>
                    <a:pt x="428" y="170"/>
                    <a:pt x="428" y="170"/>
                    <a:pt x="428" y="170"/>
                  </a:cubicBezTo>
                  <a:cubicBezTo>
                    <a:pt x="426" y="171"/>
                    <a:pt x="424" y="172"/>
                    <a:pt x="417" y="178"/>
                  </a:cubicBezTo>
                  <a:cubicBezTo>
                    <a:pt x="411" y="183"/>
                    <a:pt x="401" y="189"/>
                    <a:pt x="389" y="189"/>
                  </a:cubicBezTo>
                  <a:cubicBezTo>
                    <a:pt x="379" y="189"/>
                    <a:pt x="367" y="187"/>
                    <a:pt x="358" y="179"/>
                  </a:cubicBezTo>
                  <a:cubicBezTo>
                    <a:pt x="349" y="172"/>
                    <a:pt x="343" y="159"/>
                    <a:pt x="343" y="143"/>
                  </a:cubicBezTo>
                  <a:cubicBezTo>
                    <a:pt x="342" y="128"/>
                    <a:pt x="349" y="114"/>
                    <a:pt x="358" y="107"/>
                  </a:cubicBezTo>
                  <a:cubicBezTo>
                    <a:pt x="367" y="99"/>
                    <a:pt x="379" y="97"/>
                    <a:pt x="389" y="97"/>
                  </a:cubicBezTo>
                  <a:cubicBezTo>
                    <a:pt x="401" y="97"/>
                    <a:pt x="410" y="103"/>
                    <a:pt x="416" y="107"/>
                  </a:cubicBezTo>
                  <a:cubicBezTo>
                    <a:pt x="423" y="113"/>
                    <a:pt x="424" y="113"/>
                    <a:pt x="426" y="113"/>
                  </a:cubicBezTo>
                  <a:cubicBezTo>
                    <a:pt x="442" y="113"/>
                    <a:pt x="442" y="113"/>
                    <a:pt x="442" y="113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07" y="1"/>
                    <a:pt x="373" y="1"/>
                    <a:pt x="339" y="1"/>
                  </a:cubicBezTo>
                  <a:lnTo>
                    <a:pt x="339" y="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5932843" y="4002682"/>
              <a:ext cx="1307890" cy="602629"/>
            </a:xfrm>
            <a:custGeom>
              <a:avLst/>
              <a:gdLst>
                <a:gd name="T0" fmla="*/ 458 w 478"/>
                <a:gd name="T1" fmla="*/ 0 h 221"/>
                <a:gd name="T2" fmla="*/ 368 w 478"/>
                <a:gd name="T3" fmla="*/ 0 h 221"/>
                <a:gd name="T4" fmla="*/ 178 w 478"/>
                <a:gd name="T5" fmla="*/ 1 h 221"/>
                <a:gd name="T6" fmla="*/ 178 w 478"/>
                <a:gd name="T7" fmla="*/ 11 h 221"/>
                <a:gd name="T8" fmla="*/ 185 w 478"/>
                <a:gd name="T9" fmla="*/ 22 h 221"/>
                <a:gd name="T10" fmla="*/ 196 w 478"/>
                <a:gd name="T11" fmla="*/ 50 h 221"/>
                <a:gd name="T12" fmla="*/ 186 w 478"/>
                <a:gd name="T13" fmla="*/ 81 h 221"/>
                <a:gd name="T14" fmla="*/ 151 w 478"/>
                <a:gd name="T15" fmla="*/ 96 h 221"/>
                <a:gd name="T16" fmla="*/ 114 w 478"/>
                <a:gd name="T17" fmla="*/ 81 h 221"/>
                <a:gd name="T18" fmla="*/ 105 w 478"/>
                <a:gd name="T19" fmla="*/ 50 h 221"/>
                <a:gd name="T20" fmla="*/ 115 w 478"/>
                <a:gd name="T21" fmla="*/ 22 h 221"/>
                <a:gd name="T22" fmla="*/ 121 w 478"/>
                <a:gd name="T23" fmla="*/ 13 h 221"/>
                <a:gd name="T24" fmla="*/ 121 w 478"/>
                <a:gd name="T25" fmla="*/ 1 h 221"/>
                <a:gd name="T26" fmla="*/ 101 w 478"/>
                <a:gd name="T27" fmla="*/ 1 h 221"/>
                <a:gd name="T28" fmla="*/ 101 w 478"/>
                <a:gd name="T29" fmla="*/ 132 h 221"/>
                <a:gd name="T30" fmla="*/ 65 w 478"/>
                <a:gd name="T31" fmla="*/ 132 h 221"/>
                <a:gd name="T32" fmla="*/ 45 w 478"/>
                <a:gd name="T33" fmla="*/ 122 h 221"/>
                <a:gd name="T34" fmla="*/ 28 w 478"/>
                <a:gd name="T35" fmla="*/ 116 h 221"/>
                <a:gd name="T36" fmla="*/ 8 w 478"/>
                <a:gd name="T37" fmla="*/ 121 h 221"/>
                <a:gd name="T38" fmla="*/ 0 w 478"/>
                <a:gd name="T39" fmla="*/ 143 h 221"/>
                <a:gd name="T40" fmla="*/ 8 w 478"/>
                <a:gd name="T41" fmla="*/ 165 h 221"/>
                <a:gd name="T42" fmla="*/ 28 w 478"/>
                <a:gd name="T43" fmla="*/ 171 h 221"/>
                <a:gd name="T44" fmla="*/ 45 w 478"/>
                <a:gd name="T45" fmla="*/ 164 h 221"/>
                <a:gd name="T46" fmla="*/ 65 w 478"/>
                <a:gd name="T47" fmla="*/ 152 h 221"/>
                <a:gd name="T48" fmla="*/ 66 w 478"/>
                <a:gd name="T49" fmla="*/ 152 h 221"/>
                <a:gd name="T50" fmla="*/ 101 w 478"/>
                <a:gd name="T51" fmla="*/ 152 h 221"/>
                <a:gd name="T52" fmla="*/ 101 w 478"/>
                <a:gd name="T53" fmla="*/ 221 h 221"/>
                <a:gd name="T54" fmla="*/ 206 w 478"/>
                <a:gd name="T55" fmla="*/ 221 h 221"/>
                <a:gd name="T56" fmla="*/ 205 w 478"/>
                <a:gd name="T57" fmla="*/ 95 h 221"/>
                <a:gd name="T58" fmla="*/ 458 w 478"/>
                <a:gd name="T59" fmla="*/ 95 h 221"/>
                <a:gd name="T60" fmla="*/ 477 w 478"/>
                <a:gd name="T61" fmla="*/ 76 h 221"/>
                <a:gd name="T62" fmla="*/ 478 w 478"/>
                <a:gd name="T63" fmla="*/ 21 h 221"/>
                <a:gd name="T64" fmla="*/ 458 w 478"/>
                <a:gd name="T6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8" h="221">
                  <a:moveTo>
                    <a:pt x="458" y="0"/>
                  </a:moveTo>
                  <a:cubicBezTo>
                    <a:pt x="428" y="0"/>
                    <a:pt x="398" y="0"/>
                    <a:pt x="368" y="0"/>
                  </a:cubicBezTo>
                  <a:cubicBezTo>
                    <a:pt x="305" y="0"/>
                    <a:pt x="241" y="0"/>
                    <a:pt x="178" y="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3"/>
                    <a:pt x="179" y="14"/>
                    <a:pt x="185" y="22"/>
                  </a:cubicBezTo>
                  <a:cubicBezTo>
                    <a:pt x="190" y="28"/>
                    <a:pt x="196" y="37"/>
                    <a:pt x="196" y="50"/>
                  </a:cubicBezTo>
                  <a:cubicBezTo>
                    <a:pt x="196" y="60"/>
                    <a:pt x="194" y="71"/>
                    <a:pt x="186" y="81"/>
                  </a:cubicBezTo>
                  <a:cubicBezTo>
                    <a:pt x="179" y="90"/>
                    <a:pt x="166" y="96"/>
                    <a:pt x="151" y="96"/>
                  </a:cubicBezTo>
                  <a:cubicBezTo>
                    <a:pt x="135" y="96"/>
                    <a:pt x="121" y="90"/>
                    <a:pt x="114" y="81"/>
                  </a:cubicBezTo>
                  <a:cubicBezTo>
                    <a:pt x="107" y="71"/>
                    <a:pt x="105" y="60"/>
                    <a:pt x="105" y="50"/>
                  </a:cubicBezTo>
                  <a:cubicBezTo>
                    <a:pt x="105" y="38"/>
                    <a:pt x="110" y="28"/>
                    <a:pt x="115" y="22"/>
                  </a:cubicBezTo>
                  <a:cubicBezTo>
                    <a:pt x="120" y="15"/>
                    <a:pt x="121" y="15"/>
                    <a:pt x="121" y="13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14" y="1"/>
                    <a:pt x="108" y="1"/>
                    <a:pt x="101" y="1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56" y="132"/>
                    <a:pt x="50" y="126"/>
                    <a:pt x="45" y="122"/>
                  </a:cubicBezTo>
                  <a:cubicBezTo>
                    <a:pt x="39" y="118"/>
                    <a:pt x="35" y="116"/>
                    <a:pt x="28" y="116"/>
                  </a:cubicBezTo>
                  <a:cubicBezTo>
                    <a:pt x="20" y="116"/>
                    <a:pt x="13" y="117"/>
                    <a:pt x="8" y="121"/>
                  </a:cubicBezTo>
                  <a:cubicBezTo>
                    <a:pt x="3" y="125"/>
                    <a:pt x="0" y="132"/>
                    <a:pt x="0" y="143"/>
                  </a:cubicBezTo>
                  <a:cubicBezTo>
                    <a:pt x="0" y="155"/>
                    <a:pt x="4" y="161"/>
                    <a:pt x="8" y="165"/>
                  </a:cubicBezTo>
                  <a:cubicBezTo>
                    <a:pt x="13" y="169"/>
                    <a:pt x="20" y="171"/>
                    <a:pt x="28" y="171"/>
                  </a:cubicBezTo>
                  <a:cubicBezTo>
                    <a:pt x="35" y="171"/>
                    <a:pt x="39" y="168"/>
                    <a:pt x="45" y="164"/>
                  </a:cubicBezTo>
                  <a:cubicBezTo>
                    <a:pt x="50" y="159"/>
                    <a:pt x="56" y="153"/>
                    <a:pt x="65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458" y="95"/>
                    <a:pt x="458" y="95"/>
                    <a:pt x="458" y="95"/>
                  </a:cubicBezTo>
                  <a:cubicBezTo>
                    <a:pt x="467" y="95"/>
                    <a:pt x="476" y="86"/>
                    <a:pt x="477" y="76"/>
                  </a:cubicBezTo>
                  <a:cubicBezTo>
                    <a:pt x="478" y="21"/>
                    <a:pt x="478" y="21"/>
                    <a:pt x="478" y="21"/>
                  </a:cubicBezTo>
                  <a:cubicBezTo>
                    <a:pt x="478" y="11"/>
                    <a:pt x="469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5692055" y="4660574"/>
              <a:ext cx="807892" cy="493420"/>
            </a:xfrm>
            <a:custGeom>
              <a:avLst/>
              <a:gdLst>
                <a:gd name="T0" fmla="*/ 167 w 295"/>
                <a:gd name="T1" fmla="*/ 0 h 181"/>
                <a:gd name="T2" fmla="*/ 167 w 295"/>
                <a:gd name="T3" fmla="*/ 9 h 181"/>
                <a:gd name="T4" fmla="*/ 175 w 295"/>
                <a:gd name="T5" fmla="*/ 20 h 181"/>
                <a:gd name="T6" fmla="*/ 186 w 295"/>
                <a:gd name="T7" fmla="*/ 48 h 181"/>
                <a:gd name="T8" fmla="*/ 176 w 295"/>
                <a:gd name="T9" fmla="*/ 79 h 181"/>
                <a:gd name="T10" fmla="*/ 140 w 295"/>
                <a:gd name="T11" fmla="*/ 94 h 181"/>
                <a:gd name="T12" fmla="*/ 104 w 295"/>
                <a:gd name="T13" fmla="*/ 79 h 181"/>
                <a:gd name="T14" fmla="*/ 94 w 295"/>
                <a:gd name="T15" fmla="*/ 48 h 181"/>
                <a:gd name="T16" fmla="*/ 104 w 295"/>
                <a:gd name="T17" fmla="*/ 21 h 181"/>
                <a:gd name="T18" fmla="*/ 110 w 295"/>
                <a:gd name="T19" fmla="*/ 11 h 181"/>
                <a:gd name="T20" fmla="*/ 110 w 295"/>
                <a:gd name="T21" fmla="*/ 0 h 181"/>
                <a:gd name="T22" fmla="*/ 0 w 295"/>
                <a:gd name="T23" fmla="*/ 0 h 181"/>
                <a:gd name="T24" fmla="*/ 1 w 295"/>
                <a:gd name="T25" fmla="*/ 180 h 181"/>
                <a:gd name="T26" fmla="*/ 23 w 295"/>
                <a:gd name="T27" fmla="*/ 176 h 181"/>
                <a:gd name="T28" fmla="*/ 23 w 295"/>
                <a:gd name="T29" fmla="*/ 156 h 181"/>
                <a:gd name="T30" fmla="*/ 15 w 295"/>
                <a:gd name="T31" fmla="*/ 145 h 181"/>
                <a:gd name="T32" fmla="*/ 4 w 295"/>
                <a:gd name="T33" fmla="*/ 117 h 181"/>
                <a:gd name="T34" fmla="*/ 14 w 295"/>
                <a:gd name="T35" fmla="*/ 86 h 181"/>
                <a:gd name="T36" fmla="*/ 50 w 295"/>
                <a:gd name="T37" fmla="*/ 71 h 181"/>
                <a:gd name="T38" fmla="*/ 86 w 295"/>
                <a:gd name="T39" fmla="*/ 86 h 181"/>
                <a:gd name="T40" fmla="*/ 96 w 295"/>
                <a:gd name="T41" fmla="*/ 117 h 181"/>
                <a:gd name="T42" fmla="*/ 86 w 295"/>
                <a:gd name="T43" fmla="*/ 145 h 181"/>
                <a:gd name="T44" fmla="*/ 80 w 295"/>
                <a:gd name="T45" fmla="*/ 154 h 181"/>
                <a:gd name="T46" fmla="*/ 80 w 295"/>
                <a:gd name="T47" fmla="*/ 171 h 181"/>
                <a:gd name="T48" fmla="*/ 215 w 295"/>
                <a:gd name="T49" fmla="*/ 172 h 181"/>
                <a:gd name="T50" fmla="*/ 215 w 295"/>
                <a:gd name="T51" fmla="*/ 156 h 181"/>
                <a:gd name="T52" fmla="*/ 207 w 295"/>
                <a:gd name="T53" fmla="*/ 145 h 181"/>
                <a:gd name="T54" fmla="*/ 196 w 295"/>
                <a:gd name="T55" fmla="*/ 117 h 181"/>
                <a:gd name="T56" fmla="*/ 206 w 295"/>
                <a:gd name="T57" fmla="*/ 86 h 181"/>
                <a:gd name="T58" fmla="*/ 242 w 295"/>
                <a:gd name="T59" fmla="*/ 71 h 181"/>
                <a:gd name="T60" fmla="*/ 278 w 295"/>
                <a:gd name="T61" fmla="*/ 86 h 181"/>
                <a:gd name="T62" fmla="*/ 288 w 295"/>
                <a:gd name="T63" fmla="*/ 117 h 181"/>
                <a:gd name="T64" fmla="*/ 278 w 295"/>
                <a:gd name="T65" fmla="*/ 145 h 181"/>
                <a:gd name="T66" fmla="*/ 272 w 295"/>
                <a:gd name="T67" fmla="*/ 154 h 181"/>
                <a:gd name="T68" fmla="*/ 272 w 295"/>
                <a:gd name="T69" fmla="*/ 178 h 181"/>
                <a:gd name="T70" fmla="*/ 295 w 295"/>
                <a:gd name="T71" fmla="*/ 181 h 181"/>
                <a:gd name="T72" fmla="*/ 294 w 295"/>
                <a:gd name="T73" fmla="*/ 0 h 181"/>
                <a:gd name="T74" fmla="*/ 167 w 295"/>
                <a:gd name="T7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5" h="181">
                  <a:moveTo>
                    <a:pt x="167" y="0"/>
                  </a:moveTo>
                  <a:cubicBezTo>
                    <a:pt x="167" y="9"/>
                    <a:pt x="167" y="9"/>
                    <a:pt x="167" y="9"/>
                  </a:cubicBezTo>
                  <a:cubicBezTo>
                    <a:pt x="167" y="11"/>
                    <a:pt x="169" y="13"/>
                    <a:pt x="175" y="20"/>
                  </a:cubicBezTo>
                  <a:cubicBezTo>
                    <a:pt x="179" y="26"/>
                    <a:pt x="186" y="36"/>
                    <a:pt x="186" y="48"/>
                  </a:cubicBezTo>
                  <a:cubicBezTo>
                    <a:pt x="186" y="58"/>
                    <a:pt x="184" y="70"/>
                    <a:pt x="176" y="79"/>
                  </a:cubicBezTo>
                  <a:cubicBezTo>
                    <a:pt x="169" y="88"/>
                    <a:pt x="156" y="94"/>
                    <a:pt x="140" y="94"/>
                  </a:cubicBezTo>
                  <a:cubicBezTo>
                    <a:pt x="125" y="95"/>
                    <a:pt x="111" y="88"/>
                    <a:pt x="104" y="79"/>
                  </a:cubicBezTo>
                  <a:cubicBezTo>
                    <a:pt x="96" y="70"/>
                    <a:pt x="94" y="58"/>
                    <a:pt x="94" y="48"/>
                  </a:cubicBezTo>
                  <a:cubicBezTo>
                    <a:pt x="94" y="36"/>
                    <a:pt x="100" y="27"/>
                    <a:pt x="104" y="21"/>
                  </a:cubicBezTo>
                  <a:cubicBezTo>
                    <a:pt x="109" y="13"/>
                    <a:pt x="110" y="13"/>
                    <a:pt x="110" y="1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8" y="178"/>
                    <a:pt x="15" y="177"/>
                    <a:pt x="23" y="17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2" y="154"/>
                    <a:pt x="21" y="153"/>
                    <a:pt x="15" y="145"/>
                  </a:cubicBezTo>
                  <a:cubicBezTo>
                    <a:pt x="11" y="139"/>
                    <a:pt x="4" y="130"/>
                    <a:pt x="4" y="117"/>
                  </a:cubicBezTo>
                  <a:cubicBezTo>
                    <a:pt x="4" y="107"/>
                    <a:pt x="6" y="96"/>
                    <a:pt x="14" y="86"/>
                  </a:cubicBezTo>
                  <a:cubicBezTo>
                    <a:pt x="21" y="77"/>
                    <a:pt x="34" y="71"/>
                    <a:pt x="50" y="71"/>
                  </a:cubicBezTo>
                  <a:cubicBezTo>
                    <a:pt x="65" y="71"/>
                    <a:pt x="79" y="77"/>
                    <a:pt x="86" y="86"/>
                  </a:cubicBezTo>
                  <a:cubicBezTo>
                    <a:pt x="94" y="96"/>
                    <a:pt x="96" y="107"/>
                    <a:pt x="96" y="117"/>
                  </a:cubicBezTo>
                  <a:cubicBezTo>
                    <a:pt x="96" y="129"/>
                    <a:pt x="90" y="139"/>
                    <a:pt x="86" y="145"/>
                  </a:cubicBezTo>
                  <a:cubicBezTo>
                    <a:pt x="80" y="152"/>
                    <a:pt x="80" y="152"/>
                    <a:pt x="80" y="154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125" y="168"/>
                    <a:pt x="171" y="169"/>
                    <a:pt x="215" y="172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4"/>
                    <a:pt x="213" y="153"/>
                    <a:pt x="207" y="145"/>
                  </a:cubicBezTo>
                  <a:cubicBezTo>
                    <a:pt x="203" y="139"/>
                    <a:pt x="196" y="130"/>
                    <a:pt x="196" y="117"/>
                  </a:cubicBezTo>
                  <a:cubicBezTo>
                    <a:pt x="196" y="107"/>
                    <a:pt x="198" y="96"/>
                    <a:pt x="206" y="86"/>
                  </a:cubicBezTo>
                  <a:cubicBezTo>
                    <a:pt x="213" y="77"/>
                    <a:pt x="226" y="71"/>
                    <a:pt x="242" y="71"/>
                  </a:cubicBezTo>
                  <a:cubicBezTo>
                    <a:pt x="257" y="71"/>
                    <a:pt x="271" y="77"/>
                    <a:pt x="278" y="86"/>
                  </a:cubicBezTo>
                  <a:cubicBezTo>
                    <a:pt x="286" y="96"/>
                    <a:pt x="288" y="107"/>
                    <a:pt x="288" y="117"/>
                  </a:cubicBezTo>
                  <a:cubicBezTo>
                    <a:pt x="288" y="129"/>
                    <a:pt x="282" y="139"/>
                    <a:pt x="278" y="145"/>
                  </a:cubicBezTo>
                  <a:cubicBezTo>
                    <a:pt x="272" y="152"/>
                    <a:pt x="272" y="152"/>
                    <a:pt x="272" y="154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9" y="179"/>
                    <a:pt x="287" y="180"/>
                    <a:pt x="295" y="181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5980211" y="4903995"/>
              <a:ext cx="926312" cy="703945"/>
            </a:xfrm>
            <a:custGeom>
              <a:avLst/>
              <a:gdLst>
                <a:gd name="T0" fmla="*/ 149 w 339"/>
                <a:gd name="T1" fmla="*/ 106 h 258"/>
                <a:gd name="T2" fmla="*/ 149 w 339"/>
                <a:gd name="T3" fmla="*/ 65 h 258"/>
                <a:gd name="T4" fmla="*/ 158 w 339"/>
                <a:gd name="T5" fmla="*/ 45 h 258"/>
                <a:gd name="T6" fmla="*/ 165 w 339"/>
                <a:gd name="T7" fmla="*/ 28 h 258"/>
                <a:gd name="T8" fmla="*/ 159 w 339"/>
                <a:gd name="T9" fmla="*/ 8 h 258"/>
                <a:gd name="T10" fmla="*/ 137 w 339"/>
                <a:gd name="T11" fmla="*/ 0 h 258"/>
                <a:gd name="T12" fmla="*/ 115 w 339"/>
                <a:gd name="T13" fmla="*/ 9 h 258"/>
                <a:gd name="T14" fmla="*/ 109 w 339"/>
                <a:gd name="T15" fmla="*/ 28 h 258"/>
                <a:gd name="T16" fmla="*/ 117 w 339"/>
                <a:gd name="T17" fmla="*/ 45 h 258"/>
                <a:gd name="T18" fmla="*/ 128 w 339"/>
                <a:gd name="T19" fmla="*/ 65 h 258"/>
                <a:gd name="T20" fmla="*/ 128 w 339"/>
                <a:gd name="T21" fmla="*/ 66 h 258"/>
                <a:gd name="T22" fmla="*/ 128 w 339"/>
                <a:gd name="T23" fmla="*/ 104 h 258"/>
                <a:gd name="T24" fmla="*/ 46 w 339"/>
                <a:gd name="T25" fmla="*/ 100 h 258"/>
                <a:gd name="T26" fmla="*/ 24 w 339"/>
                <a:gd name="T27" fmla="*/ 100 h 258"/>
                <a:gd name="T28" fmla="*/ 0 w 339"/>
                <a:gd name="T29" fmla="*/ 100 h 258"/>
                <a:gd name="T30" fmla="*/ 0 w 339"/>
                <a:gd name="T31" fmla="*/ 159 h 258"/>
                <a:gd name="T32" fmla="*/ 19 w 339"/>
                <a:gd name="T33" fmla="*/ 159 h 258"/>
                <a:gd name="T34" fmla="*/ 29 w 339"/>
                <a:gd name="T35" fmla="*/ 152 h 258"/>
                <a:gd name="T36" fmla="*/ 57 w 339"/>
                <a:gd name="T37" fmla="*/ 141 h 258"/>
                <a:gd name="T38" fmla="*/ 89 w 339"/>
                <a:gd name="T39" fmla="*/ 151 h 258"/>
                <a:gd name="T40" fmla="*/ 104 w 339"/>
                <a:gd name="T41" fmla="*/ 186 h 258"/>
                <a:gd name="T42" fmla="*/ 89 w 339"/>
                <a:gd name="T43" fmla="*/ 223 h 258"/>
                <a:gd name="T44" fmla="*/ 57 w 339"/>
                <a:gd name="T45" fmla="*/ 232 h 258"/>
                <a:gd name="T46" fmla="*/ 30 w 339"/>
                <a:gd name="T47" fmla="*/ 222 h 258"/>
                <a:gd name="T48" fmla="*/ 21 w 339"/>
                <a:gd name="T49" fmla="*/ 216 h 258"/>
                <a:gd name="T50" fmla="*/ 0 w 339"/>
                <a:gd name="T51" fmla="*/ 216 h 258"/>
                <a:gd name="T52" fmla="*/ 0 w 339"/>
                <a:gd name="T53" fmla="*/ 258 h 258"/>
                <a:gd name="T54" fmla="*/ 318 w 339"/>
                <a:gd name="T55" fmla="*/ 258 h 258"/>
                <a:gd name="T56" fmla="*/ 339 w 339"/>
                <a:gd name="T57" fmla="*/ 236 h 258"/>
                <a:gd name="T58" fmla="*/ 149 w 339"/>
                <a:gd name="T59" fmla="*/ 10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" h="258">
                  <a:moveTo>
                    <a:pt x="149" y="106"/>
                  </a:moveTo>
                  <a:cubicBezTo>
                    <a:pt x="149" y="65"/>
                    <a:pt x="149" y="65"/>
                    <a:pt x="149" y="65"/>
                  </a:cubicBezTo>
                  <a:cubicBezTo>
                    <a:pt x="149" y="56"/>
                    <a:pt x="154" y="50"/>
                    <a:pt x="158" y="45"/>
                  </a:cubicBezTo>
                  <a:cubicBezTo>
                    <a:pt x="162" y="40"/>
                    <a:pt x="165" y="35"/>
                    <a:pt x="165" y="28"/>
                  </a:cubicBezTo>
                  <a:cubicBezTo>
                    <a:pt x="165" y="21"/>
                    <a:pt x="163" y="13"/>
                    <a:pt x="159" y="8"/>
                  </a:cubicBezTo>
                  <a:cubicBezTo>
                    <a:pt x="155" y="3"/>
                    <a:pt x="149" y="0"/>
                    <a:pt x="137" y="0"/>
                  </a:cubicBezTo>
                  <a:cubicBezTo>
                    <a:pt x="125" y="0"/>
                    <a:pt x="119" y="4"/>
                    <a:pt x="115" y="9"/>
                  </a:cubicBezTo>
                  <a:cubicBezTo>
                    <a:pt x="111" y="14"/>
                    <a:pt x="109" y="21"/>
                    <a:pt x="109" y="28"/>
                  </a:cubicBezTo>
                  <a:cubicBezTo>
                    <a:pt x="109" y="35"/>
                    <a:pt x="112" y="40"/>
                    <a:pt x="117" y="45"/>
                  </a:cubicBezTo>
                  <a:cubicBezTo>
                    <a:pt x="121" y="51"/>
                    <a:pt x="127" y="56"/>
                    <a:pt x="128" y="65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00" y="100"/>
                    <a:pt x="72" y="100"/>
                    <a:pt x="46" y="100"/>
                  </a:cubicBezTo>
                  <a:cubicBezTo>
                    <a:pt x="38" y="100"/>
                    <a:pt x="31" y="100"/>
                    <a:pt x="24" y="100"/>
                  </a:cubicBezTo>
                  <a:cubicBezTo>
                    <a:pt x="16" y="100"/>
                    <a:pt x="8" y="100"/>
                    <a:pt x="0" y="10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1" y="159"/>
                    <a:pt x="22" y="158"/>
                    <a:pt x="29" y="152"/>
                  </a:cubicBezTo>
                  <a:cubicBezTo>
                    <a:pt x="36" y="147"/>
                    <a:pt x="45" y="141"/>
                    <a:pt x="57" y="141"/>
                  </a:cubicBezTo>
                  <a:cubicBezTo>
                    <a:pt x="68" y="141"/>
                    <a:pt x="79" y="143"/>
                    <a:pt x="89" y="151"/>
                  </a:cubicBezTo>
                  <a:cubicBezTo>
                    <a:pt x="97" y="158"/>
                    <a:pt x="103" y="171"/>
                    <a:pt x="104" y="186"/>
                  </a:cubicBezTo>
                  <a:cubicBezTo>
                    <a:pt x="104" y="202"/>
                    <a:pt x="97" y="216"/>
                    <a:pt x="89" y="223"/>
                  </a:cubicBezTo>
                  <a:cubicBezTo>
                    <a:pt x="79" y="230"/>
                    <a:pt x="68" y="232"/>
                    <a:pt x="57" y="232"/>
                  </a:cubicBezTo>
                  <a:cubicBezTo>
                    <a:pt x="45" y="232"/>
                    <a:pt x="36" y="227"/>
                    <a:pt x="30" y="222"/>
                  </a:cubicBezTo>
                  <a:cubicBezTo>
                    <a:pt x="23" y="217"/>
                    <a:pt x="22" y="216"/>
                    <a:pt x="2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318" y="258"/>
                    <a:pt x="318" y="258"/>
                    <a:pt x="318" y="258"/>
                  </a:cubicBezTo>
                  <a:cubicBezTo>
                    <a:pt x="329" y="258"/>
                    <a:pt x="339" y="247"/>
                    <a:pt x="339" y="236"/>
                  </a:cubicBezTo>
                  <a:cubicBezTo>
                    <a:pt x="303" y="152"/>
                    <a:pt x="228" y="119"/>
                    <a:pt x="149" y="10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5288108" y="4903995"/>
              <a:ext cx="926312" cy="703945"/>
            </a:xfrm>
            <a:custGeom>
              <a:avLst/>
              <a:gdLst>
                <a:gd name="T0" fmla="*/ 330 w 339"/>
                <a:gd name="T1" fmla="*/ 165 h 258"/>
                <a:gd name="T2" fmla="*/ 310 w 339"/>
                <a:gd name="T3" fmla="*/ 159 h 258"/>
                <a:gd name="T4" fmla="*/ 294 w 339"/>
                <a:gd name="T5" fmla="*/ 166 h 258"/>
                <a:gd name="T6" fmla="*/ 274 w 339"/>
                <a:gd name="T7" fmla="*/ 177 h 258"/>
                <a:gd name="T8" fmla="*/ 273 w 339"/>
                <a:gd name="T9" fmla="*/ 177 h 258"/>
                <a:gd name="T10" fmla="*/ 233 w 339"/>
                <a:gd name="T11" fmla="*/ 177 h 258"/>
                <a:gd name="T12" fmla="*/ 233 w 339"/>
                <a:gd name="T13" fmla="*/ 102 h 258"/>
                <a:gd name="T14" fmla="*/ 210 w 339"/>
                <a:gd name="T15" fmla="*/ 103 h 258"/>
                <a:gd name="T16" fmla="*/ 210 w 339"/>
                <a:gd name="T17" fmla="*/ 65 h 258"/>
                <a:gd name="T18" fmla="*/ 219 w 339"/>
                <a:gd name="T19" fmla="*/ 45 h 258"/>
                <a:gd name="T20" fmla="*/ 226 w 339"/>
                <a:gd name="T21" fmla="*/ 28 h 258"/>
                <a:gd name="T22" fmla="*/ 220 w 339"/>
                <a:gd name="T23" fmla="*/ 8 h 258"/>
                <a:gd name="T24" fmla="*/ 198 w 339"/>
                <a:gd name="T25" fmla="*/ 0 h 258"/>
                <a:gd name="T26" fmla="*/ 176 w 339"/>
                <a:gd name="T27" fmla="*/ 9 h 258"/>
                <a:gd name="T28" fmla="*/ 170 w 339"/>
                <a:gd name="T29" fmla="*/ 28 h 258"/>
                <a:gd name="T30" fmla="*/ 178 w 339"/>
                <a:gd name="T31" fmla="*/ 45 h 258"/>
                <a:gd name="T32" fmla="*/ 189 w 339"/>
                <a:gd name="T33" fmla="*/ 65 h 258"/>
                <a:gd name="T34" fmla="*/ 189 w 339"/>
                <a:gd name="T35" fmla="*/ 66 h 258"/>
                <a:gd name="T36" fmla="*/ 189 w 339"/>
                <a:gd name="T37" fmla="*/ 105 h 258"/>
                <a:gd name="T38" fmla="*/ 0 w 339"/>
                <a:gd name="T39" fmla="*/ 237 h 258"/>
                <a:gd name="T40" fmla="*/ 20 w 339"/>
                <a:gd name="T41" fmla="*/ 258 h 258"/>
                <a:gd name="T42" fmla="*/ 233 w 339"/>
                <a:gd name="T43" fmla="*/ 258 h 258"/>
                <a:gd name="T44" fmla="*/ 233 w 339"/>
                <a:gd name="T45" fmla="*/ 198 h 258"/>
                <a:gd name="T46" fmla="*/ 274 w 339"/>
                <a:gd name="T47" fmla="*/ 198 h 258"/>
                <a:gd name="T48" fmla="*/ 294 w 339"/>
                <a:gd name="T49" fmla="*/ 208 h 258"/>
                <a:gd name="T50" fmla="*/ 310 w 339"/>
                <a:gd name="T51" fmla="*/ 214 h 258"/>
                <a:gd name="T52" fmla="*/ 330 w 339"/>
                <a:gd name="T53" fmla="*/ 208 h 258"/>
                <a:gd name="T54" fmla="*/ 339 w 339"/>
                <a:gd name="T55" fmla="*/ 187 h 258"/>
                <a:gd name="T56" fmla="*/ 330 w 339"/>
                <a:gd name="T57" fmla="*/ 16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9" h="258">
                  <a:moveTo>
                    <a:pt x="330" y="165"/>
                  </a:moveTo>
                  <a:cubicBezTo>
                    <a:pt x="325" y="161"/>
                    <a:pt x="318" y="159"/>
                    <a:pt x="310" y="159"/>
                  </a:cubicBezTo>
                  <a:cubicBezTo>
                    <a:pt x="304" y="159"/>
                    <a:pt x="299" y="162"/>
                    <a:pt x="294" y="166"/>
                  </a:cubicBezTo>
                  <a:cubicBezTo>
                    <a:pt x="288" y="170"/>
                    <a:pt x="283" y="176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26" y="102"/>
                    <a:pt x="218" y="102"/>
                    <a:pt x="210" y="103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0" y="56"/>
                    <a:pt x="215" y="50"/>
                    <a:pt x="219" y="45"/>
                  </a:cubicBezTo>
                  <a:cubicBezTo>
                    <a:pt x="223" y="40"/>
                    <a:pt x="226" y="35"/>
                    <a:pt x="226" y="28"/>
                  </a:cubicBezTo>
                  <a:cubicBezTo>
                    <a:pt x="226" y="21"/>
                    <a:pt x="224" y="13"/>
                    <a:pt x="220" y="8"/>
                  </a:cubicBezTo>
                  <a:cubicBezTo>
                    <a:pt x="216" y="3"/>
                    <a:pt x="210" y="0"/>
                    <a:pt x="198" y="0"/>
                  </a:cubicBezTo>
                  <a:cubicBezTo>
                    <a:pt x="186" y="0"/>
                    <a:pt x="180" y="4"/>
                    <a:pt x="176" y="9"/>
                  </a:cubicBezTo>
                  <a:cubicBezTo>
                    <a:pt x="172" y="14"/>
                    <a:pt x="170" y="21"/>
                    <a:pt x="170" y="28"/>
                  </a:cubicBezTo>
                  <a:cubicBezTo>
                    <a:pt x="170" y="35"/>
                    <a:pt x="173" y="40"/>
                    <a:pt x="178" y="45"/>
                  </a:cubicBezTo>
                  <a:cubicBezTo>
                    <a:pt x="182" y="51"/>
                    <a:pt x="188" y="56"/>
                    <a:pt x="189" y="65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04" y="118"/>
                    <a:pt x="9" y="164"/>
                    <a:pt x="0" y="237"/>
                  </a:cubicBezTo>
                  <a:cubicBezTo>
                    <a:pt x="0" y="248"/>
                    <a:pt x="10" y="258"/>
                    <a:pt x="20" y="258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83" y="198"/>
                    <a:pt x="288" y="204"/>
                    <a:pt x="294" y="208"/>
                  </a:cubicBezTo>
                  <a:cubicBezTo>
                    <a:pt x="299" y="211"/>
                    <a:pt x="304" y="214"/>
                    <a:pt x="310" y="214"/>
                  </a:cubicBezTo>
                  <a:cubicBezTo>
                    <a:pt x="318" y="214"/>
                    <a:pt x="325" y="212"/>
                    <a:pt x="330" y="208"/>
                  </a:cubicBezTo>
                  <a:cubicBezTo>
                    <a:pt x="335" y="204"/>
                    <a:pt x="339" y="198"/>
                    <a:pt x="339" y="187"/>
                  </a:cubicBezTo>
                  <a:cubicBezTo>
                    <a:pt x="338" y="175"/>
                    <a:pt x="335" y="169"/>
                    <a:pt x="330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67099" y="1302609"/>
            <a:ext cx="7209802" cy="2597568"/>
            <a:chOff x="967099" y="1302609"/>
            <a:chExt cx="7209802" cy="2597568"/>
          </a:xfrm>
        </p:grpSpPr>
        <p:grpSp>
          <p:nvGrpSpPr>
            <p:cNvPr id="5" name="组合 4"/>
            <p:cNvGrpSpPr/>
            <p:nvPr/>
          </p:nvGrpSpPr>
          <p:grpSpPr>
            <a:xfrm>
              <a:off x="6114609" y="1302609"/>
              <a:ext cx="2062292" cy="2597568"/>
              <a:chOff x="8170814" y="1912116"/>
              <a:chExt cx="2749722" cy="3463424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13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组合 2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13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文本框 1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1" name="直接连接符 20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967099" y="1302609"/>
              <a:ext cx="2035289" cy="2597568"/>
              <a:chOff x="1307468" y="1697288"/>
              <a:chExt cx="2713719" cy="346342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14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1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1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1243" y="1336740"/>
            <a:ext cx="4312872" cy="2461721"/>
            <a:chOff x="345504" y="1787852"/>
            <a:chExt cx="5750496" cy="3282295"/>
          </a:xfrm>
        </p:grpSpPr>
        <p:grpSp>
          <p:nvGrpSpPr>
            <p:cNvPr id="17" name="组合 16"/>
            <p:cNvGrpSpPr/>
            <p:nvPr/>
          </p:nvGrpSpPr>
          <p:grpSpPr bwMode="auto">
            <a:xfrm>
              <a:off x="345504" y="1787852"/>
              <a:ext cx="5750496" cy="3282295"/>
              <a:chOff x="8540751" y="4843463"/>
              <a:chExt cx="8012112" cy="4562475"/>
            </a:xfrm>
            <a:effectLst/>
          </p:grpSpPr>
          <p:sp>
            <p:nvSpPr>
              <p:cNvPr id="19" name="任意多边形: 形状 18"/>
              <p:cNvSpPr/>
              <p:nvPr/>
            </p:nvSpPr>
            <p:spPr bwMode="auto">
              <a:xfrm>
                <a:off x="9321800" y="4843463"/>
                <a:ext cx="6480176" cy="4421188"/>
              </a:xfrm>
              <a:custGeom>
                <a:avLst/>
                <a:gdLst>
                  <a:gd name="T0" fmla="*/ 17508 w 18000"/>
                  <a:gd name="T1" fmla="*/ 12280 h 12281"/>
                  <a:gd name="T2" fmla="*/ 491 w 18000"/>
                  <a:gd name="T3" fmla="*/ 12280 h 12281"/>
                  <a:gd name="T4" fmla="*/ 0 w 18000"/>
                  <a:gd name="T5" fmla="*/ 11792 h 12281"/>
                  <a:gd name="T6" fmla="*/ 0 w 18000"/>
                  <a:gd name="T7" fmla="*/ 488 h 12281"/>
                  <a:gd name="T8" fmla="*/ 491 w 18000"/>
                  <a:gd name="T9" fmla="*/ 0 h 12281"/>
                  <a:gd name="T10" fmla="*/ 17508 w 18000"/>
                  <a:gd name="T11" fmla="*/ 0 h 12281"/>
                  <a:gd name="T12" fmla="*/ 17999 w 18000"/>
                  <a:gd name="T13" fmla="*/ 488 h 12281"/>
                  <a:gd name="T14" fmla="*/ 17999 w 18000"/>
                  <a:gd name="T15" fmla="*/ 11792 h 12281"/>
                  <a:gd name="T16" fmla="*/ 17508 w 18000"/>
                  <a:gd name="T17" fmla="*/ 12280 h 12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00"/>
                  <a:gd name="T28" fmla="*/ 0 h 12281"/>
                  <a:gd name="T29" fmla="*/ 18000 w 18000"/>
                  <a:gd name="T30" fmla="*/ 12281 h 122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00" h="12281">
                    <a:moveTo>
                      <a:pt x="17508" y="12280"/>
                    </a:moveTo>
                    <a:lnTo>
                      <a:pt x="491" y="12280"/>
                    </a:lnTo>
                    <a:cubicBezTo>
                      <a:pt x="220" y="12280"/>
                      <a:pt x="0" y="12061"/>
                      <a:pt x="0" y="11792"/>
                    </a:cubicBezTo>
                    <a:lnTo>
                      <a:pt x="0" y="488"/>
                    </a:lnTo>
                    <a:cubicBezTo>
                      <a:pt x="0" y="219"/>
                      <a:pt x="220" y="0"/>
                      <a:pt x="491" y="0"/>
                    </a:cubicBezTo>
                    <a:lnTo>
                      <a:pt x="17508" y="0"/>
                    </a:lnTo>
                    <a:cubicBezTo>
                      <a:pt x="17779" y="0"/>
                      <a:pt x="17999" y="219"/>
                      <a:pt x="17999" y="488"/>
                    </a:cubicBezTo>
                    <a:lnTo>
                      <a:pt x="17999" y="11792"/>
                    </a:lnTo>
                    <a:cubicBezTo>
                      <a:pt x="17999" y="12061"/>
                      <a:pt x="17779" y="12280"/>
                      <a:pt x="17508" y="12280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8542336" y="9169402"/>
                <a:ext cx="8008936" cy="142874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8542339" y="9169399"/>
                <a:ext cx="8008939" cy="236539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noFill/>
              <a:ln w="10080">
                <a:solidFill>
                  <a:schemeClr val="tx2"/>
                </a:solidFill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8540751" y="9312275"/>
                <a:ext cx="8012112" cy="93663"/>
              </a:xfrm>
              <a:custGeom>
                <a:avLst/>
                <a:gdLst>
                  <a:gd name="T0" fmla="*/ 0 w 22256"/>
                  <a:gd name="T1" fmla="*/ 0 h 262"/>
                  <a:gd name="T2" fmla="*/ 870 w 22256"/>
                  <a:gd name="T3" fmla="*/ 261 h 262"/>
                  <a:gd name="T4" fmla="*/ 21418 w 22256"/>
                  <a:gd name="T5" fmla="*/ 261 h 262"/>
                  <a:gd name="T6" fmla="*/ 22255 w 22256"/>
                  <a:gd name="T7" fmla="*/ 0 h 262"/>
                  <a:gd name="T8" fmla="*/ 0 w 22256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56"/>
                  <a:gd name="T16" fmla="*/ 0 h 262"/>
                  <a:gd name="T17" fmla="*/ 22256 w 22256"/>
                  <a:gd name="T18" fmla="*/ 262 h 2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56" h="262">
                    <a:moveTo>
                      <a:pt x="0" y="0"/>
                    </a:moveTo>
                    <a:cubicBezTo>
                      <a:pt x="0" y="0"/>
                      <a:pt x="462" y="261"/>
                      <a:pt x="870" y="261"/>
                    </a:cubicBezTo>
                    <a:lnTo>
                      <a:pt x="21418" y="261"/>
                    </a:lnTo>
                    <a:cubicBezTo>
                      <a:pt x="21898" y="261"/>
                      <a:pt x="22255" y="0"/>
                      <a:pt x="22255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11979275" y="9167813"/>
                <a:ext cx="1141413" cy="88900"/>
              </a:xfrm>
              <a:custGeom>
                <a:avLst/>
                <a:gdLst>
                  <a:gd name="T0" fmla="*/ 0 w 3171"/>
                  <a:gd name="T1" fmla="*/ 0 h 249"/>
                  <a:gd name="T2" fmla="*/ 349 w 3171"/>
                  <a:gd name="T3" fmla="*/ 248 h 249"/>
                  <a:gd name="T4" fmla="*/ 2821 w 3171"/>
                  <a:gd name="T5" fmla="*/ 248 h 249"/>
                  <a:gd name="T6" fmla="*/ 3170 w 3171"/>
                  <a:gd name="T7" fmla="*/ 0 h 249"/>
                  <a:gd name="T8" fmla="*/ 0 w 3171"/>
                  <a:gd name="T9" fmla="*/ 0 h 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1"/>
                  <a:gd name="T16" fmla="*/ 0 h 249"/>
                  <a:gd name="T17" fmla="*/ 3171 w 3171"/>
                  <a:gd name="T18" fmla="*/ 249 h 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1" h="249">
                    <a:moveTo>
                      <a:pt x="0" y="0"/>
                    </a:moveTo>
                    <a:cubicBezTo>
                      <a:pt x="49" y="144"/>
                      <a:pt x="187" y="248"/>
                      <a:pt x="349" y="248"/>
                    </a:cubicBezTo>
                    <a:lnTo>
                      <a:pt x="2821" y="248"/>
                    </a:lnTo>
                    <a:cubicBezTo>
                      <a:pt x="2983" y="248"/>
                      <a:pt x="3120" y="144"/>
                      <a:pt x="3170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12571413" y="4937125"/>
                <a:ext cx="38100" cy="36513"/>
              </a:xfrm>
              <a:custGeom>
                <a:avLst/>
                <a:gdLst>
                  <a:gd name="T0" fmla="*/ 51 w 104"/>
                  <a:gd name="T1" fmla="*/ 102 h 103"/>
                  <a:gd name="T2" fmla="*/ 0 w 104"/>
                  <a:gd name="T3" fmla="*/ 51 h 103"/>
                  <a:gd name="T4" fmla="*/ 51 w 104"/>
                  <a:gd name="T5" fmla="*/ 0 h 103"/>
                  <a:gd name="T6" fmla="*/ 103 w 104"/>
                  <a:gd name="T7" fmla="*/ 51 h 103"/>
                  <a:gd name="T8" fmla="*/ 51 w 104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03"/>
                  <a:gd name="T17" fmla="*/ 104 w 10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03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2"/>
                      <a:pt x="23" y="0"/>
                      <a:pt x="51" y="0"/>
                    </a:cubicBezTo>
                    <a:cubicBezTo>
                      <a:pt x="80" y="0"/>
                      <a:pt x="103" y="22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85227" y="2041661"/>
              <a:ext cx="4271050" cy="2700705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84120" y="1336741"/>
            <a:ext cx="4338638" cy="1209429"/>
            <a:chOff x="4584120" y="1336741"/>
            <a:chExt cx="4338638" cy="1209429"/>
          </a:xfrm>
        </p:grpSpPr>
        <p:sp>
          <p:nvSpPr>
            <p:cNvPr id="5" name="矩形 4"/>
            <p:cNvSpPr/>
            <p:nvPr/>
          </p:nvSpPr>
          <p:spPr bwMode="auto">
            <a:xfrm>
              <a:off x="4584120" y="1336741"/>
              <a:ext cx="4338638" cy="120942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4750139" y="1603918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886301" y="1745753"/>
              <a:ext cx="402750" cy="391405"/>
            </a:xfrm>
            <a:custGeom>
              <a:avLst/>
              <a:gdLst>
                <a:gd name="connsiteX0" fmla="*/ 279778 w 338138"/>
                <a:gd name="connsiteY0" fmla="*/ 231775 h 328613"/>
                <a:gd name="connsiteX1" fmla="*/ 289126 w 338138"/>
                <a:gd name="connsiteY1" fmla="*/ 271719 h 328613"/>
                <a:gd name="connsiteX2" fmla="*/ 283784 w 338138"/>
                <a:gd name="connsiteY2" fmla="*/ 279708 h 328613"/>
                <a:gd name="connsiteX3" fmla="*/ 282449 w 338138"/>
                <a:gd name="connsiteY3" fmla="*/ 279708 h 328613"/>
                <a:gd name="connsiteX4" fmla="*/ 275771 w 338138"/>
                <a:gd name="connsiteY4" fmla="*/ 274382 h 328613"/>
                <a:gd name="connsiteX5" fmla="*/ 265087 w 338138"/>
                <a:gd name="connsiteY5" fmla="*/ 234438 h 328613"/>
                <a:gd name="connsiteX6" fmla="*/ 239712 w 338138"/>
                <a:gd name="connsiteY6" fmla="*/ 273050 h 328613"/>
                <a:gd name="connsiteX7" fmla="*/ 282449 w 338138"/>
                <a:gd name="connsiteY7" fmla="*/ 314325 h 328613"/>
                <a:gd name="connsiteX8" fmla="*/ 323850 w 338138"/>
                <a:gd name="connsiteY8" fmla="*/ 273050 h 328613"/>
                <a:gd name="connsiteX9" fmla="*/ 282449 w 338138"/>
                <a:gd name="connsiteY9" fmla="*/ 231775 h 328613"/>
                <a:gd name="connsiteX10" fmla="*/ 279778 w 338138"/>
                <a:gd name="connsiteY10" fmla="*/ 231775 h 328613"/>
                <a:gd name="connsiteX11" fmla="*/ 55688 w 338138"/>
                <a:gd name="connsiteY11" fmla="*/ 231775 h 328613"/>
                <a:gd name="connsiteX12" fmla="*/ 14287 w 338138"/>
                <a:gd name="connsiteY12" fmla="*/ 273050 h 328613"/>
                <a:gd name="connsiteX13" fmla="*/ 55688 w 338138"/>
                <a:gd name="connsiteY13" fmla="*/ 314325 h 328613"/>
                <a:gd name="connsiteX14" fmla="*/ 98425 w 338138"/>
                <a:gd name="connsiteY14" fmla="*/ 273050 h 328613"/>
                <a:gd name="connsiteX15" fmla="*/ 97089 w 338138"/>
                <a:gd name="connsiteY15" fmla="*/ 265062 h 328613"/>
                <a:gd name="connsiteX16" fmla="*/ 58359 w 338138"/>
                <a:gd name="connsiteY16" fmla="*/ 279708 h 328613"/>
                <a:gd name="connsiteX17" fmla="*/ 55688 w 338138"/>
                <a:gd name="connsiteY17" fmla="*/ 279708 h 328613"/>
                <a:gd name="connsiteX18" fmla="*/ 49011 w 338138"/>
                <a:gd name="connsiteY18" fmla="*/ 275713 h 328613"/>
                <a:gd name="connsiteX19" fmla="*/ 53017 w 338138"/>
                <a:gd name="connsiteY19" fmla="*/ 266393 h 328613"/>
                <a:gd name="connsiteX20" fmla="*/ 91747 w 338138"/>
                <a:gd name="connsiteY20" fmla="*/ 251747 h 328613"/>
                <a:gd name="connsiteX21" fmla="*/ 55688 w 338138"/>
                <a:gd name="connsiteY21" fmla="*/ 231775 h 328613"/>
                <a:gd name="connsiteX22" fmla="*/ 39613 w 338138"/>
                <a:gd name="connsiteY22" fmla="*/ 195263 h 328613"/>
                <a:gd name="connsiteX23" fmla="*/ 92431 w 338138"/>
                <a:gd name="connsiteY23" fmla="*/ 195263 h 328613"/>
                <a:gd name="connsiteX24" fmla="*/ 97713 w 338138"/>
                <a:gd name="connsiteY24" fmla="*/ 196583 h 328613"/>
                <a:gd name="connsiteX25" fmla="*/ 138647 w 338138"/>
                <a:gd name="connsiteY25" fmla="*/ 237513 h 328613"/>
                <a:gd name="connsiteX26" fmla="*/ 139967 w 338138"/>
                <a:gd name="connsiteY26" fmla="*/ 244114 h 328613"/>
                <a:gd name="connsiteX27" fmla="*/ 136006 w 338138"/>
                <a:gd name="connsiteY27" fmla="*/ 249395 h 328613"/>
                <a:gd name="connsiteX28" fmla="*/ 109597 w 338138"/>
                <a:gd name="connsiteY28" fmla="*/ 259958 h 328613"/>
                <a:gd name="connsiteX29" fmla="*/ 110918 w 338138"/>
                <a:gd name="connsiteY29" fmla="*/ 273161 h 328613"/>
                <a:gd name="connsiteX30" fmla="*/ 55459 w 338138"/>
                <a:gd name="connsiteY30" fmla="*/ 328613 h 328613"/>
                <a:gd name="connsiteX31" fmla="*/ 0 w 338138"/>
                <a:gd name="connsiteY31" fmla="*/ 273161 h 328613"/>
                <a:gd name="connsiteX32" fmla="*/ 55459 w 338138"/>
                <a:gd name="connsiteY32" fmla="*/ 217708 h 328613"/>
                <a:gd name="connsiteX33" fmla="*/ 104315 w 338138"/>
                <a:gd name="connsiteY33" fmla="*/ 246755 h 328613"/>
                <a:gd name="connsiteX34" fmla="*/ 121481 w 338138"/>
                <a:gd name="connsiteY34" fmla="*/ 240153 h 328613"/>
                <a:gd name="connsiteX35" fmla="*/ 89790 w 338138"/>
                <a:gd name="connsiteY35" fmla="*/ 208466 h 328613"/>
                <a:gd name="connsiteX36" fmla="*/ 39613 w 338138"/>
                <a:gd name="connsiteY36" fmla="*/ 208466 h 328613"/>
                <a:gd name="connsiteX37" fmla="*/ 33011 w 338138"/>
                <a:gd name="connsiteY37" fmla="*/ 201864 h 328613"/>
                <a:gd name="connsiteX38" fmla="*/ 39613 w 338138"/>
                <a:gd name="connsiteY38" fmla="*/ 195263 h 328613"/>
                <a:gd name="connsiteX39" fmla="*/ 155575 w 338138"/>
                <a:gd name="connsiteY39" fmla="*/ 0 h 328613"/>
                <a:gd name="connsiteX40" fmla="*/ 191294 w 338138"/>
                <a:gd name="connsiteY40" fmla="*/ 35490 h 328613"/>
                <a:gd name="connsiteX41" fmla="*/ 156898 w 338138"/>
                <a:gd name="connsiteY41" fmla="*/ 70980 h 328613"/>
                <a:gd name="connsiteX42" fmla="*/ 167481 w 338138"/>
                <a:gd name="connsiteY42" fmla="*/ 80181 h 328613"/>
                <a:gd name="connsiteX43" fmla="*/ 168804 w 338138"/>
                <a:gd name="connsiteY43" fmla="*/ 81496 h 328613"/>
                <a:gd name="connsiteX44" fmla="*/ 196586 w 338138"/>
                <a:gd name="connsiteY44" fmla="*/ 126187 h 328613"/>
                <a:gd name="connsiteX45" fmla="*/ 225690 w 338138"/>
                <a:gd name="connsiteY45" fmla="*/ 130131 h 328613"/>
                <a:gd name="connsiteX46" fmla="*/ 234950 w 338138"/>
                <a:gd name="connsiteY46" fmla="*/ 138017 h 328613"/>
                <a:gd name="connsiteX47" fmla="*/ 257440 w 338138"/>
                <a:gd name="connsiteY47" fmla="*/ 149847 h 328613"/>
                <a:gd name="connsiteX48" fmla="*/ 260086 w 338138"/>
                <a:gd name="connsiteY48" fmla="*/ 155105 h 328613"/>
                <a:gd name="connsiteX49" fmla="*/ 270669 w 338138"/>
                <a:gd name="connsiteY49" fmla="*/ 197168 h 328613"/>
                <a:gd name="connsiteX50" fmla="*/ 278607 w 338138"/>
                <a:gd name="connsiteY50" fmla="*/ 197168 h 328613"/>
                <a:gd name="connsiteX51" fmla="*/ 315648 w 338138"/>
                <a:gd name="connsiteY51" fmla="*/ 205054 h 328613"/>
                <a:gd name="connsiteX52" fmla="*/ 319617 w 338138"/>
                <a:gd name="connsiteY52" fmla="*/ 214255 h 328613"/>
                <a:gd name="connsiteX53" fmla="*/ 310357 w 338138"/>
                <a:gd name="connsiteY53" fmla="*/ 216884 h 328613"/>
                <a:gd name="connsiteX54" fmla="*/ 278607 w 338138"/>
                <a:gd name="connsiteY54" fmla="*/ 210312 h 328613"/>
                <a:gd name="connsiteX55" fmla="*/ 274638 w 338138"/>
                <a:gd name="connsiteY55" fmla="*/ 211627 h 328613"/>
                <a:gd name="connsiteX56" fmla="*/ 275961 w 338138"/>
                <a:gd name="connsiteY56" fmla="*/ 218199 h 328613"/>
                <a:gd name="connsiteX57" fmla="*/ 282575 w 338138"/>
                <a:gd name="connsiteY57" fmla="*/ 218199 h 328613"/>
                <a:gd name="connsiteX58" fmla="*/ 338138 w 338138"/>
                <a:gd name="connsiteY58" fmla="*/ 273406 h 328613"/>
                <a:gd name="connsiteX59" fmla="*/ 282575 w 338138"/>
                <a:gd name="connsiteY59" fmla="*/ 328613 h 328613"/>
                <a:gd name="connsiteX60" fmla="*/ 229659 w 338138"/>
                <a:gd name="connsiteY60" fmla="*/ 289180 h 328613"/>
                <a:gd name="connsiteX61" fmla="*/ 183356 w 338138"/>
                <a:gd name="connsiteY61" fmla="*/ 289180 h 328613"/>
                <a:gd name="connsiteX62" fmla="*/ 175419 w 338138"/>
                <a:gd name="connsiteY62" fmla="*/ 282607 h 328613"/>
                <a:gd name="connsiteX63" fmla="*/ 183356 w 338138"/>
                <a:gd name="connsiteY63" fmla="*/ 276035 h 328613"/>
                <a:gd name="connsiteX64" fmla="*/ 227013 w 338138"/>
                <a:gd name="connsiteY64" fmla="*/ 276035 h 328613"/>
                <a:gd name="connsiteX65" fmla="*/ 227013 w 338138"/>
                <a:gd name="connsiteY65" fmla="*/ 273406 h 328613"/>
                <a:gd name="connsiteX66" fmla="*/ 262732 w 338138"/>
                <a:gd name="connsiteY66" fmla="*/ 222142 h 328613"/>
                <a:gd name="connsiteX67" fmla="*/ 261409 w 338138"/>
                <a:gd name="connsiteY67" fmla="*/ 214255 h 328613"/>
                <a:gd name="connsiteX68" fmla="*/ 230981 w 338138"/>
                <a:gd name="connsiteY68" fmla="*/ 239231 h 328613"/>
                <a:gd name="connsiteX69" fmla="*/ 224367 w 338138"/>
                <a:gd name="connsiteY69" fmla="*/ 243174 h 328613"/>
                <a:gd name="connsiteX70" fmla="*/ 221721 w 338138"/>
                <a:gd name="connsiteY70" fmla="*/ 241859 h 328613"/>
                <a:gd name="connsiteX71" fmla="*/ 219075 w 338138"/>
                <a:gd name="connsiteY71" fmla="*/ 232658 h 328613"/>
                <a:gd name="connsiteX72" fmla="*/ 257440 w 338138"/>
                <a:gd name="connsiteY72" fmla="*/ 201111 h 328613"/>
                <a:gd name="connsiteX73" fmla="*/ 248180 w 338138"/>
                <a:gd name="connsiteY73" fmla="*/ 160363 h 328613"/>
                <a:gd name="connsiteX74" fmla="*/ 228336 w 338138"/>
                <a:gd name="connsiteY74" fmla="*/ 151162 h 328613"/>
                <a:gd name="connsiteX75" fmla="*/ 227013 w 338138"/>
                <a:gd name="connsiteY75" fmla="*/ 149847 h 328613"/>
                <a:gd name="connsiteX76" fmla="*/ 224367 w 338138"/>
                <a:gd name="connsiteY76" fmla="*/ 149847 h 328613"/>
                <a:gd name="connsiteX77" fmla="*/ 188648 w 338138"/>
                <a:gd name="connsiteY77" fmla="*/ 149847 h 328613"/>
                <a:gd name="connsiteX78" fmla="*/ 179388 w 338138"/>
                <a:gd name="connsiteY78" fmla="*/ 145904 h 328613"/>
                <a:gd name="connsiteX79" fmla="*/ 178065 w 338138"/>
                <a:gd name="connsiteY79" fmla="*/ 144589 h 328613"/>
                <a:gd name="connsiteX80" fmla="*/ 170127 w 338138"/>
                <a:gd name="connsiteY80" fmla="*/ 134074 h 328613"/>
                <a:gd name="connsiteX81" fmla="*/ 168804 w 338138"/>
                <a:gd name="connsiteY81" fmla="*/ 140646 h 328613"/>
                <a:gd name="connsiteX82" fmla="*/ 167481 w 338138"/>
                <a:gd name="connsiteY82" fmla="*/ 148533 h 328613"/>
                <a:gd name="connsiteX83" fmla="*/ 166158 w 338138"/>
                <a:gd name="connsiteY83" fmla="*/ 152476 h 328613"/>
                <a:gd name="connsiteX84" fmla="*/ 166158 w 338138"/>
                <a:gd name="connsiteY84" fmla="*/ 156420 h 328613"/>
                <a:gd name="connsiteX85" fmla="*/ 163513 w 338138"/>
                <a:gd name="connsiteY85" fmla="*/ 164306 h 328613"/>
                <a:gd name="connsiteX86" fmla="*/ 162190 w 338138"/>
                <a:gd name="connsiteY86" fmla="*/ 170879 h 328613"/>
                <a:gd name="connsiteX87" fmla="*/ 160867 w 338138"/>
                <a:gd name="connsiteY87" fmla="*/ 173507 h 328613"/>
                <a:gd name="connsiteX88" fmla="*/ 200554 w 338138"/>
                <a:gd name="connsiteY88" fmla="*/ 182709 h 328613"/>
                <a:gd name="connsiteX89" fmla="*/ 201877 w 338138"/>
                <a:gd name="connsiteY89" fmla="*/ 182709 h 328613"/>
                <a:gd name="connsiteX90" fmla="*/ 215106 w 338138"/>
                <a:gd name="connsiteY90" fmla="*/ 205054 h 328613"/>
                <a:gd name="connsiteX91" fmla="*/ 212461 w 338138"/>
                <a:gd name="connsiteY91" fmla="*/ 210312 h 328613"/>
                <a:gd name="connsiteX92" fmla="*/ 163513 w 338138"/>
                <a:gd name="connsiteY92" fmla="*/ 289180 h 328613"/>
                <a:gd name="connsiteX93" fmla="*/ 144992 w 338138"/>
                <a:gd name="connsiteY93" fmla="*/ 293123 h 328613"/>
                <a:gd name="connsiteX94" fmla="*/ 139700 w 338138"/>
                <a:gd name="connsiteY94" fmla="*/ 276035 h 328613"/>
                <a:gd name="connsiteX95" fmla="*/ 168804 w 338138"/>
                <a:gd name="connsiteY95" fmla="*/ 214255 h 328613"/>
                <a:gd name="connsiteX96" fmla="*/ 125148 w 338138"/>
                <a:gd name="connsiteY96" fmla="*/ 206369 h 328613"/>
                <a:gd name="connsiteX97" fmla="*/ 103981 w 338138"/>
                <a:gd name="connsiteY97" fmla="*/ 195853 h 328613"/>
                <a:gd name="connsiteX98" fmla="*/ 97367 w 338138"/>
                <a:gd name="connsiteY98" fmla="*/ 164306 h 328613"/>
                <a:gd name="connsiteX99" fmla="*/ 121179 w 338138"/>
                <a:gd name="connsiteY99" fmla="*/ 95955 h 328613"/>
                <a:gd name="connsiteX100" fmla="*/ 121179 w 338138"/>
                <a:gd name="connsiteY100" fmla="*/ 90697 h 328613"/>
                <a:gd name="connsiteX101" fmla="*/ 143669 w 338138"/>
                <a:gd name="connsiteY101" fmla="*/ 68351 h 328613"/>
                <a:gd name="connsiteX102" fmla="*/ 119856 w 338138"/>
                <a:gd name="connsiteY102" fmla="*/ 35490 h 328613"/>
                <a:gd name="connsiteX103" fmla="*/ 155575 w 338138"/>
                <a:gd name="connsiteY103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8613">
                  <a:moveTo>
                    <a:pt x="279778" y="231775"/>
                  </a:moveTo>
                  <a:cubicBezTo>
                    <a:pt x="279778" y="231775"/>
                    <a:pt x="279778" y="231775"/>
                    <a:pt x="289126" y="271719"/>
                  </a:cubicBezTo>
                  <a:cubicBezTo>
                    <a:pt x="290462" y="275713"/>
                    <a:pt x="287791" y="278376"/>
                    <a:pt x="283784" y="279708"/>
                  </a:cubicBezTo>
                  <a:cubicBezTo>
                    <a:pt x="283784" y="279708"/>
                    <a:pt x="282449" y="279708"/>
                    <a:pt x="282449" y="279708"/>
                  </a:cubicBezTo>
                  <a:cubicBezTo>
                    <a:pt x="279778" y="279708"/>
                    <a:pt x="275771" y="278376"/>
                    <a:pt x="275771" y="274382"/>
                  </a:cubicBezTo>
                  <a:cubicBezTo>
                    <a:pt x="275771" y="274382"/>
                    <a:pt x="275771" y="274382"/>
                    <a:pt x="265087" y="234438"/>
                  </a:cubicBezTo>
                  <a:cubicBezTo>
                    <a:pt x="250396" y="241095"/>
                    <a:pt x="239712" y="255741"/>
                    <a:pt x="239712" y="273050"/>
                  </a:cubicBezTo>
                  <a:cubicBezTo>
                    <a:pt x="239712" y="295685"/>
                    <a:pt x="259745" y="314325"/>
                    <a:pt x="282449" y="314325"/>
                  </a:cubicBezTo>
                  <a:cubicBezTo>
                    <a:pt x="305153" y="314325"/>
                    <a:pt x="323850" y="295685"/>
                    <a:pt x="323850" y="273050"/>
                  </a:cubicBezTo>
                  <a:cubicBezTo>
                    <a:pt x="323850" y="250416"/>
                    <a:pt x="305153" y="231775"/>
                    <a:pt x="282449" y="231775"/>
                  </a:cubicBezTo>
                  <a:cubicBezTo>
                    <a:pt x="281113" y="231775"/>
                    <a:pt x="279778" y="231775"/>
                    <a:pt x="279778" y="231775"/>
                  </a:cubicBezTo>
                  <a:close/>
                  <a:moveTo>
                    <a:pt x="55688" y="231775"/>
                  </a:moveTo>
                  <a:cubicBezTo>
                    <a:pt x="32984" y="231775"/>
                    <a:pt x="14287" y="250416"/>
                    <a:pt x="14287" y="273050"/>
                  </a:cubicBezTo>
                  <a:cubicBezTo>
                    <a:pt x="14287" y="295685"/>
                    <a:pt x="32984" y="314325"/>
                    <a:pt x="55688" y="314325"/>
                  </a:cubicBezTo>
                  <a:cubicBezTo>
                    <a:pt x="78392" y="314325"/>
                    <a:pt x="98425" y="295685"/>
                    <a:pt x="98425" y="273050"/>
                  </a:cubicBezTo>
                  <a:cubicBezTo>
                    <a:pt x="98425" y="270387"/>
                    <a:pt x="97089" y="267724"/>
                    <a:pt x="97089" y="265062"/>
                  </a:cubicBezTo>
                  <a:cubicBezTo>
                    <a:pt x="97089" y="265062"/>
                    <a:pt x="97089" y="265062"/>
                    <a:pt x="58359" y="279708"/>
                  </a:cubicBezTo>
                  <a:cubicBezTo>
                    <a:pt x="57024" y="279708"/>
                    <a:pt x="57024" y="279708"/>
                    <a:pt x="55688" y="279708"/>
                  </a:cubicBezTo>
                  <a:cubicBezTo>
                    <a:pt x="53017" y="279708"/>
                    <a:pt x="50346" y="278376"/>
                    <a:pt x="49011" y="275713"/>
                  </a:cubicBezTo>
                  <a:cubicBezTo>
                    <a:pt x="47675" y="271719"/>
                    <a:pt x="49011" y="267724"/>
                    <a:pt x="53017" y="266393"/>
                  </a:cubicBezTo>
                  <a:cubicBezTo>
                    <a:pt x="53017" y="266393"/>
                    <a:pt x="53017" y="266393"/>
                    <a:pt x="91747" y="251747"/>
                  </a:cubicBezTo>
                  <a:cubicBezTo>
                    <a:pt x="83734" y="239764"/>
                    <a:pt x="70379" y="231775"/>
                    <a:pt x="55688" y="231775"/>
                  </a:cubicBezTo>
                  <a:close/>
                  <a:moveTo>
                    <a:pt x="39613" y="195263"/>
                  </a:moveTo>
                  <a:cubicBezTo>
                    <a:pt x="39613" y="195263"/>
                    <a:pt x="39613" y="195263"/>
                    <a:pt x="92431" y="195263"/>
                  </a:cubicBezTo>
                  <a:cubicBezTo>
                    <a:pt x="95072" y="195263"/>
                    <a:pt x="96393" y="195263"/>
                    <a:pt x="97713" y="196583"/>
                  </a:cubicBezTo>
                  <a:cubicBezTo>
                    <a:pt x="97713" y="196583"/>
                    <a:pt x="97713" y="196583"/>
                    <a:pt x="138647" y="237513"/>
                  </a:cubicBezTo>
                  <a:cubicBezTo>
                    <a:pt x="139967" y="238833"/>
                    <a:pt x="141288" y="241474"/>
                    <a:pt x="139967" y="244114"/>
                  </a:cubicBezTo>
                  <a:cubicBezTo>
                    <a:pt x="139967" y="246755"/>
                    <a:pt x="138647" y="248075"/>
                    <a:pt x="136006" y="249395"/>
                  </a:cubicBezTo>
                  <a:cubicBezTo>
                    <a:pt x="136006" y="249395"/>
                    <a:pt x="136006" y="249395"/>
                    <a:pt x="109597" y="259958"/>
                  </a:cubicBezTo>
                  <a:cubicBezTo>
                    <a:pt x="110918" y="263919"/>
                    <a:pt x="110918" y="267880"/>
                    <a:pt x="110918" y="273161"/>
                  </a:cubicBezTo>
                  <a:cubicBezTo>
                    <a:pt x="110918" y="303528"/>
                    <a:pt x="85829" y="328613"/>
                    <a:pt x="55459" y="328613"/>
                  </a:cubicBezTo>
                  <a:cubicBezTo>
                    <a:pt x="25088" y="328613"/>
                    <a:pt x="0" y="303528"/>
                    <a:pt x="0" y="273161"/>
                  </a:cubicBezTo>
                  <a:cubicBezTo>
                    <a:pt x="0" y="242794"/>
                    <a:pt x="25088" y="217708"/>
                    <a:pt x="55459" y="217708"/>
                  </a:cubicBezTo>
                  <a:cubicBezTo>
                    <a:pt x="76586" y="217708"/>
                    <a:pt x="95072" y="229590"/>
                    <a:pt x="104315" y="246755"/>
                  </a:cubicBezTo>
                  <a:cubicBezTo>
                    <a:pt x="104315" y="246755"/>
                    <a:pt x="104315" y="246755"/>
                    <a:pt x="121481" y="240153"/>
                  </a:cubicBezTo>
                  <a:cubicBezTo>
                    <a:pt x="121481" y="240153"/>
                    <a:pt x="121481" y="240153"/>
                    <a:pt x="89790" y="208466"/>
                  </a:cubicBezTo>
                  <a:cubicBezTo>
                    <a:pt x="89790" y="208466"/>
                    <a:pt x="89790" y="208466"/>
                    <a:pt x="39613" y="208466"/>
                  </a:cubicBezTo>
                  <a:cubicBezTo>
                    <a:pt x="35652" y="208466"/>
                    <a:pt x="33011" y="205825"/>
                    <a:pt x="33011" y="201864"/>
                  </a:cubicBezTo>
                  <a:cubicBezTo>
                    <a:pt x="33011" y="197903"/>
                    <a:pt x="35652" y="195263"/>
                    <a:pt x="39613" y="195263"/>
                  </a:cubicBezTo>
                  <a:close/>
                  <a:moveTo>
                    <a:pt x="155575" y="0"/>
                  </a:moveTo>
                  <a:cubicBezTo>
                    <a:pt x="175419" y="0"/>
                    <a:pt x="191294" y="15773"/>
                    <a:pt x="191294" y="35490"/>
                  </a:cubicBezTo>
                  <a:cubicBezTo>
                    <a:pt x="191294" y="53892"/>
                    <a:pt x="175419" y="69666"/>
                    <a:pt x="156898" y="70980"/>
                  </a:cubicBezTo>
                  <a:cubicBezTo>
                    <a:pt x="160867" y="72295"/>
                    <a:pt x="164835" y="76238"/>
                    <a:pt x="167481" y="80181"/>
                  </a:cubicBezTo>
                  <a:cubicBezTo>
                    <a:pt x="168804" y="80181"/>
                    <a:pt x="168804" y="80181"/>
                    <a:pt x="168804" y="81496"/>
                  </a:cubicBezTo>
                  <a:cubicBezTo>
                    <a:pt x="168804" y="81496"/>
                    <a:pt x="168804" y="81496"/>
                    <a:pt x="196586" y="126187"/>
                  </a:cubicBezTo>
                  <a:cubicBezTo>
                    <a:pt x="196586" y="126187"/>
                    <a:pt x="196586" y="126187"/>
                    <a:pt x="225690" y="130131"/>
                  </a:cubicBezTo>
                  <a:cubicBezTo>
                    <a:pt x="230981" y="130131"/>
                    <a:pt x="234950" y="134074"/>
                    <a:pt x="234950" y="138017"/>
                  </a:cubicBezTo>
                  <a:cubicBezTo>
                    <a:pt x="234950" y="138017"/>
                    <a:pt x="234950" y="138017"/>
                    <a:pt x="257440" y="149847"/>
                  </a:cubicBezTo>
                  <a:cubicBezTo>
                    <a:pt x="258763" y="151162"/>
                    <a:pt x="260086" y="152476"/>
                    <a:pt x="260086" y="155105"/>
                  </a:cubicBezTo>
                  <a:cubicBezTo>
                    <a:pt x="260086" y="155105"/>
                    <a:pt x="260086" y="155105"/>
                    <a:pt x="270669" y="197168"/>
                  </a:cubicBezTo>
                  <a:cubicBezTo>
                    <a:pt x="273315" y="197168"/>
                    <a:pt x="275961" y="197168"/>
                    <a:pt x="278607" y="197168"/>
                  </a:cubicBezTo>
                  <a:cubicBezTo>
                    <a:pt x="291836" y="195853"/>
                    <a:pt x="303742" y="198482"/>
                    <a:pt x="315648" y="205054"/>
                  </a:cubicBezTo>
                  <a:cubicBezTo>
                    <a:pt x="319617" y="206369"/>
                    <a:pt x="320940" y="210312"/>
                    <a:pt x="319617" y="214255"/>
                  </a:cubicBezTo>
                  <a:cubicBezTo>
                    <a:pt x="316971" y="216884"/>
                    <a:pt x="313003" y="219513"/>
                    <a:pt x="310357" y="216884"/>
                  </a:cubicBezTo>
                  <a:cubicBezTo>
                    <a:pt x="299773" y="211627"/>
                    <a:pt x="289190" y="210312"/>
                    <a:pt x="278607" y="210312"/>
                  </a:cubicBezTo>
                  <a:cubicBezTo>
                    <a:pt x="277284" y="210312"/>
                    <a:pt x="275961" y="210312"/>
                    <a:pt x="274638" y="211627"/>
                  </a:cubicBezTo>
                  <a:cubicBezTo>
                    <a:pt x="274638" y="211627"/>
                    <a:pt x="274638" y="211627"/>
                    <a:pt x="275961" y="218199"/>
                  </a:cubicBezTo>
                  <a:cubicBezTo>
                    <a:pt x="278607" y="218199"/>
                    <a:pt x="279930" y="218199"/>
                    <a:pt x="282575" y="218199"/>
                  </a:cubicBezTo>
                  <a:cubicBezTo>
                    <a:pt x="313003" y="218199"/>
                    <a:pt x="338138" y="243174"/>
                    <a:pt x="338138" y="273406"/>
                  </a:cubicBezTo>
                  <a:cubicBezTo>
                    <a:pt x="338138" y="303639"/>
                    <a:pt x="313003" y="328613"/>
                    <a:pt x="282575" y="328613"/>
                  </a:cubicBezTo>
                  <a:cubicBezTo>
                    <a:pt x="257440" y="328613"/>
                    <a:pt x="236273" y="312840"/>
                    <a:pt x="229659" y="289180"/>
                  </a:cubicBezTo>
                  <a:cubicBezTo>
                    <a:pt x="229659" y="289180"/>
                    <a:pt x="229659" y="289180"/>
                    <a:pt x="183356" y="289180"/>
                  </a:cubicBezTo>
                  <a:cubicBezTo>
                    <a:pt x="179388" y="289180"/>
                    <a:pt x="175419" y="286551"/>
                    <a:pt x="175419" y="282607"/>
                  </a:cubicBezTo>
                  <a:cubicBezTo>
                    <a:pt x="175419" y="278664"/>
                    <a:pt x="179388" y="276035"/>
                    <a:pt x="183356" y="276035"/>
                  </a:cubicBezTo>
                  <a:cubicBezTo>
                    <a:pt x="183356" y="276035"/>
                    <a:pt x="183356" y="276035"/>
                    <a:pt x="227013" y="276035"/>
                  </a:cubicBezTo>
                  <a:cubicBezTo>
                    <a:pt x="227013" y="274721"/>
                    <a:pt x="227013" y="274721"/>
                    <a:pt x="227013" y="273406"/>
                  </a:cubicBezTo>
                  <a:cubicBezTo>
                    <a:pt x="227013" y="249746"/>
                    <a:pt x="241565" y="230029"/>
                    <a:pt x="262732" y="222142"/>
                  </a:cubicBezTo>
                  <a:cubicBezTo>
                    <a:pt x="262732" y="222142"/>
                    <a:pt x="262732" y="222142"/>
                    <a:pt x="261409" y="214255"/>
                  </a:cubicBezTo>
                  <a:cubicBezTo>
                    <a:pt x="248180" y="219513"/>
                    <a:pt x="237596" y="228714"/>
                    <a:pt x="230981" y="239231"/>
                  </a:cubicBezTo>
                  <a:cubicBezTo>
                    <a:pt x="229659" y="241859"/>
                    <a:pt x="227013" y="243174"/>
                    <a:pt x="224367" y="243174"/>
                  </a:cubicBezTo>
                  <a:cubicBezTo>
                    <a:pt x="224367" y="243174"/>
                    <a:pt x="223044" y="243174"/>
                    <a:pt x="221721" y="241859"/>
                  </a:cubicBezTo>
                  <a:cubicBezTo>
                    <a:pt x="217752" y="240545"/>
                    <a:pt x="216429" y="235287"/>
                    <a:pt x="219075" y="232658"/>
                  </a:cubicBezTo>
                  <a:cubicBezTo>
                    <a:pt x="228336" y="218199"/>
                    <a:pt x="241565" y="206369"/>
                    <a:pt x="257440" y="201111"/>
                  </a:cubicBezTo>
                  <a:cubicBezTo>
                    <a:pt x="257440" y="201111"/>
                    <a:pt x="257440" y="201111"/>
                    <a:pt x="248180" y="160363"/>
                  </a:cubicBezTo>
                  <a:cubicBezTo>
                    <a:pt x="248180" y="160363"/>
                    <a:pt x="248180" y="160363"/>
                    <a:pt x="228336" y="151162"/>
                  </a:cubicBezTo>
                  <a:cubicBezTo>
                    <a:pt x="228336" y="151162"/>
                    <a:pt x="228336" y="149847"/>
                    <a:pt x="227013" y="149847"/>
                  </a:cubicBezTo>
                  <a:cubicBezTo>
                    <a:pt x="227013" y="149847"/>
                    <a:pt x="225690" y="149847"/>
                    <a:pt x="224367" y="149847"/>
                  </a:cubicBezTo>
                  <a:cubicBezTo>
                    <a:pt x="224367" y="149847"/>
                    <a:pt x="224367" y="149847"/>
                    <a:pt x="188648" y="149847"/>
                  </a:cubicBezTo>
                  <a:cubicBezTo>
                    <a:pt x="184679" y="149847"/>
                    <a:pt x="180711" y="148533"/>
                    <a:pt x="179388" y="145904"/>
                  </a:cubicBezTo>
                  <a:cubicBezTo>
                    <a:pt x="179388" y="145904"/>
                    <a:pt x="179388" y="145904"/>
                    <a:pt x="178065" y="144589"/>
                  </a:cubicBezTo>
                  <a:cubicBezTo>
                    <a:pt x="178065" y="144589"/>
                    <a:pt x="178065" y="144589"/>
                    <a:pt x="170127" y="134074"/>
                  </a:cubicBezTo>
                  <a:cubicBezTo>
                    <a:pt x="170127" y="136703"/>
                    <a:pt x="170127" y="138017"/>
                    <a:pt x="168804" y="140646"/>
                  </a:cubicBezTo>
                  <a:cubicBezTo>
                    <a:pt x="168804" y="143275"/>
                    <a:pt x="167481" y="145904"/>
                    <a:pt x="167481" y="148533"/>
                  </a:cubicBezTo>
                  <a:cubicBezTo>
                    <a:pt x="167481" y="149847"/>
                    <a:pt x="167481" y="151162"/>
                    <a:pt x="166158" y="152476"/>
                  </a:cubicBezTo>
                  <a:cubicBezTo>
                    <a:pt x="166158" y="153791"/>
                    <a:pt x="166158" y="155105"/>
                    <a:pt x="166158" y="156420"/>
                  </a:cubicBezTo>
                  <a:cubicBezTo>
                    <a:pt x="164835" y="159048"/>
                    <a:pt x="164835" y="161677"/>
                    <a:pt x="163513" y="164306"/>
                  </a:cubicBezTo>
                  <a:cubicBezTo>
                    <a:pt x="163513" y="166935"/>
                    <a:pt x="162190" y="168250"/>
                    <a:pt x="162190" y="170879"/>
                  </a:cubicBezTo>
                  <a:cubicBezTo>
                    <a:pt x="160867" y="172193"/>
                    <a:pt x="160867" y="172193"/>
                    <a:pt x="160867" y="173507"/>
                  </a:cubicBezTo>
                  <a:cubicBezTo>
                    <a:pt x="160867" y="173507"/>
                    <a:pt x="160867" y="173507"/>
                    <a:pt x="200554" y="182709"/>
                  </a:cubicBezTo>
                  <a:cubicBezTo>
                    <a:pt x="200554" y="182709"/>
                    <a:pt x="200554" y="182709"/>
                    <a:pt x="201877" y="182709"/>
                  </a:cubicBezTo>
                  <a:cubicBezTo>
                    <a:pt x="211138" y="185337"/>
                    <a:pt x="217752" y="195853"/>
                    <a:pt x="215106" y="205054"/>
                  </a:cubicBezTo>
                  <a:cubicBezTo>
                    <a:pt x="215106" y="206369"/>
                    <a:pt x="213784" y="208998"/>
                    <a:pt x="212461" y="210312"/>
                  </a:cubicBezTo>
                  <a:cubicBezTo>
                    <a:pt x="212461" y="210312"/>
                    <a:pt x="212461" y="210312"/>
                    <a:pt x="163513" y="289180"/>
                  </a:cubicBezTo>
                  <a:cubicBezTo>
                    <a:pt x="159544" y="294437"/>
                    <a:pt x="151606" y="297066"/>
                    <a:pt x="144992" y="293123"/>
                  </a:cubicBezTo>
                  <a:cubicBezTo>
                    <a:pt x="138377" y="289180"/>
                    <a:pt x="137054" y="281293"/>
                    <a:pt x="139700" y="276035"/>
                  </a:cubicBezTo>
                  <a:cubicBezTo>
                    <a:pt x="139700" y="276035"/>
                    <a:pt x="139700" y="276035"/>
                    <a:pt x="168804" y="214255"/>
                  </a:cubicBezTo>
                  <a:cubicBezTo>
                    <a:pt x="168804" y="214255"/>
                    <a:pt x="168804" y="214255"/>
                    <a:pt x="125148" y="206369"/>
                  </a:cubicBezTo>
                  <a:cubicBezTo>
                    <a:pt x="115887" y="203740"/>
                    <a:pt x="107950" y="201111"/>
                    <a:pt x="103981" y="195853"/>
                  </a:cubicBezTo>
                  <a:cubicBezTo>
                    <a:pt x="96044" y="186652"/>
                    <a:pt x="92075" y="176136"/>
                    <a:pt x="97367" y="164306"/>
                  </a:cubicBezTo>
                  <a:cubicBezTo>
                    <a:pt x="115887" y="124873"/>
                    <a:pt x="121179" y="95955"/>
                    <a:pt x="121179" y="95955"/>
                  </a:cubicBezTo>
                  <a:cubicBezTo>
                    <a:pt x="121179" y="95955"/>
                    <a:pt x="121179" y="95955"/>
                    <a:pt x="121179" y="90697"/>
                  </a:cubicBezTo>
                  <a:cubicBezTo>
                    <a:pt x="122502" y="78867"/>
                    <a:pt x="131763" y="69666"/>
                    <a:pt x="143669" y="68351"/>
                  </a:cubicBezTo>
                  <a:cubicBezTo>
                    <a:pt x="130440" y="63093"/>
                    <a:pt x="119856" y="49949"/>
                    <a:pt x="119856" y="35490"/>
                  </a:cubicBezTo>
                  <a:cubicBezTo>
                    <a:pt x="119856" y="15773"/>
                    <a:pt x="135731" y="0"/>
                    <a:pt x="15557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91232" y="1569492"/>
              <a:ext cx="3155350" cy="743926"/>
              <a:chOff x="7505490" y="2041661"/>
              <a:chExt cx="4207134" cy="991902"/>
            </a:xfrm>
          </p:grpSpPr>
          <p:sp>
            <p:nvSpPr>
              <p:cNvPr id="15" name="文本框 20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6" name="文本框 21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4120" y="2597330"/>
            <a:ext cx="4338638" cy="1209429"/>
            <a:chOff x="4584120" y="2597330"/>
            <a:chExt cx="4338638" cy="1209429"/>
          </a:xfrm>
        </p:grpSpPr>
        <p:sp>
          <p:nvSpPr>
            <p:cNvPr id="6" name="矩形 5"/>
            <p:cNvSpPr/>
            <p:nvPr/>
          </p:nvSpPr>
          <p:spPr bwMode="auto">
            <a:xfrm>
              <a:off x="4584120" y="2597330"/>
              <a:ext cx="4338638" cy="120942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4750139" y="2864507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4886301" y="3037798"/>
              <a:ext cx="402750" cy="328492"/>
            </a:xfrm>
            <a:custGeom>
              <a:avLst/>
              <a:gdLst>
                <a:gd name="connsiteX0" fmla="*/ 39952 w 338667"/>
                <a:gd name="connsiteY0" fmla="*/ 252412 h 276225"/>
                <a:gd name="connsiteX1" fmla="*/ 297127 w 338667"/>
                <a:gd name="connsiteY1" fmla="*/ 252412 h 276225"/>
                <a:gd name="connsiteX2" fmla="*/ 297127 w 338667"/>
                <a:gd name="connsiteY2" fmla="*/ 276225 h 276225"/>
                <a:gd name="connsiteX3" fmla="*/ 39952 w 338667"/>
                <a:gd name="connsiteY3" fmla="*/ 276225 h 276225"/>
                <a:gd name="connsiteX4" fmla="*/ 169334 w 338667"/>
                <a:gd name="connsiteY4" fmla="*/ 98425 h 276225"/>
                <a:gd name="connsiteX5" fmla="*/ 225690 w 338667"/>
                <a:gd name="connsiteY5" fmla="*/ 154918 h 276225"/>
                <a:gd name="connsiteX6" fmla="*/ 221758 w 338667"/>
                <a:gd name="connsiteY6" fmla="*/ 177253 h 276225"/>
                <a:gd name="connsiteX7" fmla="*/ 206031 w 338667"/>
                <a:gd name="connsiteY7" fmla="*/ 169370 h 276225"/>
                <a:gd name="connsiteX8" fmla="*/ 206031 w 338667"/>
                <a:gd name="connsiteY8" fmla="*/ 168056 h 276225"/>
                <a:gd name="connsiteX9" fmla="*/ 208652 w 338667"/>
                <a:gd name="connsiteY9" fmla="*/ 154918 h 276225"/>
                <a:gd name="connsiteX10" fmla="*/ 169334 w 338667"/>
                <a:gd name="connsiteY10" fmla="*/ 116818 h 276225"/>
                <a:gd name="connsiteX11" fmla="*/ 130015 w 338667"/>
                <a:gd name="connsiteY11" fmla="*/ 154918 h 276225"/>
                <a:gd name="connsiteX12" fmla="*/ 169334 w 338667"/>
                <a:gd name="connsiteY12" fmla="*/ 194332 h 276225"/>
                <a:gd name="connsiteX13" fmla="*/ 198167 w 338667"/>
                <a:gd name="connsiteY13" fmla="*/ 181194 h 276225"/>
                <a:gd name="connsiteX14" fmla="*/ 199478 w 338667"/>
                <a:gd name="connsiteY14" fmla="*/ 181194 h 276225"/>
                <a:gd name="connsiteX15" fmla="*/ 213895 w 338667"/>
                <a:gd name="connsiteY15" fmla="*/ 190391 h 276225"/>
                <a:gd name="connsiteX16" fmla="*/ 169334 w 338667"/>
                <a:gd name="connsiteY16" fmla="*/ 212725 h 276225"/>
                <a:gd name="connsiteX17" fmla="*/ 112977 w 338667"/>
                <a:gd name="connsiteY17" fmla="*/ 156232 h 276225"/>
                <a:gd name="connsiteX18" fmla="*/ 169334 w 338667"/>
                <a:gd name="connsiteY18" fmla="*/ 98425 h 276225"/>
                <a:gd name="connsiteX19" fmla="*/ 169740 w 338667"/>
                <a:gd name="connsiteY19" fmla="*/ 84137 h 276225"/>
                <a:gd name="connsiteX20" fmla="*/ 98689 w 338667"/>
                <a:gd name="connsiteY20" fmla="*/ 157031 h 276225"/>
                <a:gd name="connsiteX21" fmla="*/ 169740 w 338667"/>
                <a:gd name="connsiteY21" fmla="*/ 228600 h 276225"/>
                <a:gd name="connsiteX22" fmla="*/ 227634 w 338667"/>
                <a:gd name="connsiteY22" fmla="*/ 198117 h 276225"/>
                <a:gd name="connsiteX23" fmla="*/ 236845 w 338667"/>
                <a:gd name="connsiteY23" fmla="*/ 203418 h 276225"/>
                <a:gd name="connsiteX24" fmla="*/ 242108 w 338667"/>
                <a:gd name="connsiteY24" fmla="*/ 199442 h 276225"/>
                <a:gd name="connsiteX25" fmla="*/ 239476 w 338667"/>
                <a:gd name="connsiteY25" fmla="*/ 190165 h 276225"/>
                <a:gd name="connsiteX26" fmla="*/ 234213 w 338667"/>
                <a:gd name="connsiteY26" fmla="*/ 186189 h 276225"/>
                <a:gd name="connsiteX27" fmla="*/ 240792 w 338667"/>
                <a:gd name="connsiteY27" fmla="*/ 157031 h 276225"/>
                <a:gd name="connsiteX28" fmla="*/ 169740 w 338667"/>
                <a:gd name="connsiteY28" fmla="*/ 84137 h 276225"/>
                <a:gd name="connsiteX29" fmla="*/ 280981 w 338667"/>
                <a:gd name="connsiteY29" fmla="*/ 82550 h 276225"/>
                <a:gd name="connsiteX30" fmla="*/ 333639 w 338667"/>
                <a:gd name="connsiteY30" fmla="*/ 82550 h 276225"/>
                <a:gd name="connsiteX31" fmla="*/ 331006 w 338667"/>
                <a:gd name="connsiteY31" fmla="*/ 92075 h 276225"/>
                <a:gd name="connsiteX32" fmla="*/ 279664 w 338667"/>
                <a:gd name="connsiteY32" fmla="*/ 92075 h 276225"/>
                <a:gd name="connsiteX33" fmla="*/ 280981 w 338667"/>
                <a:gd name="connsiteY33" fmla="*/ 82550 h 276225"/>
                <a:gd name="connsiteX34" fmla="*/ 5027 w 338667"/>
                <a:gd name="connsiteY34" fmla="*/ 82550 h 276225"/>
                <a:gd name="connsiteX35" fmla="*/ 57685 w 338667"/>
                <a:gd name="connsiteY35" fmla="*/ 82550 h 276225"/>
                <a:gd name="connsiteX36" fmla="*/ 59002 w 338667"/>
                <a:gd name="connsiteY36" fmla="*/ 92075 h 276225"/>
                <a:gd name="connsiteX37" fmla="*/ 7660 w 338667"/>
                <a:gd name="connsiteY37" fmla="*/ 92075 h 276225"/>
                <a:gd name="connsiteX38" fmla="*/ 5027 w 338667"/>
                <a:gd name="connsiteY38" fmla="*/ 82550 h 276225"/>
                <a:gd name="connsiteX39" fmla="*/ 106627 w 338667"/>
                <a:gd name="connsiteY39" fmla="*/ 47625 h 276225"/>
                <a:gd name="connsiteX40" fmla="*/ 128852 w 338667"/>
                <a:gd name="connsiteY40" fmla="*/ 47625 h 276225"/>
                <a:gd name="connsiteX41" fmla="*/ 128852 w 338667"/>
                <a:gd name="connsiteY41" fmla="*/ 66675 h 276225"/>
                <a:gd name="connsiteX42" fmla="*/ 209815 w 338667"/>
                <a:gd name="connsiteY42" fmla="*/ 66675 h 276225"/>
                <a:gd name="connsiteX43" fmla="*/ 209815 w 338667"/>
                <a:gd name="connsiteY43" fmla="*/ 47625 h 276225"/>
                <a:gd name="connsiteX44" fmla="*/ 232040 w 338667"/>
                <a:gd name="connsiteY44" fmla="*/ 47625 h 276225"/>
                <a:gd name="connsiteX45" fmla="*/ 232040 w 338667"/>
                <a:gd name="connsiteY45" fmla="*/ 66675 h 276225"/>
                <a:gd name="connsiteX46" fmla="*/ 254265 w 338667"/>
                <a:gd name="connsiteY46" fmla="*/ 66675 h 276225"/>
                <a:gd name="connsiteX47" fmla="*/ 295540 w 338667"/>
                <a:gd name="connsiteY47" fmla="*/ 238125 h 276225"/>
                <a:gd name="connsiteX48" fmla="*/ 43127 w 338667"/>
                <a:gd name="connsiteY48" fmla="*/ 238125 h 276225"/>
                <a:gd name="connsiteX49" fmla="*/ 84402 w 338667"/>
                <a:gd name="connsiteY49" fmla="*/ 66675 h 276225"/>
                <a:gd name="connsiteX50" fmla="*/ 106627 w 338667"/>
                <a:gd name="connsiteY50" fmla="*/ 66675 h 276225"/>
                <a:gd name="connsiteX51" fmla="*/ 169334 w 338667"/>
                <a:gd name="connsiteY51" fmla="*/ 0 h 276225"/>
                <a:gd name="connsiteX52" fmla="*/ 333376 w 338667"/>
                <a:gd name="connsiteY52" fmla="*/ 30193 h 276225"/>
                <a:gd name="connsiteX53" fmla="*/ 337344 w 338667"/>
                <a:gd name="connsiteY53" fmla="*/ 68263 h 276225"/>
                <a:gd name="connsiteX54" fmla="*/ 281782 w 338667"/>
                <a:gd name="connsiteY54" fmla="*/ 68263 h 276225"/>
                <a:gd name="connsiteX55" fmla="*/ 275167 w 338667"/>
                <a:gd name="connsiteY55" fmla="*/ 45946 h 276225"/>
                <a:gd name="connsiteX56" fmla="*/ 169334 w 338667"/>
                <a:gd name="connsiteY56" fmla="*/ 19691 h 276225"/>
                <a:gd name="connsiteX57" fmla="*/ 63500 w 338667"/>
                <a:gd name="connsiteY57" fmla="*/ 45946 h 276225"/>
                <a:gd name="connsiteX58" fmla="*/ 56885 w 338667"/>
                <a:gd name="connsiteY58" fmla="*/ 68263 h 276225"/>
                <a:gd name="connsiteX59" fmla="*/ 1323 w 338667"/>
                <a:gd name="connsiteY59" fmla="*/ 68263 h 276225"/>
                <a:gd name="connsiteX60" fmla="*/ 5291 w 338667"/>
                <a:gd name="connsiteY60" fmla="*/ 30193 h 276225"/>
                <a:gd name="connsiteX61" fmla="*/ 169334 w 338667"/>
                <a:gd name="connsiteY61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667" h="276225">
                  <a:moveTo>
                    <a:pt x="39952" y="252412"/>
                  </a:moveTo>
                  <a:lnTo>
                    <a:pt x="297127" y="252412"/>
                  </a:lnTo>
                  <a:lnTo>
                    <a:pt x="297127" y="276225"/>
                  </a:lnTo>
                  <a:lnTo>
                    <a:pt x="39952" y="276225"/>
                  </a:lnTo>
                  <a:close/>
                  <a:moveTo>
                    <a:pt x="169334" y="98425"/>
                  </a:moveTo>
                  <a:cubicBezTo>
                    <a:pt x="200788" y="98425"/>
                    <a:pt x="225690" y="124701"/>
                    <a:pt x="225690" y="154918"/>
                  </a:cubicBezTo>
                  <a:cubicBezTo>
                    <a:pt x="225690" y="162801"/>
                    <a:pt x="224380" y="170684"/>
                    <a:pt x="221758" y="177253"/>
                  </a:cubicBezTo>
                  <a:cubicBezTo>
                    <a:pt x="221758" y="177253"/>
                    <a:pt x="221758" y="177253"/>
                    <a:pt x="206031" y="169370"/>
                  </a:cubicBezTo>
                  <a:cubicBezTo>
                    <a:pt x="206031" y="169370"/>
                    <a:pt x="206031" y="168056"/>
                    <a:pt x="206031" y="168056"/>
                  </a:cubicBezTo>
                  <a:cubicBezTo>
                    <a:pt x="207342" y="164115"/>
                    <a:pt x="208652" y="160173"/>
                    <a:pt x="208652" y="154918"/>
                  </a:cubicBezTo>
                  <a:cubicBezTo>
                    <a:pt x="208652" y="133897"/>
                    <a:pt x="190303" y="116818"/>
                    <a:pt x="169334" y="116818"/>
                  </a:cubicBezTo>
                  <a:cubicBezTo>
                    <a:pt x="148364" y="116818"/>
                    <a:pt x="130015" y="133897"/>
                    <a:pt x="130015" y="154918"/>
                  </a:cubicBezTo>
                  <a:cubicBezTo>
                    <a:pt x="130015" y="177253"/>
                    <a:pt x="148364" y="194332"/>
                    <a:pt x="169334" y="194332"/>
                  </a:cubicBezTo>
                  <a:cubicBezTo>
                    <a:pt x="181129" y="194332"/>
                    <a:pt x="191614" y="189077"/>
                    <a:pt x="198167" y="181194"/>
                  </a:cubicBezTo>
                  <a:cubicBezTo>
                    <a:pt x="199478" y="181194"/>
                    <a:pt x="199478" y="181194"/>
                    <a:pt x="199478" y="181194"/>
                  </a:cubicBezTo>
                  <a:cubicBezTo>
                    <a:pt x="199478" y="181194"/>
                    <a:pt x="199478" y="181194"/>
                    <a:pt x="213895" y="190391"/>
                  </a:cubicBezTo>
                  <a:cubicBezTo>
                    <a:pt x="203410" y="203528"/>
                    <a:pt x="187682" y="212725"/>
                    <a:pt x="169334" y="212725"/>
                  </a:cubicBezTo>
                  <a:cubicBezTo>
                    <a:pt x="137879" y="212725"/>
                    <a:pt x="112977" y="186449"/>
                    <a:pt x="112977" y="156232"/>
                  </a:cubicBezTo>
                  <a:cubicBezTo>
                    <a:pt x="112977" y="124701"/>
                    <a:pt x="137879" y="98425"/>
                    <a:pt x="169334" y="98425"/>
                  </a:cubicBezTo>
                  <a:close/>
                  <a:moveTo>
                    <a:pt x="169740" y="84137"/>
                  </a:moveTo>
                  <a:cubicBezTo>
                    <a:pt x="130268" y="84137"/>
                    <a:pt x="98689" y="117271"/>
                    <a:pt x="98689" y="157031"/>
                  </a:cubicBezTo>
                  <a:cubicBezTo>
                    <a:pt x="98689" y="195466"/>
                    <a:pt x="130268" y="228600"/>
                    <a:pt x="169740" y="228600"/>
                  </a:cubicBezTo>
                  <a:cubicBezTo>
                    <a:pt x="193424" y="228600"/>
                    <a:pt x="214477" y="216672"/>
                    <a:pt x="227634" y="198117"/>
                  </a:cubicBezTo>
                  <a:cubicBezTo>
                    <a:pt x="227634" y="198117"/>
                    <a:pt x="232897" y="203418"/>
                    <a:pt x="236845" y="203418"/>
                  </a:cubicBezTo>
                  <a:cubicBezTo>
                    <a:pt x="238160" y="203418"/>
                    <a:pt x="240792" y="200768"/>
                    <a:pt x="242108" y="199442"/>
                  </a:cubicBezTo>
                  <a:cubicBezTo>
                    <a:pt x="244739" y="195466"/>
                    <a:pt x="243423" y="191490"/>
                    <a:pt x="239476" y="190165"/>
                  </a:cubicBezTo>
                  <a:cubicBezTo>
                    <a:pt x="239476" y="190165"/>
                    <a:pt x="239476" y="190165"/>
                    <a:pt x="234213" y="186189"/>
                  </a:cubicBezTo>
                  <a:cubicBezTo>
                    <a:pt x="238160" y="176911"/>
                    <a:pt x="240792" y="167634"/>
                    <a:pt x="240792" y="157031"/>
                  </a:cubicBezTo>
                  <a:cubicBezTo>
                    <a:pt x="240792" y="117271"/>
                    <a:pt x="209213" y="84137"/>
                    <a:pt x="169740" y="84137"/>
                  </a:cubicBezTo>
                  <a:close/>
                  <a:moveTo>
                    <a:pt x="280981" y="82550"/>
                  </a:moveTo>
                  <a:cubicBezTo>
                    <a:pt x="333639" y="82550"/>
                    <a:pt x="333639" y="82550"/>
                    <a:pt x="333639" y="82550"/>
                  </a:cubicBezTo>
                  <a:cubicBezTo>
                    <a:pt x="332323" y="87313"/>
                    <a:pt x="332323" y="89694"/>
                    <a:pt x="331006" y="92075"/>
                  </a:cubicBezTo>
                  <a:cubicBezTo>
                    <a:pt x="279664" y="92075"/>
                    <a:pt x="279664" y="92075"/>
                    <a:pt x="279664" y="92075"/>
                  </a:cubicBezTo>
                  <a:cubicBezTo>
                    <a:pt x="279664" y="89694"/>
                    <a:pt x="279664" y="86122"/>
                    <a:pt x="280981" y="82550"/>
                  </a:cubicBezTo>
                  <a:close/>
                  <a:moveTo>
                    <a:pt x="5027" y="82550"/>
                  </a:moveTo>
                  <a:cubicBezTo>
                    <a:pt x="5027" y="82550"/>
                    <a:pt x="5027" y="82550"/>
                    <a:pt x="57685" y="82550"/>
                  </a:cubicBezTo>
                  <a:cubicBezTo>
                    <a:pt x="59002" y="86122"/>
                    <a:pt x="59002" y="89694"/>
                    <a:pt x="59002" y="92075"/>
                  </a:cubicBezTo>
                  <a:cubicBezTo>
                    <a:pt x="59002" y="92075"/>
                    <a:pt x="59002" y="92075"/>
                    <a:pt x="7660" y="92075"/>
                  </a:cubicBezTo>
                  <a:cubicBezTo>
                    <a:pt x="6343" y="89694"/>
                    <a:pt x="6343" y="87313"/>
                    <a:pt x="5027" y="82550"/>
                  </a:cubicBezTo>
                  <a:close/>
                  <a:moveTo>
                    <a:pt x="106627" y="47625"/>
                  </a:moveTo>
                  <a:lnTo>
                    <a:pt x="128852" y="47625"/>
                  </a:lnTo>
                  <a:lnTo>
                    <a:pt x="128852" y="66675"/>
                  </a:lnTo>
                  <a:lnTo>
                    <a:pt x="209815" y="66675"/>
                  </a:lnTo>
                  <a:lnTo>
                    <a:pt x="209815" y="47625"/>
                  </a:lnTo>
                  <a:lnTo>
                    <a:pt x="232040" y="47625"/>
                  </a:lnTo>
                  <a:lnTo>
                    <a:pt x="232040" y="66675"/>
                  </a:lnTo>
                  <a:lnTo>
                    <a:pt x="254265" y="66675"/>
                  </a:lnTo>
                  <a:lnTo>
                    <a:pt x="295540" y="238125"/>
                  </a:lnTo>
                  <a:lnTo>
                    <a:pt x="43127" y="238125"/>
                  </a:lnTo>
                  <a:lnTo>
                    <a:pt x="84402" y="66675"/>
                  </a:lnTo>
                  <a:lnTo>
                    <a:pt x="106627" y="66675"/>
                  </a:lnTo>
                  <a:close/>
                  <a:moveTo>
                    <a:pt x="169334" y="0"/>
                  </a:moveTo>
                  <a:cubicBezTo>
                    <a:pt x="244740" y="0"/>
                    <a:pt x="309563" y="11815"/>
                    <a:pt x="333376" y="30193"/>
                  </a:cubicBezTo>
                  <a:cubicBezTo>
                    <a:pt x="338667" y="34132"/>
                    <a:pt x="339990" y="48572"/>
                    <a:pt x="337344" y="68263"/>
                  </a:cubicBezTo>
                  <a:cubicBezTo>
                    <a:pt x="281782" y="68263"/>
                    <a:pt x="281782" y="68263"/>
                    <a:pt x="281782" y="68263"/>
                  </a:cubicBezTo>
                  <a:cubicBezTo>
                    <a:pt x="281782" y="57761"/>
                    <a:pt x="279136" y="49884"/>
                    <a:pt x="275167" y="45946"/>
                  </a:cubicBezTo>
                  <a:cubicBezTo>
                    <a:pt x="256646" y="26255"/>
                    <a:pt x="207698" y="19691"/>
                    <a:pt x="169334" y="19691"/>
                  </a:cubicBezTo>
                  <a:cubicBezTo>
                    <a:pt x="130969" y="19691"/>
                    <a:pt x="82021" y="26255"/>
                    <a:pt x="63500" y="45946"/>
                  </a:cubicBezTo>
                  <a:cubicBezTo>
                    <a:pt x="59531" y="49884"/>
                    <a:pt x="56885" y="57761"/>
                    <a:pt x="56885" y="68263"/>
                  </a:cubicBezTo>
                  <a:cubicBezTo>
                    <a:pt x="1323" y="68263"/>
                    <a:pt x="1323" y="68263"/>
                    <a:pt x="1323" y="68263"/>
                  </a:cubicBezTo>
                  <a:cubicBezTo>
                    <a:pt x="-1323" y="48572"/>
                    <a:pt x="0" y="35444"/>
                    <a:pt x="5291" y="30193"/>
                  </a:cubicBezTo>
                  <a:cubicBezTo>
                    <a:pt x="29104" y="11815"/>
                    <a:pt x="93927" y="0"/>
                    <a:pt x="1693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91232" y="2832613"/>
              <a:ext cx="3155350" cy="743926"/>
              <a:chOff x="7505490" y="2041661"/>
              <a:chExt cx="4207134" cy="991902"/>
            </a:xfrm>
          </p:grpSpPr>
          <p:sp>
            <p:nvSpPr>
              <p:cNvPr id="13" name="文本框 25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26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665457" y="1005573"/>
            <a:ext cx="4939191" cy="4135547"/>
            <a:chOff x="4711483" y="653160"/>
            <a:chExt cx="7406816" cy="6201666"/>
          </a:xfrm>
        </p:grpSpPr>
        <p:sp>
          <p:nvSpPr>
            <p:cNvPr id="19" name="Freeform: Shape 2"/>
            <p:cNvSpPr/>
            <p:nvPr/>
          </p:nvSpPr>
          <p:spPr bwMode="auto">
            <a:xfrm>
              <a:off x="7529225" y="2847975"/>
              <a:ext cx="1361091" cy="4006851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"/>
            <p:cNvSpPr/>
            <p:nvPr/>
          </p:nvSpPr>
          <p:spPr bwMode="auto">
            <a:xfrm>
              <a:off x="6560850" y="3962401"/>
              <a:ext cx="1798637" cy="944563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"/>
            <p:cNvSpPr/>
            <p:nvPr/>
          </p:nvSpPr>
          <p:spPr bwMode="auto">
            <a:xfrm>
              <a:off x="8305511" y="2722173"/>
              <a:ext cx="1124935" cy="2118256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5"/>
            <p:cNvSpPr txBox="1"/>
            <p:nvPr/>
          </p:nvSpPr>
          <p:spPr>
            <a:xfrm rot="16200000">
              <a:off x="7341823" y="5237889"/>
              <a:ext cx="1801393" cy="3693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TextBox 6"/>
            <p:cNvSpPr txBox="1"/>
            <p:nvPr/>
          </p:nvSpPr>
          <p:spPr>
            <a:xfrm rot="655513">
              <a:off x="7190189" y="4255801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TextBox 7"/>
            <p:cNvSpPr txBox="1"/>
            <p:nvPr/>
          </p:nvSpPr>
          <p:spPr>
            <a:xfrm rot="17681662">
              <a:off x="8095600" y="3399795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8"/>
            <p:cNvSpPr/>
            <p:nvPr/>
          </p:nvSpPr>
          <p:spPr bwMode="auto">
            <a:xfrm rot="4500000">
              <a:off x="9766417" y="2289417"/>
              <a:ext cx="1706563" cy="29972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9"/>
            <p:cNvSpPr/>
            <p:nvPr/>
          </p:nvSpPr>
          <p:spPr bwMode="auto">
            <a:xfrm>
              <a:off x="8179526" y="2176029"/>
              <a:ext cx="861125" cy="151237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0"/>
            <p:cNvSpPr/>
            <p:nvPr/>
          </p:nvSpPr>
          <p:spPr bwMode="auto">
            <a:xfrm rot="1034185">
              <a:off x="9254180" y="653160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1"/>
            <p:cNvSpPr/>
            <p:nvPr/>
          </p:nvSpPr>
          <p:spPr bwMode="auto">
            <a:xfrm rot="18372114">
              <a:off x="5210156" y="2030235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2"/>
            <p:cNvSpPr/>
            <p:nvPr/>
          </p:nvSpPr>
          <p:spPr bwMode="auto">
            <a:xfrm rot="19386348">
              <a:off x="7118909" y="3187239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3"/>
            <p:cNvSpPr/>
            <p:nvPr/>
          </p:nvSpPr>
          <p:spPr bwMode="auto">
            <a:xfrm rot="8899099">
              <a:off x="8945094" y="4344303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4"/>
            <p:cNvSpPr/>
            <p:nvPr/>
          </p:nvSpPr>
          <p:spPr bwMode="auto">
            <a:xfrm rot="14235448">
              <a:off x="5841078" y="4043924"/>
              <a:ext cx="678703" cy="1191992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5"/>
            <p:cNvSpPr/>
            <p:nvPr/>
          </p:nvSpPr>
          <p:spPr bwMode="auto">
            <a:xfrm rot="19765408">
              <a:off x="6422390" y="858042"/>
              <a:ext cx="1202479" cy="211188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6"/>
            <p:cNvSpPr/>
            <p:nvPr/>
          </p:nvSpPr>
          <p:spPr bwMode="auto">
            <a:xfrm rot="14235448">
              <a:off x="7585773" y="4857255"/>
              <a:ext cx="292603" cy="51389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7"/>
            <p:cNvSpPr/>
            <p:nvPr/>
          </p:nvSpPr>
          <p:spPr bwMode="auto">
            <a:xfrm rot="10800000">
              <a:off x="6704262" y="4479826"/>
              <a:ext cx="351047" cy="616535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8"/>
            <p:cNvSpPr/>
            <p:nvPr/>
          </p:nvSpPr>
          <p:spPr bwMode="auto">
            <a:xfrm rot="829878">
              <a:off x="7801869" y="2175347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9"/>
            <p:cNvSpPr/>
            <p:nvPr/>
          </p:nvSpPr>
          <p:spPr bwMode="auto">
            <a:xfrm rot="17678962">
              <a:off x="7080688" y="2794874"/>
              <a:ext cx="313088" cy="54987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9510084" y="3594695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8" name="TextBox 21"/>
            <p:cNvSpPr txBox="1"/>
            <p:nvPr/>
          </p:nvSpPr>
          <p:spPr>
            <a:xfrm rot="1784377">
              <a:off x="5270709" y="3047324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9" name="TextBox 22"/>
            <p:cNvSpPr txBox="1"/>
            <p:nvPr/>
          </p:nvSpPr>
          <p:spPr>
            <a:xfrm rot="3552194">
              <a:off x="6318654" y="1776012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40" name="TextBox 23"/>
            <p:cNvSpPr txBox="1"/>
            <p:nvPr/>
          </p:nvSpPr>
          <p:spPr>
            <a:xfrm rot="17333049">
              <a:off x="9173298" y="1670430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41" name="Freeform: Shape 24"/>
            <p:cNvSpPr/>
            <p:nvPr/>
          </p:nvSpPr>
          <p:spPr bwMode="auto">
            <a:xfrm rot="829878">
              <a:off x="8191357" y="1845295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9060" y="1446639"/>
            <a:ext cx="3086354" cy="2597569"/>
            <a:chOff x="1307468" y="1697288"/>
            <a:chExt cx="2713719" cy="3463424"/>
          </a:xfrm>
        </p:grpSpPr>
        <p:grpSp>
          <p:nvGrpSpPr>
            <p:cNvPr id="6" name="Group 2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Group 3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TextBox 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8" name="Rectangle 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1" name="Group 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9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6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4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Group 2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Straight Connector 2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2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87962" y="1222835"/>
            <a:ext cx="5604816" cy="1448237"/>
            <a:chOff x="687962" y="1222835"/>
            <a:chExt cx="5604816" cy="1448237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903693" y="1996606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2"/>
            <p:cNvSpPr txBox="1"/>
            <p:nvPr/>
          </p:nvSpPr>
          <p:spPr>
            <a:xfrm>
              <a:off x="1002781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cxnSp>
          <p:nvCxnSpPr>
            <p:cNvPr id="6" name="Straight Connector 3"/>
            <p:cNvCxnSpPr/>
            <p:nvPr/>
          </p:nvCxnSpPr>
          <p:spPr>
            <a:xfrm>
              <a:off x="903693" y="1222835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"/>
            <p:cNvCxnSpPr/>
            <p:nvPr/>
          </p:nvCxnSpPr>
          <p:spPr>
            <a:xfrm>
              <a:off x="2257662" y="1996606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5"/>
            <p:cNvSpPr txBox="1"/>
            <p:nvPr/>
          </p:nvSpPr>
          <p:spPr>
            <a:xfrm>
              <a:off x="2356750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cxnSp>
          <p:nvCxnSpPr>
            <p:cNvPr id="9" name="Straight Connector 6"/>
            <p:cNvCxnSpPr/>
            <p:nvPr/>
          </p:nvCxnSpPr>
          <p:spPr>
            <a:xfrm>
              <a:off x="2255484" y="1222835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7"/>
            <p:cNvCxnSpPr/>
            <p:nvPr/>
          </p:nvCxnSpPr>
          <p:spPr>
            <a:xfrm>
              <a:off x="3640486" y="1996606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8"/>
            <p:cNvSpPr txBox="1"/>
            <p:nvPr/>
          </p:nvSpPr>
          <p:spPr>
            <a:xfrm>
              <a:off x="3746887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cxnSp>
          <p:nvCxnSpPr>
            <p:cNvPr id="12" name="Straight Connector 9"/>
            <p:cNvCxnSpPr/>
            <p:nvPr/>
          </p:nvCxnSpPr>
          <p:spPr>
            <a:xfrm>
              <a:off x="3652736" y="1222835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>
              <a:off x="5117387" y="1996606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1"/>
            <p:cNvSpPr txBox="1"/>
            <p:nvPr/>
          </p:nvSpPr>
          <p:spPr>
            <a:xfrm>
              <a:off x="5216474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cxnSp>
          <p:nvCxnSpPr>
            <p:cNvPr id="15" name="Straight Connector 12"/>
            <p:cNvCxnSpPr/>
            <p:nvPr/>
          </p:nvCxnSpPr>
          <p:spPr>
            <a:xfrm>
              <a:off x="5129637" y="1222835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5"/>
            <p:cNvGrpSpPr/>
            <p:nvPr/>
          </p:nvGrpSpPr>
          <p:grpSpPr>
            <a:xfrm>
              <a:off x="687962" y="2104249"/>
              <a:ext cx="1360643" cy="566823"/>
              <a:chOff x="543219" y="2716323"/>
              <a:chExt cx="1956034" cy="755764"/>
            </a:xfrm>
          </p:grpSpPr>
          <p:sp>
            <p:nvSpPr>
              <p:cNvPr id="50" name="TextBox 26"/>
              <p:cNvSpPr txBox="1"/>
              <p:nvPr/>
            </p:nvSpPr>
            <p:spPr>
              <a:xfrm>
                <a:off x="1131327" y="2716323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51" name="TextBox 27"/>
              <p:cNvSpPr txBox="1"/>
              <p:nvPr/>
            </p:nvSpPr>
            <p:spPr>
              <a:xfrm>
                <a:off x="543219" y="2964256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041906" y="2104249"/>
              <a:ext cx="1345267" cy="566823"/>
              <a:chOff x="2428642" y="2805660"/>
              <a:chExt cx="1933930" cy="755764"/>
            </a:xfrm>
          </p:grpSpPr>
          <p:sp>
            <p:nvSpPr>
              <p:cNvPr id="48" name="TextBox 29"/>
              <p:cNvSpPr txBox="1"/>
              <p:nvPr/>
            </p:nvSpPr>
            <p:spPr>
              <a:xfrm>
                <a:off x="3005696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9" name="TextBox 30"/>
              <p:cNvSpPr txBox="1"/>
              <p:nvPr/>
            </p:nvSpPr>
            <p:spPr>
              <a:xfrm>
                <a:off x="2428642" y="3053593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0" name="Group 31"/>
            <p:cNvGrpSpPr/>
            <p:nvPr/>
          </p:nvGrpSpPr>
          <p:grpSpPr>
            <a:xfrm>
              <a:off x="3428099" y="2104249"/>
              <a:ext cx="1347385" cy="566823"/>
              <a:chOff x="4421407" y="2805660"/>
              <a:chExt cx="1936974" cy="755764"/>
            </a:xfrm>
          </p:grpSpPr>
          <p:sp>
            <p:nvSpPr>
              <p:cNvPr id="46" name="TextBox 32"/>
              <p:cNvSpPr txBox="1"/>
              <p:nvPr/>
            </p:nvSpPr>
            <p:spPr>
              <a:xfrm>
                <a:off x="4999984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7" name="TextBox 33"/>
              <p:cNvSpPr txBox="1"/>
              <p:nvPr/>
            </p:nvSpPr>
            <p:spPr>
              <a:xfrm>
                <a:off x="4421407" y="3053593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1" name="Group 34"/>
            <p:cNvGrpSpPr/>
            <p:nvPr/>
          </p:nvGrpSpPr>
          <p:grpSpPr>
            <a:xfrm>
              <a:off x="4871500" y="2104249"/>
              <a:ext cx="1421278" cy="566823"/>
              <a:chOff x="6496409" y="2805660"/>
              <a:chExt cx="2043202" cy="755764"/>
            </a:xfrm>
          </p:grpSpPr>
          <p:sp>
            <p:nvSpPr>
              <p:cNvPr id="44" name="TextBox 35"/>
              <p:cNvSpPr txBox="1"/>
              <p:nvPr/>
            </p:nvSpPr>
            <p:spPr>
              <a:xfrm>
                <a:off x="7128097" y="2805660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5" name="TextBox 36"/>
              <p:cNvSpPr txBox="1"/>
              <p:nvPr/>
            </p:nvSpPr>
            <p:spPr>
              <a:xfrm>
                <a:off x="6496409" y="3053593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145651" y="2997380"/>
            <a:ext cx="5395791" cy="1468339"/>
            <a:chOff x="3145651" y="2997380"/>
            <a:chExt cx="5395791" cy="1468339"/>
          </a:xfrm>
        </p:grpSpPr>
        <p:cxnSp>
          <p:nvCxnSpPr>
            <p:cNvPr id="16" name="Straight Connector 13"/>
            <p:cNvCxnSpPr/>
            <p:nvPr/>
          </p:nvCxnSpPr>
          <p:spPr>
            <a:xfrm>
              <a:off x="3369096" y="377115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4"/>
            <p:cNvSpPr txBox="1"/>
            <p:nvPr/>
          </p:nvSpPr>
          <p:spPr>
            <a:xfrm>
              <a:off x="3468184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08</a:t>
              </a:r>
            </a:p>
          </p:txBody>
        </p:sp>
        <p:cxnSp>
          <p:nvCxnSpPr>
            <p:cNvPr id="18" name="Straight Connector 15"/>
            <p:cNvCxnSpPr/>
            <p:nvPr/>
          </p:nvCxnSpPr>
          <p:spPr>
            <a:xfrm>
              <a:off x="3369096" y="299738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"/>
            <p:cNvCxnSpPr/>
            <p:nvPr/>
          </p:nvCxnSpPr>
          <p:spPr>
            <a:xfrm>
              <a:off x="4712841" y="377115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7"/>
            <p:cNvSpPr txBox="1"/>
            <p:nvPr/>
          </p:nvSpPr>
          <p:spPr>
            <a:xfrm>
              <a:off x="4811929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07</a:t>
              </a:r>
            </a:p>
          </p:txBody>
        </p:sp>
        <p:cxnSp>
          <p:nvCxnSpPr>
            <p:cNvPr id="21" name="Straight Connector 18"/>
            <p:cNvCxnSpPr/>
            <p:nvPr/>
          </p:nvCxnSpPr>
          <p:spPr>
            <a:xfrm>
              <a:off x="4712841" y="299738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9"/>
            <p:cNvCxnSpPr/>
            <p:nvPr/>
          </p:nvCxnSpPr>
          <p:spPr>
            <a:xfrm>
              <a:off x="6010315" y="377115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0"/>
            <p:cNvSpPr txBox="1"/>
            <p:nvPr/>
          </p:nvSpPr>
          <p:spPr>
            <a:xfrm>
              <a:off x="6116718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</a:p>
          </p:txBody>
        </p:sp>
        <p:cxnSp>
          <p:nvCxnSpPr>
            <p:cNvPr id="24" name="Straight Connector 21"/>
            <p:cNvCxnSpPr/>
            <p:nvPr/>
          </p:nvCxnSpPr>
          <p:spPr>
            <a:xfrm>
              <a:off x="6024742" y="299738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"/>
            <p:cNvCxnSpPr/>
            <p:nvPr/>
          </p:nvCxnSpPr>
          <p:spPr>
            <a:xfrm>
              <a:off x="7361373" y="377115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/>
            <p:nvPr/>
          </p:nvSpPr>
          <p:spPr>
            <a:xfrm>
              <a:off x="7460462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s-MX" sz="3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  <p:cxnSp>
          <p:nvCxnSpPr>
            <p:cNvPr id="27" name="Straight Connector 24"/>
            <p:cNvCxnSpPr/>
            <p:nvPr/>
          </p:nvCxnSpPr>
          <p:spPr>
            <a:xfrm>
              <a:off x="7375800" y="299738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7"/>
            <p:cNvGrpSpPr/>
            <p:nvPr/>
          </p:nvGrpSpPr>
          <p:grpSpPr>
            <a:xfrm>
              <a:off x="3145651" y="3898896"/>
              <a:ext cx="1360643" cy="566823"/>
              <a:chOff x="3694496" y="5198522"/>
              <a:chExt cx="1956034" cy="755764"/>
            </a:xfrm>
          </p:grpSpPr>
          <p:sp>
            <p:nvSpPr>
              <p:cNvPr id="42" name="TextBox 38"/>
              <p:cNvSpPr txBox="1"/>
              <p:nvPr/>
            </p:nvSpPr>
            <p:spPr>
              <a:xfrm>
                <a:off x="4282603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3" name="TextBox 39"/>
              <p:cNvSpPr txBox="1"/>
              <p:nvPr/>
            </p:nvSpPr>
            <p:spPr>
              <a:xfrm>
                <a:off x="3694496" y="5446455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3" name="Group 40"/>
            <p:cNvGrpSpPr/>
            <p:nvPr/>
          </p:nvGrpSpPr>
          <p:grpSpPr>
            <a:xfrm>
              <a:off x="4497084" y="3898896"/>
              <a:ext cx="1345267" cy="566823"/>
              <a:chOff x="5579919" y="5198522"/>
              <a:chExt cx="1933930" cy="755764"/>
            </a:xfrm>
          </p:grpSpPr>
          <p:sp>
            <p:nvSpPr>
              <p:cNvPr id="40" name="TextBox 41"/>
              <p:cNvSpPr txBox="1"/>
              <p:nvPr/>
            </p:nvSpPr>
            <p:spPr>
              <a:xfrm>
                <a:off x="6156974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41" name="TextBox 42"/>
              <p:cNvSpPr txBox="1"/>
              <p:nvPr/>
            </p:nvSpPr>
            <p:spPr>
              <a:xfrm>
                <a:off x="5579919" y="5446455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5798869" y="3898896"/>
              <a:ext cx="1347385" cy="566823"/>
              <a:chOff x="7572684" y="5198522"/>
              <a:chExt cx="1936974" cy="755764"/>
            </a:xfrm>
          </p:grpSpPr>
          <p:sp>
            <p:nvSpPr>
              <p:cNvPr id="38" name="TextBox 44"/>
              <p:cNvSpPr txBox="1"/>
              <p:nvPr/>
            </p:nvSpPr>
            <p:spPr>
              <a:xfrm>
                <a:off x="8151261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9" name="TextBox 45"/>
              <p:cNvSpPr txBox="1"/>
              <p:nvPr/>
            </p:nvSpPr>
            <p:spPr>
              <a:xfrm>
                <a:off x="7572684" y="5446455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35" name="Group 46"/>
            <p:cNvGrpSpPr/>
            <p:nvPr/>
          </p:nvGrpSpPr>
          <p:grpSpPr>
            <a:xfrm>
              <a:off x="7120164" y="3898896"/>
              <a:ext cx="1421278" cy="566823"/>
              <a:chOff x="9776670" y="5198522"/>
              <a:chExt cx="2043202" cy="755764"/>
            </a:xfrm>
          </p:grpSpPr>
          <p:sp>
            <p:nvSpPr>
              <p:cNvPr id="36" name="TextBox 47"/>
              <p:cNvSpPr txBox="1"/>
              <p:nvPr/>
            </p:nvSpPr>
            <p:spPr>
              <a:xfrm>
                <a:off x="10408361" y="5198522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10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7" name="TextBox 48"/>
              <p:cNvSpPr txBox="1"/>
              <p:nvPr/>
            </p:nvSpPr>
            <p:spPr>
              <a:xfrm>
                <a:off x="9776670" y="5446455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 rot="2700000">
            <a:off x="1942825" y="1867837"/>
            <a:ext cx="1427485" cy="1428002"/>
          </a:xfrm>
          <a:prstGeom prst="ellipse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17654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</a:p>
        </p:txBody>
      </p:sp>
      <p:sp>
        <p:nvSpPr>
          <p:cNvPr id="20" name="文本框 26"/>
          <p:cNvSpPr txBox="1"/>
          <p:nvPr/>
        </p:nvSpPr>
        <p:spPr>
          <a:xfrm>
            <a:off x="417654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21397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04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413385" y="-183832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9755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720100" y="2466562"/>
            <a:ext cx="1805711" cy="626833"/>
            <a:chOff x="609599" y="3139323"/>
            <a:chExt cx="2407615" cy="835777"/>
          </a:xfrm>
        </p:grpSpPr>
        <p:sp>
          <p:nvSpPr>
            <p:cNvPr id="32" name="文本框 2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97861" y="2466562"/>
            <a:ext cx="1842997" cy="626833"/>
            <a:chOff x="9029821" y="3139323"/>
            <a:chExt cx="2457329" cy="835777"/>
          </a:xfrm>
        </p:grpSpPr>
        <p:sp>
          <p:nvSpPr>
            <p:cNvPr id="30" name="文本框 2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14134" y="951017"/>
            <a:ext cx="1515732" cy="695805"/>
            <a:chOff x="5122025" y="525814"/>
            <a:chExt cx="2020976" cy="927740"/>
          </a:xfrm>
        </p:grpSpPr>
        <p:sp>
          <p:nvSpPr>
            <p:cNvPr id="28" name="文本框 26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91100" y="3844818"/>
            <a:ext cx="1842997" cy="626833"/>
            <a:chOff x="9029821" y="3139323"/>
            <a:chExt cx="2457329" cy="835777"/>
          </a:xfrm>
        </p:grpSpPr>
        <p:sp>
          <p:nvSpPr>
            <p:cNvPr id="26" name="文本框 29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47189" y="3844818"/>
            <a:ext cx="1805711" cy="626833"/>
            <a:chOff x="609599" y="3139323"/>
            <a:chExt cx="2407615" cy="835777"/>
          </a:xfrm>
        </p:grpSpPr>
        <p:sp>
          <p:nvSpPr>
            <p:cNvPr id="24" name="文本框 32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027295" y="1676361"/>
            <a:ext cx="692658" cy="2043684"/>
            <a:chOff x="5027295" y="1676361"/>
            <a:chExt cx="692658" cy="2043684"/>
          </a:xfrm>
        </p:grpSpPr>
        <p:sp>
          <p:nvSpPr>
            <p:cNvPr id="10" name="平行四边形 9"/>
            <p:cNvSpPr/>
            <p:nvPr/>
          </p:nvSpPr>
          <p:spPr>
            <a:xfrm flipH="1">
              <a:off x="5027295" y="1676361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11" name="平行四边形 10"/>
            <p:cNvSpPr/>
            <p:nvPr/>
          </p:nvSpPr>
          <p:spPr>
            <a:xfrm flipH="1" flipV="1">
              <a:off x="5027295" y="2698203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5182272" y="3232793"/>
              <a:ext cx="318050" cy="31746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424047" y="1676361"/>
            <a:ext cx="692658" cy="2043684"/>
            <a:chOff x="3424047" y="1676361"/>
            <a:chExt cx="692658" cy="2043684"/>
          </a:xfrm>
        </p:grpSpPr>
        <p:sp>
          <p:nvSpPr>
            <p:cNvPr id="6" name="平行四边形 5"/>
            <p:cNvSpPr/>
            <p:nvPr/>
          </p:nvSpPr>
          <p:spPr>
            <a:xfrm>
              <a:off x="3424047" y="1676361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7" name="平行四边形 6"/>
            <p:cNvSpPr/>
            <p:nvPr/>
          </p:nvSpPr>
          <p:spPr>
            <a:xfrm flipV="1">
              <a:off x="3424047" y="2698203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: 形状 19"/>
            <p:cNvSpPr>
              <a:spLocks noChangeAspect="1"/>
            </p:cNvSpPr>
            <p:nvPr/>
          </p:nvSpPr>
          <p:spPr bwMode="auto">
            <a:xfrm>
              <a:off x="3618595" y="3180718"/>
              <a:ext cx="369924" cy="36953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95194" y="1950681"/>
            <a:ext cx="692658" cy="1495044"/>
            <a:chOff x="2695194" y="1950681"/>
            <a:chExt cx="692658" cy="1495044"/>
          </a:xfrm>
        </p:grpSpPr>
        <p:sp>
          <p:nvSpPr>
            <p:cNvPr id="8" name="平行四边形 7"/>
            <p:cNvSpPr/>
            <p:nvPr/>
          </p:nvSpPr>
          <p:spPr>
            <a:xfrm>
              <a:off x="2695194" y="1950681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9" name="平行四边形 8"/>
            <p:cNvSpPr/>
            <p:nvPr/>
          </p:nvSpPr>
          <p:spPr>
            <a:xfrm flipV="1">
              <a:off x="2695194" y="2698203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2910443" y="3006209"/>
              <a:ext cx="321099" cy="26391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756148" y="1950681"/>
            <a:ext cx="692658" cy="1495044"/>
            <a:chOff x="5756148" y="1950681"/>
            <a:chExt cx="692658" cy="1495044"/>
          </a:xfrm>
        </p:grpSpPr>
        <p:sp>
          <p:nvSpPr>
            <p:cNvPr id="12" name="平行四边形 11"/>
            <p:cNvSpPr/>
            <p:nvPr/>
          </p:nvSpPr>
          <p:spPr>
            <a:xfrm flipH="1">
              <a:off x="5756148" y="1950681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13" name="平行四边形 12"/>
            <p:cNvSpPr/>
            <p:nvPr/>
          </p:nvSpPr>
          <p:spPr>
            <a:xfrm flipH="1" flipV="1">
              <a:off x="5756148" y="2698203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5926367" y="2940249"/>
              <a:ext cx="342326" cy="329876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52900" y="1999096"/>
            <a:ext cx="838200" cy="1953685"/>
            <a:chOff x="4152900" y="1999096"/>
            <a:chExt cx="838200" cy="1953685"/>
          </a:xfrm>
        </p:grpSpPr>
        <p:sp>
          <p:nvSpPr>
            <p:cNvPr id="4" name="梯形 3"/>
            <p:cNvSpPr/>
            <p:nvPr/>
          </p:nvSpPr>
          <p:spPr>
            <a:xfrm>
              <a:off x="4152900" y="1999096"/>
              <a:ext cx="838200" cy="699107"/>
            </a:xfrm>
            <a:prstGeom prst="trapezoid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5" name="梯形 4"/>
            <p:cNvSpPr/>
            <p:nvPr/>
          </p:nvSpPr>
          <p:spPr>
            <a:xfrm flipV="1">
              <a:off x="4152900" y="2698203"/>
              <a:ext cx="838200" cy="1254578"/>
            </a:xfrm>
            <a:prstGeom prst="trapezoid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4321969" y="3151538"/>
              <a:ext cx="500063" cy="462639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556333" y="2286667"/>
            <a:ext cx="4024312" cy="2119313"/>
            <a:chOff x="2556333" y="2286667"/>
            <a:chExt cx="4024312" cy="2119313"/>
          </a:xfrm>
        </p:grpSpPr>
        <p:sp>
          <p:nvSpPr>
            <p:cNvPr id="5" name="Freeform: Shape 10"/>
            <p:cNvSpPr/>
            <p:nvPr/>
          </p:nvSpPr>
          <p:spPr bwMode="auto">
            <a:xfrm>
              <a:off x="3088542" y="2286667"/>
              <a:ext cx="2977753" cy="2005013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11"/>
            <p:cNvSpPr/>
            <p:nvPr/>
          </p:nvSpPr>
          <p:spPr bwMode="auto">
            <a:xfrm>
              <a:off x="3207605" y="2395014"/>
              <a:ext cx="2749153" cy="1696641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12"/>
            <p:cNvSpPr/>
            <p:nvPr/>
          </p:nvSpPr>
          <p:spPr bwMode="auto">
            <a:xfrm>
              <a:off x="2556333" y="4307158"/>
              <a:ext cx="4017168" cy="98822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13"/>
            <p:cNvSpPr/>
            <p:nvPr/>
          </p:nvSpPr>
          <p:spPr bwMode="auto">
            <a:xfrm>
              <a:off x="2578955" y="4227386"/>
              <a:ext cx="4001690" cy="123825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14"/>
            <p:cNvSpPr/>
            <p:nvPr/>
          </p:nvSpPr>
          <p:spPr bwMode="auto">
            <a:xfrm>
              <a:off x="6241317" y="4279773"/>
              <a:ext cx="148828" cy="14288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: Rounded Corners 15"/>
            <p:cNvSpPr/>
            <p:nvPr/>
          </p:nvSpPr>
          <p:spPr>
            <a:xfrm>
              <a:off x="4347721" y="4198788"/>
              <a:ext cx="434392" cy="8098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2"/>
            <p:cNvSpPr/>
            <p:nvPr/>
          </p:nvSpPr>
          <p:spPr>
            <a:xfrm>
              <a:off x="3207605" y="2395014"/>
              <a:ext cx="2749153" cy="1696641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554453" y="874703"/>
            <a:ext cx="8035109" cy="1147775"/>
            <a:chOff x="5829959" y="1605930"/>
            <a:chExt cx="5642904" cy="1128247"/>
          </a:xfrm>
        </p:grpSpPr>
        <p:sp>
          <p:nvSpPr>
            <p:cNvPr id="25" name="TextBox 20"/>
            <p:cNvSpPr txBox="1"/>
            <p:nvPr/>
          </p:nvSpPr>
          <p:spPr>
            <a:xfrm>
              <a:off x="5829959" y="1605930"/>
              <a:ext cx="5642904" cy="505761"/>
            </a:xfrm>
            <a:prstGeom prst="rect">
              <a:avLst/>
            </a:prstGeom>
            <a:noFill/>
          </p:spPr>
          <p:txBody>
            <a:bodyPr wrap="square" lIns="144000" tIns="0" rIns="144000" bIns="0" anchor="b" anchorCtr="0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5829959" y="2204736"/>
              <a:ext cx="5637239" cy="529440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624420" y="2223524"/>
            <a:ext cx="1931910" cy="679458"/>
            <a:chOff x="2084790" y="3062810"/>
            <a:chExt cx="2123043" cy="905944"/>
          </a:xfrm>
        </p:grpSpPr>
        <p:sp>
          <p:nvSpPr>
            <p:cNvPr id="23" name="TextBox 26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TextBox 27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4" name="Group 28"/>
          <p:cNvGrpSpPr/>
          <p:nvPr/>
        </p:nvGrpSpPr>
        <p:grpSpPr>
          <a:xfrm>
            <a:off x="624420" y="3036701"/>
            <a:ext cx="1931910" cy="679458"/>
            <a:chOff x="2084790" y="3062810"/>
            <a:chExt cx="2123043" cy="905944"/>
          </a:xfrm>
        </p:grpSpPr>
        <p:sp>
          <p:nvSpPr>
            <p:cNvPr id="21" name="TextBox 29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5" name="Group 31"/>
          <p:cNvGrpSpPr/>
          <p:nvPr/>
        </p:nvGrpSpPr>
        <p:grpSpPr>
          <a:xfrm>
            <a:off x="6598501" y="2223524"/>
            <a:ext cx="1931910" cy="679458"/>
            <a:chOff x="2084790" y="3062810"/>
            <a:chExt cx="2123043" cy="905944"/>
          </a:xfrm>
        </p:grpSpPr>
        <p:sp>
          <p:nvSpPr>
            <p:cNvPr id="19" name="TextBox 32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33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16" name="Group 34"/>
          <p:cNvGrpSpPr/>
          <p:nvPr/>
        </p:nvGrpSpPr>
        <p:grpSpPr>
          <a:xfrm>
            <a:off x="6598501" y="3036701"/>
            <a:ext cx="1931910" cy="679458"/>
            <a:chOff x="2084790" y="3062810"/>
            <a:chExt cx="2123043" cy="905944"/>
          </a:xfrm>
        </p:grpSpPr>
        <p:sp>
          <p:nvSpPr>
            <p:cNvPr id="17" name="TextBox 35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lnSpcReduction="1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TextBox 36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042413" y="1650149"/>
            <a:ext cx="3017780" cy="3054838"/>
            <a:chOff x="4084147" y="2092187"/>
            <a:chExt cx="4023707" cy="4073117"/>
          </a:xfrm>
        </p:grpSpPr>
        <p:sp>
          <p:nvSpPr>
            <p:cNvPr id="20" name="Freeform: Shape 65"/>
            <p:cNvSpPr/>
            <p:nvPr/>
          </p:nvSpPr>
          <p:spPr bwMode="auto">
            <a:xfrm>
              <a:off x="4084147" y="2668249"/>
              <a:ext cx="2195147" cy="1828562"/>
            </a:xfrm>
            <a:custGeom>
              <a:avLst/>
              <a:gdLst/>
              <a:ahLst/>
              <a:cxnLst>
                <a:cxn ang="0">
                  <a:pos x="126" y="396"/>
                </a:cxn>
                <a:cxn ang="0">
                  <a:pos x="76" y="153"/>
                </a:cxn>
                <a:cxn ang="0">
                  <a:pos x="475" y="73"/>
                </a:cxn>
                <a:cxn ang="0">
                  <a:pos x="225" y="182"/>
                </a:cxn>
                <a:cxn ang="0">
                  <a:pos x="126" y="396"/>
                </a:cxn>
              </a:cxnLst>
              <a:rect l="0" t="0" r="r" b="b"/>
              <a:pathLst>
                <a:path w="475" h="396">
                  <a:moveTo>
                    <a:pt x="126" y="396"/>
                  </a:moveTo>
                  <a:cubicBezTo>
                    <a:pt x="126" y="396"/>
                    <a:pt x="0" y="278"/>
                    <a:pt x="76" y="153"/>
                  </a:cubicBezTo>
                  <a:cubicBezTo>
                    <a:pt x="168" y="0"/>
                    <a:pt x="475" y="73"/>
                    <a:pt x="475" y="73"/>
                  </a:cubicBezTo>
                  <a:cubicBezTo>
                    <a:pt x="475" y="73"/>
                    <a:pt x="318" y="70"/>
                    <a:pt x="225" y="182"/>
                  </a:cubicBezTo>
                  <a:cubicBezTo>
                    <a:pt x="160" y="261"/>
                    <a:pt x="126" y="396"/>
                    <a:pt x="126" y="39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66"/>
            <p:cNvSpPr/>
            <p:nvPr/>
          </p:nvSpPr>
          <p:spPr bwMode="auto">
            <a:xfrm>
              <a:off x="5371557" y="2092187"/>
              <a:ext cx="1911479" cy="1793649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215" y="33"/>
                </a:cxn>
                <a:cxn ang="0">
                  <a:pos x="414" y="388"/>
                </a:cxn>
                <a:cxn ang="0">
                  <a:pos x="234" y="184"/>
                </a:cxn>
                <a:cxn ang="0">
                  <a:pos x="0" y="157"/>
                </a:cxn>
              </a:cxnLst>
              <a:rect l="0" t="0" r="r" b="b"/>
              <a:pathLst>
                <a:path w="414" h="388">
                  <a:moveTo>
                    <a:pt x="0" y="157"/>
                  </a:moveTo>
                  <a:cubicBezTo>
                    <a:pt x="0" y="157"/>
                    <a:pt x="73" y="0"/>
                    <a:pt x="215" y="33"/>
                  </a:cubicBezTo>
                  <a:cubicBezTo>
                    <a:pt x="389" y="74"/>
                    <a:pt x="414" y="388"/>
                    <a:pt x="414" y="388"/>
                  </a:cubicBezTo>
                  <a:cubicBezTo>
                    <a:pt x="414" y="388"/>
                    <a:pt x="370" y="238"/>
                    <a:pt x="234" y="184"/>
                  </a:cubicBezTo>
                  <a:cubicBezTo>
                    <a:pt x="139" y="146"/>
                    <a:pt x="0" y="157"/>
                    <a:pt x="0" y="15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67"/>
            <p:cNvSpPr/>
            <p:nvPr/>
          </p:nvSpPr>
          <p:spPr bwMode="auto">
            <a:xfrm>
              <a:off x="6763709" y="2969371"/>
              <a:ext cx="1344145" cy="2151506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276" y="167"/>
                </a:cxn>
                <a:cxn ang="0">
                  <a:pos x="0" y="466"/>
                </a:cxn>
                <a:cxn ang="0">
                  <a:pos x="138" y="231"/>
                </a:cxn>
                <a:cxn ang="0">
                  <a:pos x="92" y="0"/>
                </a:cxn>
              </a:cxnLst>
              <a:rect l="0" t="0" r="r" b="b"/>
              <a:pathLst>
                <a:path w="291" h="466">
                  <a:moveTo>
                    <a:pt x="92" y="0"/>
                  </a:moveTo>
                  <a:cubicBezTo>
                    <a:pt x="92" y="0"/>
                    <a:pt x="264" y="21"/>
                    <a:pt x="276" y="167"/>
                  </a:cubicBezTo>
                  <a:cubicBezTo>
                    <a:pt x="291" y="345"/>
                    <a:pt x="0" y="466"/>
                    <a:pt x="0" y="466"/>
                  </a:cubicBezTo>
                  <a:cubicBezTo>
                    <a:pt x="0" y="466"/>
                    <a:pt x="129" y="377"/>
                    <a:pt x="138" y="231"/>
                  </a:cubicBezTo>
                  <a:cubicBezTo>
                    <a:pt x="144" y="129"/>
                    <a:pt x="92" y="0"/>
                    <a:pt x="9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: Shape 68"/>
            <p:cNvSpPr/>
            <p:nvPr/>
          </p:nvSpPr>
          <p:spPr bwMode="auto">
            <a:xfrm>
              <a:off x="5428291" y="4794975"/>
              <a:ext cx="2326070" cy="1370329"/>
            </a:xfrm>
            <a:custGeom>
              <a:avLst/>
              <a:gdLst/>
              <a:ahLst/>
              <a:cxnLst>
                <a:cxn ang="0">
                  <a:pos x="471" y="0"/>
                </a:cxn>
                <a:cxn ang="0">
                  <a:pos x="370" y="226"/>
                </a:cxn>
                <a:cxn ang="0">
                  <a:pos x="0" y="56"/>
                </a:cxn>
                <a:cxn ang="0">
                  <a:pos x="266" y="115"/>
                </a:cxn>
                <a:cxn ang="0">
                  <a:pos x="471" y="0"/>
                </a:cxn>
              </a:cxnLst>
              <a:rect l="0" t="0" r="r" b="b"/>
              <a:pathLst>
                <a:path w="504" h="296">
                  <a:moveTo>
                    <a:pt x="471" y="0"/>
                  </a:moveTo>
                  <a:cubicBezTo>
                    <a:pt x="471" y="0"/>
                    <a:pt x="504" y="170"/>
                    <a:pt x="370" y="226"/>
                  </a:cubicBezTo>
                  <a:cubicBezTo>
                    <a:pt x="205" y="296"/>
                    <a:pt x="0" y="56"/>
                    <a:pt x="0" y="56"/>
                  </a:cubicBezTo>
                  <a:cubicBezTo>
                    <a:pt x="0" y="56"/>
                    <a:pt x="124" y="151"/>
                    <a:pt x="266" y="115"/>
                  </a:cubicBezTo>
                  <a:cubicBezTo>
                    <a:pt x="365" y="89"/>
                    <a:pt x="471" y="0"/>
                    <a:pt x="471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69"/>
            <p:cNvSpPr/>
            <p:nvPr/>
          </p:nvSpPr>
          <p:spPr bwMode="auto">
            <a:xfrm>
              <a:off x="4367813" y="3751954"/>
              <a:ext cx="1680182" cy="2374074"/>
            </a:xfrm>
            <a:custGeom>
              <a:avLst/>
              <a:gdLst/>
              <a:ahLst/>
              <a:cxnLst>
                <a:cxn ang="0">
                  <a:pos x="363" y="431"/>
                </a:cxn>
                <a:cxn ang="0">
                  <a:pos x="116" y="404"/>
                </a:cxn>
                <a:cxn ang="0">
                  <a:pos x="164" y="0"/>
                </a:cxn>
                <a:cxn ang="0">
                  <a:pos x="190" y="271"/>
                </a:cxn>
                <a:cxn ang="0">
                  <a:pos x="363" y="431"/>
                </a:cxn>
              </a:cxnLst>
              <a:rect l="0" t="0" r="r" b="b"/>
              <a:pathLst>
                <a:path w="363" h="514">
                  <a:moveTo>
                    <a:pt x="363" y="431"/>
                  </a:moveTo>
                  <a:cubicBezTo>
                    <a:pt x="363" y="431"/>
                    <a:pt x="212" y="514"/>
                    <a:pt x="116" y="404"/>
                  </a:cubicBezTo>
                  <a:cubicBezTo>
                    <a:pt x="0" y="269"/>
                    <a:pt x="164" y="0"/>
                    <a:pt x="164" y="0"/>
                  </a:cubicBezTo>
                  <a:cubicBezTo>
                    <a:pt x="164" y="0"/>
                    <a:pt x="112" y="147"/>
                    <a:pt x="190" y="271"/>
                  </a:cubicBezTo>
                  <a:cubicBezTo>
                    <a:pt x="245" y="357"/>
                    <a:pt x="363" y="431"/>
                    <a:pt x="363" y="43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70"/>
            <p:cNvGrpSpPr/>
            <p:nvPr/>
          </p:nvGrpSpPr>
          <p:grpSpPr>
            <a:xfrm>
              <a:off x="4560017" y="3277267"/>
              <a:ext cx="298494" cy="4592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56" name="Freeform: Shape 71"/>
              <p:cNvSpPr/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72"/>
              <p:cNvSpPr/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73"/>
              <p:cNvSpPr/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: Shape 74"/>
              <p:cNvSpPr/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75"/>
            <p:cNvGrpSpPr/>
            <p:nvPr/>
          </p:nvGrpSpPr>
          <p:grpSpPr>
            <a:xfrm>
              <a:off x="5893527" y="2352964"/>
              <a:ext cx="478369" cy="392590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48" name="Oval 76"/>
              <p:cNvSpPr/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85"/>
              <p:cNvSpPr/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86"/>
              <p:cNvSpPr/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87"/>
              <p:cNvSpPr/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Oval 88"/>
              <p:cNvSpPr/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89"/>
              <p:cNvSpPr/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90"/>
              <p:cNvSpPr/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91"/>
              <p:cNvSpPr/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92"/>
            <p:cNvGrpSpPr/>
            <p:nvPr/>
          </p:nvGrpSpPr>
          <p:grpSpPr>
            <a:xfrm>
              <a:off x="7486694" y="3532461"/>
              <a:ext cx="447738" cy="505132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39" name="Oval 93"/>
              <p:cNvSpPr/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94"/>
              <p:cNvSpPr/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95"/>
              <p:cNvSpPr/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96"/>
              <p:cNvSpPr/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: Shape 97"/>
              <p:cNvSpPr/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: Shape 98"/>
              <p:cNvSpPr/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99"/>
              <p:cNvSpPr/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: Shape 100"/>
              <p:cNvSpPr/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101"/>
              <p:cNvSpPr/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Group 102"/>
            <p:cNvGrpSpPr/>
            <p:nvPr/>
          </p:nvGrpSpPr>
          <p:grpSpPr>
            <a:xfrm>
              <a:off x="6817729" y="5266374"/>
              <a:ext cx="367372" cy="466866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33" name="Oval 103"/>
              <p:cNvSpPr/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104"/>
              <p:cNvSpPr/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Oval 105"/>
              <p:cNvSpPr/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106"/>
              <p:cNvSpPr/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: Shape 107"/>
              <p:cNvSpPr/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108"/>
              <p:cNvSpPr/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109"/>
            <p:cNvGrpSpPr/>
            <p:nvPr/>
          </p:nvGrpSpPr>
          <p:grpSpPr>
            <a:xfrm>
              <a:off x="4982521" y="5099251"/>
              <a:ext cx="285861" cy="549036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30" name="Freeform: Shape 110"/>
              <p:cNvSpPr/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111"/>
              <p:cNvSpPr/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112"/>
              <p:cNvSpPr/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Group 59"/>
          <p:cNvGrpSpPr/>
          <p:nvPr/>
        </p:nvGrpSpPr>
        <p:grpSpPr>
          <a:xfrm>
            <a:off x="3644934" y="927436"/>
            <a:ext cx="1964336" cy="722713"/>
            <a:chOff x="4818760" y="1367017"/>
            <a:chExt cx="2619115" cy="963617"/>
          </a:xfrm>
        </p:grpSpPr>
        <p:sp>
          <p:nvSpPr>
            <p:cNvPr id="18" name="TextBox 60"/>
            <p:cNvSpPr txBox="1"/>
            <p:nvPr/>
          </p:nvSpPr>
          <p:spPr bwMode="auto">
            <a:xfrm>
              <a:off x="4818760" y="1367017"/>
              <a:ext cx="2619115" cy="309958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latinLnBrk="0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TextBox 61"/>
            <p:cNvSpPr txBox="1"/>
            <p:nvPr/>
          </p:nvSpPr>
          <p:spPr bwMode="auto">
            <a:xfrm>
              <a:off x="4818760" y="1676976"/>
              <a:ext cx="2619115" cy="653658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62"/>
          <p:cNvGrpSpPr/>
          <p:nvPr/>
        </p:nvGrpSpPr>
        <p:grpSpPr>
          <a:xfrm>
            <a:off x="6060194" y="1733699"/>
            <a:ext cx="2264657" cy="642478"/>
            <a:chOff x="1415480" y="1651350"/>
            <a:chExt cx="3219490" cy="856637"/>
          </a:xfrm>
        </p:grpSpPr>
        <p:sp>
          <p:nvSpPr>
            <p:cNvPr id="16" name="TextBox 63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TextBox 64"/>
            <p:cNvSpPr txBox="1"/>
            <p:nvPr/>
          </p:nvSpPr>
          <p:spPr bwMode="auto">
            <a:xfrm>
              <a:off x="1415480" y="1951808"/>
              <a:ext cx="3219490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7" name="Group 77"/>
          <p:cNvGrpSpPr/>
          <p:nvPr/>
        </p:nvGrpSpPr>
        <p:grpSpPr>
          <a:xfrm>
            <a:off x="571500" y="3770334"/>
            <a:ext cx="2470913" cy="649603"/>
            <a:chOff x="-201321" y="1227225"/>
            <a:chExt cx="3294551" cy="866137"/>
          </a:xfrm>
        </p:grpSpPr>
        <p:sp>
          <p:nvSpPr>
            <p:cNvPr id="14" name="TextBox 78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TextBox 79"/>
            <p:cNvSpPr txBox="1"/>
            <p:nvPr/>
          </p:nvSpPr>
          <p:spPr bwMode="auto">
            <a:xfrm>
              <a:off x="-201321" y="1537183"/>
              <a:ext cx="3294551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8" name="Group 80"/>
          <p:cNvGrpSpPr/>
          <p:nvPr/>
        </p:nvGrpSpPr>
        <p:grpSpPr>
          <a:xfrm>
            <a:off x="571500" y="1733699"/>
            <a:ext cx="2470913" cy="649603"/>
            <a:chOff x="-201321" y="1227225"/>
            <a:chExt cx="3294551" cy="866137"/>
          </a:xfrm>
        </p:grpSpPr>
        <p:sp>
          <p:nvSpPr>
            <p:cNvPr id="12" name="TextBox 81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TextBox 82"/>
            <p:cNvSpPr txBox="1"/>
            <p:nvPr/>
          </p:nvSpPr>
          <p:spPr bwMode="auto">
            <a:xfrm>
              <a:off x="-201321" y="1537183"/>
              <a:ext cx="3294551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9" name="Group 83"/>
          <p:cNvGrpSpPr/>
          <p:nvPr/>
        </p:nvGrpSpPr>
        <p:grpSpPr>
          <a:xfrm>
            <a:off x="6060194" y="3777459"/>
            <a:ext cx="2264657" cy="642478"/>
            <a:chOff x="1415480" y="1651350"/>
            <a:chExt cx="3219490" cy="856637"/>
          </a:xfrm>
        </p:grpSpPr>
        <p:sp>
          <p:nvSpPr>
            <p:cNvPr id="10" name="TextBox 8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128"/>
            <p:cNvSpPr txBox="1"/>
            <p:nvPr/>
          </p:nvSpPr>
          <p:spPr bwMode="auto">
            <a:xfrm>
              <a:off x="1415480" y="1951808"/>
              <a:ext cx="3219490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9"/>
          <p:cNvSpPr/>
          <p:nvPr/>
        </p:nvSpPr>
        <p:spPr>
          <a:xfrm>
            <a:off x="2597485" y="3198306"/>
            <a:ext cx="4741498" cy="1245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您的内容打在这里在此框中选择粘贴，并选择只保留文字。您的内容打在这里，或者通过复制您的文本您的内容打在这里在此框中选择粘贴，并选择只保留文字。您的内容打在这里，或者通过复制您的文本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GB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8"/>
          <p:cNvSpPr/>
          <p:nvPr/>
        </p:nvSpPr>
        <p:spPr>
          <a:xfrm>
            <a:off x="4997045" y="1220720"/>
            <a:ext cx="2341937" cy="190138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" name="Rectangle 44"/>
          <p:cNvSpPr/>
          <p:nvPr/>
        </p:nvSpPr>
        <p:spPr>
          <a:xfrm>
            <a:off x="2597485" y="1220720"/>
            <a:ext cx="2288745" cy="190138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1800" dirty="0"/>
          </a:p>
        </p:txBody>
      </p:sp>
      <p:sp>
        <p:nvSpPr>
          <p:cNvPr id="10" name="矩形 9"/>
          <p:cNvSpPr/>
          <p:nvPr/>
        </p:nvSpPr>
        <p:spPr>
          <a:xfrm>
            <a:off x="235171" y="2205728"/>
            <a:ext cx="2362313" cy="807664"/>
          </a:xfrm>
          <a:prstGeom prst="rect">
            <a:avLst/>
          </a:prstGeom>
        </p:spPr>
        <p:txBody>
          <a:bodyPr wrap="square" lIns="68559" tIns="34279" rIns="68559" bIns="3427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您的内容打在这里在此框中选择粘贴，并选择只保留文字。您的内容打在这里，或者通过复制您的文本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5171" y="3429140"/>
            <a:ext cx="2362313" cy="807664"/>
          </a:xfrm>
          <a:prstGeom prst="rect">
            <a:avLst/>
          </a:prstGeom>
        </p:spPr>
        <p:txBody>
          <a:bodyPr wrap="square" lIns="68559" tIns="34279" rIns="68559" bIns="3427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您的内容打在这里在此框中选择粘贴，并选择只保留文字。您的内容打在这里，或者通过复制您的文本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15438" y="1220721"/>
            <a:ext cx="1727151" cy="322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319407" y="2137542"/>
            <a:ext cx="4653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非常感谢您的观看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04232" y="2950214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08749" y="3261507"/>
            <a:ext cx="4075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CCTV FUTURE ADVERTISING COMPANYIS CCTV TO EXOLORE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12538" y="1093108"/>
            <a:ext cx="1968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spc="-300" dirty="0">
                <a:solidFill>
                  <a:schemeClr val="accent1"/>
                </a:solidFill>
                <a:latin typeface="Agency FB" panose="020B0503020202020204" pitchFamily="34" charset="0"/>
              </a:rPr>
              <a:t>2 0 </a:t>
            </a:r>
            <a:r>
              <a:rPr lang="en-US" altLang="zh-CN" sz="7200" b="1" spc="-300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1 9</a:t>
            </a:r>
            <a:endParaRPr lang="zh-CN" altLang="en-US" sz="7200" b="1" spc="-3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图片 1" descr="9f17616fc9e4d9474d1348d60dc28600"/>
          <p:cNvPicPr>
            <a:picLocks noChangeAspect="1"/>
          </p:cNvPicPr>
          <p:nvPr/>
        </p:nvPicPr>
        <p:blipFill>
          <a:blip r:embed="rId3"/>
          <a:srcRect l="-10943" t="1910" r="14180" b="-3628"/>
          <a:stretch>
            <a:fillRect/>
          </a:stretch>
        </p:blipFill>
        <p:spPr>
          <a:xfrm rot="18240000">
            <a:off x="-298450" y="-1425575"/>
            <a:ext cx="4120515" cy="3817620"/>
          </a:xfrm>
          <a:prstGeom prst="triangle">
            <a:avLst/>
          </a:prstGeom>
        </p:spPr>
      </p:pic>
      <p:pic>
        <p:nvPicPr>
          <p:cNvPr id="6" name="图片 5" descr="9f17616fc9e4d9474d1348d60dc286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80000">
            <a:off x="5375275" y="3263265"/>
            <a:ext cx="4572000" cy="4029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6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34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18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0070C0"/>
      </a:accent1>
      <a:accent2>
        <a:srgbClr val="009AD0"/>
      </a:accent2>
      <a:accent3>
        <a:srgbClr val="0070C0"/>
      </a:accent3>
      <a:accent4>
        <a:srgbClr val="009AD0"/>
      </a:accent4>
      <a:accent5>
        <a:srgbClr val="0070C0"/>
      </a:accent5>
      <a:accent6>
        <a:srgbClr val="009AD0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1779</Words>
  <Application>Microsoft Office PowerPoint</Application>
  <PresentationFormat>全屏显示(16:9)</PresentationFormat>
  <Paragraphs>238</Paragraphs>
  <Slides>25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Lato Light</vt:lpstr>
      <vt:lpstr>Lato Regular</vt:lpstr>
      <vt:lpstr>Open Sans Light</vt:lpstr>
      <vt:lpstr>冬青黑体简体中文 W3</vt:lpstr>
      <vt:lpstr>方正兰亭黑_GBK</vt:lpstr>
      <vt:lpstr>方正兰亭细黑_GBK</vt:lpstr>
      <vt:lpstr>方正兰亭中黑_GBK</vt:lpstr>
      <vt:lpstr>宋体</vt:lpstr>
      <vt:lpstr>微软雅黑</vt:lpstr>
      <vt:lpstr>Agency FB</vt:lpstr>
      <vt:lpstr>Arial</vt:lpstr>
      <vt:lpstr>Calibri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多彩年度工作总结</dc:title>
  <dc:creator>USER</dc:creator>
  <cp:lastModifiedBy>Administrator</cp:lastModifiedBy>
  <cp:revision>404</cp:revision>
  <dcterms:created xsi:type="dcterms:W3CDTF">2014-11-09T01:07:00Z</dcterms:created>
  <dcterms:modified xsi:type="dcterms:W3CDTF">2017-09-26T05:57:42Z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