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717" r:id="rId2"/>
    <p:sldId id="10085" r:id="rId3"/>
    <p:sldId id="10086" r:id="rId4"/>
    <p:sldId id="10090" r:id="rId5"/>
    <p:sldId id="10096" r:id="rId6"/>
    <p:sldId id="10100" r:id="rId7"/>
    <p:sldId id="10105" r:id="rId8"/>
    <p:sldId id="10108" r:id="rId9"/>
    <p:sldId id="10087" r:id="rId10"/>
    <p:sldId id="10092" r:id="rId11"/>
    <p:sldId id="10098" r:id="rId12"/>
    <p:sldId id="10101" r:id="rId13"/>
    <p:sldId id="10104" r:id="rId14"/>
    <p:sldId id="10107" r:id="rId15"/>
    <p:sldId id="10088" r:id="rId16"/>
    <p:sldId id="10091" r:id="rId17"/>
    <p:sldId id="10093" r:id="rId18"/>
    <p:sldId id="10095" r:id="rId19"/>
    <p:sldId id="10102" r:id="rId20"/>
    <p:sldId id="10106" r:id="rId21"/>
    <p:sldId id="10089" r:id="rId22"/>
    <p:sldId id="10094" r:id="rId23"/>
    <p:sldId id="10097" r:id="rId24"/>
    <p:sldId id="10099" r:id="rId25"/>
    <p:sldId id="10103" r:id="rId26"/>
    <p:sldId id="10084"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3D19"/>
    <a:srgbClr val="CC936B"/>
    <a:srgbClr val="CD763D"/>
    <a:srgbClr val="7F1513"/>
    <a:srgbClr val="F89171"/>
    <a:srgbClr val="878787"/>
    <a:srgbClr val="CECECE"/>
    <a:srgbClr val="15961F"/>
    <a:srgbClr val="9E1D31"/>
    <a:srgbClr val="7917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83" d="100"/>
          <a:sy n="83" d="100"/>
        </p:scale>
        <p:origin x="804"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a:solidFill>
                <a:schemeClr val="accent3"/>
              </a:solidFill>
            </a:ln>
          </c:spPr>
          <c:marker>
            <c:spPr>
              <a:solidFill>
                <a:schemeClr val="accent3"/>
              </a:solidFill>
              <a:ln>
                <a:solidFill>
                  <a:schemeClr val="accent3"/>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9B63-4F26-BE4D-B93AD6278649}"/>
            </c:ext>
          </c:extLst>
        </c:ser>
        <c:ser>
          <c:idx val="1"/>
          <c:order val="1"/>
          <c:spPr>
            <a:ln>
              <a:solidFill>
                <a:schemeClr val="accent1"/>
              </a:solidFill>
            </a:ln>
          </c:spPr>
          <c:marker>
            <c:spPr>
              <a:solidFill>
                <a:schemeClr val="accent1"/>
              </a:solidFill>
              <a:ln>
                <a:solidFill>
                  <a:schemeClr val="accent1"/>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9B63-4F26-BE4D-B93AD6278649}"/>
            </c:ext>
          </c:extLst>
        </c:ser>
        <c:ser>
          <c:idx val="2"/>
          <c:order val="2"/>
          <c:spPr>
            <a:ln>
              <a:solidFill>
                <a:schemeClr val="accent4"/>
              </a:solidFill>
            </a:ln>
          </c:spPr>
          <c:marker>
            <c:spPr>
              <a:solidFill>
                <a:schemeClr val="accent4"/>
              </a:solidFill>
              <a:ln>
                <a:solidFill>
                  <a:schemeClr val="accent4"/>
                </a:solidFill>
              </a:ln>
            </c:spPr>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9B63-4F26-BE4D-B93AD6278649}"/>
            </c:ext>
          </c:extLst>
        </c:ser>
        <c:dLbls>
          <c:showLegendKey val="0"/>
          <c:showVal val="0"/>
          <c:showCatName val="0"/>
          <c:showSerName val="0"/>
          <c:showPercent val="0"/>
          <c:showBubbleSize val="0"/>
        </c:dLbls>
        <c:axId val="2112510912"/>
        <c:axId val="2112520704"/>
      </c:scatterChart>
      <c:valAx>
        <c:axId val="2112510912"/>
        <c:scaling>
          <c:orientation val="minMax"/>
        </c:scaling>
        <c:delete val="0"/>
        <c:axPos val="b"/>
        <c:numFmt formatCode="General" sourceLinked="1"/>
        <c:majorTickMark val="out"/>
        <c:minorTickMark val="none"/>
        <c:tickLblPos val="nextTo"/>
        <c:crossAx val="2112520704"/>
        <c:crosses val="autoZero"/>
        <c:crossBetween val="midCat"/>
      </c:valAx>
      <c:valAx>
        <c:axId val="2112520704"/>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2112510912"/>
        <c:crosses val="autoZero"/>
        <c:crossBetween val="midCat"/>
      </c:valAx>
    </c:plotArea>
    <c:legend>
      <c:legendPos val="r"/>
      <c:layout>
        <c:manualLayout>
          <c:xMode val="edge"/>
          <c:yMode val="edge"/>
          <c:x val="0.90420015330896797"/>
          <c:y val="0.124734979663342"/>
          <c:w val="7.8720198962018401E-2"/>
          <c:h val="0.25612967986802099"/>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7A1-444D-B4FF-82451502DA0E}"/>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7A1-444D-B4FF-82451502DA0E}"/>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7A1-444D-B4FF-82451502DA0E}"/>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2112524512"/>
        <c:axId val="2112519072"/>
      </c:barChart>
      <c:catAx>
        <c:axId val="2112524512"/>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zh-CN"/>
          </a:p>
        </c:txPr>
        <c:crossAx val="2112519072"/>
        <c:crosses val="autoZero"/>
        <c:auto val="1"/>
        <c:lblAlgn val="ctr"/>
        <c:lblOffset val="100"/>
        <c:noMultiLvlLbl val="0"/>
      </c:catAx>
      <c:valAx>
        <c:axId val="2112519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zh-CN"/>
          </a:p>
        </c:txPr>
        <c:crossAx val="2112524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2019/9/21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2019/9/21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2019/9/21</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FB744389-808D-4AE3-846E-8B5426A71C88}"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549467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4479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574298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820287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52663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748666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393103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15582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378342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654421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140662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041815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130512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15</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3429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85286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919501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766980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062755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216431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11114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999095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453682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4167754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609657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2019/9/21</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284208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2019/9/21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0212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t>2019/9/21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t>‹#›</a:t>
            </a:fld>
            <a:endParaRPr lang="zh-CN" altLang="en-US"/>
          </a:p>
        </p:txBody>
      </p:sp>
      <p:sp>
        <p:nvSpPr>
          <p:cNvPr id="7" name="矩形 6"/>
          <p:cNvSpPr/>
          <p:nvPr userDrawn="1"/>
        </p:nvSpPr>
        <p:spPr>
          <a:xfrm>
            <a:off x="9398655" y="6784677"/>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17697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41978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2019/9/21</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4044" r:id="rId2"/>
    <p:sldLayoutId id="2147484046" r:id="rId3"/>
    <p:sldLayoutId id="2147484045"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tags" Target="../tags/tag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21.xml"/><Relationship Id="rId5" Type="http://schemas.openxmlformats.org/officeDocument/2006/relationships/slideLayout" Target="../slideLayouts/slideLayout4.xml"/><Relationship Id="rId4" Type="http://schemas.openxmlformats.org/officeDocument/2006/relationships/tags" Target="../tags/tag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076450" y="2765152"/>
            <a:ext cx="87058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a:solidFill>
                  <a:schemeClr val="bg1">
                    <a:lumMod val="50000"/>
                  </a:schemeClr>
                </a:solidFill>
                <a:cs typeface="Arial" panose="020B0604020202020204" pitchFamily="34" charset="0"/>
              </a:rPr>
              <a:t>评审项目汇报</a:t>
            </a:r>
            <a:r>
              <a:rPr lang="en-US" altLang="zh-CN" sz="6600" dirty="0" err="1">
                <a:solidFill>
                  <a:schemeClr val="bg1">
                    <a:lumMod val="50000"/>
                  </a:schemeClr>
                </a:solidFill>
                <a:cs typeface="Arial" panose="020B0604020202020204" pitchFamily="34" charset="0"/>
              </a:rPr>
              <a:t>ppt</a:t>
            </a:r>
            <a:r>
              <a:rPr lang="zh-CN" altLang="en-US" sz="6600" dirty="0">
                <a:solidFill>
                  <a:schemeClr val="bg1">
                    <a:lumMod val="50000"/>
                  </a:schemeClr>
                </a:solidFill>
                <a:cs typeface="Arial" panose="020B0604020202020204" pitchFamily="34" charset="0"/>
              </a:rPr>
              <a:t>模板</a:t>
            </a:r>
            <a:endParaRPr lang="zh-CN" altLang="en-US" sz="6600" dirty="0">
              <a:solidFill>
                <a:schemeClr val="bg1">
                  <a:lumMod val="50000"/>
                </a:schemeClr>
              </a:solidFill>
              <a:cs typeface="Arial" panose="020B0604020202020204" pitchFamily="34" charset="0"/>
            </a:endParaRPr>
          </a:p>
        </p:txBody>
      </p:sp>
      <p:sp>
        <p:nvSpPr>
          <p:cNvPr id="8" name="矩形 259"/>
          <p:cNvSpPr>
            <a:spLocks noChangeArrowheads="1"/>
          </p:cNvSpPr>
          <p:nvPr/>
        </p:nvSpPr>
        <p:spPr bwMode="auto">
          <a:xfrm>
            <a:off x="2762251" y="3696717"/>
            <a:ext cx="7334250" cy="276999"/>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800" smtClean="0">
                <a:solidFill>
                  <a:schemeClr val="bg1">
                    <a:lumMod val="50000"/>
                  </a:schemeClr>
                </a:solidFill>
                <a:cs typeface="Arial" panose="020B0604020202020204" pitchFamily="34" charset="0"/>
              </a:rPr>
              <a:t>PURE AND FRESH QUIETLY ELEGANT ORIGINALITY REPORT PPT</a:t>
            </a:r>
            <a:endParaRPr lang="zh-CN" altLang="en-US" sz="1800" dirty="0">
              <a:solidFill>
                <a:schemeClr val="bg1">
                  <a:lumMod val="50000"/>
                </a:schemeClr>
              </a:solidFill>
              <a:cs typeface="Arial" panose="020B0604020202020204" pitchFamily="34" charset="0"/>
            </a:endParaRPr>
          </a:p>
        </p:txBody>
      </p:sp>
      <p:sp>
        <p:nvSpPr>
          <p:cNvPr id="6" name="矩形 259"/>
          <p:cNvSpPr>
            <a:spLocks noChangeArrowheads="1"/>
          </p:cNvSpPr>
          <p:nvPr/>
        </p:nvSpPr>
        <p:spPr bwMode="auto">
          <a:xfrm>
            <a:off x="2362202" y="4241542"/>
            <a:ext cx="813434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800">
                <a:solidFill>
                  <a:schemeClr val="bg1">
                    <a:lumMod val="50000"/>
                  </a:schemeClr>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800" smtClean="0">
                <a:solidFill>
                  <a:schemeClr val="bg1">
                    <a:lumMod val="50000"/>
                  </a:schemeClr>
                </a:solidFill>
                <a:cs typeface="Arial" panose="020B0604020202020204" pitchFamily="34" charset="0"/>
              </a:rPr>
              <a:t>.</a:t>
            </a:r>
            <a:r>
              <a:rPr lang="en-US" altLang="zh-CN" sz="800">
                <a:solidFill>
                  <a:schemeClr val="bg1">
                    <a:lumMod val="50000"/>
                  </a:schemeClr>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800" smtClean="0">
                <a:solidFill>
                  <a:schemeClr val="bg1">
                    <a:lumMod val="50000"/>
                  </a:schemeClr>
                </a:solidFill>
                <a:cs typeface="Arial" panose="020B0604020202020204" pitchFamily="34" charset="0"/>
              </a:rPr>
              <a:t>.</a:t>
            </a:r>
            <a:endParaRPr lang="zh-CN" altLang="en-US" sz="800">
              <a:solidFill>
                <a:schemeClr val="bg1">
                  <a:lumMod val="50000"/>
                </a:schemeClr>
              </a:solidFill>
              <a:cs typeface="Arial" panose="020B0604020202020204" pitchFamily="34" charset="0"/>
            </a:endParaRPr>
          </a:p>
        </p:txBody>
      </p:sp>
    </p:spTree>
    <p:extLst>
      <p:ext uri="{BB962C8B-B14F-4D97-AF65-F5344CB8AC3E}">
        <p14:creationId xmlns:p14="http://schemas.microsoft.com/office/powerpoint/2010/main" val="15757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2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par>
                          <p:cTn id="34" fill="hold">
                            <p:stCondLst>
                              <p:cond delay="5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
                                        </p:tgtEl>
                                        <p:attrNameLst>
                                          <p:attrName>ppt_y</p:attrName>
                                        </p:attrNameLst>
                                      </p:cBhvr>
                                      <p:tavLst>
                                        <p:tav tm="0">
                                          <p:val>
                                            <p:strVal val="#ppt_y"/>
                                          </p:val>
                                        </p:tav>
                                        <p:tav tm="100000">
                                          <p:val>
                                            <p:strVal val="#ppt_y"/>
                                          </p:val>
                                        </p:tav>
                                      </p:tavLst>
                                    </p:anim>
                                    <p:anim calcmode="lin" valueType="num">
                                      <p:cBhvr>
                                        <p:cTn id="3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
                                        </p:tgtEl>
                                      </p:cBhvr>
                                    </p:animEffect>
                                  </p:childTnLst>
                                </p:cTn>
                              </p:par>
                            </p:childTnLst>
                          </p:cTn>
                        </p:par>
                        <p:par>
                          <p:cTn id="42" fill="hold">
                            <p:stCondLst>
                              <p:cond delay="2120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MH_Other_1"/>
          <p:cNvSpPr/>
          <p:nvPr>
            <p:custDataLst>
              <p:tags r:id="rId2"/>
            </p:custDataLst>
          </p:nvPr>
        </p:nvSpPr>
        <p:spPr>
          <a:xfrm>
            <a:off x="5173310" y="1771912"/>
            <a:ext cx="1197036" cy="746204"/>
          </a:xfrm>
          <a:prstGeom prst="homePlat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0" name="MH_SubTitle_1"/>
          <p:cNvSpPr/>
          <p:nvPr>
            <p:custDataLst>
              <p:tags r:id="rId3"/>
            </p:custDataLst>
          </p:nvPr>
        </p:nvSpPr>
        <p:spPr>
          <a:xfrm>
            <a:off x="6068310" y="2189432"/>
            <a:ext cx="5383338" cy="746204"/>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79941" tIns="0" rIns="0" bIns="0" anchor="ctr">
            <a:noAutofit/>
          </a:bodyPr>
          <a:lstStyle/>
          <a:p>
            <a:r>
              <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MH_Other_2"/>
          <p:cNvSpPr/>
          <p:nvPr>
            <p:custDataLst>
              <p:tags r:id="rId4"/>
            </p:custDataLst>
          </p:nvPr>
        </p:nvSpPr>
        <p:spPr>
          <a:xfrm>
            <a:off x="5173310" y="2613615"/>
            <a:ext cx="1197036" cy="746204"/>
          </a:xfrm>
          <a:prstGeom prst="homePlat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9" name="MH_SubTitle_2"/>
          <p:cNvSpPr/>
          <p:nvPr>
            <p:custDataLst>
              <p:tags r:id="rId5"/>
            </p:custDataLst>
          </p:nvPr>
        </p:nvSpPr>
        <p:spPr>
          <a:xfrm>
            <a:off x="6068310" y="3031133"/>
            <a:ext cx="5383338" cy="746204"/>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79941" tIns="0" rIns="0" bIns="0" anchor="ctr">
            <a:noAutofit/>
          </a:bodyPr>
          <a:lstStyle/>
          <a:p>
            <a:pPr lvl="0"/>
            <a:r>
              <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MH_Other_3"/>
          <p:cNvSpPr/>
          <p:nvPr>
            <p:custDataLst>
              <p:tags r:id="rId6"/>
            </p:custDataLst>
          </p:nvPr>
        </p:nvSpPr>
        <p:spPr>
          <a:xfrm>
            <a:off x="5173310" y="3455314"/>
            <a:ext cx="1197036" cy="746204"/>
          </a:xfrm>
          <a:prstGeom prst="homePlat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2" name="MH_SubTitle_3"/>
          <p:cNvSpPr/>
          <p:nvPr>
            <p:custDataLst>
              <p:tags r:id="rId7"/>
            </p:custDataLst>
          </p:nvPr>
        </p:nvSpPr>
        <p:spPr>
          <a:xfrm>
            <a:off x="6068310" y="3872835"/>
            <a:ext cx="5383338" cy="746204"/>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79941" tIns="0" rIns="0" bIns="0" anchor="ctr">
            <a:noAutofit/>
          </a:bodyPr>
          <a:lstStyle/>
          <a:p>
            <a:pPr lvl="0"/>
            <a:r>
              <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MH_Other_4"/>
          <p:cNvSpPr/>
          <p:nvPr>
            <p:custDataLst>
              <p:tags r:id="rId8"/>
            </p:custDataLst>
          </p:nvPr>
        </p:nvSpPr>
        <p:spPr>
          <a:xfrm>
            <a:off x="5173310" y="4297016"/>
            <a:ext cx="1197036" cy="746204"/>
          </a:xfrm>
          <a:prstGeom prst="homePlat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953">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5" name="MH_SubTitle_4"/>
          <p:cNvSpPr/>
          <p:nvPr>
            <p:custDataLst>
              <p:tags r:id="rId9"/>
            </p:custDataLst>
          </p:nvPr>
        </p:nvSpPr>
        <p:spPr>
          <a:xfrm>
            <a:off x="6068310" y="4714536"/>
            <a:ext cx="5383338" cy="746204"/>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79941" tIns="0" rIns="0" bIns="0" anchor="ctr">
            <a:noAutofit/>
          </a:bodyPr>
          <a:lstStyle/>
          <a:p>
            <a:pPr lvl="0"/>
            <a:r>
              <a:rPr lang="zh-CN" altLang="en-US" sz="280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1"/>
          <p:cNvSpPr txBox="1"/>
          <p:nvPr>
            <p:custDataLst>
              <p:tags r:id="rId10"/>
            </p:custDataLst>
          </p:nvPr>
        </p:nvSpPr>
        <p:spPr>
          <a:xfrm>
            <a:off x="1249326" y="2137375"/>
            <a:ext cx="3227533" cy="1769395"/>
          </a:xfrm>
          <a:prstGeom prst="rect">
            <a:avLst/>
          </a:prstGeom>
          <a:noFill/>
        </p:spPr>
        <p:txBody>
          <a:bodyPr vert="horz" wrap="square" lIns="0" tIns="0" rIns="0" bIns="0" rtlCol="0" anchor="ctr" anchorCtr="0">
            <a:spAutoFit/>
          </a:bodyPr>
          <a:lstStyle/>
          <a:p>
            <a:pPr algn="ctr"/>
            <a:r>
              <a:rPr lang="zh-CN" altLang="en-US" sz="11498" b="1">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2" name="MH_Others_2"/>
          <p:cNvSpPr txBox="1"/>
          <p:nvPr>
            <p:custDataLst>
              <p:tags r:id="rId11"/>
            </p:custDataLst>
          </p:nvPr>
        </p:nvSpPr>
        <p:spPr>
          <a:xfrm>
            <a:off x="1133342" y="3872754"/>
            <a:ext cx="3459498" cy="615425"/>
          </a:xfrm>
          <a:prstGeom prst="rect">
            <a:avLst/>
          </a:prstGeom>
          <a:noFill/>
        </p:spPr>
        <p:txBody>
          <a:bodyPr wrap="square" lIns="0" tIns="0" rIns="0" bIns="0">
            <a:spAutoFit/>
          </a:bodyPr>
          <a:lstStyle/>
          <a:p>
            <a:pPr algn="ctr">
              <a:defRPr/>
            </a:pPr>
            <a:r>
              <a:rPr lang="en-US" altLang="zh-CN" sz="3999">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999">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72048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by="(-#ppt_w*2)" calcmode="lin" valueType="num">
                                      <p:cBhvr rctx="PPT">
                                        <p:cTn id="13" dur="500" autoRev="1" fill="hold">
                                          <p:stCondLst>
                                            <p:cond delay="0"/>
                                          </p:stCondLst>
                                        </p:cTn>
                                        <p:tgtEl>
                                          <p:spTgt spid="12"/>
                                        </p:tgtEl>
                                        <p:attrNameLst>
                                          <p:attrName>ppt_w</p:attrName>
                                        </p:attrNameLst>
                                      </p:cBhvr>
                                    </p:anim>
                                    <p:anim by="(#ppt_w*0.50)" calcmode="lin" valueType="num">
                                      <p:cBhvr>
                                        <p:cTn id="14" dur="500" decel="50000" autoRev="1" fill="hold">
                                          <p:stCondLst>
                                            <p:cond delay="0"/>
                                          </p:stCondLst>
                                        </p:cTn>
                                        <p:tgtEl>
                                          <p:spTgt spid="12"/>
                                        </p:tgtEl>
                                        <p:attrNameLst>
                                          <p:attrName>ppt_x</p:attrName>
                                        </p:attrNameLst>
                                      </p:cBhvr>
                                    </p:anim>
                                    <p:anim from="(-#ppt_h/2)" to="(#ppt_y)" calcmode="lin" valueType="num">
                                      <p:cBhvr>
                                        <p:cTn id="15" dur="1000" fill="hold">
                                          <p:stCondLst>
                                            <p:cond delay="0"/>
                                          </p:stCondLst>
                                        </p:cTn>
                                        <p:tgtEl>
                                          <p:spTgt spid="12"/>
                                        </p:tgtEl>
                                        <p:attrNameLst>
                                          <p:attrName>ppt_y</p:attrName>
                                        </p:attrNameLst>
                                      </p:cBhvr>
                                    </p:anim>
                                    <p:animRot by="21600000">
                                      <p:cBhvr>
                                        <p:cTn id="16" dur="1000"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343" y="-312672"/>
            <a:ext cx="3154066" cy="804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1">
                <a:solidFill>
                  <a:schemeClr val="accent1"/>
                </a:solidFill>
                <a:latin typeface="Arial" panose="020B0604020202020204" pitchFamily="34" charset="0"/>
                <a:sym typeface="Arial" panose="020B0604020202020204" pitchFamily="34" charset="0"/>
              </a:rPr>
              <a:t>1</a:t>
            </a:r>
            <a:endParaRPr lang="zh-CN" altLang="en-US" sz="52301">
              <a:solidFill>
                <a:schemeClr val="accent1"/>
              </a:solidFill>
              <a:latin typeface="Arial" panose="020B0604020202020204" pitchFamily="34" charset="0"/>
              <a:sym typeface="Arial" panose="020B0604020202020204" pitchFamily="34" charset="0"/>
            </a:endParaRPr>
          </a:p>
        </p:txBody>
      </p:sp>
      <p:sp>
        <p:nvSpPr>
          <p:cNvPr id="2" name="矩形 1"/>
          <p:cNvSpPr/>
          <p:nvPr/>
        </p:nvSpPr>
        <p:spPr>
          <a:xfrm>
            <a:off x="3801228" y="3495558"/>
            <a:ext cx="5256295" cy="136807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5"/>
          <p:cNvSpPr txBox="1">
            <a:spLocks/>
          </p:cNvSpPr>
          <p:nvPr>
            <p:custDataLst>
              <p:tags r:id="rId3"/>
            </p:custDataLst>
          </p:nvPr>
        </p:nvSpPr>
        <p:spPr>
          <a:xfrm>
            <a:off x="4300396" y="3584469"/>
            <a:ext cx="4257961" cy="729469"/>
          </a:xfrm>
          <a:prstGeom prst="rect">
            <a:avLst/>
          </a:prstGeom>
          <a:noFill/>
        </p:spPr>
        <p:txBody>
          <a:bodyPr wrap="square" lIns="0" tIns="71996" rIns="0" bIns="71996"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7" kern="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p>
        </p:txBody>
      </p:sp>
      <p:sp>
        <p:nvSpPr>
          <p:cNvPr id="6" name="文本占位符 6"/>
          <p:cNvSpPr txBox="1">
            <a:spLocks/>
          </p:cNvSpPr>
          <p:nvPr>
            <p:custDataLst>
              <p:tags r:id="rId4"/>
            </p:custDataLst>
          </p:nvPr>
        </p:nvSpPr>
        <p:spPr>
          <a:xfrm>
            <a:off x="4300396" y="4314035"/>
            <a:ext cx="4257961" cy="391615"/>
          </a:xfrm>
          <a:prstGeom prst="rect">
            <a:avLst/>
          </a:prstGeom>
          <a:noFill/>
        </p:spPr>
        <p:txBody>
          <a:bodyPr wrap="square" lIns="0" tIns="71996" rIns="0" bIns="71996"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6" kern="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3480485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800980" y="2521484"/>
            <a:ext cx="1553100" cy="15531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28" b="1">
                <a:latin typeface="+mj-lt"/>
              </a:rPr>
              <a:t>S</a:t>
            </a:r>
          </a:p>
        </p:txBody>
      </p:sp>
      <p:sp>
        <p:nvSpPr>
          <p:cNvPr id="6" name="Rounded Rectangle 5"/>
          <p:cNvSpPr/>
          <p:nvPr/>
        </p:nvSpPr>
        <p:spPr>
          <a:xfrm>
            <a:off x="6504670" y="2521484"/>
            <a:ext cx="1553100" cy="15531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28" b="1">
                <a:latin typeface="+mj-lt"/>
              </a:rPr>
              <a:t>W</a:t>
            </a:r>
          </a:p>
        </p:txBody>
      </p:sp>
      <p:sp>
        <p:nvSpPr>
          <p:cNvPr id="7" name="Rounded Rectangle 6"/>
          <p:cNvSpPr/>
          <p:nvPr/>
        </p:nvSpPr>
        <p:spPr>
          <a:xfrm>
            <a:off x="4800980" y="4197973"/>
            <a:ext cx="1553100" cy="15531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28" b="1">
                <a:latin typeface="+mj-lt"/>
              </a:rPr>
              <a:t>T</a:t>
            </a:r>
          </a:p>
        </p:txBody>
      </p:sp>
      <p:sp>
        <p:nvSpPr>
          <p:cNvPr id="8" name="Rounded Rectangle 7"/>
          <p:cNvSpPr/>
          <p:nvPr/>
        </p:nvSpPr>
        <p:spPr>
          <a:xfrm>
            <a:off x="6504670" y="4197973"/>
            <a:ext cx="1553100" cy="15531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328" b="1">
                <a:latin typeface="+mj-lt"/>
              </a:rPr>
              <a:t>O</a:t>
            </a:r>
          </a:p>
        </p:txBody>
      </p:sp>
      <p:grpSp>
        <p:nvGrpSpPr>
          <p:cNvPr id="12" name="Group 11"/>
          <p:cNvGrpSpPr/>
          <p:nvPr/>
        </p:nvGrpSpPr>
        <p:grpSpPr>
          <a:xfrm>
            <a:off x="1167465" y="1876676"/>
            <a:ext cx="2912842" cy="2055724"/>
            <a:chOff x="1085444" y="1909188"/>
            <a:chExt cx="2761957" cy="1949238"/>
          </a:xfrm>
        </p:grpSpPr>
        <p:sp>
          <p:nvSpPr>
            <p:cNvPr id="10" name="TextBox 9"/>
            <p:cNvSpPr txBox="1"/>
            <p:nvPr/>
          </p:nvSpPr>
          <p:spPr>
            <a:xfrm>
              <a:off x="1085444" y="1909188"/>
              <a:ext cx="1374901" cy="350201"/>
            </a:xfrm>
            <a:prstGeom prst="rect">
              <a:avLst/>
            </a:prstGeom>
            <a:noFill/>
          </p:spPr>
          <p:txBody>
            <a:bodyPr wrap="none" rtlCol="0">
              <a:spAutoFit/>
            </a:bodyPr>
            <a:lstStyle/>
            <a:p>
              <a:r>
                <a:rPr lang="en-US" b="1" smtClean="0">
                  <a:solidFill>
                    <a:schemeClr val="accent1"/>
                  </a:solidFill>
                </a:rPr>
                <a:t>One Strength</a:t>
              </a:r>
              <a:endParaRPr lang="en-US" b="1">
                <a:solidFill>
                  <a:schemeClr val="accent1"/>
                </a:solidFill>
              </a:endParaRPr>
            </a:p>
          </p:txBody>
        </p:sp>
        <p:sp>
          <p:nvSpPr>
            <p:cNvPr id="11" name="Rectangle 10"/>
            <p:cNvSpPr/>
            <p:nvPr/>
          </p:nvSpPr>
          <p:spPr>
            <a:xfrm>
              <a:off x="1085444" y="2293224"/>
              <a:ext cx="2761957" cy="1565202"/>
            </a:xfrm>
            <a:prstGeom prst="rect">
              <a:avLst/>
            </a:prstGeom>
          </p:spPr>
          <p:txBody>
            <a:bodyPr wrap="square">
              <a:spAutoFit/>
            </a:bodyPr>
            <a:lstStyle/>
            <a:p>
              <a:pPr marL="180811" indent="-180811">
                <a:buFont typeface="Wingdings" panose="05000000000000000000" pitchFamily="2" charset="2"/>
                <a:buChar char="ü"/>
              </a:pPr>
              <a:r>
                <a:rPr lang="en-US" sz="1266">
                  <a:solidFill>
                    <a:schemeClr val="bg2"/>
                  </a:solidFill>
                </a:rPr>
                <a:t>Lorem ipsum dolor sit amet, consectetuer adipiscing elit, </a:t>
              </a:r>
            </a:p>
            <a:p>
              <a:pPr marL="180811" indent="-180811">
                <a:buFont typeface="Wingdings" panose="05000000000000000000" pitchFamily="2" charset="2"/>
                <a:buChar char="ü"/>
              </a:pPr>
              <a:r>
                <a:rPr lang="en-US" sz="1266">
                  <a:solidFill>
                    <a:schemeClr val="bg2"/>
                  </a:solidFill>
                </a:rPr>
                <a:t>sed diam nonummy nibh euismod </a:t>
              </a:r>
            </a:p>
            <a:p>
              <a:pPr marL="180811" indent="-180811">
                <a:buFont typeface="Wingdings" panose="05000000000000000000" pitchFamily="2" charset="2"/>
                <a:buChar char="ü"/>
              </a:pPr>
              <a:r>
                <a:rPr lang="en-US" sz="1266">
                  <a:solidFill>
                    <a:schemeClr val="bg2"/>
                  </a:solidFill>
                </a:rPr>
                <a:t>tincidunt ut laoreet dolore magna aliquam erat volutpat. Ut wisi enim ad minim veniam, quis nostrud exerci </a:t>
              </a:r>
            </a:p>
            <a:p>
              <a:pPr marL="180811" indent="-180811">
                <a:buFont typeface="Wingdings" panose="05000000000000000000" pitchFamily="2" charset="2"/>
                <a:buChar char="ü"/>
              </a:pPr>
              <a:r>
                <a:rPr lang="en-US" sz="1266">
                  <a:solidFill>
                    <a:schemeClr val="bg2"/>
                  </a:solidFill>
                </a:rPr>
                <a:t>tation ullamcorper suscipit lobortis nisl ut aliquip ex ea commodo</a:t>
              </a:r>
            </a:p>
          </p:txBody>
        </p:sp>
      </p:grpSp>
      <p:grpSp>
        <p:nvGrpSpPr>
          <p:cNvPr id="13" name="Group 12"/>
          <p:cNvGrpSpPr/>
          <p:nvPr/>
        </p:nvGrpSpPr>
        <p:grpSpPr>
          <a:xfrm>
            <a:off x="1167465" y="4458846"/>
            <a:ext cx="2912842" cy="2055724"/>
            <a:chOff x="1085444" y="1909188"/>
            <a:chExt cx="2761957" cy="1949238"/>
          </a:xfrm>
        </p:grpSpPr>
        <p:sp>
          <p:nvSpPr>
            <p:cNvPr id="14" name="TextBox 13"/>
            <p:cNvSpPr txBox="1"/>
            <p:nvPr/>
          </p:nvSpPr>
          <p:spPr>
            <a:xfrm>
              <a:off x="1085444" y="1909188"/>
              <a:ext cx="1410227" cy="350201"/>
            </a:xfrm>
            <a:prstGeom prst="rect">
              <a:avLst/>
            </a:prstGeom>
            <a:noFill/>
          </p:spPr>
          <p:txBody>
            <a:bodyPr wrap="none" rtlCol="0">
              <a:spAutoFit/>
            </a:bodyPr>
            <a:lstStyle/>
            <a:p>
              <a:r>
                <a:rPr lang="en-US" b="1" smtClean="0">
                  <a:solidFill>
                    <a:schemeClr val="accent4"/>
                  </a:solidFill>
                </a:rPr>
                <a:t>Four Strength</a:t>
              </a:r>
              <a:endParaRPr lang="en-US" b="1">
                <a:solidFill>
                  <a:schemeClr val="accent4"/>
                </a:solidFill>
              </a:endParaRPr>
            </a:p>
          </p:txBody>
        </p:sp>
        <p:sp>
          <p:nvSpPr>
            <p:cNvPr id="15" name="Rectangle 14"/>
            <p:cNvSpPr/>
            <p:nvPr/>
          </p:nvSpPr>
          <p:spPr>
            <a:xfrm>
              <a:off x="1085444" y="2293224"/>
              <a:ext cx="2761957" cy="1565202"/>
            </a:xfrm>
            <a:prstGeom prst="rect">
              <a:avLst/>
            </a:prstGeom>
          </p:spPr>
          <p:txBody>
            <a:bodyPr wrap="square">
              <a:spAutoFit/>
            </a:bodyPr>
            <a:lstStyle/>
            <a:p>
              <a:pPr marL="180811" indent="-180811">
                <a:buFont typeface="Wingdings" panose="05000000000000000000" pitchFamily="2" charset="2"/>
                <a:buChar char="ü"/>
              </a:pPr>
              <a:r>
                <a:rPr lang="en-US" sz="1266">
                  <a:solidFill>
                    <a:schemeClr val="bg2"/>
                  </a:solidFill>
                </a:rPr>
                <a:t>Lorem ipsum dolor sit amet, consectetuer adipiscing elit, </a:t>
              </a:r>
            </a:p>
            <a:p>
              <a:pPr marL="180811" indent="-180811">
                <a:buFont typeface="Wingdings" panose="05000000000000000000" pitchFamily="2" charset="2"/>
                <a:buChar char="ü"/>
              </a:pPr>
              <a:r>
                <a:rPr lang="en-US" sz="1266">
                  <a:solidFill>
                    <a:schemeClr val="bg2"/>
                  </a:solidFill>
                </a:rPr>
                <a:t>sed diam nonummy nibh euismod </a:t>
              </a:r>
            </a:p>
            <a:p>
              <a:pPr marL="180811" indent="-180811">
                <a:buFont typeface="Wingdings" panose="05000000000000000000" pitchFamily="2" charset="2"/>
                <a:buChar char="ü"/>
              </a:pPr>
              <a:r>
                <a:rPr lang="en-US" sz="1266">
                  <a:solidFill>
                    <a:schemeClr val="bg2"/>
                  </a:solidFill>
                </a:rPr>
                <a:t>tincidunt ut laoreet dolore magna aliquam erat volutpat. Ut wisi enim ad minim veniam, quis nostrud exerci </a:t>
              </a:r>
            </a:p>
            <a:p>
              <a:pPr marL="180811" indent="-180811">
                <a:buFont typeface="Wingdings" panose="05000000000000000000" pitchFamily="2" charset="2"/>
                <a:buChar char="ü"/>
              </a:pPr>
              <a:r>
                <a:rPr lang="en-US" sz="1266">
                  <a:solidFill>
                    <a:schemeClr val="bg2"/>
                  </a:solidFill>
                </a:rPr>
                <a:t>tation ullamcorper suscipit lobortis nisl ut aliquip ex ea commodo</a:t>
              </a:r>
            </a:p>
          </p:txBody>
        </p:sp>
      </p:grpSp>
      <p:grpSp>
        <p:nvGrpSpPr>
          <p:cNvPr id="16" name="Group 15"/>
          <p:cNvGrpSpPr/>
          <p:nvPr/>
        </p:nvGrpSpPr>
        <p:grpSpPr>
          <a:xfrm>
            <a:off x="8778438" y="1876676"/>
            <a:ext cx="2912842" cy="2055724"/>
            <a:chOff x="1085444" y="1909188"/>
            <a:chExt cx="2761957" cy="1949238"/>
          </a:xfrm>
        </p:grpSpPr>
        <p:sp>
          <p:nvSpPr>
            <p:cNvPr id="17" name="TextBox 16"/>
            <p:cNvSpPr txBox="1"/>
            <p:nvPr/>
          </p:nvSpPr>
          <p:spPr>
            <a:xfrm>
              <a:off x="1085444" y="1909188"/>
              <a:ext cx="1380374" cy="350201"/>
            </a:xfrm>
            <a:prstGeom prst="rect">
              <a:avLst/>
            </a:prstGeom>
            <a:noFill/>
          </p:spPr>
          <p:txBody>
            <a:bodyPr wrap="none" rtlCol="0">
              <a:spAutoFit/>
            </a:bodyPr>
            <a:lstStyle/>
            <a:p>
              <a:r>
                <a:rPr lang="en-US" b="1" smtClean="0">
                  <a:solidFill>
                    <a:schemeClr val="accent2"/>
                  </a:solidFill>
                </a:rPr>
                <a:t>Two Strength</a:t>
              </a:r>
              <a:endParaRPr lang="en-US" b="1">
                <a:solidFill>
                  <a:schemeClr val="accent2"/>
                </a:solidFill>
              </a:endParaRPr>
            </a:p>
          </p:txBody>
        </p:sp>
        <p:sp>
          <p:nvSpPr>
            <p:cNvPr id="18" name="Rectangle 17"/>
            <p:cNvSpPr/>
            <p:nvPr/>
          </p:nvSpPr>
          <p:spPr>
            <a:xfrm>
              <a:off x="1085444" y="2293224"/>
              <a:ext cx="2761957" cy="1565202"/>
            </a:xfrm>
            <a:prstGeom prst="rect">
              <a:avLst/>
            </a:prstGeom>
          </p:spPr>
          <p:txBody>
            <a:bodyPr wrap="square">
              <a:spAutoFit/>
            </a:bodyPr>
            <a:lstStyle/>
            <a:p>
              <a:pPr marL="180811" indent="-180811">
                <a:buFont typeface="Wingdings" panose="05000000000000000000" pitchFamily="2" charset="2"/>
                <a:buChar char="ü"/>
              </a:pPr>
              <a:r>
                <a:rPr lang="en-US" sz="1266">
                  <a:solidFill>
                    <a:schemeClr val="bg2"/>
                  </a:solidFill>
                </a:rPr>
                <a:t>Lorem ipsum dolor sit amet, consectetuer adipiscing elit, </a:t>
              </a:r>
            </a:p>
            <a:p>
              <a:pPr marL="180811" indent="-180811">
                <a:buFont typeface="Wingdings" panose="05000000000000000000" pitchFamily="2" charset="2"/>
                <a:buChar char="ü"/>
              </a:pPr>
              <a:r>
                <a:rPr lang="en-US" sz="1266">
                  <a:solidFill>
                    <a:schemeClr val="bg2"/>
                  </a:solidFill>
                </a:rPr>
                <a:t>sed diam nonummy nibh euismod </a:t>
              </a:r>
            </a:p>
            <a:p>
              <a:pPr marL="180811" indent="-180811">
                <a:buFont typeface="Wingdings" panose="05000000000000000000" pitchFamily="2" charset="2"/>
                <a:buChar char="ü"/>
              </a:pPr>
              <a:r>
                <a:rPr lang="en-US" sz="1266">
                  <a:solidFill>
                    <a:schemeClr val="bg2"/>
                  </a:solidFill>
                </a:rPr>
                <a:t>tincidunt ut laoreet dolore magna aliquam erat volutpat. Ut wisi enim ad minim veniam, quis nostrud exerci </a:t>
              </a:r>
            </a:p>
            <a:p>
              <a:pPr marL="180811" indent="-180811">
                <a:buFont typeface="Wingdings" panose="05000000000000000000" pitchFamily="2" charset="2"/>
                <a:buChar char="ü"/>
              </a:pPr>
              <a:r>
                <a:rPr lang="en-US" sz="1266">
                  <a:solidFill>
                    <a:schemeClr val="bg2"/>
                  </a:solidFill>
                </a:rPr>
                <a:t>tation ullamcorper suscipit lobortis nisl ut aliquip ex ea commodo</a:t>
              </a:r>
            </a:p>
          </p:txBody>
        </p:sp>
      </p:grpSp>
      <p:grpSp>
        <p:nvGrpSpPr>
          <p:cNvPr id="19" name="Group 18"/>
          <p:cNvGrpSpPr/>
          <p:nvPr/>
        </p:nvGrpSpPr>
        <p:grpSpPr>
          <a:xfrm>
            <a:off x="8778438" y="4458846"/>
            <a:ext cx="2912842" cy="2055724"/>
            <a:chOff x="1085444" y="1909188"/>
            <a:chExt cx="2761957" cy="1949238"/>
          </a:xfrm>
        </p:grpSpPr>
        <p:sp>
          <p:nvSpPr>
            <p:cNvPr id="20" name="TextBox 19"/>
            <p:cNvSpPr txBox="1"/>
            <p:nvPr/>
          </p:nvSpPr>
          <p:spPr>
            <a:xfrm>
              <a:off x="1085444" y="1909188"/>
              <a:ext cx="1519907" cy="350201"/>
            </a:xfrm>
            <a:prstGeom prst="rect">
              <a:avLst/>
            </a:prstGeom>
            <a:noFill/>
          </p:spPr>
          <p:txBody>
            <a:bodyPr wrap="none" rtlCol="0">
              <a:spAutoFit/>
            </a:bodyPr>
            <a:lstStyle/>
            <a:p>
              <a:r>
                <a:rPr lang="en-US" b="1" smtClean="0">
                  <a:solidFill>
                    <a:schemeClr val="accent3"/>
                  </a:solidFill>
                </a:rPr>
                <a:t>Three Strength</a:t>
              </a:r>
              <a:endParaRPr lang="en-US" b="1">
                <a:solidFill>
                  <a:schemeClr val="accent3"/>
                </a:solidFill>
              </a:endParaRPr>
            </a:p>
          </p:txBody>
        </p:sp>
        <p:sp>
          <p:nvSpPr>
            <p:cNvPr id="21" name="Rectangle 20"/>
            <p:cNvSpPr/>
            <p:nvPr/>
          </p:nvSpPr>
          <p:spPr>
            <a:xfrm>
              <a:off x="1085444" y="2293224"/>
              <a:ext cx="2761957" cy="1565202"/>
            </a:xfrm>
            <a:prstGeom prst="rect">
              <a:avLst/>
            </a:prstGeom>
          </p:spPr>
          <p:txBody>
            <a:bodyPr wrap="square">
              <a:spAutoFit/>
            </a:bodyPr>
            <a:lstStyle/>
            <a:p>
              <a:pPr marL="180811" indent="-180811">
                <a:buFont typeface="Wingdings" panose="05000000000000000000" pitchFamily="2" charset="2"/>
                <a:buChar char="ü"/>
              </a:pPr>
              <a:r>
                <a:rPr lang="en-US" sz="1266">
                  <a:solidFill>
                    <a:schemeClr val="bg2"/>
                  </a:solidFill>
                </a:rPr>
                <a:t>Lorem ipsum dolor sit amet, consectetuer adipiscing elit, </a:t>
              </a:r>
            </a:p>
            <a:p>
              <a:pPr marL="180811" indent="-180811">
                <a:buFont typeface="Wingdings" panose="05000000000000000000" pitchFamily="2" charset="2"/>
                <a:buChar char="ü"/>
              </a:pPr>
              <a:r>
                <a:rPr lang="en-US" sz="1266">
                  <a:solidFill>
                    <a:schemeClr val="bg2"/>
                  </a:solidFill>
                </a:rPr>
                <a:t>sed diam nonummy nibh euismod </a:t>
              </a:r>
            </a:p>
            <a:p>
              <a:pPr marL="180811" indent="-180811">
                <a:buFont typeface="Wingdings" panose="05000000000000000000" pitchFamily="2" charset="2"/>
                <a:buChar char="ü"/>
              </a:pPr>
              <a:r>
                <a:rPr lang="en-US" sz="1266">
                  <a:solidFill>
                    <a:schemeClr val="bg2"/>
                  </a:solidFill>
                </a:rPr>
                <a:t>tincidunt ut laoreet dolore magna aliquam erat volutpat. Ut wisi enim ad minim veniam, quis nostrud exerci </a:t>
              </a:r>
            </a:p>
            <a:p>
              <a:pPr marL="180811" indent="-180811">
                <a:buFont typeface="Wingdings" panose="05000000000000000000" pitchFamily="2" charset="2"/>
                <a:buChar char="ü"/>
              </a:pPr>
              <a:r>
                <a:rPr lang="en-US" sz="1266">
                  <a:solidFill>
                    <a:schemeClr val="bg2"/>
                  </a:solidFill>
                </a:rPr>
                <a:t>tation ullamcorper suscipit lobortis nisl ut aliquip ex ea commodo</a:t>
              </a:r>
            </a:p>
          </p:txBody>
        </p:sp>
      </p:grpSp>
      <p:sp>
        <p:nvSpPr>
          <p:cNvPr id="22" name="矩形 21"/>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矩形 2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150945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9"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strips(downLeft)">
                                      <p:cBhvr>
                                        <p:cTn id="35" dur="500"/>
                                        <p:tgtEl>
                                          <p:spTgt spid="13"/>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Block Arc 39"/>
          <p:cNvSpPr/>
          <p:nvPr/>
        </p:nvSpPr>
        <p:spPr>
          <a:xfrm>
            <a:off x="5932337" y="2251218"/>
            <a:ext cx="3470483" cy="3470484"/>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Block Arc 40"/>
          <p:cNvSpPr/>
          <p:nvPr/>
        </p:nvSpPr>
        <p:spPr>
          <a:xfrm>
            <a:off x="3455931" y="2251218"/>
            <a:ext cx="3470483" cy="3470484"/>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2" name="Block Arc 41"/>
          <p:cNvSpPr/>
          <p:nvPr/>
        </p:nvSpPr>
        <p:spPr>
          <a:xfrm flipV="1">
            <a:off x="3455931" y="2251216"/>
            <a:ext cx="3470483" cy="3470484"/>
          </a:xfrm>
          <a:prstGeom prst="blockArc">
            <a:avLst>
              <a:gd name="adj1" fmla="val 10799501"/>
              <a:gd name="adj2" fmla="val 2383"/>
              <a:gd name="adj3" fmla="val 2890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Block Arc 42"/>
          <p:cNvSpPr/>
          <p:nvPr/>
        </p:nvSpPr>
        <p:spPr>
          <a:xfrm flipV="1">
            <a:off x="5932337" y="2251216"/>
            <a:ext cx="3470483" cy="3470484"/>
          </a:xfrm>
          <a:prstGeom prst="blockArc">
            <a:avLst>
              <a:gd name="adj1" fmla="val 10799501"/>
              <a:gd name="adj2" fmla="val 2383"/>
              <a:gd name="adj3" fmla="val 2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Box 43"/>
          <p:cNvSpPr txBox="1"/>
          <p:nvPr/>
        </p:nvSpPr>
        <p:spPr>
          <a:xfrm>
            <a:off x="3666214" y="3424543"/>
            <a:ext cx="604653" cy="546753"/>
          </a:xfrm>
          <a:prstGeom prst="rect">
            <a:avLst/>
          </a:prstGeom>
          <a:noFill/>
        </p:spPr>
        <p:txBody>
          <a:bodyPr wrap="none" rtlCol="0">
            <a:spAutoFit/>
          </a:bodyPr>
          <a:lstStyle/>
          <a:p>
            <a:pPr algn="ctr"/>
            <a:r>
              <a:rPr lang="en-US" sz="2953" b="1" dirty="0">
                <a:solidFill>
                  <a:schemeClr val="bg1"/>
                </a:solidFill>
                <a:latin typeface="+mj-lt"/>
              </a:rPr>
              <a:t>01</a:t>
            </a:r>
          </a:p>
        </p:txBody>
      </p:sp>
      <p:sp>
        <p:nvSpPr>
          <p:cNvPr id="45" name="TextBox 44"/>
          <p:cNvSpPr txBox="1"/>
          <p:nvPr/>
        </p:nvSpPr>
        <p:spPr>
          <a:xfrm>
            <a:off x="3666214" y="4012985"/>
            <a:ext cx="604653" cy="546753"/>
          </a:xfrm>
          <a:prstGeom prst="rect">
            <a:avLst/>
          </a:prstGeom>
          <a:noFill/>
        </p:spPr>
        <p:txBody>
          <a:bodyPr wrap="none" rtlCol="0">
            <a:spAutoFit/>
          </a:bodyPr>
          <a:lstStyle/>
          <a:p>
            <a:pPr algn="ctr"/>
            <a:r>
              <a:rPr lang="en-US" sz="2953" b="1" dirty="0">
                <a:solidFill>
                  <a:schemeClr val="bg1"/>
                </a:solidFill>
                <a:latin typeface="+mj-lt"/>
              </a:rPr>
              <a:t>03</a:t>
            </a:r>
          </a:p>
        </p:txBody>
      </p:sp>
      <p:sp>
        <p:nvSpPr>
          <p:cNvPr id="46" name="TextBox 45"/>
          <p:cNvSpPr txBox="1"/>
          <p:nvPr/>
        </p:nvSpPr>
        <p:spPr>
          <a:xfrm>
            <a:off x="8568553" y="3424543"/>
            <a:ext cx="604653" cy="546753"/>
          </a:xfrm>
          <a:prstGeom prst="rect">
            <a:avLst/>
          </a:prstGeom>
          <a:noFill/>
        </p:spPr>
        <p:txBody>
          <a:bodyPr wrap="none" rtlCol="0">
            <a:spAutoFit/>
          </a:bodyPr>
          <a:lstStyle/>
          <a:p>
            <a:pPr algn="ctr"/>
            <a:r>
              <a:rPr lang="en-US" sz="2953" b="1" dirty="0">
                <a:solidFill>
                  <a:schemeClr val="bg1"/>
                </a:solidFill>
                <a:latin typeface="+mj-lt"/>
              </a:rPr>
              <a:t>02</a:t>
            </a:r>
          </a:p>
        </p:txBody>
      </p:sp>
      <p:sp>
        <p:nvSpPr>
          <p:cNvPr id="47" name="TextBox 46"/>
          <p:cNvSpPr txBox="1"/>
          <p:nvPr/>
        </p:nvSpPr>
        <p:spPr>
          <a:xfrm>
            <a:off x="8568553" y="4012985"/>
            <a:ext cx="604653" cy="546753"/>
          </a:xfrm>
          <a:prstGeom prst="rect">
            <a:avLst/>
          </a:prstGeom>
          <a:noFill/>
        </p:spPr>
        <p:txBody>
          <a:bodyPr wrap="none" rtlCol="0">
            <a:spAutoFit/>
          </a:bodyPr>
          <a:lstStyle/>
          <a:p>
            <a:pPr algn="ctr"/>
            <a:r>
              <a:rPr lang="en-US" sz="2953" b="1" dirty="0">
                <a:solidFill>
                  <a:schemeClr val="bg1"/>
                </a:solidFill>
                <a:latin typeface="+mj-lt"/>
              </a:rPr>
              <a:t>04</a:t>
            </a:r>
          </a:p>
        </p:txBody>
      </p:sp>
      <p:sp>
        <p:nvSpPr>
          <p:cNvPr id="48" name="Text Placeholder 5"/>
          <p:cNvSpPr txBox="1">
            <a:spLocks/>
          </p:cNvSpPr>
          <p:nvPr/>
        </p:nvSpPr>
        <p:spPr>
          <a:xfrm>
            <a:off x="4344796" y="2603137"/>
            <a:ext cx="1692752" cy="4586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66" dirty="0">
                <a:solidFill>
                  <a:schemeClr val="bg1"/>
                </a:solidFill>
                <a:latin typeface="Lato Light" panose="020F0302020204030203" pitchFamily="34" charset="0"/>
              </a:rPr>
              <a:t>Jelly chocolate cake carrot cake dragée candy canes.</a:t>
            </a:r>
          </a:p>
        </p:txBody>
      </p:sp>
      <p:sp>
        <p:nvSpPr>
          <p:cNvPr id="49" name="Text Placeholder 5"/>
          <p:cNvSpPr txBox="1">
            <a:spLocks/>
          </p:cNvSpPr>
          <p:nvPr/>
        </p:nvSpPr>
        <p:spPr>
          <a:xfrm>
            <a:off x="4344796" y="4952148"/>
            <a:ext cx="1692752" cy="4586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66" dirty="0">
                <a:solidFill>
                  <a:schemeClr val="bg1"/>
                </a:solidFill>
                <a:latin typeface="Lato Light" panose="020F0302020204030203" pitchFamily="34" charset="0"/>
              </a:rPr>
              <a:t>Jelly chocolate cake carrot cake dragée candy canes.</a:t>
            </a:r>
          </a:p>
        </p:txBody>
      </p:sp>
      <p:sp>
        <p:nvSpPr>
          <p:cNvPr id="50" name="Text Placeholder 5"/>
          <p:cNvSpPr txBox="1">
            <a:spLocks/>
          </p:cNvSpPr>
          <p:nvPr/>
        </p:nvSpPr>
        <p:spPr>
          <a:xfrm>
            <a:off x="6860976" y="2603137"/>
            <a:ext cx="1692752" cy="4586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66" dirty="0">
                <a:solidFill>
                  <a:schemeClr val="bg1"/>
                </a:solidFill>
                <a:latin typeface="Lato Light" panose="020F0302020204030203" pitchFamily="34" charset="0"/>
              </a:rPr>
              <a:t>Jelly chocolate cake carrot cake dragée candy canes.</a:t>
            </a:r>
          </a:p>
        </p:txBody>
      </p:sp>
      <p:sp>
        <p:nvSpPr>
          <p:cNvPr id="51" name="Text Placeholder 5"/>
          <p:cNvSpPr txBox="1">
            <a:spLocks/>
          </p:cNvSpPr>
          <p:nvPr/>
        </p:nvSpPr>
        <p:spPr>
          <a:xfrm>
            <a:off x="6860976" y="4952148"/>
            <a:ext cx="1692752" cy="4586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66" dirty="0">
                <a:solidFill>
                  <a:schemeClr val="bg1"/>
                </a:solidFill>
                <a:latin typeface="Lato Light" panose="020F0302020204030203" pitchFamily="34" charset="0"/>
              </a:rPr>
              <a:t>Jelly chocolate cake carrot cake dragée candy canes.</a:t>
            </a:r>
          </a:p>
        </p:txBody>
      </p:sp>
      <p:grpSp>
        <p:nvGrpSpPr>
          <p:cNvPr id="63" name="Group 62"/>
          <p:cNvGrpSpPr/>
          <p:nvPr/>
        </p:nvGrpSpPr>
        <p:grpSpPr>
          <a:xfrm rot="10800000" flipH="1">
            <a:off x="9561724" y="2932137"/>
            <a:ext cx="1253621" cy="740433"/>
            <a:chOff x="2262930" y="2179099"/>
            <a:chExt cx="876560" cy="704621"/>
          </a:xfrm>
        </p:grpSpPr>
        <p:cxnSp>
          <p:nvCxnSpPr>
            <p:cNvPr id="64" name="Straight Connector 63"/>
            <p:cNvCxnSpPr/>
            <p:nvPr/>
          </p:nvCxnSpPr>
          <p:spPr>
            <a:xfrm>
              <a:off x="2262930" y="2179099"/>
              <a:ext cx="87656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3133927" y="2179099"/>
              <a:ext cx="0" cy="704621"/>
            </a:xfrm>
            <a:prstGeom prst="line">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rot="10800000" flipH="1" flipV="1">
            <a:off x="9561724" y="4253707"/>
            <a:ext cx="1253621" cy="740433"/>
            <a:chOff x="2262930" y="2179099"/>
            <a:chExt cx="876560" cy="704621"/>
          </a:xfrm>
        </p:grpSpPr>
        <p:cxnSp>
          <p:nvCxnSpPr>
            <p:cNvPr id="67" name="Straight Connector 66"/>
            <p:cNvCxnSpPr/>
            <p:nvPr/>
          </p:nvCxnSpPr>
          <p:spPr>
            <a:xfrm>
              <a:off x="2262930" y="2179099"/>
              <a:ext cx="87656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133927" y="2179099"/>
              <a:ext cx="0" cy="704621"/>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rot="10800000">
            <a:off x="1931867" y="2932137"/>
            <a:ext cx="1253621" cy="740433"/>
            <a:chOff x="2262930" y="2179099"/>
            <a:chExt cx="876560" cy="704621"/>
          </a:xfrm>
        </p:grpSpPr>
        <p:cxnSp>
          <p:nvCxnSpPr>
            <p:cNvPr id="70" name="Straight Connector 69"/>
            <p:cNvCxnSpPr/>
            <p:nvPr/>
          </p:nvCxnSpPr>
          <p:spPr>
            <a:xfrm>
              <a:off x="2262930" y="2179099"/>
              <a:ext cx="87656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3133927" y="2179099"/>
              <a:ext cx="0" cy="704621"/>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rot="10800000" flipV="1">
            <a:off x="1931867" y="4253707"/>
            <a:ext cx="1253621" cy="740433"/>
            <a:chOff x="2262930" y="2179099"/>
            <a:chExt cx="876560" cy="704621"/>
          </a:xfrm>
        </p:grpSpPr>
        <p:cxnSp>
          <p:nvCxnSpPr>
            <p:cNvPr id="73" name="Straight Connector 72"/>
            <p:cNvCxnSpPr/>
            <p:nvPr/>
          </p:nvCxnSpPr>
          <p:spPr>
            <a:xfrm>
              <a:off x="2262930" y="2179099"/>
              <a:ext cx="87656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33927" y="2179099"/>
              <a:ext cx="0" cy="704621"/>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9671048" y="1506093"/>
            <a:ext cx="2558198" cy="1275235"/>
            <a:chOff x="9169755" y="1428078"/>
            <a:chExt cx="2425684" cy="1209178"/>
          </a:xfrm>
        </p:grpSpPr>
        <p:sp>
          <p:nvSpPr>
            <p:cNvPr id="54" name="Freeform 53"/>
            <p:cNvSpPr/>
            <p:nvPr/>
          </p:nvSpPr>
          <p:spPr>
            <a:xfrm>
              <a:off x="9386520" y="1428078"/>
              <a:ext cx="43412"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58" name="Oval 57"/>
            <p:cNvSpPr>
              <a:spLocks noChangeAspect="1"/>
            </p:cNvSpPr>
            <p:nvPr/>
          </p:nvSpPr>
          <p:spPr>
            <a:xfrm>
              <a:off x="9169755" y="1818789"/>
              <a:ext cx="667910" cy="6679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82" name="Freeform 81"/>
            <p:cNvSpPr>
              <a:spLocks noEditPoints="1"/>
            </p:cNvSpPr>
            <p:nvPr/>
          </p:nvSpPr>
          <p:spPr bwMode="auto">
            <a:xfrm>
              <a:off x="9345321" y="1939621"/>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83" name="Group 82"/>
            <p:cNvGrpSpPr/>
            <p:nvPr/>
          </p:nvGrpSpPr>
          <p:grpSpPr>
            <a:xfrm>
              <a:off x="9837664" y="1675479"/>
              <a:ext cx="1757775" cy="961777"/>
              <a:chOff x="2121561" y="2158567"/>
              <a:chExt cx="1757775" cy="961777"/>
            </a:xfrm>
          </p:grpSpPr>
          <p:sp>
            <p:nvSpPr>
              <p:cNvPr id="84" name="Rectangle 83"/>
              <p:cNvSpPr/>
              <p:nvPr/>
            </p:nvSpPr>
            <p:spPr>
              <a:xfrm>
                <a:off x="2121561" y="2478674"/>
                <a:ext cx="1757775"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85" name="TextBox 84"/>
              <p:cNvSpPr txBox="1"/>
              <p:nvPr/>
            </p:nvSpPr>
            <p:spPr>
              <a:xfrm>
                <a:off x="2121561" y="2158567"/>
                <a:ext cx="963113" cy="350201"/>
              </a:xfrm>
              <a:prstGeom prst="rect">
                <a:avLst/>
              </a:prstGeom>
              <a:noFill/>
            </p:spPr>
            <p:txBody>
              <a:bodyPr wrap="none" rtlCol="0">
                <a:spAutoFit/>
              </a:bodyPr>
              <a:lstStyle/>
              <a:p>
                <a:r>
                  <a:rPr lang="en-US" b="1" smtClean="0">
                    <a:solidFill>
                      <a:schemeClr val="bg2"/>
                    </a:solidFill>
                  </a:rPr>
                  <a:t>Option 2</a:t>
                </a:r>
                <a:endParaRPr lang="en-US" b="1">
                  <a:solidFill>
                    <a:schemeClr val="bg2"/>
                  </a:solidFill>
                </a:endParaRPr>
              </a:p>
            </p:txBody>
          </p:sp>
        </p:grpSp>
      </p:grpSp>
      <p:grpSp>
        <p:nvGrpSpPr>
          <p:cNvPr id="7" name="Group 6"/>
          <p:cNvGrpSpPr/>
          <p:nvPr/>
        </p:nvGrpSpPr>
        <p:grpSpPr>
          <a:xfrm>
            <a:off x="9671048" y="5007122"/>
            <a:ext cx="2558198" cy="1014319"/>
            <a:chOff x="9169755" y="4747754"/>
            <a:chExt cx="2425684" cy="961777"/>
          </a:xfrm>
        </p:grpSpPr>
        <p:sp>
          <p:nvSpPr>
            <p:cNvPr id="62" name="Oval 61"/>
            <p:cNvSpPr>
              <a:spLocks noChangeAspect="1"/>
            </p:cNvSpPr>
            <p:nvPr/>
          </p:nvSpPr>
          <p:spPr>
            <a:xfrm>
              <a:off x="9169755" y="4894180"/>
              <a:ext cx="667910" cy="6679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79" name="Freeform 78"/>
            <p:cNvSpPr>
              <a:spLocks noEditPoints="1"/>
            </p:cNvSpPr>
            <p:nvPr/>
          </p:nvSpPr>
          <p:spPr bwMode="auto">
            <a:xfrm>
              <a:off x="9308812" y="5062113"/>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86" name="Group 85"/>
            <p:cNvGrpSpPr/>
            <p:nvPr/>
          </p:nvGrpSpPr>
          <p:grpSpPr>
            <a:xfrm>
              <a:off x="9837664" y="4747754"/>
              <a:ext cx="1757775" cy="961777"/>
              <a:chOff x="2121561" y="2158567"/>
              <a:chExt cx="1757775" cy="961777"/>
            </a:xfrm>
          </p:grpSpPr>
          <p:sp>
            <p:nvSpPr>
              <p:cNvPr id="87" name="Rectangle 86"/>
              <p:cNvSpPr/>
              <p:nvPr/>
            </p:nvSpPr>
            <p:spPr>
              <a:xfrm>
                <a:off x="2121561" y="2478674"/>
                <a:ext cx="1757775"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88" name="TextBox 87"/>
              <p:cNvSpPr txBox="1"/>
              <p:nvPr/>
            </p:nvSpPr>
            <p:spPr>
              <a:xfrm>
                <a:off x="2121561" y="2158567"/>
                <a:ext cx="963113" cy="350201"/>
              </a:xfrm>
              <a:prstGeom prst="rect">
                <a:avLst/>
              </a:prstGeom>
              <a:noFill/>
            </p:spPr>
            <p:txBody>
              <a:bodyPr wrap="none" rtlCol="0">
                <a:spAutoFit/>
              </a:bodyPr>
              <a:lstStyle/>
              <a:p>
                <a:r>
                  <a:rPr lang="en-US" b="1" smtClean="0">
                    <a:solidFill>
                      <a:schemeClr val="bg2"/>
                    </a:solidFill>
                  </a:rPr>
                  <a:t>Option 3</a:t>
                </a:r>
                <a:endParaRPr lang="en-US" b="1">
                  <a:solidFill>
                    <a:schemeClr val="bg2"/>
                  </a:solidFill>
                </a:endParaRPr>
              </a:p>
            </p:txBody>
          </p:sp>
        </p:grpSp>
      </p:grpSp>
      <p:grpSp>
        <p:nvGrpSpPr>
          <p:cNvPr id="5" name="Group 4"/>
          <p:cNvGrpSpPr/>
          <p:nvPr/>
        </p:nvGrpSpPr>
        <p:grpSpPr>
          <a:xfrm>
            <a:off x="506230" y="1767010"/>
            <a:ext cx="2645086" cy="1014319"/>
            <a:chOff x="479672" y="1675479"/>
            <a:chExt cx="2508071" cy="961777"/>
          </a:xfrm>
        </p:grpSpPr>
        <p:sp>
          <p:nvSpPr>
            <p:cNvPr id="52" name="Oval 51"/>
            <p:cNvSpPr>
              <a:spLocks noChangeAspect="1"/>
            </p:cNvSpPr>
            <p:nvPr/>
          </p:nvSpPr>
          <p:spPr>
            <a:xfrm>
              <a:off x="2319833" y="1818789"/>
              <a:ext cx="667910" cy="6679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81" name="Freeform 80"/>
            <p:cNvSpPr>
              <a:spLocks noEditPoints="1"/>
            </p:cNvSpPr>
            <p:nvPr/>
          </p:nvSpPr>
          <p:spPr bwMode="auto">
            <a:xfrm>
              <a:off x="2484904" y="1983220"/>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89" name="Group 88"/>
            <p:cNvGrpSpPr/>
            <p:nvPr/>
          </p:nvGrpSpPr>
          <p:grpSpPr>
            <a:xfrm flipH="1">
              <a:off x="479672" y="1675479"/>
              <a:ext cx="1757775" cy="961777"/>
              <a:chOff x="2121561" y="2158567"/>
              <a:chExt cx="1757775" cy="961777"/>
            </a:xfrm>
          </p:grpSpPr>
          <p:sp>
            <p:nvSpPr>
              <p:cNvPr id="90" name="Rectangle 89"/>
              <p:cNvSpPr/>
              <p:nvPr/>
            </p:nvSpPr>
            <p:spPr>
              <a:xfrm>
                <a:off x="2121561" y="2478674"/>
                <a:ext cx="1757775" cy="641670"/>
              </a:xfrm>
              <a:prstGeom prst="rect">
                <a:avLst/>
              </a:prstGeom>
            </p:spPr>
            <p:txBody>
              <a:bodyPr wrap="square">
                <a:spAutoFit/>
              </a:bodyPr>
              <a:lstStyle/>
              <a:p>
                <a:pPr algn="r"/>
                <a:r>
                  <a:rPr lang="en-US" sz="1266">
                    <a:solidFill>
                      <a:schemeClr val="bg2"/>
                    </a:solidFill>
                  </a:rPr>
                  <a:t>Lorem ipsum dolor sit amet, consectetuer adipiscing elit, sed diam</a:t>
                </a:r>
              </a:p>
            </p:txBody>
          </p:sp>
          <p:sp>
            <p:nvSpPr>
              <p:cNvPr id="91" name="TextBox 90"/>
              <p:cNvSpPr txBox="1"/>
              <p:nvPr/>
            </p:nvSpPr>
            <p:spPr>
              <a:xfrm>
                <a:off x="2121561" y="2158567"/>
                <a:ext cx="963112" cy="350201"/>
              </a:xfrm>
              <a:prstGeom prst="rect">
                <a:avLst/>
              </a:prstGeom>
              <a:noFill/>
            </p:spPr>
            <p:txBody>
              <a:bodyPr wrap="none" rtlCol="0">
                <a:spAutoFit/>
              </a:bodyPr>
              <a:lstStyle/>
              <a:p>
                <a:pPr algn="r"/>
                <a:r>
                  <a:rPr lang="en-US" b="1" smtClean="0">
                    <a:solidFill>
                      <a:schemeClr val="bg2"/>
                    </a:solidFill>
                  </a:rPr>
                  <a:t>Option 1</a:t>
                </a:r>
                <a:endParaRPr lang="en-US" b="1">
                  <a:solidFill>
                    <a:schemeClr val="bg2"/>
                  </a:solidFill>
                </a:endParaRPr>
              </a:p>
            </p:txBody>
          </p:sp>
        </p:grpSp>
      </p:grpSp>
      <p:grpSp>
        <p:nvGrpSpPr>
          <p:cNvPr id="8" name="Group 7"/>
          <p:cNvGrpSpPr/>
          <p:nvPr/>
        </p:nvGrpSpPr>
        <p:grpSpPr>
          <a:xfrm>
            <a:off x="506230" y="5007122"/>
            <a:ext cx="2645086" cy="1014319"/>
            <a:chOff x="479672" y="4747754"/>
            <a:chExt cx="2508071" cy="961777"/>
          </a:xfrm>
        </p:grpSpPr>
        <p:sp>
          <p:nvSpPr>
            <p:cNvPr id="53" name="Oval 52"/>
            <p:cNvSpPr>
              <a:spLocks noChangeAspect="1"/>
            </p:cNvSpPr>
            <p:nvPr/>
          </p:nvSpPr>
          <p:spPr>
            <a:xfrm>
              <a:off x="2319833" y="4894180"/>
              <a:ext cx="667910" cy="6679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80" name="Freeform 79"/>
            <p:cNvSpPr>
              <a:spLocks noEditPoints="1"/>
            </p:cNvSpPr>
            <p:nvPr/>
          </p:nvSpPr>
          <p:spPr bwMode="auto">
            <a:xfrm>
              <a:off x="2484904" y="5030626"/>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92" name="Group 91"/>
            <p:cNvGrpSpPr/>
            <p:nvPr/>
          </p:nvGrpSpPr>
          <p:grpSpPr>
            <a:xfrm flipH="1">
              <a:off x="479672" y="4747754"/>
              <a:ext cx="1757775" cy="961777"/>
              <a:chOff x="2121561" y="2158567"/>
              <a:chExt cx="1757775" cy="961777"/>
            </a:xfrm>
          </p:grpSpPr>
          <p:sp>
            <p:nvSpPr>
              <p:cNvPr id="93" name="Rectangle 92"/>
              <p:cNvSpPr/>
              <p:nvPr/>
            </p:nvSpPr>
            <p:spPr>
              <a:xfrm>
                <a:off x="2121561" y="2478674"/>
                <a:ext cx="1757775" cy="641670"/>
              </a:xfrm>
              <a:prstGeom prst="rect">
                <a:avLst/>
              </a:prstGeom>
            </p:spPr>
            <p:txBody>
              <a:bodyPr wrap="square">
                <a:spAutoFit/>
              </a:bodyPr>
              <a:lstStyle/>
              <a:p>
                <a:pPr algn="r"/>
                <a:r>
                  <a:rPr lang="en-US" sz="1266">
                    <a:solidFill>
                      <a:schemeClr val="bg2"/>
                    </a:solidFill>
                  </a:rPr>
                  <a:t>Lorem ipsum dolor sit amet, consectetuer adipiscing elit, sed diam</a:t>
                </a:r>
              </a:p>
            </p:txBody>
          </p:sp>
          <p:sp>
            <p:nvSpPr>
              <p:cNvPr id="94" name="TextBox 93"/>
              <p:cNvSpPr txBox="1"/>
              <p:nvPr/>
            </p:nvSpPr>
            <p:spPr>
              <a:xfrm>
                <a:off x="2121561" y="2158567"/>
                <a:ext cx="963112" cy="350201"/>
              </a:xfrm>
              <a:prstGeom prst="rect">
                <a:avLst/>
              </a:prstGeom>
              <a:noFill/>
            </p:spPr>
            <p:txBody>
              <a:bodyPr wrap="none" rtlCol="0">
                <a:spAutoFit/>
              </a:bodyPr>
              <a:lstStyle/>
              <a:p>
                <a:pPr algn="r"/>
                <a:r>
                  <a:rPr lang="en-US" b="1" smtClean="0">
                    <a:solidFill>
                      <a:schemeClr val="bg2"/>
                    </a:solidFill>
                  </a:rPr>
                  <a:t>Option 4</a:t>
                </a:r>
                <a:endParaRPr lang="en-US" b="1">
                  <a:solidFill>
                    <a:schemeClr val="bg2"/>
                  </a:solidFill>
                </a:endParaRPr>
              </a:p>
            </p:txBody>
          </p:sp>
        </p:grpSp>
      </p:grpSp>
      <p:sp>
        <p:nvSpPr>
          <p:cNvPr id="55" name="矩形 5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6" name="矩形 5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7" name="文本框 5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9" name="文本框 5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396672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right)">
                                      <p:cBhvr>
                                        <p:cTn id="15" dur="500"/>
                                        <p:tgtEl>
                                          <p:spTgt spid="40"/>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right)">
                                      <p:cBhvr>
                                        <p:cTn id="19" dur="500"/>
                                        <p:tgtEl>
                                          <p:spTgt spid="4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down)">
                                      <p:cBhvr>
                                        <p:cTn id="31" dur="500"/>
                                        <p:tgtEl>
                                          <p:spTgt spid="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up)">
                                      <p:cBhvr>
                                        <p:cTn id="39" dur="50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up)">
                                      <p:cBhvr>
                                        <p:cTn id="47" dur="500"/>
                                        <p:tgtEl>
                                          <p:spTgt spid="6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5"/>
          <p:cNvSpPr>
            <a:spLocks noChangeArrowheads="1"/>
          </p:cNvSpPr>
          <p:nvPr/>
        </p:nvSpPr>
        <p:spPr bwMode="auto">
          <a:xfrm rot="16200000">
            <a:off x="2237822" y="4058614"/>
            <a:ext cx="195061" cy="773085"/>
          </a:xfrm>
          <a:prstGeom prst="rect">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6" name="Freeform 16"/>
          <p:cNvSpPr>
            <a:spLocks noEditPoints="1"/>
          </p:cNvSpPr>
          <p:nvPr/>
        </p:nvSpPr>
        <p:spPr bwMode="auto">
          <a:xfrm rot="16200000">
            <a:off x="961566" y="2807117"/>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chemeClr val="bg2">
              <a:lumMod val="75000"/>
            </a:schemeClr>
          </a:solidFill>
          <a:ln>
            <a:noFill/>
          </a:ln>
          <a:extLst/>
        </p:spPr>
        <p:txBody>
          <a:bodyPr vert="horz" wrap="square" lIns="96435" tIns="48218" rIns="96435" bIns="48218" numCol="1" anchor="t" anchorCtr="0" compatLnSpc="1">
            <a:prstTxWarp prst="textNoShape">
              <a:avLst/>
            </a:prstTxWarp>
          </a:bodyPr>
          <a:lstStyle/>
          <a:p>
            <a:endParaRPr lang="zh-CN" altLang="en-US"/>
          </a:p>
        </p:txBody>
      </p:sp>
      <p:sp>
        <p:nvSpPr>
          <p:cNvPr id="7" name="Rectangle 15"/>
          <p:cNvSpPr>
            <a:spLocks noChangeArrowheads="1"/>
          </p:cNvSpPr>
          <p:nvPr/>
        </p:nvSpPr>
        <p:spPr bwMode="auto">
          <a:xfrm rot="16200000">
            <a:off x="2237822" y="3726583"/>
            <a:ext cx="195061" cy="773085"/>
          </a:xfrm>
          <a:prstGeom prst="rect">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8" name="Rectangle 15"/>
          <p:cNvSpPr>
            <a:spLocks noChangeArrowheads="1"/>
          </p:cNvSpPr>
          <p:nvPr/>
        </p:nvSpPr>
        <p:spPr bwMode="auto">
          <a:xfrm rot="16200000">
            <a:off x="2237822" y="3394553"/>
            <a:ext cx="195061" cy="773085"/>
          </a:xfrm>
          <a:prstGeom prst="rect">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9" name="Rectangle 15"/>
          <p:cNvSpPr>
            <a:spLocks noChangeArrowheads="1"/>
          </p:cNvSpPr>
          <p:nvPr/>
        </p:nvSpPr>
        <p:spPr bwMode="auto">
          <a:xfrm rot="16200000">
            <a:off x="4971727" y="4058614"/>
            <a:ext cx="195061" cy="773085"/>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0" name="Freeform 16"/>
          <p:cNvSpPr>
            <a:spLocks noEditPoints="1"/>
          </p:cNvSpPr>
          <p:nvPr/>
        </p:nvSpPr>
        <p:spPr bwMode="auto">
          <a:xfrm rot="16200000">
            <a:off x="3695471" y="2807117"/>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chemeClr val="bg2">
              <a:lumMod val="75000"/>
            </a:schemeClr>
          </a:solidFill>
          <a:ln>
            <a:noFill/>
          </a:ln>
          <a:extLst/>
        </p:spPr>
        <p:txBody>
          <a:bodyPr vert="horz" wrap="square" lIns="96435" tIns="48218" rIns="96435" bIns="48218" numCol="1" anchor="t" anchorCtr="0" compatLnSpc="1">
            <a:prstTxWarp prst="textNoShape">
              <a:avLst/>
            </a:prstTxWarp>
          </a:bodyPr>
          <a:lstStyle/>
          <a:p>
            <a:endParaRPr lang="zh-CN" altLang="en-US"/>
          </a:p>
        </p:txBody>
      </p:sp>
      <p:sp>
        <p:nvSpPr>
          <p:cNvPr id="11" name="Rectangle 15"/>
          <p:cNvSpPr>
            <a:spLocks noChangeArrowheads="1"/>
          </p:cNvSpPr>
          <p:nvPr/>
        </p:nvSpPr>
        <p:spPr bwMode="auto">
          <a:xfrm rot="16200000">
            <a:off x="4971727" y="3726583"/>
            <a:ext cx="195061" cy="773085"/>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2" name="Rectangle 15"/>
          <p:cNvSpPr>
            <a:spLocks noChangeArrowheads="1"/>
          </p:cNvSpPr>
          <p:nvPr/>
        </p:nvSpPr>
        <p:spPr bwMode="auto">
          <a:xfrm rot="16200000">
            <a:off x="4971727" y="3394553"/>
            <a:ext cx="195061" cy="773085"/>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3" name="Rectangle 15"/>
          <p:cNvSpPr>
            <a:spLocks noChangeArrowheads="1"/>
          </p:cNvSpPr>
          <p:nvPr/>
        </p:nvSpPr>
        <p:spPr bwMode="auto">
          <a:xfrm rot="16200000">
            <a:off x="4971727" y="3068977"/>
            <a:ext cx="195061" cy="773085"/>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4" name="Rectangle 15"/>
          <p:cNvSpPr>
            <a:spLocks noChangeArrowheads="1"/>
          </p:cNvSpPr>
          <p:nvPr/>
        </p:nvSpPr>
        <p:spPr bwMode="auto">
          <a:xfrm rot="16200000">
            <a:off x="7697570" y="4053953"/>
            <a:ext cx="195061" cy="773085"/>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5" name="Freeform 16"/>
          <p:cNvSpPr>
            <a:spLocks noEditPoints="1"/>
          </p:cNvSpPr>
          <p:nvPr/>
        </p:nvSpPr>
        <p:spPr bwMode="auto">
          <a:xfrm rot="16200000">
            <a:off x="6429375" y="2807116"/>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chemeClr val="bg2">
              <a:lumMod val="75000"/>
            </a:schemeClr>
          </a:solidFill>
          <a:ln>
            <a:noFill/>
          </a:ln>
          <a:extLst/>
        </p:spPr>
        <p:txBody>
          <a:bodyPr vert="horz" wrap="square" lIns="96435" tIns="48218" rIns="96435" bIns="48218" numCol="1" anchor="t" anchorCtr="0" compatLnSpc="1">
            <a:prstTxWarp prst="textNoShape">
              <a:avLst/>
            </a:prstTxWarp>
          </a:bodyPr>
          <a:lstStyle/>
          <a:p>
            <a:endParaRPr lang="zh-CN" altLang="en-US"/>
          </a:p>
        </p:txBody>
      </p:sp>
      <p:sp>
        <p:nvSpPr>
          <p:cNvPr id="16" name="Rectangle 15"/>
          <p:cNvSpPr>
            <a:spLocks noChangeArrowheads="1"/>
          </p:cNvSpPr>
          <p:nvPr/>
        </p:nvSpPr>
        <p:spPr bwMode="auto">
          <a:xfrm rot="16200000">
            <a:off x="7698794" y="3712629"/>
            <a:ext cx="195061" cy="773085"/>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7" name="Rectangle 15"/>
          <p:cNvSpPr>
            <a:spLocks noChangeArrowheads="1"/>
          </p:cNvSpPr>
          <p:nvPr/>
        </p:nvSpPr>
        <p:spPr bwMode="auto">
          <a:xfrm rot="16200000">
            <a:off x="7705630" y="3394552"/>
            <a:ext cx="195061" cy="773085"/>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8" name="Rectangle 15"/>
          <p:cNvSpPr>
            <a:spLocks noChangeArrowheads="1"/>
          </p:cNvSpPr>
          <p:nvPr/>
        </p:nvSpPr>
        <p:spPr bwMode="auto">
          <a:xfrm rot="16200000">
            <a:off x="7698795" y="3104050"/>
            <a:ext cx="195061" cy="773085"/>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19" name="Rectangle 15"/>
          <p:cNvSpPr>
            <a:spLocks noChangeArrowheads="1"/>
          </p:cNvSpPr>
          <p:nvPr/>
        </p:nvSpPr>
        <p:spPr bwMode="auto">
          <a:xfrm rot="16200000">
            <a:off x="7698796" y="2785971"/>
            <a:ext cx="195061" cy="773085"/>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0" name="Rectangle 15"/>
          <p:cNvSpPr>
            <a:spLocks noChangeArrowheads="1"/>
          </p:cNvSpPr>
          <p:nvPr/>
        </p:nvSpPr>
        <p:spPr bwMode="auto">
          <a:xfrm rot="16200000">
            <a:off x="10439534" y="4058613"/>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1" name="Freeform 16"/>
          <p:cNvSpPr>
            <a:spLocks noEditPoints="1"/>
          </p:cNvSpPr>
          <p:nvPr/>
        </p:nvSpPr>
        <p:spPr bwMode="auto">
          <a:xfrm rot="16200000">
            <a:off x="9163279" y="2807116"/>
            <a:ext cx="2733904" cy="1366952"/>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chemeClr val="bg2">
              <a:lumMod val="75000"/>
            </a:schemeClr>
          </a:solidFill>
          <a:ln>
            <a:noFill/>
          </a:ln>
          <a:extLst/>
        </p:spPr>
        <p:txBody>
          <a:bodyPr vert="horz" wrap="square" lIns="96435" tIns="48218" rIns="96435" bIns="48218" numCol="1" anchor="t" anchorCtr="0" compatLnSpc="1">
            <a:prstTxWarp prst="textNoShape">
              <a:avLst/>
            </a:prstTxWarp>
          </a:bodyPr>
          <a:lstStyle/>
          <a:p>
            <a:endParaRPr lang="zh-CN" altLang="en-US"/>
          </a:p>
        </p:txBody>
      </p:sp>
      <p:sp>
        <p:nvSpPr>
          <p:cNvPr id="22" name="Rectangle 21"/>
          <p:cNvSpPr>
            <a:spLocks noChangeArrowheads="1"/>
          </p:cNvSpPr>
          <p:nvPr/>
        </p:nvSpPr>
        <p:spPr bwMode="auto">
          <a:xfrm rot="16200000">
            <a:off x="10439534" y="3726582"/>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3" name="Rectangle 15"/>
          <p:cNvSpPr>
            <a:spLocks noChangeArrowheads="1"/>
          </p:cNvSpPr>
          <p:nvPr/>
        </p:nvSpPr>
        <p:spPr bwMode="auto">
          <a:xfrm rot="16200000">
            <a:off x="10439534" y="3394550"/>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4" name="Rectangle 15"/>
          <p:cNvSpPr>
            <a:spLocks noChangeArrowheads="1"/>
          </p:cNvSpPr>
          <p:nvPr/>
        </p:nvSpPr>
        <p:spPr bwMode="auto">
          <a:xfrm rot="16200000">
            <a:off x="10439534" y="3068976"/>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5" name="Rectangle 15"/>
          <p:cNvSpPr>
            <a:spLocks noChangeArrowheads="1"/>
          </p:cNvSpPr>
          <p:nvPr/>
        </p:nvSpPr>
        <p:spPr bwMode="auto">
          <a:xfrm rot="16200000">
            <a:off x="10432700" y="2748000"/>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6" name="Rectangle 15"/>
          <p:cNvSpPr>
            <a:spLocks noChangeArrowheads="1"/>
          </p:cNvSpPr>
          <p:nvPr/>
        </p:nvSpPr>
        <p:spPr bwMode="auto">
          <a:xfrm rot="16200000">
            <a:off x="10439534" y="2433142"/>
            <a:ext cx="195061" cy="773085"/>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solidFill>
                <a:srgbClr val="63A56C"/>
              </a:solidFill>
            </a:endParaRPr>
          </a:p>
        </p:txBody>
      </p:sp>
      <p:sp>
        <p:nvSpPr>
          <p:cNvPr id="27" name="TextBox 26"/>
          <p:cNvSpPr txBox="1"/>
          <p:nvPr/>
        </p:nvSpPr>
        <p:spPr>
          <a:xfrm>
            <a:off x="1879502" y="4913275"/>
            <a:ext cx="941283" cy="546753"/>
          </a:xfrm>
          <a:prstGeom prst="rect">
            <a:avLst/>
          </a:prstGeom>
          <a:noFill/>
        </p:spPr>
        <p:txBody>
          <a:bodyPr wrap="none" rtlCol="0">
            <a:spAutoFit/>
          </a:bodyPr>
          <a:lstStyle/>
          <a:p>
            <a:r>
              <a:rPr lang="vi-VN" sz="2953" b="1">
                <a:solidFill>
                  <a:schemeClr val="bg2"/>
                </a:solidFill>
                <a:latin typeface="+mj-lt"/>
              </a:rPr>
              <a:t>70%</a:t>
            </a:r>
          </a:p>
        </p:txBody>
      </p:sp>
      <p:sp>
        <p:nvSpPr>
          <p:cNvPr id="28" name="TextBox 27"/>
          <p:cNvSpPr txBox="1"/>
          <p:nvPr/>
        </p:nvSpPr>
        <p:spPr>
          <a:xfrm>
            <a:off x="4620240" y="4913275"/>
            <a:ext cx="941283" cy="546753"/>
          </a:xfrm>
          <a:prstGeom prst="rect">
            <a:avLst/>
          </a:prstGeom>
          <a:noFill/>
        </p:spPr>
        <p:txBody>
          <a:bodyPr wrap="none" rtlCol="0">
            <a:spAutoFit/>
          </a:bodyPr>
          <a:lstStyle/>
          <a:p>
            <a:r>
              <a:rPr lang="vi-VN" sz="2953" b="1">
                <a:solidFill>
                  <a:schemeClr val="bg2"/>
                </a:solidFill>
                <a:latin typeface="+mj-lt"/>
              </a:rPr>
              <a:t>80%</a:t>
            </a:r>
          </a:p>
        </p:txBody>
      </p:sp>
      <p:sp>
        <p:nvSpPr>
          <p:cNvPr id="29" name="TextBox 28"/>
          <p:cNvSpPr txBox="1"/>
          <p:nvPr/>
        </p:nvSpPr>
        <p:spPr>
          <a:xfrm>
            <a:off x="7408558" y="4912063"/>
            <a:ext cx="941283" cy="546753"/>
          </a:xfrm>
          <a:prstGeom prst="rect">
            <a:avLst/>
          </a:prstGeom>
          <a:noFill/>
        </p:spPr>
        <p:txBody>
          <a:bodyPr wrap="none" rtlCol="0">
            <a:spAutoFit/>
          </a:bodyPr>
          <a:lstStyle/>
          <a:p>
            <a:r>
              <a:rPr lang="vi-VN" sz="2953" b="1">
                <a:solidFill>
                  <a:schemeClr val="bg2"/>
                </a:solidFill>
                <a:latin typeface="+mj-lt"/>
              </a:rPr>
              <a:t>90%</a:t>
            </a:r>
          </a:p>
        </p:txBody>
      </p:sp>
      <p:sp>
        <p:nvSpPr>
          <p:cNvPr id="30" name="TextBox 29"/>
          <p:cNvSpPr txBox="1"/>
          <p:nvPr/>
        </p:nvSpPr>
        <p:spPr>
          <a:xfrm>
            <a:off x="10026719" y="4913275"/>
            <a:ext cx="1151277" cy="546753"/>
          </a:xfrm>
          <a:prstGeom prst="rect">
            <a:avLst/>
          </a:prstGeom>
          <a:noFill/>
        </p:spPr>
        <p:txBody>
          <a:bodyPr wrap="none" rtlCol="0">
            <a:spAutoFit/>
          </a:bodyPr>
          <a:lstStyle/>
          <a:p>
            <a:r>
              <a:rPr lang="vi-VN" sz="2953" b="1">
                <a:solidFill>
                  <a:schemeClr val="bg2"/>
                </a:solidFill>
                <a:latin typeface="+mj-lt"/>
              </a:rPr>
              <a:t>100%</a:t>
            </a:r>
          </a:p>
        </p:txBody>
      </p:sp>
      <p:sp>
        <p:nvSpPr>
          <p:cNvPr id="31" name="TextBox 30"/>
          <p:cNvSpPr txBox="1"/>
          <p:nvPr/>
        </p:nvSpPr>
        <p:spPr>
          <a:xfrm>
            <a:off x="1044759" y="5793421"/>
            <a:ext cx="2618269" cy="481927"/>
          </a:xfrm>
          <a:prstGeom prst="rect">
            <a:avLst/>
          </a:prstGeom>
          <a:noFill/>
        </p:spPr>
        <p:txBody>
          <a:bodyPr wrap="square" rtlCol="0">
            <a:spAutoFit/>
          </a:bodyPr>
          <a:lstStyle/>
          <a:p>
            <a:pPr algn="ctr"/>
            <a:r>
              <a:rPr lang="en-US" sz="1266">
                <a:solidFill>
                  <a:schemeClr val="bg2"/>
                </a:solidFill>
              </a:rPr>
              <a:t>Lorem ipsum dolor sit amet consectetur adipiscing elit</a:t>
            </a:r>
          </a:p>
        </p:txBody>
      </p:sp>
      <p:sp>
        <p:nvSpPr>
          <p:cNvPr id="32" name="Rectangle 31"/>
          <p:cNvSpPr/>
          <p:nvPr/>
        </p:nvSpPr>
        <p:spPr>
          <a:xfrm>
            <a:off x="1557446" y="5421192"/>
            <a:ext cx="1303690" cy="369332"/>
          </a:xfrm>
          <a:prstGeom prst="rect">
            <a:avLst/>
          </a:prstGeom>
        </p:spPr>
        <p:txBody>
          <a:bodyPr wrap="none">
            <a:spAutoFit/>
          </a:bodyPr>
          <a:lstStyle/>
          <a:p>
            <a:r>
              <a:rPr lang="en-US" b="1" smtClean="0">
                <a:solidFill>
                  <a:schemeClr val="accent1"/>
                </a:solidFill>
              </a:rPr>
              <a:t>Design Face</a:t>
            </a:r>
            <a:endParaRPr lang="en-US" b="1">
              <a:solidFill>
                <a:schemeClr val="accent1"/>
              </a:solidFill>
            </a:endParaRPr>
          </a:p>
        </p:txBody>
      </p:sp>
      <p:sp>
        <p:nvSpPr>
          <p:cNvPr id="33" name="TextBox 32"/>
          <p:cNvSpPr txBox="1"/>
          <p:nvPr/>
        </p:nvSpPr>
        <p:spPr>
          <a:xfrm>
            <a:off x="3771413" y="5791699"/>
            <a:ext cx="2618269" cy="481927"/>
          </a:xfrm>
          <a:prstGeom prst="rect">
            <a:avLst/>
          </a:prstGeom>
          <a:noFill/>
        </p:spPr>
        <p:txBody>
          <a:bodyPr wrap="square" rtlCol="0">
            <a:spAutoFit/>
          </a:bodyPr>
          <a:lstStyle/>
          <a:p>
            <a:pPr algn="ctr"/>
            <a:r>
              <a:rPr lang="en-US" sz="1266">
                <a:solidFill>
                  <a:schemeClr val="bg2"/>
                </a:solidFill>
              </a:rPr>
              <a:t>Lorem ipsum dolor sit amet consectetur adipiscing elit</a:t>
            </a:r>
          </a:p>
        </p:txBody>
      </p:sp>
      <p:sp>
        <p:nvSpPr>
          <p:cNvPr id="34" name="Rectangle 33"/>
          <p:cNvSpPr/>
          <p:nvPr/>
        </p:nvSpPr>
        <p:spPr>
          <a:xfrm>
            <a:off x="4284437" y="5422015"/>
            <a:ext cx="1319400" cy="369332"/>
          </a:xfrm>
          <a:prstGeom prst="rect">
            <a:avLst/>
          </a:prstGeom>
        </p:spPr>
        <p:txBody>
          <a:bodyPr wrap="none">
            <a:spAutoFit/>
          </a:bodyPr>
          <a:lstStyle/>
          <a:p>
            <a:r>
              <a:rPr lang="en-US" b="1" smtClean="0">
                <a:solidFill>
                  <a:schemeClr val="accent2"/>
                </a:solidFill>
              </a:rPr>
              <a:t>Design Web</a:t>
            </a:r>
            <a:endParaRPr lang="en-US" b="1">
              <a:solidFill>
                <a:schemeClr val="accent2"/>
              </a:solidFill>
            </a:endParaRPr>
          </a:p>
        </p:txBody>
      </p:sp>
      <p:sp>
        <p:nvSpPr>
          <p:cNvPr id="35" name="TextBox 34"/>
          <p:cNvSpPr txBox="1"/>
          <p:nvPr/>
        </p:nvSpPr>
        <p:spPr>
          <a:xfrm>
            <a:off x="6581259" y="5824577"/>
            <a:ext cx="2618269" cy="481927"/>
          </a:xfrm>
          <a:prstGeom prst="rect">
            <a:avLst/>
          </a:prstGeom>
          <a:noFill/>
        </p:spPr>
        <p:txBody>
          <a:bodyPr wrap="square" rtlCol="0">
            <a:spAutoFit/>
          </a:bodyPr>
          <a:lstStyle/>
          <a:p>
            <a:pPr algn="ctr"/>
            <a:r>
              <a:rPr lang="en-US" sz="1266">
                <a:solidFill>
                  <a:schemeClr val="bg2"/>
                </a:solidFill>
              </a:rPr>
              <a:t>Lorem ipsum dolor sit amet consectetur adipiscing elit</a:t>
            </a:r>
          </a:p>
        </p:txBody>
      </p:sp>
      <p:sp>
        <p:nvSpPr>
          <p:cNvPr id="36" name="Rectangle 35"/>
          <p:cNvSpPr/>
          <p:nvPr/>
        </p:nvSpPr>
        <p:spPr>
          <a:xfrm>
            <a:off x="7093757" y="5422015"/>
            <a:ext cx="1474506" cy="369332"/>
          </a:xfrm>
          <a:prstGeom prst="rect">
            <a:avLst/>
          </a:prstGeom>
        </p:spPr>
        <p:txBody>
          <a:bodyPr wrap="none">
            <a:spAutoFit/>
          </a:bodyPr>
          <a:lstStyle/>
          <a:p>
            <a:r>
              <a:rPr lang="en-US" b="1" smtClean="0">
                <a:solidFill>
                  <a:schemeClr val="accent3"/>
                </a:solidFill>
              </a:rPr>
              <a:t>Development</a:t>
            </a:r>
            <a:endParaRPr lang="en-US" b="1">
              <a:solidFill>
                <a:schemeClr val="accent3"/>
              </a:solidFill>
            </a:endParaRPr>
          </a:p>
        </p:txBody>
      </p:sp>
      <p:sp>
        <p:nvSpPr>
          <p:cNvPr id="37" name="TextBox 36"/>
          <p:cNvSpPr txBox="1"/>
          <p:nvPr/>
        </p:nvSpPr>
        <p:spPr>
          <a:xfrm>
            <a:off x="9318895" y="5788928"/>
            <a:ext cx="2618269" cy="481927"/>
          </a:xfrm>
          <a:prstGeom prst="rect">
            <a:avLst/>
          </a:prstGeom>
          <a:noFill/>
        </p:spPr>
        <p:txBody>
          <a:bodyPr wrap="square" rtlCol="0">
            <a:spAutoFit/>
          </a:bodyPr>
          <a:lstStyle/>
          <a:p>
            <a:pPr algn="ctr"/>
            <a:r>
              <a:rPr lang="en-US" sz="1266">
                <a:solidFill>
                  <a:schemeClr val="bg2"/>
                </a:solidFill>
              </a:rPr>
              <a:t>Lorem ipsum dolor sit amet consectetur adipiscing elit</a:t>
            </a:r>
          </a:p>
        </p:txBody>
      </p:sp>
      <p:sp>
        <p:nvSpPr>
          <p:cNvPr id="38" name="Rectangle 37"/>
          <p:cNvSpPr/>
          <p:nvPr/>
        </p:nvSpPr>
        <p:spPr>
          <a:xfrm>
            <a:off x="10015731" y="5422015"/>
            <a:ext cx="907621" cy="369332"/>
          </a:xfrm>
          <a:prstGeom prst="rect">
            <a:avLst/>
          </a:prstGeom>
        </p:spPr>
        <p:txBody>
          <a:bodyPr wrap="none">
            <a:spAutoFit/>
          </a:bodyPr>
          <a:lstStyle/>
          <a:p>
            <a:r>
              <a:rPr lang="en-US" b="1" smtClean="0">
                <a:solidFill>
                  <a:schemeClr val="accent4"/>
                </a:solidFill>
              </a:rPr>
              <a:t>Success</a:t>
            </a:r>
            <a:endParaRPr lang="en-US" b="1">
              <a:solidFill>
                <a:schemeClr val="accent4"/>
              </a:solidFill>
            </a:endParaRPr>
          </a:p>
        </p:txBody>
      </p:sp>
      <p:sp>
        <p:nvSpPr>
          <p:cNvPr id="39" name="Chevron 38"/>
          <p:cNvSpPr/>
          <p:nvPr/>
        </p:nvSpPr>
        <p:spPr>
          <a:xfrm>
            <a:off x="3439917" y="3438879"/>
            <a:ext cx="511107" cy="72152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0" name="Chevron 39"/>
          <p:cNvSpPr/>
          <p:nvPr/>
        </p:nvSpPr>
        <p:spPr>
          <a:xfrm>
            <a:off x="6173822" y="3433597"/>
            <a:ext cx="511107" cy="7215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1" name="Chevron 40"/>
          <p:cNvSpPr/>
          <p:nvPr/>
        </p:nvSpPr>
        <p:spPr>
          <a:xfrm>
            <a:off x="8907725" y="3440861"/>
            <a:ext cx="511107" cy="721525"/>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42" name="矩形 41"/>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矩形 4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文本框 4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5" name="文本框 4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640063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75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50"/>
                                        <p:tgtEl>
                                          <p:spTgt spid="8"/>
                                        </p:tgtEl>
                                      </p:cBhvr>
                                    </p:animEffect>
                                  </p:childTnLst>
                                </p:cTn>
                              </p:par>
                            </p:childTnLst>
                          </p:cTn>
                        </p:par>
                        <p:par>
                          <p:cTn id="20" fill="hold">
                            <p:stCondLst>
                              <p:cond delay="1250"/>
                            </p:stCondLst>
                            <p:childTnLst>
                              <p:par>
                                <p:cTn id="21" presetID="14" presetClass="entr" presetSubtype="1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randombar(horizontal)">
                                      <p:cBhvr>
                                        <p:cTn id="23" dur="500"/>
                                        <p:tgtEl>
                                          <p:spTgt spid="27"/>
                                        </p:tgtEl>
                                      </p:cBhvr>
                                    </p:animEffect>
                                  </p:childTnLst>
                                </p:cTn>
                              </p:par>
                            </p:childTnLst>
                          </p:cTn>
                        </p:par>
                        <p:par>
                          <p:cTn id="24" fill="hold">
                            <p:stCondLst>
                              <p:cond delay="1750"/>
                            </p:stCondLst>
                            <p:childTnLst>
                              <p:par>
                                <p:cTn id="25" presetID="1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ppt_x</p:attrName>
                                        </p:attrNameLst>
                                      </p:cBhvr>
                                      <p:tavLst>
                                        <p:tav tm="0">
                                          <p:val>
                                            <p:strVal val="#ppt_x-#ppt_w*1.125000"/>
                                          </p:val>
                                        </p:tav>
                                        <p:tav tm="100000">
                                          <p:val>
                                            <p:strVal val="#ppt_x"/>
                                          </p:val>
                                        </p:tav>
                                      </p:tavLst>
                                    </p:anim>
                                    <p:animEffect transition="in" filter="wipe(right)">
                                      <p:cBhvr>
                                        <p:cTn id="28" dur="500"/>
                                        <p:tgtEl>
                                          <p:spTgt spid="39"/>
                                        </p:tgtEl>
                                      </p:cBhvr>
                                    </p:animEffect>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275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250"/>
                                        <p:tgtEl>
                                          <p:spTgt spid="9"/>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250"/>
                                        <p:tgtEl>
                                          <p:spTgt spid="11"/>
                                        </p:tgtEl>
                                      </p:cBhvr>
                                    </p:animEffect>
                                  </p:childTnLst>
                                </p:cTn>
                              </p:par>
                            </p:childTnLst>
                          </p:cTn>
                        </p:par>
                        <p:par>
                          <p:cTn id="41" fill="hold">
                            <p:stCondLst>
                              <p:cond delay="3250"/>
                            </p:stCondLst>
                            <p:childTnLst>
                              <p:par>
                                <p:cTn id="42" presetID="2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250"/>
                                        <p:tgtEl>
                                          <p:spTgt spid="12"/>
                                        </p:tgtEl>
                                      </p:cBhvr>
                                    </p:animEffect>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250"/>
                                        <p:tgtEl>
                                          <p:spTgt spid="13"/>
                                        </p:tgtEl>
                                      </p:cBhvr>
                                    </p:animEffect>
                                  </p:childTnLst>
                                </p:cTn>
                              </p:par>
                            </p:childTnLst>
                          </p:cTn>
                        </p:par>
                        <p:par>
                          <p:cTn id="49" fill="hold">
                            <p:stCondLst>
                              <p:cond delay="3750"/>
                            </p:stCondLst>
                            <p:childTnLst>
                              <p:par>
                                <p:cTn id="50" presetID="14" presetClass="entr" presetSubtype="1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randombar(horizontal)">
                                      <p:cBhvr>
                                        <p:cTn id="52" dur="500"/>
                                        <p:tgtEl>
                                          <p:spTgt spid="28"/>
                                        </p:tgtEl>
                                      </p:cBhvr>
                                    </p:animEffect>
                                  </p:childTnLst>
                                </p:cTn>
                              </p:par>
                            </p:childTnLst>
                          </p:cTn>
                        </p:par>
                        <p:par>
                          <p:cTn id="53" fill="hold">
                            <p:stCondLst>
                              <p:cond delay="4250"/>
                            </p:stCondLst>
                            <p:childTnLst>
                              <p:par>
                                <p:cTn id="54" presetID="12" presetClass="entr" presetSubtype="8"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p:tgtEl>
                                          <p:spTgt spid="40"/>
                                        </p:tgtEl>
                                        <p:attrNameLst>
                                          <p:attrName>ppt_x</p:attrName>
                                        </p:attrNameLst>
                                      </p:cBhvr>
                                      <p:tavLst>
                                        <p:tav tm="0">
                                          <p:val>
                                            <p:strVal val="#ppt_x-#ppt_w*1.125000"/>
                                          </p:val>
                                        </p:tav>
                                        <p:tav tm="100000">
                                          <p:val>
                                            <p:strVal val="#ppt_x"/>
                                          </p:val>
                                        </p:tav>
                                      </p:tavLst>
                                    </p:anim>
                                    <p:animEffect transition="in" filter="wipe(right)">
                                      <p:cBhvr>
                                        <p:cTn id="57" dur="500"/>
                                        <p:tgtEl>
                                          <p:spTgt spid="40"/>
                                        </p:tgtEl>
                                      </p:cBhvr>
                                    </p:animEffect>
                                  </p:childTnLst>
                                </p:cTn>
                              </p:par>
                            </p:childTnLst>
                          </p:cTn>
                        </p:par>
                        <p:par>
                          <p:cTn id="58" fill="hold">
                            <p:stCondLst>
                              <p:cond delay="4750"/>
                            </p:stCondLst>
                            <p:childTnLst>
                              <p:par>
                                <p:cTn id="59" presetID="22" presetClass="entr" presetSubtype="4"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00"/>
                                        <p:tgtEl>
                                          <p:spTgt spid="15"/>
                                        </p:tgtEl>
                                      </p:cBhvr>
                                    </p:animEffect>
                                  </p:childTnLst>
                                </p:cTn>
                              </p:par>
                            </p:childTnLst>
                          </p:cTn>
                        </p:par>
                        <p:par>
                          <p:cTn id="62" fill="hold">
                            <p:stCondLst>
                              <p:cond delay="5250"/>
                            </p:stCondLst>
                            <p:childTnLst>
                              <p:par>
                                <p:cTn id="63" presetID="2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250"/>
                                        <p:tgtEl>
                                          <p:spTgt spid="14"/>
                                        </p:tgtEl>
                                      </p:cBhvr>
                                    </p:animEffect>
                                  </p:childTnLst>
                                </p:cTn>
                              </p:par>
                            </p:childTnLst>
                          </p:cTn>
                        </p:par>
                        <p:par>
                          <p:cTn id="66" fill="hold">
                            <p:stCondLst>
                              <p:cond delay="5500"/>
                            </p:stCondLst>
                            <p:childTnLst>
                              <p:par>
                                <p:cTn id="67" presetID="22" presetClass="entr" presetSubtype="4"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down)">
                                      <p:cBhvr>
                                        <p:cTn id="69" dur="250"/>
                                        <p:tgtEl>
                                          <p:spTgt spid="16"/>
                                        </p:tgtEl>
                                      </p:cBhvr>
                                    </p:animEffect>
                                  </p:childTnLst>
                                </p:cTn>
                              </p:par>
                            </p:childTnLst>
                          </p:cTn>
                        </p:par>
                        <p:par>
                          <p:cTn id="70" fill="hold">
                            <p:stCondLst>
                              <p:cond delay="5750"/>
                            </p:stCondLst>
                            <p:childTnLst>
                              <p:par>
                                <p:cTn id="71" presetID="22" presetClass="entr" presetSubtype="4"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down)">
                                      <p:cBhvr>
                                        <p:cTn id="73" dur="250"/>
                                        <p:tgtEl>
                                          <p:spTgt spid="17"/>
                                        </p:tgtEl>
                                      </p:cBhvr>
                                    </p:animEffect>
                                  </p:childTnLst>
                                </p:cTn>
                              </p:par>
                            </p:childTnLst>
                          </p:cTn>
                        </p:par>
                        <p:par>
                          <p:cTn id="74" fill="hold">
                            <p:stCondLst>
                              <p:cond delay="6000"/>
                            </p:stCondLst>
                            <p:childTnLst>
                              <p:par>
                                <p:cTn id="75" presetID="2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down)">
                                      <p:cBhvr>
                                        <p:cTn id="77" dur="250"/>
                                        <p:tgtEl>
                                          <p:spTgt spid="18"/>
                                        </p:tgtEl>
                                      </p:cBhvr>
                                    </p:animEffect>
                                  </p:childTnLst>
                                </p:cTn>
                              </p:par>
                            </p:childTnLst>
                          </p:cTn>
                        </p:par>
                        <p:par>
                          <p:cTn id="78" fill="hold">
                            <p:stCondLst>
                              <p:cond delay="6250"/>
                            </p:stCondLst>
                            <p:childTnLst>
                              <p:par>
                                <p:cTn id="79" presetID="22" presetClass="entr" presetSubtype="4"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down)">
                                      <p:cBhvr>
                                        <p:cTn id="81" dur="250"/>
                                        <p:tgtEl>
                                          <p:spTgt spid="19"/>
                                        </p:tgtEl>
                                      </p:cBhvr>
                                    </p:animEffect>
                                  </p:childTnLst>
                                </p:cTn>
                              </p:par>
                            </p:childTnLst>
                          </p:cTn>
                        </p:par>
                        <p:par>
                          <p:cTn id="82" fill="hold">
                            <p:stCondLst>
                              <p:cond delay="6500"/>
                            </p:stCondLst>
                            <p:childTnLst>
                              <p:par>
                                <p:cTn id="83" presetID="14" presetClass="entr" presetSubtype="1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randombar(horizontal)">
                                      <p:cBhvr>
                                        <p:cTn id="85" dur="500"/>
                                        <p:tgtEl>
                                          <p:spTgt spid="29"/>
                                        </p:tgtEl>
                                      </p:cBhvr>
                                    </p:animEffect>
                                  </p:childTnLst>
                                </p:cTn>
                              </p:par>
                            </p:childTnLst>
                          </p:cTn>
                        </p:par>
                        <p:par>
                          <p:cTn id="86" fill="hold">
                            <p:stCondLst>
                              <p:cond delay="7000"/>
                            </p:stCondLst>
                            <p:childTnLst>
                              <p:par>
                                <p:cTn id="87" presetID="12" presetClass="entr" presetSubtype="8"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additive="base">
                                        <p:cTn id="89" dur="500"/>
                                        <p:tgtEl>
                                          <p:spTgt spid="41"/>
                                        </p:tgtEl>
                                        <p:attrNameLst>
                                          <p:attrName>ppt_x</p:attrName>
                                        </p:attrNameLst>
                                      </p:cBhvr>
                                      <p:tavLst>
                                        <p:tav tm="0">
                                          <p:val>
                                            <p:strVal val="#ppt_x-#ppt_w*1.125000"/>
                                          </p:val>
                                        </p:tav>
                                        <p:tav tm="100000">
                                          <p:val>
                                            <p:strVal val="#ppt_x"/>
                                          </p:val>
                                        </p:tav>
                                      </p:tavLst>
                                    </p:anim>
                                    <p:animEffect transition="in" filter="wipe(right)">
                                      <p:cBhvr>
                                        <p:cTn id="90" dur="500"/>
                                        <p:tgtEl>
                                          <p:spTgt spid="41"/>
                                        </p:tgtEl>
                                      </p:cBhvr>
                                    </p:animEffect>
                                  </p:childTnLst>
                                </p:cTn>
                              </p:par>
                            </p:childTnLst>
                          </p:cTn>
                        </p:par>
                        <p:par>
                          <p:cTn id="91" fill="hold">
                            <p:stCondLst>
                              <p:cond delay="7500"/>
                            </p:stCondLst>
                            <p:childTnLst>
                              <p:par>
                                <p:cTn id="92" presetID="22" presetClass="entr" presetSubtype="4"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down)">
                                      <p:cBhvr>
                                        <p:cTn id="94" dur="500"/>
                                        <p:tgtEl>
                                          <p:spTgt spid="21"/>
                                        </p:tgtEl>
                                      </p:cBhvr>
                                    </p:animEffect>
                                  </p:childTnLst>
                                </p:cTn>
                              </p:par>
                            </p:childTnLst>
                          </p:cTn>
                        </p:par>
                        <p:par>
                          <p:cTn id="95" fill="hold">
                            <p:stCondLst>
                              <p:cond delay="8000"/>
                            </p:stCondLst>
                            <p:childTnLst>
                              <p:par>
                                <p:cTn id="96" presetID="22" presetClass="entr" presetSubtype="4"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wipe(down)">
                                      <p:cBhvr>
                                        <p:cTn id="98" dur="250"/>
                                        <p:tgtEl>
                                          <p:spTgt spid="20"/>
                                        </p:tgtEl>
                                      </p:cBhvr>
                                    </p:animEffect>
                                  </p:childTnLst>
                                </p:cTn>
                              </p:par>
                            </p:childTnLst>
                          </p:cTn>
                        </p:par>
                        <p:par>
                          <p:cTn id="99" fill="hold">
                            <p:stCondLst>
                              <p:cond delay="8250"/>
                            </p:stCondLst>
                            <p:childTnLst>
                              <p:par>
                                <p:cTn id="100" presetID="22" presetClass="entr" presetSubtype="4"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wipe(down)">
                                      <p:cBhvr>
                                        <p:cTn id="102" dur="250"/>
                                        <p:tgtEl>
                                          <p:spTgt spid="22"/>
                                        </p:tgtEl>
                                      </p:cBhvr>
                                    </p:animEffect>
                                  </p:childTnLst>
                                </p:cTn>
                              </p:par>
                            </p:childTnLst>
                          </p:cTn>
                        </p:par>
                        <p:par>
                          <p:cTn id="103" fill="hold">
                            <p:stCondLst>
                              <p:cond delay="8500"/>
                            </p:stCondLst>
                            <p:childTnLst>
                              <p:par>
                                <p:cTn id="104" presetID="22" presetClass="entr" presetSubtype="4"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down)">
                                      <p:cBhvr>
                                        <p:cTn id="106" dur="250"/>
                                        <p:tgtEl>
                                          <p:spTgt spid="23"/>
                                        </p:tgtEl>
                                      </p:cBhvr>
                                    </p:animEffect>
                                  </p:childTnLst>
                                </p:cTn>
                              </p:par>
                            </p:childTnLst>
                          </p:cTn>
                        </p:par>
                        <p:par>
                          <p:cTn id="107" fill="hold">
                            <p:stCondLst>
                              <p:cond delay="8750"/>
                            </p:stCondLst>
                            <p:childTnLst>
                              <p:par>
                                <p:cTn id="108" presetID="22" presetClass="entr" presetSubtype="4" fill="hold" grpId="0" nodeType="after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wipe(down)">
                                      <p:cBhvr>
                                        <p:cTn id="110" dur="250"/>
                                        <p:tgtEl>
                                          <p:spTgt spid="24"/>
                                        </p:tgtEl>
                                      </p:cBhvr>
                                    </p:animEffect>
                                  </p:childTnLst>
                                </p:cTn>
                              </p:par>
                            </p:childTnLst>
                          </p:cTn>
                        </p:par>
                        <p:par>
                          <p:cTn id="111" fill="hold">
                            <p:stCondLst>
                              <p:cond delay="9000"/>
                            </p:stCondLst>
                            <p:childTnLst>
                              <p:par>
                                <p:cTn id="112" presetID="22" presetClass="entr" presetSubtype="4" fill="hold" grpId="0" nodeType="after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wipe(down)">
                                      <p:cBhvr>
                                        <p:cTn id="114" dur="250"/>
                                        <p:tgtEl>
                                          <p:spTgt spid="25"/>
                                        </p:tgtEl>
                                      </p:cBhvr>
                                    </p:animEffect>
                                  </p:childTnLst>
                                </p:cTn>
                              </p:par>
                            </p:childTnLst>
                          </p:cTn>
                        </p:par>
                        <p:par>
                          <p:cTn id="115" fill="hold">
                            <p:stCondLst>
                              <p:cond delay="9250"/>
                            </p:stCondLst>
                            <p:childTnLst>
                              <p:par>
                                <p:cTn id="116" presetID="22" presetClass="entr" presetSubtype="4"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wipe(down)">
                                      <p:cBhvr>
                                        <p:cTn id="118" dur="250"/>
                                        <p:tgtEl>
                                          <p:spTgt spid="26"/>
                                        </p:tgtEl>
                                      </p:cBhvr>
                                    </p:animEffect>
                                  </p:childTnLst>
                                </p:cTn>
                              </p:par>
                            </p:childTnLst>
                          </p:cTn>
                        </p:par>
                        <p:par>
                          <p:cTn id="119" fill="hold">
                            <p:stCondLst>
                              <p:cond delay="9500"/>
                            </p:stCondLst>
                            <p:childTnLst>
                              <p:par>
                                <p:cTn id="120" presetID="14" presetClass="entr" presetSubtype="10"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randombar(horizontal)">
                                      <p:cBhvr>
                                        <p:cTn id="122" dur="500"/>
                                        <p:tgtEl>
                                          <p:spTgt spid="30"/>
                                        </p:tgtEl>
                                      </p:cBhvr>
                                    </p:animEffect>
                                  </p:childTnLst>
                                </p:cTn>
                              </p:par>
                            </p:childTnLst>
                          </p:cTn>
                        </p:par>
                        <p:par>
                          <p:cTn id="123" fill="hold">
                            <p:stCondLst>
                              <p:cond delay="10000"/>
                            </p:stCondLst>
                            <p:childTnLst>
                              <p:par>
                                <p:cTn id="124" presetID="12" presetClass="entr" presetSubtype="1"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down)">
                                      <p:cBhvr>
                                        <p:cTn id="127" dur="500"/>
                                        <p:tgtEl>
                                          <p:spTgt spid="32"/>
                                        </p:tgtEl>
                                      </p:cBhvr>
                                    </p:animEffect>
                                  </p:childTnLst>
                                </p:cTn>
                              </p:par>
                            </p:childTnLst>
                          </p:cTn>
                        </p:par>
                        <p:par>
                          <p:cTn id="128" fill="hold">
                            <p:stCondLst>
                              <p:cond delay="10500"/>
                            </p:stCondLst>
                            <p:childTnLst>
                              <p:par>
                                <p:cTn id="129" presetID="12" presetClass="entr" presetSubtype="1" fill="hold" grpId="0" nodeType="afterEffect">
                                  <p:stCondLst>
                                    <p:cond delay="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p:tgtEl>
                                          <p:spTgt spid="31"/>
                                        </p:tgtEl>
                                        <p:attrNameLst>
                                          <p:attrName>ppt_y</p:attrName>
                                        </p:attrNameLst>
                                      </p:cBhvr>
                                      <p:tavLst>
                                        <p:tav tm="0">
                                          <p:val>
                                            <p:strVal val="#ppt_y-#ppt_h*1.125000"/>
                                          </p:val>
                                        </p:tav>
                                        <p:tav tm="100000">
                                          <p:val>
                                            <p:strVal val="#ppt_y"/>
                                          </p:val>
                                        </p:tav>
                                      </p:tavLst>
                                    </p:anim>
                                    <p:animEffect transition="in" filter="wipe(down)">
                                      <p:cBhvr>
                                        <p:cTn id="132" dur="500"/>
                                        <p:tgtEl>
                                          <p:spTgt spid="31"/>
                                        </p:tgtEl>
                                      </p:cBhvr>
                                    </p:animEffect>
                                  </p:childTnLst>
                                </p:cTn>
                              </p:par>
                            </p:childTnLst>
                          </p:cTn>
                        </p:par>
                        <p:par>
                          <p:cTn id="133" fill="hold">
                            <p:stCondLst>
                              <p:cond delay="11000"/>
                            </p:stCondLst>
                            <p:childTnLst>
                              <p:par>
                                <p:cTn id="134" presetID="12" presetClass="entr" presetSubtype="1" fill="hold" grpId="0" nodeType="afterEffect">
                                  <p:stCondLst>
                                    <p:cond delay="0"/>
                                  </p:stCondLst>
                                  <p:childTnLst>
                                    <p:set>
                                      <p:cBhvr>
                                        <p:cTn id="135" dur="1" fill="hold">
                                          <p:stCondLst>
                                            <p:cond delay="0"/>
                                          </p:stCondLst>
                                        </p:cTn>
                                        <p:tgtEl>
                                          <p:spTgt spid="34"/>
                                        </p:tgtEl>
                                        <p:attrNameLst>
                                          <p:attrName>style.visibility</p:attrName>
                                        </p:attrNameLst>
                                      </p:cBhvr>
                                      <p:to>
                                        <p:strVal val="visible"/>
                                      </p:to>
                                    </p:set>
                                    <p:anim calcmode="lin" valueType="num">
                                      <p:cBhvr additive="base">
                                        <p:cTn id="136" dur="500"/>
                                        <p:tgtEl>
                                          <p:spTgt spid="34"/>
                                        </p:tgtEl>
                                        <p:attrNameLst>
                                          <p:attrName>ppt_y</p:attrName>
                                        </p:attrNameLst>
                                      </p:cBhvr>
                                      <p:tavLst>
                                        <p:tav tm="0">
                                          <p:val>
                                            <p:strVal val="#ppt_y-#ppt_h*1.125000"/>
                                          </p:val>
                                        </p:tav>
                                        <p:tav tm="100000">
                                          <p:val>
                                            <p:strVal val="#ppt_y"/>
                                          </p:val>
                                        </p:tav>
                                      </p:tavLst>
                                    </p:anim>
                                    <p:animEffect transition="in" filter="wipe(down)">
                                      <p:cBhvr>
                                        <p:cTn id="137" dur="500"/>
                                        <p:tgtEl>
                                          <p:spTgt spid="34"/>
                                        </p:tgtEl>
                                      </p:cBhvr>
                                    </p:animEffect>
                                  </p:childTnLst>
                                </p:cTn>
                              </p:par>
                            </p:childTnLst>
                          </p:cTn>
                        </p:par>
                        <p:par>
                          <p:cTn id="138" fill="hold">
                            <p:stCondLst>
                              <p:cond delay="11500"/>
                            </p:stCondLst>
                            <p:childTnLst>
                              <p:par>
                                <p:cTn id="139" presetID="12" presetClass="entr" presetSubtype="1"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additive="base">
                                        <p:cTn id="141" dur="500"/>
                                        <p:tgtEl>
                                          <p:spTgt spid="33"/>
                                        </p:tgtEl>
                                        <p:attrNameLst>
                                          <p:attrName>ppt_y</p:attrName>
                                        </p:attrNameLst>
                                      </p:cBhvr>
                                      <p:tavLst>
                                        <p:tav tm="0">
                                          <p:val>
                                            <p:strVal val="#ppt_y-#ppt_h*1.125000"/>
                                          </p:val>
                                        </p:tav>
                                        <p:tav tm="100000">
                                          <p:val>
                                            <p:strVal val="#ppt_y"/>
                                          </p:val>
                                        </p:tav>
                                      </p:tavLst>
                                    </p:anim>
                                    <p:animEffect transition="in" filter="wipe(down)">
                                      <p:cBhvr>
                                        <p:cTn id="142" dur="500"/>
                                        <p:tgtEl>
                                          <p:spTgt spid="33"/>
                                        </p:tgtEl>
                                      </p:cBhvr>
                                    </p:animEffect>
                                  </p:childTnLst>
                                </p:cTn>
                              </p:par>
                            </p:childTnLst>
                          </p:cTn>
                        </p:par>
                        <p:par>
                          <p:cTn id="143" fill="hold">
                            <p:stCondLst>
                              <p:cond delay="12000"/>
                            </p:stCondLst>
                            <p:childTnLst>
                              <p:par>
                                <p:cTn id="144" presetID="12" presetClass="entr" presetSubtype="1" fill="hold" grpId="0" nodeType="afterEffect">
                                  <p:stCondLst>
                                    <p:cond delay="0"/>
                                  </p:stCondLst>
                                  <p:childTnLst>
                                    <p:set>
                                      <p:cBhvr>
                                        <p:cTn id="145" dur="1" fill="hold">
                                          <p:stCondLst>
                                            <p:cond delay="0"/>
                                          </p:stCondLst>
                                        </p:cTn>
                                        <p:tgtEl>
                                          <p:spTgt spid="36"/>
                                        </p:tgtEl>
                                        <p:attrNameLst>
                                          <p:attrName>style.visibility</p:attrName>
                                        </p:attrNameLst>
                                      </p:cBhvr>
                                      <p:to>
                                        <p:strVal val="visible"/>
                                      </p:to>
                                    </p:set>
                                    <p:anim calcmode="lin" valueType="num">
                                      <p:cBhvr additive="base">
                                        <p:cTn id="146" dur="500"/>
                                        <p:tgtEl>
                                          <p:spTgt spid="36"/>
                                        </p:tgtEl>
                                        <p:attrNameLst>
                                          <p:attrName>ppt_y</p:attrName>
                                        </p:attrNameLst>
                                      </p:cBhvr>
                                      <p:tavLst>
                                        <p:tav tm="0">
                                          <p:val>
                                            <p:strVal val="#ppt_y-#ppt_h*1.125000"/>
                                          </p:val>
                                        </p:tav>
                                        <p:tav tm="100000">
                                          <p:val>
                                            <p:strVal val="#ppt_y"/>
                                          </p:val>
                                        </p:tav>
                                      </p:tavLst>
                                    </p:anim>
                                    <p:animEffect transition="in" filter="wipe(down)">
                                      <p:cBhvr>
                                        <p:cTn id="147" dur="500"/>
                                        <p:tgtEl>
                                          <p:spTgt spid="36"/>
                                        </p:tgtEl>
                                      </p:cBhvr>
                                    </p:animEffect>
                                  </p:childTnLst>
                                </p:cTn>
                              </p:par>
                            </p:childTnLst>
                          </p:cTn>
                        </p:par>
                        <p:par>
                          <p:cTn id="148" fill="hold">
                            <p:stCondLst>
                              <p:cond delay="12500"/>
                            </p:stCondLst>
                            <p:childTnLst>
                              <p:par>
                                <p:cTn id="149" presetID="12" presetClass="entr" presetSubtype="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 calcmode="lin" valueType="num">
                                      <p:cBhvr additive="base">
                                        <p:cTn id="151" dur="500"/>
                                        <p:tgtEl>
                                          <p:spTgt spid="35"/>
                                        </p:tgtEl>
                                        <p:attrNameLst>
                                          <p:attrName>ppt_y</p:attrName>
                                        </p:attrNameLst>
                                      </p:cBhvr>
                                      <p:tavLst>
                                        <p:tav tm="0">
                                          <p:val>
                                            <p:strVal val="#ppt_y-#ppt_h*1.125000"/>
                                          </p:val>
                                        </p:tav>
                                        <p:tav tm="100000">
                                          <p:val>
                                            <p:strVal val="#ppt_y"/>
                                          </p:val>
                                        </p:tav>
                                      </p:tavLst>
                                    </p:anim>
                                    <p:animEffect transition="in" filter="wipe(down)">
                                      <p:cBhvr>
                                        <p:cTn id="152" dur="500"/>
                                        <p:tgtEl>
                                          <p:spTgt spid="35"/>
                                        </p:tgtEl>
                                      </p:cBhvr>
                                    </p:animEffect>
                                  </p:childTnLst>
                                </p:cTn>
                              </p:par>
                            </p:childTnLst>
                          </p:cTn>
                        </p:par>
                        <p:par>
                          <p:cTn id="153" fill="hold">
                            <p:stCondLst>
                              <p:cond delay="13000"/>
                            </p:stCondLst>
                            <p:childTnLst>
                              <p:par>
                                <p:cTn id="154" presetID="12" presetClass="entr" presetSubtype="1" fill="hold" grpId="0" nodeType="afterEffect">
                                  <p:stCondLst>
                                    <p:cond delay="0"/>
                                  </p:stCondLst>
                                  <p:childTnLst>
                                    <p:set>
                                      <p:cBhvr>
                                        <p:cTn id="155" dur="1" fill="hold">
                                          <p:stCondLst>
                                            <p:cond delay="0"/>
                                          </p:stCondLst>
                                        </p:cTn>
                                        <p:tgtEl>
                                          <p:spTgt spid="38"/>
                                        </p:tgtEl>
                                        <p:attrNameLst>
                                          <p:attrName>style.visibility</p:attrName>
                                        </p:attrNameLst>
                                      </p:cBhvr>
                                      <p:to>
                                        <p:strVal val="visible"/>
                                      </p:to>
                                    </p:set>
                                    <p:anim calcmode="lin" valueType="num">
                                      <p:cBhvr additive="base">
                                        <p:cTn id="156" dur="500"/>
                                        <p:tgtEl>
                                          <p:spTgt spid="38"/>
                                        </p:tgtEl>
                                        <p:attrNameLst>
                                          <p:attrName>ppt_y</p:attrName>
                                        </p:attrNameLst>
                                      </p:cBhvr>
                                      <p:tavLst>
                                        <p:tav tm="0">
                                          <p:val>
                                            <p:strVal val="#ppt_y-#ppt_h*1.125000"/>
                                          </p:val>
                                        </p:tav>
                                        <p:tav tm="100000">
                                          <p:val>
                                            <p:strVal val="#ppt_y"/>
                                          </p:val>
                                        </p:tav>
                                      </p:tavLst>
                                    </p:anim>
                                    <p:animEffect transition="in" filter="wipe(down)">
                                      <p:cBhvr>
                                        <p:cTn id="157" dur="500"/>
                                        <p:tgtEl>
                                          <p:spTgt spid="38"/>
                                        </p:tgtEl>
                                      </p:cBhvr>
                                    </p:animEffect>
                                  </p:childTnLst>
                                </p:cTn>
                              </p:par>
                            </p:childTnLst>
                          </p:cTn>
                        </p:par>
                        <p:par>
                          <p:cTn id="158" fill="hold">
                            <p:stCondLst>
                              <p:cond delay="13500"/>
                            </p:stCondLst>
                            <p:childTnLst>
                              <p:par>
                                <p:cTn id="159" presetID="12" presetClass="entr" presetSubtype="1"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 calcmode="lin" valueType="num">
                                      <p:cBhvr additive="base">
                                        <p:cTn id="161" dur="500"/>
                                        <p:tgtEl>
                                          <p:spTgt spid="37"/>
                                        </p:tgtEl>
                                        <p:attrNameLst>
                                          <p:attrName>ppt_y</p:attrName>
                                        </p:attrNameLst>
                                      </p:cBhvr>
                                      <p:tavLst>
                                        <p:tav tm="0">
                                          <p:val>
                                            <p:strVal val="#ppt_y-#ppt_h*1.125000"/>
                                          </p:val>
                                        </p:tav>
                                        <p:tav tm="100000">
                                          <p:val>
                                            <p:strVal val="#ppt_y"/>
                                          </p:val>
                                        </p:tav>
                                      </p:tavLst>
                                    </p:anim>
                                    <p:animEffect transition="in" filter="wipe(down)">
                                      <p:cBhvr>
                                        <p:cTn id="1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57297" y="2735056"/>
            <a:ext cx="2263333" cy="1762538"/>
            <a:chOff x="755576" y="1443081"/>
            <a:chExt cx="916502" cy="2385975"/>
          </a:xfrm>
        </p:grpSpPr>
        <p:sp>
          <p:nvSpPr>
            <p:cNvPr id="6" name="Rectangle 9"/>
            <p:cNvSpPr/>
            <p:nvPr/>
          </p:nvSpPr>
          <p:spPr>
            <a:xfrm>
              <a:off x="7555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 name="Rectangle 61"/>
            <p:cNvSpPr/>
            <p:nvPr/>
          </p:nvSpPr>
          <p:spPr>
            <a:xfrm>
              <a:off x="7555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 name="Rectangle 63"/>
            <p:cNvSpPr/>
            <p:nvPr/>
          </p:nvSpPr>
          <p:spPr>
            <a:xfrm>
              <a:off x="755576"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 name="Rectangle 64"/>
            <p:cNvSpPr/>
            <p:nvPr/>
          </p:nvSpPr>
          <p:spPr>
            <a:xfrm>
              <a:off x="755576"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 name="Rectangle 65"/>
            <p:cNvSpPr/>
            <p:nvPr/>
          </p:nvSpPr>
          <p:spPr>
            <a:xfrm>
              <a:off x="755576"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 name="Rectangle 66"/>
            <p:cNvSpPr/>
            <p:nvPr/>
          </p:nvSpPr>
          <p:spPr>
            <a:xfrm>
              <a:off x="755576" y="26784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 name="Rectangle 69"/>
            <p:cNvSpPr/>
            <p:nvPr/>
          </p:nvSpPr>
          <p:spPr>
            <a:xfrm>
              <a:off x="755576" y="292553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 name="Rectangle 70"/>
            <p:cNvSpPr/>
            <p:nvPr/>
          </p:nvSpPr>
          <p:spPr>
            <a:xfrm>
              <a:off x="755576" y="317260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 name="Rectangle 71"/>
            <p:cNvSpPr/>
            <p:nvPr/>
          </p:nvSpPr>
          <p:spPr>
            <a:xfrm>
              <a:off x="755576" y="341968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 name="Rectangle 72"/>
            <p:cNvSpPr/>
            <p:nvPr/>
          </p:nvSpPr>
          <p:spPr>
            <a:xfrm>
              <a:off x="755576" y="3666754"/>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 name="Rectangle 83"/>
            <p:cNvSpPr/>
            <p:nvPr/>
          </p:nvSpPr>
          <p:spPr>
            <a:xfrm>
              <a:off x="1005720"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7" name="Rectangle 84"/>
            <p:cNvSpPr/>
            <p:nvPr/>
          </p:nvSpPr>
          <p:spPr>
            <a:xfrm>
              <a:off x="1005720"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8" name="Rectangle 85"/>
            <p:cNvSpPr/>
            <p:nvPr/>
          </p:nvSpPr>
          <p:spPr>
            <a:xfrm>
              <a:off x="1005720"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9" name="Rectangle 86"/>
            <p:cNvSpPr/>
            <p:nvPr/>
          </p:nvSpPr>
          <p:spPr>
            <a:xfrm>
              <a:off x="1005720" y="21843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0" name="Rectangle 87"/>
            <p:cNvSpPr/>
            <p:nvPr/>
          </p:nvSpPr>
          <p:spPr>
            <a:xfrm>
              <a:off x="1005720" y="24313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1" name="Rectangle 88"/>
            <p:cNvSpPr/>
            <p:nvPr/>
          </p:nvSpPr>
          <p:spPr>
            <a:xfrm>
              <a:off x="1005720" y="267845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2" name="Rectangle 89"/>
            <p:cNvSpPr/>
            <p:nvPr/>
          </p:nvSpPr>
          <p:spPr>
            <a:xfrm>
              <a:off x="1005720" y="292553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3" name="Rectangle 90"/>
            <p:cNvSpPr/>
            <p:nvPr/>
          </p:nvSpPr>
          <p:spPr>
            <a:xfrm>
              <a:off x="1005720" y="31726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4" name="Rectangle 91"/>
            <p:cNvSpPr/>
            <p:nvPr/>
          </p:nvSpPr>
          <p:spPr>
            <a:xfrm>
              <a:off x="1005720" y="34196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5" name="Rectangle 92"/>
            <p:cNvSpPr/>
            <p:nvPr/>
          </p:nvSpPr>
          <p:spPr>
            <a:xfrm>
              <a:off x="1005720" y="3666754"/>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6" name="Rectangle 93"/>
            <p:cNvSpPr/>
            <p:nvPr/>
          </p:nvSpPr>
          <p:spPr>
            <a:xfrm>
              <a:off x="1259632" y="14430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7" name="Rectangle 94"/>
            <p:cNvSpPr/>
            <p:nvPr/>
          </p:nvSpPr>
          <p:spPr>
            <a:xfrm>
              <a:off x="1259632" y="16901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8" name="Rectangle 95"/>
            <p:cNvSpPr/>
            <p:nvPr/>
          </p:nvSpPr>
          <p:spPr>
            <a:xfrm>
              <a:off x="1259632" y="19372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29" name="Rectangle 96"/>
            <p:cNvSpPr/>
            <p:nvPr/>
          </p:nvSpPr>
          <p:spPr>
            <a:xfrm>
              <a:off x="1259632" y="21843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0" name="Rectangle 97"/>
            <p:cNvSpPr/>
            <p:nvPr/>
          </p:nvSpPr>
          <p:spPr>
            <a:xfrm>
              <a:off x="1259632" y="24313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1" name="Rectangle 98"/>
            <p:cNvSpPr/>
            <p:nvPr/>
          </p:nvSpPr>
          <p:spPr>
            <a:xfrm>
              <a:off x="1259632" y="26784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2" name="Rectangle 99"/>
            <p:cNvSpPr/>
            <p:nvPr/>
          </p:nvSpPr>
          <p:spPr>
            <a:xfrm>
              <a:off x="1259632" y="29255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3" name="Rectangle 100"/>
            <p:cNvSpPr/>
            <p:nvPr/>
          </p:nvSpPr>
          <p:spPr>
            <a:xfrm>
              <a:off x="1259632" y="31726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4" name="Rectangle 101"/>
            <p:cNvSpPr/>
            <p:nvPr/>
          </p:nvSpPr>
          <p:spPr>
            <a:xfrm>
              <a:off x="1259632" y="34196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5" name="Rectangle 102"/>
            <p:cNvSpPr/>
            <p:nvPr/>
          </p:nvSpPr>
          <p:spPr>
            <a:xfrm>
              <a:off x="1259632" y="3666754"/>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6" name="Rectangle 103"/>
            <p:cNvSpPr/>
            <p:nvPr/>
          </p:nvSpPr>
          <p:spPr>
            <a:xfrm>
              <a:off x="15097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7" name="Rectangle 104"/>
            <p:cNvSpPr/>
            <p:nvPr/>
          </p:nvSpPr>
          <p:spPr>
            <a:xfrm>
              <a:off x="15097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8" name="Rectangle 105"/>
            <p:cNvSpPr/>
            <p:nvPr/>
          </p:nvSpPr>
          <p:spPr>
            <a:xfrm>
              <a:off x="1509776"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39" name="Rectangle 106"/>
            <p:cNvSpPr/>
            <p:nvPr/>
          </p:nvSpPr>
          <p:spPr>
            <a:xfrm>
              <a:off x="1509776"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0" name="Rectangle 107"/>
            <p:cNvSpPr/>
            <p:nvPr/>
          </p:nvSpPr>
          <p:spPr>
            <a:xfrm>
              <a:off x="1509776"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1" name="Rectangle 108"/>
            <p:cNvSpPr/>
            <p:nvPr/>
          </p:nvSpPr>
          <p:spPr>
            <a:xfrm>
              <a:off x="1509776" y="26784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2" name="Rectangle 109"/>
            <p:cNvSpPr/>
            <p:nvPr/>
          </p:nvSpPr>
          <p:spPr>
            <a:xfrm>
              <a:off x="1509776" y="29255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3" name="Rectangle 110"/>
            <p:cNvSpPr/>
            <p:nvPr/>
          </p:nvSpPr>
          <p:spPr>
            <a:xfrm>
              <a:off x="1509776" y="31726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4" name="Rectangle 111"/>
            <p:cNvSpPr/>
            <p:nvPr/>
          </p:nvSpPr>
          <p:spPr>
            <a:xfrm>
              <a:off x="1509776" y="34196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5" name="Rectangle 112"/>
            <p:cNvSpPr/>
            <p:nvPr/>
          </p:nvSpPr>
          <p:spPr>
            <a:xfrm>
              <a:off x="1509776" y="3666754"/>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grpSp>
      <p:grpSp>
        <p:nvGrpSpPr>
          <p:cNvPr id="46" name="Group 45"/>
          <p:cNvGrpSpPr/>
          <p:nvPr/>
        </p:nvGrpSpPr>
        <p:grpSpPr>
          <a:xfrm>
            <a:off x="3883199" y="2735056"/>
            <a:ext cx="2263333" cy="1762538"/>
            <a:chOff x="755576" y="1443081"/>
            <a:chExt cx="916502" cy="2385975"/>
          </a:xfrm>
        </p:grpSpPr>
        <p:sp>
          <p:nvSpPr>
            <p:cNvPr id="47" name="Rectangle 123"/>
            <p:cNvSpPr/>
            <p:nvPr/>
          </p:nvSpPr>
          <p:spPr>
            <a:xfrm>
              <a:off x="7555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8" name="Rectangle 124"/>
            <p:cNvSpPr/>
            <p:nvPr/>
          </p:nvSpPr>
          <p:spPr>
            <a:xfrm>
              <a:off x="7555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49" name="Rectangle 125"/>
            <p:cNvSpPr/>
            <p:nvPr/>
          </p:nvSpPr>
          <p:spPr>
            <a:xfrm>
              <a:off x="755576"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0" name="Rectangle 126"/>
            <p:cNvSpPr/>
            <p:nvPr/>
          </p:nvSpPr>
          <p:spPr>
            <a:xfrm>
              <a:off x="755576"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1" name="Rectangle 127"/>
            <p:cNvSpPr/>
            <p:nvPr/>
          </p:nvSpPr>
          <p:spPr>
            <a:xfrm>
              <a:off x="755576"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2" name="Rectangle 128"/>
            <p:cNvSpPr/>
            <p:nvPr/>
          </p:nvSpPr>
          <p:spPr>
            <a:xfrm>
              <a:off x="755576" y="26784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3" name="Rectangle 129"/>
            <p:cNvSpPr/>
            <p:nvPr/>
          </p:nvSpPr>
          <p:spPr>
            <a:xfrm>
              <a:off x="755576" y="29255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4" name="Rectangle 130"/>
            <p:cNvSpPr/>
            <p:nvPr/>
          </p:nvSpPr>
          <p:spPr>
            <a:xfrm>
              <a:off x="755576" y="31726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5" name="Rectangle 131"/>
            <p:cNvSpPr/>
            <p:nvPr/>
          </p:nvSpPr>
          <p:spPr>
            <a:xfrm>
              <a:off x="755576" y="341968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6" name="Rectangle 132"/>
            <p:cNvSpPr/>
            <p:nvPr/>
          </p:nvSpPr>
          <p:spPr>
            <a:xfrm>
              <a:off x="755576" y="3666754"/>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7" name="Rectangle 133"/>
            <p:cNvSpPr/>
            <p:nvPr/>
          </p:nvSpPr>
          <p:spPr>
            <a:xfrm>
              <a:off x="1005720"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8" name="Rectangle 134"/>
            <p:cNvSpPr/>
            <p:nvPr/>
          </p:nvSpPr>
          <p:spPr>
            <a:xfrm>
              <a:off x="1005720"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59" name="Rectangle 135"/>
            <p:cNvSpPr/>
            <p:nvPr/>
          </p:nvSpPr>
          <p:spPr>
            <a:xfrm>
              <a:off x="1005720"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0" name="Rectangle 136"/>
            <p:cNvSpPr/>
            <p:nvPr/>
          </p:nvSpPr>
          <p:spPr>
            <a:xfrm>
              <a:off x="1005720"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1" name="Rectangle 137"/>
            <p:cNvSpPr/>
            <p:nvPr/>
          </p:nvSpPr>
          <p:spPr>
            <a:xfrm>
              <a:off x="1005720" y="24313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2" name="Rectangle 138"/>
            <p:cNvSpPr/>
            <p:nvPr/>
          </p:nvSpPr>
          <p:spPr>
            <a:xfrm>
              <a:off x="1005720" y="267845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3" name="Rectangle 139"/>
            <p:cNvSpPr/>
            <p:nvPr/>
          </p:nvSpPr>
          <p:spPr>
            <a:xfrm>
              <a:off x="1005720" y="292553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4" name="Rectangle 140"/>
            <p:cNvSpPr/>
            <p:nvPr/>
          </p:nvSpPr>
          <p:spPr>
            <a:xfrm>
              <a:off x="1005720" y="31726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5" name="Rectangle 141"/>
            <p:cNvSpPr/>
            <p:nvPr/>
          </p:nvSpPr>
          <p:spPr>
            <a:xfrm>
              <a:off x="1005720" y="34196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6" name="Rectangle 142"/>
            <p:cNvSpPr/>
            <p:nvPr/>
          </p:nvSpPr>
          <p:spPr>
            <a:xfrm>
              <a:off x="1005720" y="3666754"/>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7" name="Rectangle 143"/>
            <p:cNvSpPr/>
            <p:nvPr/>
          </p:nvSpPr>
          <p:spPr>
            <a:xfrm>
              <a:off x="1259632"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8" name="Rectangle 144"/>
            <p:cNvSpPr/>
            <p:nvPr/>
          </p:nvSpPr>
          <p:spPr>
            <a:xfrm>
              <a:off x="1259632"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69" name="Rectangle 145"/>
            <p:cNvSpPr/>
            <p:nvPr/>
          </p:nvSpPr>
          <p:spPr>
            <a:xfrm>
              <a:off x="1259632"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0" name="Rectangle 160"/>
            <p:cNvSpPr/>
            <p:nvPr/>
          </p:nvSpPr>
          <p:spPr>
            <a:xfrm>
              <a:off x="1259632"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1" name="Rectangle 161"/>
            <p:cNvSpPr/>
            <p:nvPr/>
          </p:nvSpPr>
          <p:spPr>
            <a:xfrm>
              <a:off x="1259632"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2" name="Rectangle 172"/>
            <p:cNvSpPr/>
            <p:nvPr/>
          </p:nvSpPr>
          <p:spPr>
            <a:xfrm>
              <a:off x="1259632" y="26784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3" name="Rectangle 173"/>
            <p:cNvSpPr/>
            <p:nvPr/>
          </p:nvSpPr>
          <p:spPr>
            <a:xfrm>
              <a:off x="1259632" y="29255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4" name="Rectangle 174"/>
            <p:cNvSpPr/>
            <p:nvPr/>
          </p:nvSpPr>
          <p:spPr>
            <a:xfrm>
              <a:off x="1259632" y="31726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5" name="Rectangle 175"/>
            <p:cNvSpPr/>
            <p:nvPr/>
          </p:nvSpPr>
          <p:spPr>
            <a:xfrm>
              <a:off x="1259632" y="34196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6" name="Rectangle 176"/>
            <p:cNvSpPr/>
            <p:nvPr/>
          </p:nvSpPr>
          <p:spPr>
            <a:xfrm>
              <a:off x="1259632" y="3666754"/>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7" name="Rectangle 177"/>
            <p:cNvSpPr/>
            <p:nvPr/>
          </p:nvSpPr>
          <p:spPr>
            <a:xfrm>
              <a:off x="15097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8" name="Rectangle 178"/>
            <p:cNvSpPr/>
            <p:nvPr/>
          </p:nvSpPr>
          <p:spPr>
            <a:xfrm>
              <a:off x="1509776" y="16901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79" name="Rectangle 179"/>
            <p:cNvSpPr/>
            <p:nvPr/>
          </p:nvSpPr>
          <p:spPr>
            <a:xfrm>
              <a:off x="1509776" y="19372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0" name="Rectangle 180"/>
            <p:cNvSpPr/>
            <p:nvPr/>
          </p:nvSpPr>
          <p:spPr>
            <a:xfrm>
              <a:off x="1509776" y="21843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1" name="Rectangle 181"/>
            <p:cNvSpPr/>
            <p:nvPr/>
          </p:nvSpPr>
          <p:spPr>
            <a:xfrm>
              <a:off x="1509776" y="24313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2" name="Rectangle 182"/>
            <p:cNvSpPr/>
            <p:nvPr/>
          </p:nvSpPr>
          <p:spPr>
            <a:xfrm>
              <a:off x="1509776" y="26784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3" name="Rectangle 183"/>
            <p:cNvSpPr/>
            <p:nvPr/>
          </p:nvSpPr>
          <p:spPr>
            <a:xfrm>
              <a:off x="1509776" y="29255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4" name="Rectangle 184"/>
            <p:cNvSpPr/>
            <p:nvPr/>
          </p:nvSpPr>
          <p:spPr>
            <a:xfrm>
              <a:off x="1509776" y="31726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5" name="Rectangle 185"/>
            <p:cNvSpPr/>
            <p:nvPr/>
          </p:nvSpPr>
          <p:spPr>
            <a:xfrm>
              <a:off x="1509776" y="34196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6" name="Rectangle 186"/>
            <p:cNvSpPr/>
            <p:nvPr/>
          </p:nvSpPr>
          <p:spPr>
            <a:xfrm>
              <a:off x="1509776" y="3666754"/>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grpSp>
      <p:grpSp>
        <p:nvGrpSpPr>
          <p:cNvPr id="87" name="Group 86"/>
          <p:cNvGrpSpPr/>
          <p:nvPr/>
        </p:nvGrpSpPr>
        <p:grpSpPr>
          <a:xfrm>
            <a:off x="6819614" y="2735056"/>
            <a:ext cx="2263333" cy="1762538"/>
            <a:chOff x="755576" y="1443081"/>
            <a:chExt cx="916502" cy="2385975"/>
          </a:xfrm>
        </p:grpSpPr>
        <p:sp>
          <p:nvSpPr>
            <p:cNvPr id="88" name="Rectangle 193"/>
            <p:cNvSpPr/>
            <p:nvPr/>
          </p:nvSpPr>
          <p:spPr>
            <a:xfrm>
              <a:off x="7555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89" name="Rectangle 194"/>
            <p:cNvSpPr/>
            <p:nvPr/>
          </p:nvSpPr>
          <p:spPr>
            <a:xfrm>
              <a:off x="7555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0" name="Rectangle 195"/>
            <p:cNvSpPr/>
            <p:nvPr/>
          </p:nvSpPr>
          <p:spPr>
            <a:xfrm>
              <a:off x="755576" y="1937231"/>
              <a:ext cx="162302" cy="162302"/>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1" name="Rectangle 196"/>
            <p:cNvSpPr/>
            <p:nvPr/>
          </p:nvSpPr>
          <p:spPr>
            <a:xfrm>
              <a:off x="755576" y="218430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2" name="Rectangle 197"/>
            <p:cNvSpPr/>
            <p:nvPr/>
          </p:nvSpPr>
          <p:spPr>
            <a:xfrm>
              <a:off x="755576" y="243138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3" name="Rectangle 198"/>
            <p:cNvSpPr/>
            <p:nvPr/>
          </p:nvSpPr>
          <p:spPr>
            <a:xfrm>
              <a:off x="755576" y="267845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4" name="Rectangle 199"/>
            <p:cNvSpPr/>
            <p:nvPr/>
          </p:nvSpPr>
          <p:spPr>
            <a:xfrm>
              <a:off x="755576" y="292553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5" name="Rectangle 200"/>
            <p:cNvSpPr/>
            <p:nvPr/>
          </p:nvSpPr>
          <p:spPr>
            <a:xfrm>
              <a:off x="755576" y="317260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6" name="Rectangle 201"/>
            <p:cNvSpPr/>
            <p:nvPr/>
          </p:nvSpPr>
          <p:spPr>
            <a:xfrm>
              <a:off x="755576" y="341968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7" name="Rectangle 202"/>
            <p:cNvSpPr/>
            <p:nvPr/>
          </p:nvSpPr>
          <p:spPr>
            <a:xfrm>
              <a:off x="755576" y="3666754"/>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8" name="Rectangle 203"/>
            <p:cNvSpPr/>
            <p:nvPr/>
          </p:nvSpPr>
          <p:spPr>
            <a:xfrm>
              <a:off x="1005720"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99" name="Rectangle 204"/>
            <p:cNvSpPr/>
            <p:nvPr/>
          </p:nvSpPr>
          <p:spPr>
            <a:xfrm>
              <a:off x="1005720"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0" name="Rectangle 205"/>
            <p:cNvSpPr/>
            <p:nvPr/>
          </p:nvSpPr>
          <p:spPr>
            <a:xfrm>
              <a:off x="1005720"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1" name="Rectangle 206"/>
            <p:cNvSpPr/>
            <p:nvPr/>
          </p:nvSpPr>
          <p:spPr>
            <a:xfrm>
              <a:off x="1005720" y="2184306"/>
              <a:ext cx="162302" cy="162302"/>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2" name="Rectangle 207"/>
            <p:cNvSpPr/>
            <p:nvPr/>
          </p:nvSpPr>
          <p:spPr>
            <a:xfrm>
              <a:off x="1005720" y="2431381"/>
              <a:ext cx="162302" cy="162302"/>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3" name="Rectangle 208"/>
            <p:cNvSpPr/>
            <p:nvPr/>
          </p:nvSpPr>
          <p:spPr>
            <a:xfrm>
              <a:off x="1005720" y="267845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4" name="Rectangle 209"/>
            <p:cNvSpPr/>
            <p:nvPr/>
          </p:nvSpPr>
          <p:spPr>
            <a:xfrm>
              <a:off x="1005720" y="292553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5" name="Rectangle 210"/>
            <p:cNvSpPr/>
            <p:nvPr/>
          </p:nvSpPr>
          <p:spPr>
            <a:xfrm>
              <a:off x="1005720" y="31726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6" name="Rectangle 211"/>
            <p:cNvSpPr/>
            <p:nvPr/>
          </p:nvSpPr>
          <p:spPr>
            <a:xfrm>
              <a:off x="1005720" y="34196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7" name="Rectangle 212"/>
            <p:cNvSpPr/>
            <p:nvPr/>
          </p:nvSpPr>
          <p:spPr>
            <a:xfrm>
              <a:off x="1005720" y="3666754"/>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8" name="Rectangle 213"/>
            <p:cNvSpPr/>
            <p:nvPr/>
          </p:nvSpPr>
          <p:spPr>
            <a:xfrm>
              <a:off x="1259632"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09" name="Rectangle 214"/>
            <p:cNvSpPr/>
            <p:nvPr/>
          </p:nvSpPr>
          <p:spPr>
            <a:xfrm>
              <a:off x="1259632" y="16901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0" name="Rectangle 215"/>
            <p:cNvSpPr/>
            <p:nvPr/>
          </p:nvSpPr>
          <p:spPr>
            <a:xfrm>
              <a:off x="1259632" y="19372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1" name="Rectangle 216"/>
            <p:cNvSpPr/>
            <p:nvPr/>
          </p:nvSpPr>
          <p:spPr>
            <a:xfrm>
              <a:off x="1259632" y="21843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2" name="Rectangle 217"/>
            <p:cNvSpPr/>
            <p:nvPr/>
          </p:nvSpPr>
          <p:spPr>
            <a:xfrm>
              <a:off x="1259632" y="24313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3" name="Rectangle 218"/>
            <p:cNvSpPr/>
            <p:nvPr/>
          </p:nvSpPr>
          <p:spPr>
            <a:xfrm>
              <a:off x="1259632" y="26784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4" name="Rectangle 219"/>
            <p:cNvSpPr/>
            <p:nvPr/>
          </p:nvSpPr>
          <p:spPr>
            <a:xfrm>
              <a:off x="1259632" y="29255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5" name="Rectangle 220"/>
            <p:cNvSpPr/>
            <p:nvPr/>
          </p:nvSpPr>
          <p:spPr>
            <a:xfrm>
              <a:off x="1259632" y="31726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6" name="Rectangle 221"/>
            <p:cNvSpPr/>
            <p:nvPr/>
          </p:nvSpPr>
          <p:spPr>
            <a:xfrm>
              <a:off x="1259632" y="34196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7" name="Rectangle 222"/>
            <p:cNvSpPr/>
            <p:nvPr/>
          </p:nvSpPr>
          <p:spPr>
            <a:xfrm>
              <a:off x="1259632" y="3666754"/>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8" name="Rectangle 223"/>
            <p:cNvSpPr/>
            <p:nvPr/>
          </p:nvSpPr>
          <p:spPr>
            <a:xfrm>
              <a:off x="1509776" y="14430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19" name="Rectangle 224"/>
            <p:cNvSpPr/>
            <p:nvPr/>
          </p:nvSpPr>
          <p:spPr>
            <a:xfrm>
              <a:off x="1509776" y="16901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0" name="Rectangle 225"/>
            <p:cNvSpPr/>
            <p:nvPr/>
          </p:nvSpPr>
          <p:spPr>
            <a:xfrm>
              <a:off x="1509776" y="19372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1" name="Rectangle 226"/>
            <p:cNvSpPr/>
            <p:nvPr/>
          </p:nvSpPr>
          <p:spPr>
            <a:xfrm>
              <a:off x="1509776" y="21843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2" name="Rectangle 227"/>
            <p:cNvSpPr/>
            <p:nvPr/>
          </p:nvSpPr>
          <p:spPr>
            <a:xfrm>
              <a:off x="1509776" y="24313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3" name="Rectangle 228"/>
            <p:cNvSpPr/>
            <p:nvPr/>
          </p:nvSpPr>
          <p:spPr>
            <a:xfrm>
              <a:off x="1509776" y="26784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4" name="Rectangle 229"/>
            <p:cNvSpPr/>
            <p:nvPr/>
          </p:nvSpPr>
          <p:spPr>
            <a:xfrm>
              <a:off x="1509776" y="29255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5" name="Rectangle 230"/>
            <p:cNvSpPr/>
            <p:nvPr/>
          </p:nvSpPr>
          <p:spPr>
            <a:xfrm>
              <a:off x="1509776" y="31726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6" name="Rectangle 231"/>
            <p:cNvSpPr/>
            <p:nvPr/>
          </p:nvSpPr>
          <p:spPr>
            <a:xfrm>
              <a:off x="1509776" y="34196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27" name="Rectangle 232"/>
            <p:cNvSpPr/>
            <p:nvPr/>
          </p:nvSpPr>
          <p:spPr>
            <a:xfrm>
              <a:off x="1509776" y="3666754"/>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grpSp>
      <p:grpSp>
        <p:nvGrpSpPr>
          <p:cNvPr id="128" name="Group 127"/>
          <p:cNvGrpSpPr/>
          <p:nvPr/>
        </p:nvGrpSpPr>
        <p:grpSpPr>
          <a:xfrm>
            <a:off x="9557908" y="2735056"/>
            <a:ext cx="2263333" cy="1762538"/>
            <a:chOff x="755576" y="1443081"/>
            <a:chExt cx="916502" cy="2385975"/>
          </a:xfrm>
        </p:grpSpPr>
        <p:sp>
          <p:nvSpPr>
            <p:cNvPr id="129" name="Rectangle 9"/>
            <p:cNvSpPr/>
            <p:nvPr/>
          </p:nvSpPr>
          <p:spPr>
            <a:xfrm>
              <a:off x="7555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0" name="Rectangle 61"/>
            <p:cNvSpPr/>
            <p:nvPr/>
          </p:nvSpPr>
          <p:spPr>
            <a:xfrm>
              <a:off x="7555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1" name="Rectangle 63"/>
            <p:cNvSpPr/>
            <p:nvPr/>
          </p:nvSpPr>
          <p:spPr>
            <a:xfrm>
              <a:off x="755576"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2" name="Rectangle 64"/>
            <p:cNvSpPr/>
            <p:nvPr/>
          </p:nvSpPr>
          <p:spPr>
            <a:xfrm>
              <a:off x="755576"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3" name="Rectangle 65"/>
            <p:cNvSpPr/>
            <p:nvPr/>
          </p:nvSpPr>
          <p:spPr>
            <a:xfrm>
              <a:off x="755576"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4" name="Rectangle 66"/>
            <p:cNvSpPr/>
            <p:nvPr/>
          </p:nvSpPr>
          <p:spPr>
            <a:xfrm>
              <a:off x="755576" y="267845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5" name="Rectangle 69"/>
            <p:cNvSpPr/>
            <p:nvPr/>
          </p:nvSpPr>
          <p:spPr>
            <a:xfrm>
              <a:off x="755576" y="292553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6" name="Rectangle 70"/>
            <p:cNvSpPr/>
            <p:nvPr/>
          </p:nvSpPr>
          <p:spPr>
            <a:xfrm>
              <a:off x="755576" y="3172606"/>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7" name="Rectangle 71"/>
            <p:cNvSpPr/>
            <p:nvPr/>
          </p:nvSpPr>
          <p:spPr>
            <a:xfrm>
              <a:off x="755576" y="3419681"/>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8" name="Rectangle 72"/>
            <p:cNvSpPr/>
            <p:nvPr/>
          </p:nvSpPr>
          <p:spPr>
            <a:xfrm>
              <a:off x="755576" y="3666754"/>
              <a:ext cx="162302" cy="16230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39" name="Rectangle 83"/>
            <p:cNvSpPr/>
            <p:nvPr/>
          </p:nvSpPr>
          <p:spPr>
            <a:xfrm>
              <a:off x="1005720"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0" name="Rectangle 84"/>
            <p:cNvSpPr/>
            <p:nvPr/>
          </p:nvSpPr>
          <p:spPr>
            <a:xfrm>
              <a:off x="1005720"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1" name="Rectangle 85"/>
            <p:cNvSpPr/>
            <p:nvPr/>
          </p:nvSpPr>
          <p:spPr>
            <a:xfrm>
              <a:off x="1005720"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2" name="Rectangle 86"/>
            <p:cNvSpPr/>
            <p:nvPr/>
          </p:nvSpPr>
          <p:spPr>
            <a:xfrm>
              <a:off x="1005720" y="21843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3" name="Rectangle 87"/>
            <p:cNvSpPr/>
            <p:nvPr/>
          </p:nvSpPr>
          <p:spPr>
            <a:xfrm>
              <a:off x="1005720" y="24313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4" name="Rectangle 88"/>
            <p:cNvSpPr/>
            <p:nvPr/>
          </p:nvSpPr>
          <p:spPr>
            <a:xfrm>
              <a:off x="1005720" y="267845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5" name="Rectangle 89"/>
            <p:cNvSpPr/>
            <p:nvPr/>
          </p:nvSpPr>
          <p:spPr>
            <a:xfrm>
              <a:off x="1005720" y="292553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6" name="Rectangle 90"/>
            <p:cNvSpPr/>
            <p:nvPr/>
          </p:nvSpPr>
          <p:spPr>
            <a:xfrm>
              <a:off x="1005720" y="3172606"/>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7" name="Rectangle 91"/>
            <p:cNvSpPr/>
            <p:nvPr/>
          </p:nvSpPr>
          <p:spPr>
            <a:xfrm>
              <a:off x="1005720" y="3419681"/>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8" name="Rectangle 92"/>
            <p:cNvSpPr/>
            <p:nvPr/>
          </p:nvSpPr>
          <p:spPr>
            <a:xfrm>
              <a:off x="1005720" y="3666754"/>
              <a:ext cx="162302" cy="16230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49" name="Rectangle 93"/>
            <p:cNvSpPr/>
            <p:nvPr/>
          </p:nvSpPr>
          <p:spPr>
            <a:xfrm>
              <a:off x="1259632"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0" name="Rectangle 94"/>
            <p:cNvSpPr/>
            <p:nvPr/>
          </p:nvSpPr>
          <p:spPr>
            <a:xfrm>
              <a:off x="1259632" y="16901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1" name="Rectangle 95"/>
            <p:cNvSpPr/>
            <p:nvPr/>
          </p:nvSpPr>
          <p:spPr>
            <a:xfrm>
              <a:off x="1259632" y="19372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2" name="Rectangle 96"/>
            <p:cNvSpPr/>
            <p:nvPr/>
          </p:nvSpPr>
          <p:spPr>
            <a:xfrm>
              <a:off x="1259632" y="21843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3" name="Rectangle 97"/>
            <p:cNvSpPr/>
            <p:nvPr/>
          </p:nvSpPr>
          <p:spPr>
            <a:xfrm>
              <a:off x="1259632" y="24313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4" name="Rectangle 98"/>
            <p:cNvSpPr/>
            <p:nvPr/>
          </p:nvSpPr>
          <p:spPr>
            <a:xfrm>
              <a:off x="1259632" y="267845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5" name="Rectangle 99"/>
            <p:cNvSpPr/>
            <p:nvPr/>
          </p:nvSpPr>
          <p:spPr>
            <a:xfrm>
              <a:off x="1259632" y="292553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6" name="Rectangle 100"/>
            <p:cNvSpPr/>
            <p:nvPr/>
          </p:nvSpPr>
          <p:spPr>
            <a:xfrm>
              <a:off x="1259632" y="3172606"/>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7" name="Rectangle 101"/>
            <p:cNvSpPr/>
            <p:nvPr/>
          </p:nvSpPr>
          <p:spPr>
            <a:xfrm>
              <a:off x="1259632" y="3419681"/>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8" name="Rectangle 102"/>
            <p:cNvSpPr/>
            <p:nvPr/>
          </p:nvSpPr>
          <p:spPr>
            <a:xfrm>
              <a:off x="1259632" y="3666754"/>
              <a:ext cx="162302" cy="16230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59" name="Rectangle 103"/>
            <p:cNvSpPr/>
            <p:nvPr/>
          </p:nvSpPr>
          <p:spPr>
            <a:xfrm>
              <a:off x="1509776" y="14430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0" name="Rectangle 104"/>
            <p:cNvSpPr/>
            <p:nvPr/>
          </p:nvSpPr>
          <p:spPr>
            <a:xfrm>
              <a:off x="1509776" y="169015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1" name="Rectangle 105"/>
            <p:cNvSpPr/>
            <p:nvPr/>
          </p:nvSpPr>
          <p:spPr>
            <a:xfrm>
              <a:off x="1509776" y="193723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2" name="Rectangle 106"/>
            <p:cNvSpPr/>
            <p:nvPr/>
          </p:nvSpPr>
          <p:spPr>
            <a:xfrm>
              <a:off x="1509776" y="2184306"/>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3" name="Rectangle 107"/>
            <p:cNvSpPr/>
            <p:nvPr/>
          </p:nvSpPr>
          <p:spPr>
            <a:xfrm>
              <a:off x="1509776" y="2431381"/>
              <a:ext cx="162302" cy="1623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4" name="Rectangle 108"/>
            <p:cNvSpPr/>
            <p:nvPr/>
          </p:nvSpPr>
          <p:spPr>
            <a:xfrm>
              <a:off x="1509776" y="267845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5" name="Rectangle 109"/>
            <p:cNvSpPr/>
            <p:nvPr/>
          </p:nvSpPr>
          <p:spPr>
            <a:xfrm>
              <a:off x="1509776" y="292553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6" name="Rectangle 110"/>
            <p:cNvSpPr/>
            <p:nvPr/>
          </p:nvSpPr>
          <p:spPr>
            <a:xfrm>
              <a:off x="1509776" y="3172606"/>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7" name="Rectangle 111"/>
            <p:cNvSpPr/>
            <p:nvPr/>
          </p:nvSpPr>
          <p:spPr>
            <a:xfrm>
              <a:off x="1509776" y="3419681"/>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sp>
          <p:nvSpPr>
            <p:cNvPr id="168" name="Rectangle 112"/>
            <p:cNvSpPr/>
            <p:nvPr/>
          </p:nvSpPr>
          <p:spPr>
            <a:xfrm>
              <a:off x="1509776" y="3666754"/>
              <a:ext cx="162302" cy="16230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1" dirty="0"/>
            </a:p>
          </p:txBody>
        </p:sp>
      </p:grpSp>
      <p:grpSp>
        <p:nvGrpSpPr>
          <p:cNvPr id="170" name="Group 169"/>
          <p:cNvGrpSpPr/>
          <p:nvPr/>
        </p:nvGrpSpPr>
        <p:grpSpPr>
          <a:xfrm>
            <a:off x="967978" y="4649477"/>
            <a:ext cx="2081861" cy="987243"/>
            <a:chOff x="2342070" y="3638691"/>
            <a:chExt cx="1480516" cy="702078"/>
          </a:xfrm>
        </p:grpSpPr>
        <p:sp>
          <p:nvSpPr>
            <p:cNvPr id="171" name="Content Placeholder 2"/>
            <p:cNvSpPr txBox="1">
              <a:spLocks/>
            </p:cNvSpPr>
            <p:nvPr/>
          </p:nvSpPr>
          <p:spPr>
            <a:xfrm>
              <a:off x="2399260" y="3638691"/>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bg2"/>
                  </a:solidFill>
                </a:rPr>
                <a:t>$86,453</a:t>
              </a:r>
              <a:endParaRPr lang="en-US" sz="2953" dirty="0">
                <a:solidFill>
                  <a:schemeClr val="bg2"/>
                </a:solidFill>
              </a:endParaRPr>
            </a:p>
          </p:txBody>
        </p:sp>
        <p:sp>
          <p:nvSpPr>
            <p:cNvPr id="172" name="Content Placeholder 2"/>
            <p:cNvSpPr txBox="1">
              <a:spLocks/>
            </p:cNvSpPr>
            <p:nvPr/>
          </p:nvSpPr>
          <p:spPr>
            <a:xfrm>
              <a:off x="2342070" y="4009976"/>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87" b="1">
                  <a:solidFill>
                    <a:schemeClr val="bg2"/>
                  </a:solidFill>
                </a:rPr>
                <a:t>Total Sale</a:t>
              </a:r>
              <a:endParaRPr lang="en-US" sz="1687" b="1" dirty="0">
                <a:solidFill>
                  <a:schemeClr val="bg2"/>
                </a:solidFill>
              </a:endParaRPr>
            </a:p>
          </p:txBody>
        </p:sp>
      </p:grpSp>
      <p:grpSp>
        <p:nvGrpSpPr>
          <p:cNvPr id="173" name="Group 172"/>
          <p:cNvGrpSpPr/>
          <p:nvPr/>
        </p:nvGrpSpPr>
        <p:grpSpPr>
          <a:xfrm>
            <a:off x="4038762" y="4649475"/>
            <a:ext cx="2081861" cy="987245"/>
            <a:chOff x="2333260" y="3626141"/>
            <a:chExt cx="1480516" cy="702080"/>
          </a:xfrm>
        </p:grpSpPr>
        <p:sp>
          <p:nvSpPr>
            <p:cNvPr id="174" name="Content Placeholder 2"/>
            <p:cNvSpPr txBox="1">
              <a:spLocks/>
            </p:cNvSpPr>
            <p:nvPr/>
          </p:nvSpPr>
          <p:spPr>
            <a:xfrm>
              <a:off x="2399260" y="3626141"/>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bg2"/>
                  </a:solidFill>
                </a:rPr>
                <a:t>$86,453</a:t>
              </a:r>
              <a:endParaRPr lang="en-US" sz="2953" dirty="0">
                <a:solidFill>
                  <a:schemeClr val="bg2"/>
                </a:solidFill>
              </a:endParaRPr>
            </a:p>
          </p:txBody>
        </p:sp>
        <p:sp>
          <p:nvSpPr>
            <p:cNvPr id="175" name="Content Placeholder 2"/>
            <p:cNvSpPr txBox="1">
              <a:spLocks/>
            </p:cNvSpPr>
            <p:nvPr/>
          </p:nvSpPr>
          <p:spPr>
            <a:xfrm>
              <a:off x="2333260" y="3997428"/>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87" b="1">
                  <a:solidFill>
                    <a:schemeClr val="bg2"/>
                  </a:solidFill>
                </a:rPr>
                <a:t>Total Sale</a:t>
              </a:r>
              <a:endParaRPr lang="en-US" sz="1687" b="1" dirty="0">
                <a:solidFill>
                  <a:schemeClr val="bg2"/>
                </a:solidFill>
              </a:endParaRPr>
            </a:p>
          </p:txBody>
        </p:sp>
      </p:grpSp>
      <p:grpSp>
        <p:nvGrpSpPr>
          <p:cNvPr id="176" name="Group 175"/>
          <p:cNvGrpSpPr/>
          <p:nvPr/>
        </p:nvGrpSpPr>
        <p:grpSpPr>
          <a:xfrm>
            <a:off x="6911884" y="4649477"/>
            <a:ext cx="2081861" cy="987244"/>
            <a:chOff x="2343409" y="3638690"/>
            <a:chExt cx="1480516" cy="702079"/>
          </a:xfrm>
        </p:grpSpPr>
        <p:sp>
          <p:nvSpPr>
            <p:cNvPr id="177" name="Content Placeholder 2"/>
            <p:cNvSpPr txBox="1">
              <a:spLocks/>
            </p:cNvSpPr>
            <p:nvPr/>
          </p:nvSpPr>
          <p:spPr>
            <a:xfrm>
              <a:off x="2399260" y="3638690"/>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bg2"/>
                  </a:solidFill>
                </a:rPr>
                <a:t>$39,000</a:t>
              </a:r>
              <a:endParaRPr lang="en-US" sz="2953" dirty="0">
                <a:solidFill>
                  <a:schemeClr val="bg2"/>
                </a:solidFill>
              </a:endParaRPr>
            </a:p>
          </p:txBody>
        </p:sp>
        <p:sp>
          <p:nvSpPr>
            <p:cNvPr id="178" name="Content Placeholder 2"/>
            <p:cNvSpPr txBox="1">
              <a:spLocks/>
            </p:cNvSpPr>
            <p:nvPr/>
          </p:nvSpPr>
          <p:spPr>
            <a:xfrm>
              <a:off x="2343409" y="4009976"/>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87" b="1">
                  <a:solidFill>
                    <a:schemeClr val="bg2"/>
                  </a:solidFill>
                </a:rPr>
                <a:t>Total Sale</a:t>
              </a:r>
              <a:endParaRPr lang="en-US" sz="1687" b="1" dirty="0">
                <a:solidFill>
                  <a:schemeClr val="bg2"/>
                </a:solidFill>
              </a:endParaRPr>
            </a:p>
          </p:txBody>
        </p:sp>
      </p:grpSp>
      <p:grpSp>
        <p:nvGrpSpPr>
          <p:cNvPr id="179" name="Group 178"/>
          <p:cNvGrpSpPr/>
          <p:nvPr/>
        </p:nvGrpSpPr>
        <p:grpSpPr>
          <a:xfrm>
            <a:off x="9694369" y="4649480"/>
            <a:ext cx="2081861" cy="987244"/>
            <a:chOff x="2343409" y="3638694"/>
            <a:chExt cx="1480516" cy="702079"/>
          </a:xfrm>
        </p:grpSpPr>
        <p:sp>
          <p:nvSpPr>
            <p:cNvPr id="180" name="Content Placeholder 2"/>
            <p:cNvSpPr txBox="1">
              <a:spLocks/>
            </p:cNvSpPr>
            <p:nvPr/>
          </p:nvSpPr>
          <p:spPr>
            <a:xfrm>
              <a:off x="2399260" y="3638694"/>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dirty="0">
                  <a:solidFill>
                    <a:schemeClr val="bg2"/>
                  </a:solidFill>
                </a:rPr>
                <a:t>$100,000</a:t>
              </a:r>
            </a:p>
          </p:txBody>
        </p:sp>
        <p:sp>
          <p:nvSpPr>
            <p:cNvPr id="181" name="Content Placeholder 2"/>
            <p:cNvSpPr txBox="1">
              <a:spLocks/>
            </p:cNvSpPr>
            <p:nvPr/>
          </p:nvSpPr>
          <p:spPr>
            <a:xfrm>
              <a:off x="2343409" y="4009980"/>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687" b="1">
                  <a:solidFill>
                    <a:schemeClr val="bg2"/>
                  </a:solidFill>
                </a:rPr>
                <a:t>Total Sale</a:t>
              </a:r>
              <a:endParaRPr lang="en-US" sz="1687" b="1" dirty="0">
                <a:solidFill>
                  <a:schemeClr val="bg2"/>
                </a:solidFill>
              </a:endParaRPr>
            </a:p>
          </p:txBody>
        </p:sp>
      </p:grpSp>
      <p:sp>
        <p:nvSpPr>
          <p:cNvPr id="182" name="Rounded Rectangle 181"/>
          <p:cNvSpPr/>
          <p:nvPr/>
        </p:nvSpPr>
        <p:spPr>
          <a:xfrm>
            <a:off x="1183965" y="5848264"/>
            <a:ext cx="627046" cy="193353"/>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3" name="Rounded Rectangle 182"/>
          <p:cNvSpPr/>
          <p:nvPr/>
        </p:nvSpPr>
        <p:spPr>
          <a:xfrm>
            <a:off x="3807002" y="5848264"/>
            <a:ext cx="627046" cy="19335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4" name="Rounded Rectangle 183"/>
          <p:cNvSpPr/>
          <p:nvPr/>
        </p:nvSpPr>
        <p:spPr>
          <a:xfrm>
            <a:off x="6742067" y="5848264"/>
            <a:ext cx="627046" cy="193353"/>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5" name="Rounded Rectangle 184"/>
          <p:cNvSpPr/>
          <p:nvPr/>
        </p:nvSpPr>
        <p:spPr>
          <a:xfrm>
            <a:off x="9480361" y="5848264"/>
            <a:ext cx="627046" cy="193353"/>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6" name="Content Placeholder 2"/>
          <p:cNvSpPr txBox="1">
            <a:spLocks/>
          </p:cNvSpPr>
          <p:nvPr/>
        </p:nvSpPr>
        <p:spPr>
          <a:xfrm>
            <a:off x="1798940" y="5772727"/>
            <a:ext cx="1978158" cy="7748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87" b="1" dirty="0">
                <a:solidFill>
                  <a:schemeClr val="bg2"/>
                </a:solidFill>
              </a:rPr>
              <a:t>Mobile Access</a:t>
            </a:r>
          </a:p>
          <a:p>
            <a:pPr marL="0" indent="0">
              <a:buNone/>
            </a:pPr>
            <a:r>
              <a:rPr lang="en-US" sz="1160" dirty="0">
                <a:solidFill>
                  <a:schemeClr val="bg2"/>
                </a:solidFill>
              </a:rPr>
              <a:t>Lorem ipsum dolor sit amet, consectetur adipiscing.</a:t>
            </a:r>
          </a:p>
        </p:txBody>
      </p:sp>
      <p:sp>
        <p:nvSpPr>
          <p:cNvPr id="187" name="Content Placeholder 2"/>
          <p:cNvSpPr txBox="1">
            <a:spLocks/>
          </p:cNvSpPr>
          <p:nvPr/>
        </p:nvSpPr>
        <p:spPr>
          <a:xfrm>
            <a:off x="4445937" y="5772727"/>
            <a:ext cx="1978158" cy="7748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87" b="1" dirty="0">
                <a:solidFill>
                  <a:schemeClr val="bg2"/>
                </a:solidFill>
              </a:rPr>
              <a:t>Mobile Access</a:t>
            </a:r>
          </a:p>
          <a:p>
            <a:pPr marL="0" indent="0">
              <a:buNone/>
            </a:pPr>
            <a:r>
              <a:rPr lang="en-US" sz="1160" dirty="0">
                <a:solidFill>
                  <a:schemeClr val="bg2"/>
                </a:solidFill>
              </a:rPr>
              <a:t>Lorem ipsum dolor sit amet, consectetur adipiscing.</a:t>
            </a:r>
          </a:p>
        </p:txBody>
      </p:sp>
      <p:sp>
        <p:nvSpPr>
          <p:cNvPr id="188" name="Content Placeholder 2"/>
          <p:cNvSpPr txBox="1">
            <a:spLocks/>
          </p:cNvSpPr>
          <p:nvPr/>
        </p:nvSpPr>
        <p:spPr>
          <a:xfrm>
            <a:off x="7359805" y="5772727"/>
            <a:ext cx="1978158" cy="7748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87" b="1" dirty="0">
                <a:solidFill>
                  <a:schemeClr val="bg2"/>
                </a:solidFill>
              </a:rPr>
              <a:t>Mobile Access</a:t>
            </a:r>
          </a:p>
          <a:p>
            <a:pPr marL="0" indent="0">
              <a:buNone/>
            </a:pPr>
            <a:r>
              <a:rPr lang="en-US" sz="1160" dirty="0">
                <a:solidFill>
                  <a:schemeClr val="bg2"/>
                </a:solidFill>
              </a:rPr>
              <a:t>Lorem ipsum dolor sit amet, consectetur adipiscing.</a:t>
            </a:r>
          </a:p>
        </p:txBody>
      </p:sp>
      <p:sp>
        <p:nvSpPr>
          <p:cNvPr id="189" name="Content Placeholder 2"/>
          <p:cNvSpPr txBox="1">
            <a:spLocks/>
          </p:cNvSpPr>
          <p:nvPr/>
        </p:nvSpPr>
        <p:spPr>
          <a:xfrm>
            <a:off x="10070908" y="5772727"/>
            <a:ext cx="1978158" cy="774840"/>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87" b="1" dirty="0">
                <a:solidFill>
                  <a:schemeClr val="bg2"/>
                </a:solidFill>
              </a:rPr>
              <a:t>Mobile Access</a:t>
            </a:r>
          </a:p>
          <a:p>
            <a:pPr marL="0" indent="0">
              <a:buNone/>
            </a:pPr>
            <a:r>
              <a:rPr lang="en-US" sz="1160" dirty="0">
                <a:solidFill>
                  <a:schemeClr val="bg2"/>
                </a:solidFill>
              </a:rPr>
              <a:t>Lorem ipsum dolor sit amet, consectetur adipiscing.</a:t>
            </a:r>
          </a:p>
        </p:txBody>
      </p:sp>
      <p:sp>
        <p:nvSpPr>
          <p:cNvPr id="190" name="矩形 18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1" name="矩形 19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2" name="文本框 19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93" name="文本框 19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839614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wipe(down)">
                                      <p:cBhvr>
                                        <p:cTn id="15" dur="500"/>
                                        <p:tgtEl>
                                          <p:spTgt spid="8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8"/>
                                        </p:tgtEl>
                                        <p:attrNameLst>
                                          <p:attrName>style.visibility</p:attrName>
                                        </p:attrNameLst>
                                      </p:cBhvr>
                                      <p:to>
                                        <p:strVal val="visible"/>
                                      </p:to>
                                    </p:set>
                                    <p:animEffect transition="in" filter="wipe(down)">
                                      <p:cBhvr>
                                        <p:cTn id="19" dur="500"/>
                                        <p:tgtEl>
                                          <p:spTgt spid="128"/>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70"/>
                                        </p:tgtEl>
                                        <p:attrNameLst>
                                          <p:attrName>style.visibility</p:attrName>
                                        </p:attrNameLst>
                                      </p:cBhvr>
                                      <p:to>
                                        <p:strVal val="visible"/>
                                      </p:to>
                                    </p:set>
                                    <p:animEffect transition="in" filter="randombar(horizontal)">
                                      <p:cBhvr>
                                        <p:cTn id="23" dur="500"/>
                                        <p:tgtEl>
                                          <p:spTgt spid="170"/>
                                        </p:tgtEl>
                                      </p:cBhvr>
                                    </p:animEffect>
                                  </p:childTnLst>
                                </p:cTn>
                              </p:par>
                              <p:par>
                                <p:cTn id="24" presetID="14" presetClass="entr" presetSubtype="10" fill="hold" nodeType="withEffect">
                                  <p:stCondLst>
                                    <p:cond delay="0"/>
                                  </p:stCondLst>
                                  <p:childTnLst>
                                    <p:set>
                                      <p:cBhvr>
                                        <p:cTn id="25" dur="1" fill="hold">
                                          <p:stCondLst>
                                            <p:cond delay="0"/>
                                          </p:stCondLst>
                                        </p:cTn>
                                        <p:tgtEl>
                                          <p:spTgt spid="173"/>
                                        </p:tgtEl>
                                        <p:attrNameLst>
                                          <p:attrName>style.visibility</p:attrName>
                                        </p:attrNameLst>
                                      </p:cBhvr>
                                      <p:to>
                                        <p:strVal val="visible"/>
                                      </p:to>
                                    </p:set>
                                    <p:animEffect transition="in" filter="randombar(horizontal)">
                                      <p:cBhvr>
                                        <p:cTn id="26" dur="500"/>
                                        <p:tgtEl>
                                          <p:spTgt spid="173"/>
                                        </p:tgtEl>
                                      </p:cBhvr>
                                    </p:animEffect>
                                  </p:childTnLst>
                                </p:cTn>
                              </p:par>
                              <p:par>
                                <p:cTn id="27" presetID="14" presetClass="entr" presetSubtype="10" fill="hold" nodeType="withEffect">
                                  <p:stCondLst>
                                    <p:cond delay="0"/>
                                  </p:stCondLst>
                                  <p:childTnLst>
                                    <p:set>
                                      <p:cBhvr>
                                        <p:cTn id="28" dur="1" fill="hold">
                                          <p:stCondLst>
                                            <p:cond delay="0"/>
                                          </p:stCondLst>
                                        </p:cTn>
                                        <p:tgtEl>
                                          <p:spTgt spid="176"/>
                                        </p:tgtEl>
                                        <p:attrNameLst>
                                          <p:attrName>style.visibility</p:attrName>
                                        </p:attrNameLst>
                                      </p:cBhvr>
                                      <p:to>
                                        <p:strVal val="visible"/>
                                      </p:to>
                                    </p:set>
                                    <p:animEffect transition="in" filter="randombar(horizontal)">
                                      <p:cBhvr>
                                        <p:cTn id="29" dur="500"/>
                                        <p:tgtEl>
                                          <p:spTgt spid="176"/>
                                        </p:tgtEl>
                                      </p:cBhvr>
                                    </p:animEffect>
                                  </p:childTnLst>
                                </p:cTn>
                              </p:par>
                              <p:par>
                                <p:cTn id="30" presetID="14" presetClass="entr" presetSubtype="10" fill="hold" nodeType="withEffect">
                                  <p:stCondLst>
                                    <p:cond delay="0"/>
                                  </p:stCondLst>
                                  <p:childTnLst>
                                    <p:set>
                                      <p:cBhvr>
                                        <p:cTn id="31" dur="1" fill="hold">
                                          <p:stCondLst>
                                            <p:cond delay="0"/>
                                          </p:stCondLst>
                                        </p:cTn>
                                        <p:tgtEl>
                                          <p:spTgt spid="179"/>
                                        </p:tgtEl>
                                        <p:attrNameLst>
                                          <p:attrName>style.visibility</p:attrName>
                                        </p:attrNameLst>
                                      </p:cBhvr>
                                      <p:to>
                                        <p:strVal val="visible"/>
                                      </p:to>
                                    </p:set>
                                    <p:animEffect transition="in" filter="randombar(horizontal)">
                                      <p:cBhvr>
                                        <p:cTn id="32" dur="500"/>
                                        <p:tgtEl>
                                          <p:spTgt spid="179"/>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182"/>
                                        </p:tgtEl>
                                        <p:attrNameLst>
                                          <p:attrName>style.visibility</p:attrName>
                                        </p:attrNameLst>
                                      </p:cBhvr>
                                      <p:to>
                                        <p:strVal val="visible"/>
                                      </p:to>
                                    </p:set>
                                    <p:animEffect transition="in" filter="randombar(horizontal)">
                                      <p:cBhvr>
                                        <p:cTn id="36" dur="500"/>
                                        <p:tgtEl>
                                          <p:spTgt spid="18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86"/>
                                        </p:tgtEl>
                                        <p:attrNameLst>
                                          <p:attrName>style.visibility</p:attrName>
                                        </p:attrNameLst>
                                      </p:cBhvr>
                                      <p:to>
                                        <p:strVal val="visible"/>
                                      </p:to>
                                    </p:set>
                                    <p:animEffect transition="in" filter="fade">
                                      <p:cBhvr>
                                        <p:cTn id="40" dur="500"/>
                                        <p:tgtEl>
                                          <p:spTgt spid="186"/>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183"/>
                                        </p:tgtEl>
                                        <p:attrNameLst>
                                          <p:attrName>style.visibility</p:attrName>
                                        </p:attrNameLst>
                                      </p:cBhvr>
                                      <p:to>
                                        <p:strVal val="visible"/>
                                      </p:to>
                                    </p:set>
                                    <p:animEffect transition="in" filter="randombar(horizontal)">
                                      <p:cBhvr>
                                        <p:cTn id="44" dur="500"/>
                                        <p:tgtEl>
                                          <p:spTgt spid="183"/>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87"/>
                                        </p:tgtEl>
                                        <p:attrNameLst>
                                          <p:attrName>style.visibility</p:attrName>
                                        </p:attrNameLst>
                                      </p:cBhvr>
                                      <p:to>
                                        <p:strVal val="visible"/>
                                      </p:to>
                                    </p:set>
                                    <p:animEffect transition="in" filter="fade">
                                      <p:cBhvr>
                                        <p:cTn id="48" dur="500"/>
                                        <p:tgtEl>
                                          <p:spTgt spid="187"/>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84"/>
                                        </p:tgtEl>
                                        <p:attrNameLst>
                                          <p:attrName>style.visibility</p:attrName>
                                        </p:attrNameLst>
                                      </p:cBhvr>
                                      <p:to>
                                        <p:strVal val="visible"/>
                                      </p:to>
                                    </p:set>
                                    <p:animEffect transition="in" filter="randombar(horizontal)">
                                      <p:cBhvr>
                                        <p:cTn id="52" dur="500"/>
                                        <p:tgtEl>
                                          <p:spTgt spid="184"/>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88"/>
                                        </p:tgtEl>
                                        <p:attrNameLst>
                                          <p:attrName>style.visibility</p:attrName>
                                        </p:attrNameLst>
                                      </p:cBhvr>
                                      <p:to>
                                        <p:strVal val="visible"/>
                                      </p:to>
                                    </p:set>
                                    <p:animEffect transition="in" filter="fade">
                                      <p:cBhvr>
                                        <p:cTn id="56" dur="500"/>
                                        <p:tgtEl>
                                          <p:spTgt spid="188"/>
                                        </p:tgtEl>
                                      </p:cBhvr>
                                    </p:animEffect>
                                  </p:childTnLst>
                                </p:cTn>
                              </p:par>
                            </p:childTnLst>
                          </p:cTn>
                        </p:par>
                        <p:par>
                          <p:cTn id="57" fill="hold">
                            <p:stCondLst>
                              <p:cond delay="5500"/>
                            </p:stCondLst>
                            <p:childTnLst>
                              <p:par>
                                <p:cTn id="58" presetID="14" presetClass="entr" presetSubtype="10" fill="hold" grpId="0" nodeType="afterEffect">
                                  <p:stCondLst>
                                    <p:cond delay="0"/>
                                  </p:stCondLst>
                                  <p:childTnLst>
                                    <p:set>
                                      <p:cBhvr>
                                        <p:cTn id="59" dur="1" fill="hold">
                                          <p:stCondLst>
                                            <p:cond delay="0"/>
                                          </p:stCondLst>
                                        </p:cTn>
                                        <p:tgtEl>
                                          <p:spTgt spid="185"/>
                                        </p:tgtEl>
                                        <p:attrNameLst>
                                          <p:attrName>style.visibility</p:attrName>
                                        </p:attrNameLst>
                                      </p:cBhvr>
                                      <p:to>
                                        <p:strVal val="visible"/>
                                      </p:to>
                                    </p:set>
                                    <p:animEffect transition="in" filter="randombar(horizontal)">
                                      <p:cBhvr>
                                        <p:cTn id="60" dur="500"/>
                                        <p:tgtEl>
                                          <p:spTgt spid="185"/>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89"/>
                                        </p:tgtEl>
                                        <p:attrNameLst>
                                          <p:attrName>style.visibility</p:attrName>
                                        </p:attrNameLst>
                                      </p:cBhvr>
                                      <p:to>
                                        <p:strVal val="visible"/>
                                      </p:to>
                                    </p:set>
                                    <p:animEffect transition="in" filter="fade">
                                      <p:cBhvr>
                                        <p:cTn id="64"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p:bldP spid="187" grpId="0"/>
      <p:bldP spid="188" grpId="0"/>
      <p:bldP spid="1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4"/>
          <p:cNvSpPr txBox="1"/>
          <p:nvPr/>
        </p:nvSpPr>
        <p:spPr>
          <a:xfrm>
            <a:off x="1072881" y="5647970"/>
            <a:ext cx="10712989" cy="968920"/>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lnSpc>
                <a:spcPct val="150000"/>
              </a:lnSpc>
            </a:pPr>
            <a:r>
              <a:rPr lang="en-US" sz="1266" dirty="0">
                <a:solidFill>
                  <a:schemeClr val="bg2"/>
                </a:solidFill>
              </a:rPr>
              <a:t>Throughout our </a:t>
            </a:r>
            <a:r>
              <a:rPr lang="en-US" sz="1266" dirty="0" err="1">
                <a:solidFill>
                  <a:schemeClr val="bg2"/>
                </a:solidFill>
              </a:rPr>
              <a:t>organisation</a:t>
            </a:r>
            <a:r>
              <a:rPr lang="en-US" sz="1266" dirty="0">
                <a:solidFill>
                  <a:schemeClr val="bg2"/>
                </a:solidFill>
              </a:rPr>
              <a:t> we’ve always looked to bring together the right skills and knowledge to support our technology development, network growth and customer service. With experience that goes beyond the telecoms and IT industry our group of directors and officers are focused on bringing to market the latest</a:t>
            </a:r>
          </a:p>
        </p:txBody>
      </p:sp>
      <p:graphicFrame>
        <p:nvGraphicFramePr>
          <p:cNvPr id="6" name="Chart 5"/>
          <p:cNvGraphicFramePr/>
          <p:nvPr>
            <p:extLst/>
          </p:nvPr>
        </p:nvGraphicFramePr>
        <p:xfrm>
          <a:off x="2099830" y="2000876"/>
          <a:ext cx="9111130" cy="3456232"/>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矩形 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文本框 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文本框 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1805996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5" dur="500"/>
                                        <p:tgtEl>
                                          <p:spTgt spid="6">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19" dur="500"/>
                                        <p:tgtEl>
                                          <p:spTgt spid="6">
                                            <p:graphicEl>
                                              <a:chart seriesIdx="2" categoryIdx="-4" bldStep="series"/>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Chart bld="series"/>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343" y="-312672"/>
            <a:ext cx="3154066" cy="804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1">
                <a:solidFill>
                  <a:schemeClr val="accent2"/>
                </a:solidFill>
                <a:latin typeface="Arial" panose="020B0604020202020204" pitchFamily="34" charset="0"/>
                <a:sym typeface="Arial" panose="020B0604020202020204" pitchFamily="34" charset="0"/>
              </a:rPr>
              <a:t>2</a:t>
            </a:r>
            <a:endParaRPr lang="zh-CN" altLang="en-US" sz="52301">
              <a:solidFill>
                <a:schemeClr val="accent2"/>
              </a:solidFill>
              <a:latin typeface="Arial" panose="020B0604020202020204" pitchFamily="34" charset="0"/>
              <a:sym typeface="Arial" panose="020B0604020202020204" pitchFamily="34" charset="0"/>
            </a:endParaRPr>
          </a:p>
        </p:txBody>
      </p:sp>
      <p:sp>
        <p:nvSpPr>
          <p:cNvPr id="2" name="矩形 1"/>
          <p:cNvSpPr/>
          <p:nvPr/>
        </p:nvSpPr>
        <p:spPr>
          <a:xfrm>
            <a:off x="3801228" y="3495558"/>
            <a:ext cx="5256295" cy="136807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5" name="标题 5"/>
          <p:cNvSpPr txBox="1">
            <a:spLocks/>
          </p:cNvSpPr>
          <p:nvPr>
            <p:custDataLst>
              <p:tags r:id="rId3"/>
            </p:custDataLst>
          </p:nvPr>
        </p:nvSpPr>
        <p:spPr>
          <a:xfrm>
            <a:off x="4300396" y="3584469"/>
            <a:ext cx="4257961" cy="729469"/>
          </a:xfrm>
          <a:prstGeom prst="rect">
            <a:avLst/>
          </a:prstGeom>
          <a:noFill/>
        </p:spPr>
        <p:txBody>
          <a:bodyPr wrap="square" lIns="0" tIns="71996" rIns="0" bIns="71996"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7" kern="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6" name="文本占位符 6"/>
          <p:cNvSpPr txBox="1">
            <a:spLocks/>
          </p:cNvSpPr>
          <p:nvPr>
            <p:custDataLst>
              <p:tags r:id="rId4"/>
            </p:custDataLst>
          </p:nvPr>
        </p:nvSpPr>
        <p:spPr>
          <a:xfrm>
            <a:off x="4300396" y="4314035"/>
            <a:ext cx="4257961" cy="391615"/>
          </a:xfrm>
          <a:prstGeom prst="rect">
            <a:avLst/>
          </a:prstGeom>
          <a:noFill/>
        </p:spPr>
        <p:txBody>
          <a:bodyPr wrap="square" lIns="0" tIns="71996" rIns="0" bIns="71996"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6" kern="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1760519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897988" y="2121693"/>
            <a:ext cx="3231950" cy="2797535"/>
            <a:chOff x="7488539" y="2011789"/>
            <a:chExt cx="3064536" cy="2652623"/>
          </a:xfrm>
        </p:grpSpPr>
        <p:sp>
          <p:nvSpPr>
            <p:cNvPr id="61" name="Freeform 32"/>
            <p:cNvSpPr>
              <a:spLocks noEditPoints="1"/>
            </p:cNvSpPr>
            <p:nvPr/>
          </p:nvSpPr>
          <p:spPr bwMode="auto">
            <a:xfrm>
              <a:off x="9234718" y="4262296"/>
              <a:ext cx="434555" cy="402116"/>
            </a:xfrm>
            <a:custGeom>
              <a:avLst/>
              <a:gdLst>
                <a:gd name="T0" fmla="*/ 288 w 300"/>
                <a:gd name="T1" fmla="*/ 94 h 278"/>
                <a:gd name="T2" fmla="*/ 157 w 300"/>
                <a:gd name="T3" fmla="*/ 0 h 278"/>
                <a:gd name="T4" fmla="*/ 111 w 300"/>
                <a:gd name="T5" fmla="*/ 8 h 278"/>
                <a:gd name="T6" fmla="*/ 25 w 300"/>
                <a:gd name="T7" fmla="*/ 185 h 278"/>
                <a:gd name="T8" fmla="*/ 156 w 300"/>
                <a:gd name="T9" fmla="*/ 278 h 278"/>
                <a:gd name="T10" fmla="*/ 202 w 300"/>
                <a:gd name="T11" fmla="*/ 270 h 278"/>
                <a:gd name="T12" fmla="*/ 282 w 300"/>
                <a:gd name="T13" fmla="*/ 200 h 278"/>
                <a:gd name="T14" fmla="*/ 288 w 300"/>
                <a:gd name="T15" fmla="*/ 94 h 278"/>
                <a:gd name="T16" fmla="*/ 261 w 300"/>
                <a:gd name="T17" fmla="*/ 103 h 278"/>
                <a:gd name="T18" fmla="*/ 266 w 300"/>
                <a:gd name="T19" fmla="*/ 158 h 278"/>
                <a:gd name="T20" fmla="*/ 179 w 300"/>
                <a:gd name="T21" fmla="*/ 131 h 278"/>
                <a:gd name="T22" fmla="*/ 231 w 300"/>
                <a:gd name="T23" fmla="*/ 57 h 278"/>
                <a:gd name="T24" fmla="*/ 261 w 300"/>
                <a:gd name="T25" fmla="*/ 103 h 278"/>
                <a:gd name="T26" fmla="*/ 120 w 300"/>
                <a:gd name="T27" fmla="*/ 34 h 278"/>
                <a:gd name="T28" fmla="*/ 157 w 300"/>
                <a:gd name="T29" fmla="*/ 28 h 278"/>
                <a:gd name="T30" fmla="*/ 208 w 300"/>
                <a:gd name="T31" fmla="*/ 41 h 278"/>
                <a:gd name="T32" fmla="*/ 156 w 300"/>
                <a:gd name="T33" fmla="*/ 115 h 278"/>
                <a:gd name="T34" fmla="*/ 101 w 300"/>
                <a:gd name="T35" fmla="*/ 43 h 278"/>
                <a:gd name="T36" fmla="*/ 120 w 300"/>
                <a:gd name="T37" fmla="*/ 34 h 278"/>
                <a:gd name="T38" fmla="*/ 79 w 300"/>
                <a:gd name="T39" fmla="*/ 60 h 278"/>
                <a:gd name="T40" fmla="*/ 133 w 300"/>
                <a:gd name="T41" fmla="*/ 131 h 278"/>
                <a:gd name="T42" fmla="*/ 47 w 300"/>
                <a:gd name="T43" fmla="*/ 155 h 278"/>
                <a:gd name="T44" fmla="*/ 79 w 300"/>
                <a:gd name="T45" fmla="*/ 60 h 278"/>
                <a:gd name="T46" fmla="*/ 54 w 300"/>
                <a:gd name="T47" fmla="*/ 182 h 278"/>
                <a:gd name="T48" fmla="*/ 143 w 300"/>
                <a:gd name="T49" fmla="*/ 157 h 278"/>
                <a:gd name="T50" fmla="*/ 145 w 300"/>
                <a:gd name="T51" fmla="*/ 249 h 278"/>
                <a:gd name="T52" fmla="*/ 54 w 300"/>
                <a:gd name="T53" fmla="*/ 182 h 278"/>
                <a:gd name="T54" fmla="*/ 193 w 300"/>
                <a:gd name="T55" fmla="*/ 244 h 278"/>
                <a:gd name="T56" fmla="*/ 173 w 300"/>
                <a:gd name="T57" fmla="*/ 249 h 278"/>
                <a:gd name="T58" fmla="*/ 171 w 300"/>
                <a:gd name="T59" fmla="*/ 158 h 278"/>
                <a:gd name="T60" fmla="*/ 258 w 300"/>
                <a:gd name="T61" fmla="*/ 184 h 278"/>
                <a:gd name="T62" fmla="*/ 256 w 300"/>
                <a:gd name="T63" fmla="*/ 188 h 278"/>
                <a:gd name="T64" fmla="*/ 193 w 300"/>
                <a:gd name="T65" fmla="*/ 244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278">
                  <a:moveTo>
                    <a:pt x="288" y="94"/>
                  </a:moveTo>
                  <a:cubicBezTo>
                    <a:pt x="268" y="38"/>
                    <a:pt x="216" y="0"/>
                    <a:pt x="157" y="0"/>
                  </a:cubicBezTo>
                  <a:cubicBezTo>
                    <a:pt x="141" y="0"/>
                    <a:pt x="126" y="3"/>
                    <a:pt x="111" y="8"/>
                  </a:cubicBezTo>
                  <a:cubicBezTo>
                    <a:pt x="39" y="33"/>
                    <a:pt x="0" y="112"/>
                    <a:pt x="25" y="185"/>
                  </a:cubicBezTo>
                  <a:cubicBezTo>
                    <a:pt x="45" y="241"/>
                    <a:pt x="97" y="278"/>
                    <a:pt x="156" y="278"/>
                  </a:cubicBezTo>
                  <a:cubicBezTo>
                    <a:pt x="172" y="278"/>
                    <a:pt x="187" y="275"/>
                    <a:pt x="202" y="270"/>
                  </a:cubicBezTo>
                  <a:cubicBezTo>
                    <a:pt x="237" y="258"/>
                    <a:pt x="265" y="233"/>
                    <a:pt x="282" y="200"/>
                  </a:cubicBezTo>
                  <a:cubicBezTo>
                    <a:pt x="298" y="166"/>
                    <a:pt x="300" y="129"/>
                    <a:pt x="288" y="94"/>
                  </a:cubicBezTo>
                  <a:close/>
                  <a:moveTo>
                    <a:pt x="261" y="103"/>
                  </a:moveTo>
                  <a:cubicBezTo>
                    <a:pt x="268" y="121"/>
                    <a:pt x="269" y="140"/>
                    <a:pt x="266" y="158"/>
                  </a:cubicBezTo>
                  <a:cubicBezTo>
                    <a:pt x="179" y="131"/>
                    <a:pt x="179" y="131"/>
                    <a:pt x="179" y="131"/>
                  </a:cubicBezTo>
                  <a:cubicBezTo>
                    <a:pt x="231" y="57"/>
                    <a:pt x="231" y="57"/>
                    <a:pt x="231" y="57"/>
                  </a:cubicBezTo>
                  <a:cubicBezTo>
                    <a:pt x="244" y="69"/>
                    <a:pt x="255" y="85"/>
                    <a:pt x="261" y="103"/>
                  </a:cubicBezTo>
                  <a:close/>
                  <a:moveTo>
                    <a:pt x="120" y="34"/>
                  </a:moveTo>
                  <a:cubicBezTo>
                    <a:pt x="132" y="30"/>
                    <a:pt x="144" y="28"/>
                    <a:pt x="157" y="28"/>
                  </a:cubicBezTo>
                  <a:cubicBezTo>
                    <a:pt x="175" y="28"/>
                    <a:pt x="192" y="33"/>
                    <a:pt x="208" y="41"/>
                  </a:cubicBezTo>
                  <a:cubicBezTo>
                    <a:pt x="156" y="115"/>
                    <a:pt x="156" y="115"/>
                    <a:pt x="156" y="115"/>
                  </a:cubicBezTo>
                  <a:cubicBezTo>
                    <a:pt x="101" y="43"/>
                    <a:pt x="101" y="43"/>
                    <a:pt x="101" y="43"/>
                  </a:cubicBezTo>
                  <a:cubicBezTo>
                    <a:pt x="107" y="40"/>
                    <a:pt x="113" y="37"/>
                    <a:pt x="120" y="34"/>
                  </a:cubicBezTo>
                  <a:close/>
                  <a:moveTo>
                    <a:pt x="79" y="60"/>
                  </a:moveTo>
                  <a:cubicBezTo>
                    <a:pt x="133" y="131"/>
                    <a:pt x="133" y="131"/>
                    <a:pt x="133" y="131"/>
                  </a:cubicBezTo>
                  <a:cubicBezTo>
                    <a:pt x="47" y="155"/>
                    <a:pt x="47" y="155"/>
                    <a:pt x="47" y="155"/>
                  </a:cubicBezTo>
                  <a:cubicBezTo>
                    <a:pt x="42" y="120"/>
                    <a:pt x="54" y="84"/>
                    <a:pt x="79" y="60"/>
                  </a:cubicBezTo>
                  <a:close/>
                  <a:moveTo>
                    <a:pt x="54" y="182"/>
                  </a:moveTo>
                  <a:cubicBezTo>
                    <a:pt x="143" y="157"/>
                    <a:pt x="143" y="157"/>
                    <a:pt x="143" y="157"/>
                  </a:cubicBezTo>
                  <a:cubicBezTo>
                    <a:pt x="145" y="249"/>
                    <a:pt x="145" y="249"/>
                    <a:pt x="145" y="249"/>
                  </a:cubicBezTo>
                  <a:cubicBezTo>
                    <a:pt x="105" y="245"/>
                    <a:pt x="70" y="220"/>
                    <a:pt x="54" y="182"/>
                  </a:cubicBezTo>
                  <a:close/>
                  <a:moveTo>
                    <a:pt x="193" y="244"/>
                  </a:moveTo>
                  <a:cubicBezTo>
                    <a:pt x="186" y="246"/>
                    <a:pt x="180" y="248"/>
                    <a:pt x="173" y="249"/>
                  </a:cubicBezTo>
                  <a:cubicBezTo>
                    <a:pt x="171" y="158"/>
                    <a:pt x="171" y="158"/>
                    <a:pt x="171" y="158"/>
                  </a:cubicBezTo>
                  <a:cubicBezTo>
                    <a:pt x="258" y="184"/>
                    <a:pt x="258" y="184"/>
                    <a:pt x="258" y="184"/>
                  </a:cubicBezTo>
                  <a:cubicBezTo>
                    <a:pt x="257" y="185"/>
                    <a:pt x="257" y="187"/>
                    <a:pt x="256" y="188"/>
                  </a:cubicBezTo>
                  <a:cubicBezTo>
                    <a:pt x="243" y="214"/>
                    <a:pt x="221" y="234"/>
                    <a:pt x="193" y="244"/>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2" name="Freeform 33"/>
            <p:cNvSpPr>
              <a:spLocks noEditPoints="1"/>
            </p:cNvSpPr>
            <p:nvPr/>
          </p:nvSpPr>
          <p:spPr bwMode="auto">
            <a:xfrm>
              <a:off x="7488539" y="2011789"/>
              <a:ext cx="230131" cy="214217"/>
            </a:xfrm>
            <a:custGeom>
              <a:avLst/>
              <a:gdLst>
                <a:gd name="T0" fmla="*/ 153 w 159"/>
                <a:gd name="T1" fmla="*/ 50 h 148"/>
                <a:gd name="T2" fmla="*/ 83 w 159"/>
                <a:gd name="T3" fmla="*/ 0 h 148"/>
                <a:gd name="T4" fmla="*/ 59 w 159"/>
                <a:gd name="T5" fmla="*/ 5 h 148"/>
                <a:gd name="T6" fmla="*/ 13 w 159"/>
                <a:gd name="T7" fmla="*/ 99 h 148"/>
                <a:gd name="T8" fmla="*/ 83 w 159"/>
                <a:gd name="T9" fmla="*/ 148 h 148"/>
                <a:gd name="T10" fmla="*/ 107 w 159"/>
                <a:gd name="T11" fmla="*/ 144 h 148"/>
                <a:gd name="T12" fmla="*/ 150 w 159"/>
                <a:gd name="T13" fmla="*/ 106 h 148"/>
                <a:gd name="T14" fmla="*/ 153 w 159"/>
                <a:gd name="T15" fmla="*/ 50 h 148"/>
                <a:gd name="T16" fmla="*/ 139 w 159"/>
                <a:gd name="T17" fmla="*/ 55 h 148"/>
                <a:gd name="T18" fmla="*/ 141 w 159"/>
                <a:gd name="T19" fmla="*/ 84 h 148"/>
                <a:gd name="T20" fmla="*/ 95 w 159"/>
                <a:gd name="T21" fmla="*/ 70 h 148"/>
                <a:gd name="T22" fmla="*/ 123 w 159"/>
                <a:gd name="T23" fmla="*/ 31 h 148"/>
                <a:gd name="T24" fmla="*/ 139 w 159"/>
                <a:gd name="T25" fmla="*/ 55 h 148"/>
                <a:gd name="T26" fmla="*/ 64 w 159"/>
                <a:gd name="T27" fmla="*/ 19 h 148"/>
                <a:gd name="T28" fmla="*/ 83 w 159"/>
                <a:gd name="T29" fmla="*/ 15 h 148"/>
                <a:gd name="T30" fmla="*/ 110 w 159"/>
                <a:gd name="T31" fmla="*/ 22 h 148"/>
                <a:gd name="T32" fmla="*/ 83 w 159"/>
                <a:gd name="T33" fmla="*/ 62 h 148"/>
                <a:gd name="T34" fmla="*/ 54 w 159"/>
                <a:gd name="T35" fmla="*/ 23 h 148"/>
                <a:gd name="T36" fmla="*/ 64 w 159"/>
                <a:gd name="T37" fmla="*/ 19 h 148"/>
                <a:gd name="T38" fmla="*/ 42 w 159"/>
                <a:gd name="T39" fmla="*/ 32 h 148"/>
                <a:gd name="T40" fmla="*/ 71 w 159"/>
                <a:gd name="T41" fmla="*/ 70 h 148"/>
                <a:gd name="T42" fmla="*/ 25 w 159"/>
                <a:gd name="T43" fmla="*/ 83 h 148"/>
                <a:gd name="T44" fmla="*/ 42 w 159"/>
                <a:gd name="T45" fmla="*/ 32 h 148"/>
                <a:gd name="T46" fmla="*/ 29 w 159"/>
                <a:gd name="T47" fmla="*/ 97 h 148"/>
                <a:gd name="T48" fmla="*/ 76 w 159"/>
                <a:gd name="T49" fmla="*/ 84 h 148"/>
                <a:gd name="T50" fmla="*/ 77 w 159"/>
                <a:gd name="T51" fmla="*/ 133 h 148"/>
                <a:gd name="T52" fmla="*/ 29 w 159"/>
                <a:gd name="T53" fmla="*/ 97 h 148"/>
                <a:gd name="T54" fmla="*/ 102 w 159"/>
                <a:gd name="T55" fmla="*/ 130 h 148"/>
                <a:gd name="T56" fmla="*/ 92 w 159"/>
                <a:gd name="T57" fmla="*/ 133 h 148"/>
                <a:gd name="T58" fmla="*/ 91 w 159"/>
                <a:gd name="T59" fmla="*/ 84 h 148"/>
                <a:gd name="T60" fmla="*/ 137 w 159"/>
                <a:gd name="T61" fmla="*/ 98 h 148"/>
                <a:gd name="T62" fmla="*/ 136 w 159"/>
                <a:gd name="T63" fmla="*/ 100 h 148"/>
                <a:gd name="T64" fmla="*/ 102 w 159"/>
                <a:gd name="T65" fmla="*/ 13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48">
                  <a:moveTo>
                    <a:pt x="153" y="50"/>
                  </a:moveTo>
                  <a:cubicBezTo>
                    <a:pt x="143" y="20"/>
                    <a:pt x="115" y="0"/>
                    <a:pt x="83" y="0"/>
                  </a:cubicBezTo>
                  <a:cubicBezTo>
                    <a:pt x="75" y="0"/>
                    <a:pt x="67" y="2"/>
                    <a:pt x="59" y="5"/>
                  </a:cubicBezTo>
                  <a:cubicBezTo>
                    <a:pt x="21" y="18"/>
                    <a:pt x="0" y="60"/>
                    <a:pt x="13" y="99"/>
                  </a:cubicBezTo>
                  <a:cubicBezTo>
                    <a:pt x="24" y="128"/>
                    <a:pt x="52" y="148"/>
                    <a:pt x="83" y="148"/>
                  </a:cubicBezTo>
                  <a:cubicBezTo>
                    <a:pt x="91" y="148"/>
                    <a:pt x="100" y="147"/>
                    <a:pt x="107" y="144"/>
                  </a:cubicBezTo>
                  <a:cubicBezTo>
                    <a:pt x="126" y="138"/>
                    <a:pt x="141" y="124"/>
                    <a:pt x="150" y="106"/>
                  </a:cubicBezTo>
                  <a:cubicBezTo>
                    <a:pt x="158" y="89"/>
                    <a:pt x="159" y="69"/>
                    <a:pt x="153" y="50"/>
                  </a:cubicBezTo>
                  <a:close/>
                  <a:moveTo>
                    <a:pt x="139" y="55"/>
                  </a:moveTo>
                  <a:cubicBezTo>
                    <a:pt x="142" y="65"/>
                    <a:pt x="143" y="74"/>
                    <a:pt x="141" y="84"/>
                  </a:cubicBezTo>
                  <a:cubicBezTo>
                    <a:pt x="95" y="70"/>
                    <a:pt x="95" y="70"/>
                    <a:pt x="95" y="70"/>
                  </a:cubicBezTo>
                  <a:cubicBezTo>
                    <a:pt x="123" y="31"/>
                    <a:pt x="123" y="31"/>
                    <a:pt x="123" y="31"/>
                  </a:cubicBezTo>
                  <a:cubicBezTo>
                    <a:pt x="130" y="37"/>
                    <a:pt x="135" y="45"/>
                    <a:pt x="139" y="55"/>
                  </a:cubicBezTo>
                  <a:close/>
                  <a:moveTo>
                    <a:pt x="64" y="19"/>
                  </a:moveTo>
                  <a:cubicBezTo>
                    <a:pt x="70" y="16"/>
                    <a:pt x="77" y="15"/>
                    <a:pt x="83" y="15"/>
                  </a:cubicBezTo>
                  <a:cubicBezTo>
                    <a:pt x="93" y="15"/>
                    <a:pt x="102" y="18"/>
                    <a:pt x="110" y="22"/>
                  </a:cubicBezTo>
                  <a:cubicBezTo>
                    <a:pt x="83" y="62"/>
                    <a:pt x="83" y="62"/>
                    <a:pt x="83" y="62"/>
                  </a:cubicBezTo>
                  <a:cubicBezTo>
                    <a:pt x="54" y="23"/>
                    <a:pt x="54" y="23"/>
                    <a:pt x="54" y="23"/>
                  </a:cubicBezTo>
                  <a:cubicBezTo>
                    <a:pt x="57" y="21"/>
                    <a:pt x="60" y="20"/>
                    <a:pt x="64" y="19"/>
                  </a:cubicBezTo>
                  <a:close/>
                  <a:moveTo>
                    <a:pt x="42" y="32"/>
                  </a:moveTo>
                  <a:cubicBezTo>
                    <a:pt x="71" y="70"/>
                    <a:pt x="71" y="70"/>
                    <a:pt x="71" y="70"/>
                  </a:cubicBezTo>
                  <a:cubicBezTo>
                    <a:pt x="25" y="83"/>
                    <a:pt x="25" y="83"/>
                    <a:pt x="25" y="83"/>
                  </a:cubicBezTo>
                  <a:cubicBezTo>
                    <a:pt x="22" y="64"/>
                    <a:pt x="29" y="45"/>
                    <a:pt x="42" y="32"/>
                  </a:cubicBezTo>
                  <a:close/>
                  <a:moveTo>
                    <a:pt x="29" y="97"/>
                  </a:moveTo>
                  <a:cubicBezTo>
                    <a:pt x="76" y="84"/>
                    <a:pt x="76" y="84"/>
                    <a:pt x="76" y="84"/>
                  </a:cubicBezTo>
                  <a:cubicBezTo>
                    <a:pt x="77" y="133"/>
                    <a:pt x="77" y="133"/>
                    <a:pt x="77" y="133"/>
                  </a:cubicBezTo>
                  <a:cubicBezTo>
                    <a:pt x="56" y="131"/>
                    <a:pt x="37" y="117"/>
                    <a:pt x="29" y="97"/>
                  </a:cubicBezTo>
                  <a:close/>
                  <a:moveTo>
                    <a:pt x="102" y="130"/>
                  </a:moveTo>
                  <a:cubicBezTo>
                    <a:pt x="99" y="131"/>
                    <a:pt x="95" y="132"/>
                    <a:pt x="92" y="133"/>
                  </a:cubicBezTo>
                  <a:cubicBezTo>
                    <a:pt x="91" y="84"/>
                    <a:pt x="91" y="84"/>
                    <a:pt x="91" y="84"/>
                  </a:cubicBezTo>
                  <a:cubicBezTo>
                    <a:pt x="137" y="98"/>
                    <a:pt x="137" y="98"/>
                    <a:pt x="137" y="98"/>
                  </a:cubicBezTo>
                  <a:cubicBezTo>
                    <a:pt x="137" y="99"/>
                    <a:pt x="136" y="99"/>
                    <a:pt x="136" y="100"/>
                  </a:cubicBezTo>
                  <a:cubicBezTo>
                    <a:pt x="129" y="114"/>
                    <a:pt x="117" y="125"/>
                    <a:pt x="102" y="130"/>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3" name="Freeform 34"/>
            <p:cNvSpPr>
              <a:spLocks noEditPoints="1"/>
            </p:cNvSpPr>
            <p:nvPr/>
          </p:nvSpPr>
          <p:spPr bwMode="auto">
            <a:xfrm>
              <a:off x="8463535" y="4331457"/>
              <a:ext cx="186675" cy="247268"/>
            </a:xfrm>
            <a:custGeom>
              <a:avLst/>
              <a:gdLst>
                <a:gd name="T0" fmla="*/ 38 w 129"/>
                <a:gd name="T1" fmla="*/ 65 h 171"/>
                <a:gd name="T2" fmla="*/ 56 w 129"/>
                <a:gd name="T3" fmla="*/ 49 h 171"/>
                <a:gd name="T4" fmla="*/ 78 w 129"/>
                <a:gd name="T5" fmla="*/ 44 h 171"/>
                <a:gd name="T6" fmla="*/ 115 w 129"/>
                <a:gd name="T7" fmla="*/ 62 h 171"/>
                <a:gd name="T8" fmla="*/ 129 w 129"/>
                <a:gd name="T9" fmla="*/ 108 h 171"/>
                <a:gd name="T10" fmla="*/ 115 w 129"/>
                <a:gd name="T11" fmla="*/ 154 h 171"/>
                <a:gd name="T12" fmla="*/ 78 w 129"/>
                <a:gd name="T13" fmla="*/ 171 h 171"/>
                <a:gd name="T14" fmla="*/ 56 w 129"/>
                <a:gd name="T15" fmla="*/ 166 h 171"/>
                <a:gd name="T16" fmla="*/ 38 w 129"/>
                <a:gd name="T17" fmla="*/ 151 h 171"/>
                <a:gd name="T18" fmla="*/ 38 w 129"/>
                <a:gd name="T19" fmla="*/ 168 h 171"/>
                <a:gd name="T20" fmla="*/ 0 w 129"/>
                <a:gd name="T21" fmla="*/ 168 h 171"/>
                <a:gd name="T22" fmla="*/ 0 w 129"/>
                <a:gd name="T23" fmla="*/ 0 h 171"/>
                <a:gd name="T24" fmla="*/ 38 w 129"/>
                <a:gd name="T25" fmla="*/ 0 h 171"/>
                <a:gd name="T26" fmla="*/ 38 w 129"/>
                <a:gd name="T27" fmla="*/ 65 h 171"/>
                <a:gd name="T28" fmla="*/ 64 w 129"/>
                <a:gd name="T29" fmla="*/ 143 h 171"/>
                <a:gd name="T30" fmla="*/ 83 w 129"/>
                <a:gd name="T31" fmla="*/ 134 h 171"/>
                <a:gd name="T32" fmla="*/ 89 w 129"/>
                <a:gd name="T33" fmla="*/ 108 h 171"/>
                <a:gd name="T34" fmla="*/ 83 w 129"/>
                <a:gd name="T35" fmla="*/ 82 h 171"/>
                <a:gd name="T36" fmla="*/ 64 w 129"/>
                <a:gd name="T37" fmla="*/ 73 h 171"/>
                <a:gd name="T38" fmla="*/ 45 w 129"/>
                <a:gd name="T39" fmla="*/ 82 h 171"/>
                <a:gd name="T40" fmla="*/ 38 w 129"/>
                <a:gd name="T41" fmla="*/ 108 h 171"/>
                <a:gd name="T42" fmla="*/ 45 w 129"/>
                <a:gd name="T43" fmla="*/ 134 h 171"/>
                <a:gd name="T44" fmla="*/ 64 w 129"/>
                <a:gd name="T4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9" h="171">
                  <a:moveTo>
                    <a:pt x="38" y="65"/>
                  </a:moveTo>
                  <a:cubicBezTo>
                    <a:pt x="44" y="58"/>
                    <a:pt x="49" y="53"/>
                    <a:pt x="56" y="49"/>
                  </a:cubicBezTo>
                  <a:cubicBezTo>
                    <a:pt x="62" y="46"/>
                    <a:pt x="70" y="44"/>
                    <a:pt x="78" y="44"/>
                  </a:cubicBezTo>
                  <a:cubicBezTo>
                    <a:pt x="93" y="44"/>
                    <a:pt x="105" y="50"/>
                    <a:pt x="115" y="62"/>
                  </a:cubicBezTo>
                  <a:cubicBezTo>
                    <a:pt x="125" y="74"/>
                    <a:pt x="129" y="89"/>
                    <a:pt x="129" y="108"/>
                  </a:cubicBezTo>
                  <a:cubicBezTo>
                    <a:pt x="129" y="127"/>
                    <a:pt x="125" y="142"/>
                    <a:pt x="115" y="154"/>
                  </a:cubicBezTo>
                  <a:cubicBezTo>
                    <a:pt x="105" y="165"/>
                    <a:pt x="93" y="171"/>
                    <a:pt x="78" y="171"/>
                  </a:cubicBezTo>
                  <a:cubicBezTo>
                    <a:pt x="70" y="171"/>
                    <a:pt x="62" y="170"/>
                    <a:pt x="56" y="166"/>
                  </a:cubicBezTo>
                  <a:cubicBezTo>
                    <a:pt x="49" y="163"/>
                    <a:pt x="44" y="158"/>
                    <a:pt x="38" y="151"/>
                  </a:cubicBezTo>
                  <a:cubicBezTo>
                    <a:pt x="38" y="168"/>
                    <a:pt x="38" y="168"/>
                    <a:pt x="38" y="168"/>
                  </a:cubicBezTo>
                  <a:cubicBezTo>
                    <a:pt x="0" y="168"/>
                    <a:pt x="0" y="168"/>
                    <a:pt x="0" y="168"/>
                  </a:cubicBezTo>
                  <a:cubicBezTo>
                    <a:pt x="0" y="0"/>
                    <a:pt x="0" y="0"/>
                    <a:pt x="0" y="0"/>
                  </a:cubicBezTo>
                  <a:cubicBezTo>
                    <a:pt x="38" y="0"/>
                    <a:pt x="38" y="0"/>
                    <a:pt x="38" y="0"/>
                  </a:cubicBezTo>
                  <a:lnTo>
                    <a:pt x="38" y="65"/>
                  </a:lnTo>
                  <a:close/>
                  <a:moveTo>
                    <a:pt x="64" y="143"/>
                  </a:moveTo>
                  <a:cubicBezTo>
                    <a:pt x="72" y="143"/>
                    <a:pt x="79" y="140"/>
                    <a:pt x="83" y="134"/>
                  </a:cubicBezTo>
                  <a:cubicBezTo>
                    <a:pt x="87" y="128"/>
                    <a:pt x="89" y="119"/>
                    <a:pt x="89" y="108"/>
                  </a:cubicBezTo>
                  <a:cubicBezTo>
                    <a:pt x="89" y="96"/>
                    <a:pt x="87" y="88"/>
                    <a:pt x="83" y="82"/>
                  </a:cubicBezTo>
                  <a:cubicBezTo>
                    <a:pt x="79" y="76"/>
                    <a:pt x="72" y="73"/>
                    <a:pt x="64" y="73"/>
                  </a:cubicBezTo>
                  <a:cubicBezTo>
                    <a:pt x="56" y="73"/>
                    <a:pt x="49" y="76"/>
                    <a:pt x="45" y="82"/>
                  </a:cubicBezTo>
                  <a:cubicBezTo>
                    <a:pt x="40" y="88"/>
                    <a:pt x="38" y="96"/>
                    <a:pt x="38" y="108"/>
                  </a:cubicBezTo>
                  <a:cubicBezTo>
                    <a:pt x="38" y="119"/>
                    <a:pt x="40" y="128"/>
                    <a:pt x="45" y="134"/>
                  </a:cubicBezTo>
                  <a:cubicBezTo>
                    <a:pt x="49" y="140"/>
                    <a:pt x="56" y="143"/>
                    <a:pt x="64" y="143"/>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4" name="Freeform 35"/>
            <p:cNvSpPr>
              <a:spLocks/>
            </p:cNvSpPr>
            <p:nvPr/>
          </p:nvSpPr>
          <p:spPr bwMode="auto">
            <a:xfrm>
              <a:off x="8097529" y="4149066"/>
              <a:ext cx="123022" cy="199528"/>
            </a:xfrm>
            <a:custGeom>
              <a:avLst/>
              <a:gdLst>
                <a:gd name="T0" fmla="*/ 142 w 201"/>
                <a:gd name="T1" fmla="*/ 326 h 326"/>
                <a:gd name="T2" fmla="*/ 0 w 201"/>
                <a:gd name="T3" fmla="*/ 29 h 326"/>
                <a:gd name="T4" fmla="*/ 59 w 201"/>
                <a:gd name="T5" fmla="*/ 0 h 326"/>
                <a:gd name="T6" fmla="*/ 201 w 201"/>
                <a:gd name="T7" fmla="*/ 298 h 326"/>
                <a:gd name="T8" fmla="*/ 142 w 201"/>
                <a:gd name="T9" fmla="*/ 326 h 326"/>
              </a:gdLst>
              <a:ahLst/>
              <a:cxnLst>
                <a:cxn ang="0">
                  <a:pos x="T0" y="T1"/>
                </a:cxn>
                <a:cxn ang="0">
                  <a:pos x="T2" y="T3"/>
                </a:cxn>
                <a:cxn ang="0">
                  <a:pos x="T4" y="T5"/>
                </a:cxn>
                <a:cxn ang="0">
                  <a:pos x="T6" y="T7"/>
                </a:cxn>
                <a:cxn ang="0">
                  <a:pos x="T8" y="T9"/>
                </a:cxn>
              </a:cxnLst>
              <a:rect l="0" t="0" r="r" b="b"/>
              <a:pathLst>
                <a:path w="201" h="326">
                  <a:moveTo>
                    <a:pt x="142" y="326"/>
                  </a:moveTo>
                  <a:lnTo>
                    <a:pt x="0" y="29"/>
                  </a:lnTo>
                  <a:lnTo>
                    <a:pt x="59" y="0"/>
                  </a:lnTo>
                  <a:lnTo>
                    <a:pt x="201" y="298"/>
                  </a:lnTo>
                  <a:lnTo>
                    <a:pt x="142" y="326"/>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5" name="Freeform 36"/>
            <p:cNvSpPr>
              <a:spLocks/>
            </p:cNvSpPr>
            <p:nvPr/>
          </p:nvSpPr>
          <p:spPr bwMode="auto">
            <a:xfrm>
              <a:off x="8060194" y="4185178"/>
              <a:ext cx="199528" cy="121798"/>
            </a:xfrm>
            <a:custGeom>
              <a:avLst/>
              <a:gdLst>
                <a:gd name="T0" fmla="*/ 28 w 326"/>
                <a:gd name="T1" fmla="*/ 199 h 199"/>
                <a:gd name="T2" fmla="*/ 0 w 326"/>
                <a:gd name="T3" fmla="*/ 140 h 199"/>
                <a:gd name="T4" fmla="*/ 297 w 326"/>
                <a:gd name="T5" fmla="*/ 0 h 199"/>
                <a:gd name="T6" fmla="*/ 326 w 326"/>
                <a:gd name="T7" fmla="*/ 57 h 199"/>
                <a:gd name="T8" fmla="*/ 28 w 326"/>
                <a:gd name="T9" fmla="*/ 199 h 199"/>
              </a:gdLst>
              <a:ahLst/>
              <a:cxnLst>
                <a:cxn ang="0">
                  <a:pos x="T0" y="T1"/>
                </a:cxn>
                <a:cxn ang="0">
                  <a:pos x="T2" y="T3"/>
                </a:cxn>
                <a:cxn ang="0">
                  <a:pos x="T4" y="T5"/>
                </a:cxn>
                <a:cxn ang="0">
                  <a:pos x="T6" y="T7"/>
                </a:cxn>
                <a:cxn ang="0">
                  <a:pos x="T8" y="T9"/>
                </a:cxn>
              </a:cxnLst>
              <a:rect l="0" t="0" r="r" b="b"/>
              <a:pathLst>
                <a:path w="326" h="199">
                  <a:moveTo>
                    <a:pt x="28" y="199"/>
                  </a:moveTo>
                  <a:lnTo>
                    <a:pt x="0" y="140"/>
                  </a:lnTo>
                  <a:lnTo>
                    <a:pt x="297" y="0"/>
                  </a:lnTo>
                  <a:lnTo>
                    <a:pt x="326" y="57"/>
                  </a:lnTo>
                  <a:lnTo>
                    <a:pt x="28" y="199"/>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6" name="Freeform 37"/>
            <p:cNvSpPr>
              <a:spLocks/>
            </p:cNvSpPr>
            <p:nvPr/>
          </p:nvSpPr>
          <p:spPr bwMode="auto">
            <a:xfrm>
              <a:off x="9738435" y="3519879"/>
              <a:ext cx="76506" cy="190960"/>
            </a:xfrm>
            <a:custGeom>
              <a:avLst/>
              <a:gdLst>
                <a:gd name="T0" fmla="*/ 66 w 125"/>
                <a:gd name="T1" fmla="*/ 312 h 312"/>
                <a:gd name="T2" fmla="*/ 0 w 125"/>
                <a:gd name="T3" fmla="*/ 14 h 312"/>
                <a:gd name="T4" fmla="*/ 59 w 125"/>
                <a:gd name="T5" fmla="*/ 0 h 312"/>
                <a:gd name="T6" fmla="*/ 125 w 125"/>
                <a:gd name="T7" fmla="*/ 300 h 312"/>
                <a:gd name="T8" fmla="*/ 66 w 125"/>
                <a:gd name="T9" fmla="*/ 312 h 312"/>
              </a:gdLst>
              <a:ahLst/>
              <a:cxnLst>
                <a:cxn ang="0">
                  <a:pos x="T0" y="T1"/>
                </a:cxn>
                <a:cxn ang="0">
                  <a:pos x="T2" y="T3"/>
                </a:cxn>
                <a:cxn ang="0">
                  <a:pos x="T4" y="T5"/>
                </a:cxn>
                <a:cxn ang="0">
                  <a:pos x="T6" y="T7"/>
                </a:cxn>
                <a:cxn ang="0">
                  <a:pos x="T8" y="T9"/>
                </a:cxn>
              </a:cxnLst>
              <a:rect l="0" t="0" r="r" b="b"/>
              <a:pathLst>
                <a:path w="125" h="312">
                  <a:moveTo>
                    <a:pt x="66" y="312"/>
                  </a:moveTo>
                  <a:lnTo>
                    <a:pt x="0" y="14"/>
                  </a:lnTo>
                  <a:lnTo>
                    <a:pt x="59" y="0"/>
                  </a:lnTo>
                  <a:lnTo>
                    <a:pt x="125" y="300"/>
                  </a:lnTo>
                  <a:lnTo>
                    <a:pt x="66" y="312"/>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7" name="Freeform 38"/>
            <p:cNvSpPr>
              <a:spLocks/>
            </p:cNvSpPr>
            <p:nvPr/>
          </p:nvSpPr>
          <p:spPr bwMode="auto">
            <a:xfrm>
              <a:off x="9682127" y="3574964"/>
              <a:ext cx="192184" cy="76506"/>
            </a:xfrm>
            <a:custGeom>
              <a:avLst/>
              <a:gdLst>
                <a:gd name="T0" fmla="*/ 14 w 314"/>
                <a:gd name="T1" fmla="*/ 125 h 125"/>
                <a:gd name="T2" fmla="*/ 0 w 314"/>
                <a:gd name="T3" fmla="*/ 66 h 125"/>
                <a:gd name="T4" fmla="*/ 300 w 314"/>
                <a:gd name="T5" fmla="*/ 0 h 125"/>
                <a:gd name="T6" fmla="*/ 314 w 314"/>
                <a:gd name="T7" fmla="*/ 59 h 125"/>
                <a:gd name="T8" fmla="*/ 14 w 314"/>
                <a:gd name="T9" fmla="*/ 125 h 125"/>
              </a:gdLst>
              <a:ahLst/>
              <a:cxnLst>
                <a:cxn ang="0">
                  <a:pos x="T0" y="T1"/>
                </a:cxn>
                <a:cxn ang="0">
                  <a:pos x="T2" y="T3"/>
                </a:cxn>
                <a:cxn ang="0">
                  <a:pos x="T4" y="T5"/>
                </a:cxn>
                <a:cxn ang="0">
                  <a:pos x="T6" y="T7"/>
                </a:cxn>
                <a:cxn ang="0">
                  <a:pos x="T8" y="T9"/>
                </a:cxn>
              </a:cxnLst>
              <a:rect l="0" t="0" r="r" b="b"/>
              <a:pathLst>
                <a:path w="314" h="125">
                  <a:moveTo>
                    <a:pt x="14" y="125"/>
                  </a:moveTo>
                  <a:lnTo>
                    <a:pt x="0" y="66"/>
                  </a:lnTo>
                  <a:lnTo>
                    <a:pt x="300" y="0"/>
                  </a:lnTo>
                  <a:lnTo>
                    <a:pt x="314" y="59"/>
                  </a:lnTo>
                  <a:lnTo>
                    <a:pt x="14" y="125"/>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8" name="Freeform 39"/>
            <p:cNvSpPr>
              <a:spLocks/>
            </p:cNvSpPr>
            <p:nvPr/>
          </p:nvSpPr>
          <p:spPr bwMode="auto">
            <a:xfrm>
              <a:off x="7538727" y="2415742"/>
              <a:ext cx="47740" cy="124246"/>
            </a:xfrm>
            <a:custGeom>
              <a:avLst/>
              <a:gdLst>
                <a:gd name="T0" fmla="*/ 41 w 78"/>
                <a:gd name="T1" fmla="*/ 203 h 203"/>
                <a:gd name="T2" fmla="*/ 0 w 78"/>
                <a:gd name="T3" fmla="*/ 196 h 203"/>
                <a:gd name="T4" fmla="*/ 41 w 78"/>
                <a:gd name="T5" fmla="*/ 0 h 203"/>
                <a:gd name="T6" fmla="*/ 78 w 78"/>
                <a:gd name="T7" fmla="*/ 7 h 203"/>
                <a:gd name="T8" fmla="*/ 41 w 78"/>
                <a:gd name="T9" fmla="*/ 203 h 203"/>
              </a:gdLst>
              <a:ahLst/>
              <a:cxnLst>
                <a:cxn ang="0">
                  <a:pos x="T0" y="T1"/>
                </a:cxn>
                <a:cxn ang="0">
                  <a:pos x="T2" y="T3"/>
                </a:cxn>
                <a:cxn ang="0">
                  <a:pos x="T4" y="T5"/>
                </a:cxn>
                <a:cxn ang="0">
                  <a:pos x="T6" y="T7"/>
                </a:cxn>
                <a:cxn ang="0">
                  <a:pos x="T8" y="T9"/>
                </a:cxn>
              </a:cxnLst>
              <a:rect l="0" t="0" r="r" b="b"/>
              <a:pathLst>
                <a:path w="78" h="203">
                  <a:moveTo>
                    <a:pt x="41" y="203"/>
                  </a:moveTo>
                  <a:lnTo>
                    <a:pt x="0" y="196"/>
                  </a:lnTo>
                  <a:lnTo>
                    <a:pt x="41" y="0"/>
                  </a:lnTo>
                  <a:lnTo>
                    <a:pt x="78" y="7"/>
                  </a:lnTo>
                  <a:lnTo>
                    <a:pt x="41" y="203"/>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69" name="Freeform 40"/>
            <p:cNvSpPr>
              <a:spLocks/>
            </p:cNvSpPr>
            <p:nvPr/>
          </p:nvSpPr>
          <p:spPr bwMode="auto">
            <a:xfrm>
              <a:off x="7502616" y="2453689"/>
              <a:ext cx="124858" cy="47740"/>
            </a:xfrm>
            <a:custGeom>
              <a:avLst/>
              <a:gdLst>
                <a:gd name="T0" fmla="*/ 197 w 204"/>
                <a:gd name="T1" fmla="*/ 78 h 78"/>
                <a:gd name="T2" fmla="*/ 0 w 204"/>
                <a:gd name="T3" fmla="*/ 37 h 78"/>
                <a:gd name="T4" fmla="*/ 7 w 204"/>
                <a:gd name="T5" fmla="*/ 0 h 78"/>
                <a:gd name="T6" fmla="*/ 204 w 204"/>
                <a:gd name="T7" fmla="*/ 37 h 78"/>
                <a:gd name="T8" fmla="*/ 197 w 204"/>
                <a:gd name="T9" fmla="*/ 78 h 78"/>
              </a:gdLst>
              <a:ahLst/>
              <a:cxnLst>
                <a:cxn ang="0">
                  <a:pos x="T0" y="T1"/>
                </a:cxn>
                <a:cxn ang="0">
                  <a:pos x="T2" y="T3"/>
                </a:cxn>
                <a:cxn ang="0">
                  <a:pos x="T4" y="T5"/>
                </a:cxn>
                <a:cxn ang="0">
                  <a:pos x="T6" y="T7"/>
                </a:cxn>
                <a:cxn ang="0">
                  <a:pos x="T8" y="T9"/>
                </a:cxn>
              </a:cxnLst>
              <a:rect l="0" t="0" r="r" b="b"/>
              <a:pathLst>
                <a:path w="204" h="78">
                  <a:moveTo>
                    <a:pt x="197" y="78"/>
                  </a:moveTo>
                  <a:lnTo>
                    <a:pt x="0" y="37"/>
                  </a:lnTo>
                  <a:lnTo>
                    <a:pt x="7" y="0"/>
                  </a:lnTo>
                  <a:lnTo>
                    <a:pt x="204" y="37"/>
                  </a:lnTo>
                  <a:lnTo>
                    <a:pt x="197" y="78"/>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0" name="Rectangle 41"/>
            <p:cNvSpPr>
              <a:spLocks noChangeArrowheads="1"/>
            </p:cNvSpPr>
            <p:nvPr/>
          </p:nvSpPr>
          <p:spPr bwMode="auto">
            <a:xfrm>
              <a:off x="9214521" y="2956794"/>
              <a:ext cx="190960" cy="40395"/>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1" name="Freeform 42"/>
            <p:cNvSpPr>
              <a:spLocks/>
            </p:cNvSpPr>
            <p:nvPr/>
          </p:nvSpPr>
          <p:spPr bwMode="auto">
            <a:xfrm>
              <a:off x="8845454" y="4168040"/>
              <a:ext cx="317042" cy="287664"/>
            </a:xfrm>
            <a:custGeom>
              <a:avLst/>
              <a:gdLst>
                <a:gd name="T0" fmla="*/ 184 w 219"/>
                <a:gd name="T1" fmla="*/ 36 h 199"/>
                <a:gd name="T2" fmla="*/ 110 w 219"/>
                <a:gd name="T3" fmla="*/ 66 h 199"/>
                <a:gd name="T4" fmla="*/ 34 w 219"/>
                <a:gd name="T5" fmla="*/ 38 h 199"/>
                <a:gd name="T6" fmla="*/ 46 w 219"/>
                <a:gd name="T7" fmla="*/ 140 h 199"/>
                <a:gd name="T8" fmla="*/ 108 w 219"/>
                <a:gd name="T9" fmla="*/ 199 h 199"/>
                <a:gd name="T10" fmla="*/ 111 w 219"/>
                <a:gd name="T11" fmla="*/ 199 h 199"/>
                <a:gd name="T12" fmla="*/ 114 w 219"/>
                <a:gd name="T13" fmla="*/ 199 h 199"/>
                <a:gd name="T14" fmla="*/ 175 w 219"/>
                <a:gd name="T15" fmla="*/ 139 h 199"/>
                <a:gd name="T16" fmla="*/ 184 w 219"/>
                <a:gd name="T17" fmla="*/ 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199">
                  <a:moveTo>
                    <a:pt x="184" y="36"/>
                  </a:moveTo>
                  <a:cubicBezTo>
                    <a:pt x="136" y="0"/>
                    <a:pt x="109" y="53"/>
                    <a:pt x="110" y="66"/>
                  </a:cubicBezTo>
                  <a:cubicBezTo>
                    <a:pt x="109" y="53"/>
                    <a:pt x="82" y="0"/>
                    <a:pt x="34" y="38"/>
                  </a:cubicBezTo>
                  <a:cubicBezTo>
                    <a:pt x="0" y="65"/>
                    <a:pt x="17" y="112"/>
                    <a:pt x="46" y="140"/>
                  </a:cubicBezTo>
                  <a:cubicBezTo>
                    <a:pt x="72" y="165"/>
                    <a:pt x="108" y="199"/>
                    <a:pt x="108" y="199"/>
                  </a:cubicBezTo>
                  <a:cubicBezTo>
                    <a:pt x="111" y="199"/>
                    <a:pt x="111" y="199"/>
                    <a:pt x="111" y="199"/>
                  </a:cubicBezTo>
                  <a:cubicBezTo>
                    <a:pt x="114" y="199"/>
                    <a:pt x="114" y="199"/>
                    <a:pt x="114" y="199"/>
                  </a:cubicBezTo>
                  <a:cubicBezTo>
                    <a:pt x="114" y="199"/>
                    <a:pt x="150" y="164"/>
                    <a:pt x="175" y="139"/>
                  </a:cubicBezTo>
                  <a:cubicBezTo>
                    <a:pt x="203" y="110"/>
                    <a:pt x="219" y="62"/>
                    <a:pt x="184" y="36"/>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2" name="Freeform 43"/>
            <p:cNvSpPr>
              <a:spLocks/>
            </p:cNvSpPr>
            <p:nvPr/>
          </p:nvSpPr>
          <p:spPr bwMode="auto">
            <a:xfrm>
              <a:off x="8872997" y="4230469"/>
              <a:ext cx="102825" cy="180555"/>
            </a:xfrm>
            <a:custGeom>
              <a:avLst/>
              <a:gdLst>
                <a:gd name="T0" fmla="*/ 70 w 71"/>
                <a:gd name="T1" fmla="*/ 121 h 125"/>
                <a:gd name="T2" fmla="*/ 66 w 71"/>
                <a:gd name="T3" fmla="*/ 11 h 125"/>
                <a:gd name="T4" fmla="*/ 25 w 71"/>
                <a:gd name="T5" fmla="*/ 14 h 125"/>
                <a:gd name="T6" fmla="*/ 34 w 71"/>
                <a:gd name="T7" fmla="*/ 90 h 125"/>
                <a:gd name="T8" fmla="*/ 71 w 71"/>
                <a:gd name="T9" fmla="*/ 125 h 125"/>
                <a:gd name="T10" fmla="*/ 70 w 71"/>
                <a:gd name="T11" fmla="*/ 121 h 125"/>
              </a:gdLst>
              <a:ahLst/>
              <a:cxnLst>
                <a:cxn ang="0">
                  <a:pos x="T0" y="T1"/>
                </a:cxn>
                <a:cxn ang="0">
                  <a:pos x="T2" y="T3"/>
                </a:cxn>
                <a:cxn ang="0">
                  <a:pos x="T4" y="T5"/>
                </a:cxn>
                <a:cxn ang="0">
                  <a:pos x="T6" y="T7"/>
                </a:cxn>
                <a:cxn ang="0">
                  <a:pos x="T8" y="T9"/>
                </a:cxn>
                <a:cxn ang="0">
                  <a:pos x="T10" y="T11"/>
                </a:cxn>
              </a:cxnLst>
              <a:rect l="0" t="0" r="r" b="b"/>
              <a:pathLst>
                <a:path w="71" h="125">
                  <a:moveTo>
                    <a:pt x="70" y="121"/>
                  </a:moveTo>
                  <a:cubicBezTo>
                    <a:pt x="63" y="86"/>
                    <a:pt x="60" y="47"/>
                    <a:pt x="66" y="11"/>
                  </a:cubicBezTo>
                  <a:cubicBezTo>
                    <a:pt x="57" y="3"/>
                    <a:pt x="43" y="0"/>
                    <a:pt x="25" y="14"/>
                  </a:cubicBezTo>
                  <a:cubicBezTo>
                    <a:pt x="0" y="34"/>
                    <a:pt x="13" y="69"/>
                    <a:pt x="34" y="90"/>
                  </a:cubicBezTo>
                  <a:cubicBezTo>
                    <a:pt x="46" y="102"/>
                    <a:pt x="62" y="116"/>
                    <a:pt x="71" y="125"/>
                  </a:cubicBezTo>
                  <a:cubicBezTo>
                    <a:pt x="71" y="124"/>
                    <a:pt x="71" y="123"/>
                    <a:pt x="70" y="121"/>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3" name="Freeform 44"/>
            <p:cNvSpPr>
              <a:spLocks/>
            </p:cNvSpPr>
            <p:nvPr/>
          </p:nvSpPr>
          <p:spPr bwMode="auto">
            <a:xfrm>
              <a:off x="9547476" y="2133586"/>
              <a:ext cx="153625" cy="138935"/>
            </a:xfrm>
            <a:custGeom>
              <a:avLst/>
              <a:gdLst>
                <a:gd name="T0" fmla="*/ 89 w 106"/>
                <a:gd name="T1" fmla="*/ 17 h 96"/>
                <a:gd name="T2" fmla="*/ 53 w 106"/>
                <a:gd name="T3" fmla="*/ 32 h 96"/>
                <a:gd name="T4" fmla="*/ 16 w 106"/>
                <a:gd name="T5" fmla="*/ 18 h 96"/>
                <a:gd name="T6" fmla="*/ 22 w 106"/>
                <a:gd name="T7" fmla="*/ 67 h 96"/>
                <a:gd name="T8" fmla="*/ 52 w 106"/>
                <a:gd name="T9" fmla="*/ 96 h 96"/>
                <a:gd name="T10" fmla="*/ 53 w 106"/>
                <a:gd name="T11" fmla="*/ 96 h 96"/>
                <a:gd name="T12" fmla="*/ 55 w 106"/>
                <a:gd name="T13" fmla="*/ 96 h 96"/>
                <a:gd name="T14" fmla="*/ 84 w 106"/>
                <a:gd name="T15" fmla="*/ 67 h 96"/>
                <a:gd name="T16" fmla="*/ 89 w 106"/>
                <a:gd name="T17" fmla="*/ 1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96">
                  <a:moveTo>
                    <a:pt x="89" y="17"/>
                  </a:moveTo>
                  <a:cubicBezTo>
                    <a:pt x="65" y="0"/>
                    <a:pt x="53" y="25"/>
                    <a:pt x="53" y="32"/>
                  </a:cubicBezTo>
                  <a:cubicBezTo>
                    <a:pt x="53" y="25"/>
                    <a:pt x="40" y="0"/>
                    <a:pt x="16" y="18"/>
                  </a:cubicBezTo>
                  <a:cubicBezTo>
                    <a:pt x="0" y="31"/>
                    <a:pt x="8" y="54"/>
                    <a:pt x="22" y="67"/>
                  </a:cubicBezTo>
                  <a:cubicBezTo>
                    <a:pt x="35" y="79"/>
                    <a:pt x="52" y="96"/>
                    <a:pt x="52" y="96"/>
                  </a:cubicBezTo>
                  <a:cubicBezTo>
                    <a:pt x="53" y="96"/>
                    <a:pt x="53" y="96"/>
                    <a:pt x="53" y="96"/>
                  </a:cubicBezTo>
                  <a:cubicBezTo>
                    <a:pt x="55" y="96"/>
                    <a:pt x="55" y="96"/>
                    <a:pt x="55" y="96"/>
                  </a:cubicBezTo>
                  <a:cubicBezTo>
                    <a:pt x="55" y="96"/>
                    <a:pt x="72" y="79"/>
                    <a:pt x="84" y="67"/>
                  </a:cubicBezTo>
                  <a:cubicBezTo>
                    <a:pt x="98" y="53"/>
                    <a:pt x="106" y="30"/>
                    <a:pt x="89" y="17"/>
                  </a:cubicBez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4" name="Freeform 45"/>
            <p:cNvSpPr>
              <a:spLocks/>
            </p:cNvSpPr>
            <p:nvPr/>
          </p:nvSpPr>
          <p:spPr bwMode="auto">
            <a:xfrm>
              <a:off x="9560329" y="2164189"/>
              <a:ext cx="50800" cy="86911"/>
            </a:xfrm>
            <a:custGeom>
              <a:avLst/>
              <a:gdLst>
                <a:gd name="T0" fmla="*/ 34 w 35"/>
                <a:gd name="T1" fmla="*/ 58 h 60"/>
                <a:gd name="T2" fmla="*/ 32 w 35"/>
                <a:gd name="T3" fmla="*/ 5 h 60"/>
                <a:gd name="T4" fmla="*/ 12 w 35"/>
                <a:gd name="T5" fmla="*/ 6 h 60"/>
                <a:gd name="T6" fmla="*/ 17 w 35"/>
                <a:gd name="T7" fmla="*/ 43 h 60"/>
                <a:gd name="T8" fmla="*/ 35 w 35"/>
                <a:gd name="T9" fmla="*/ 60 h 60"/>
                <a:gd name="T10" fmla="*/ 34 w 35"/>
                <a:gd name="T11" fmla="*/ 58 h 60"/>
              </a:gdLst>
              <a:ahLst/>
              <a:cxnLst>
                <a:cxn ang="0">
                  <a:pos x="T0" y="T1"/>
                </a:cxn>
                <a:cxn ang="0">
                  <a:pos x="T2" y="T3"/>
                </a:cxn>
                <a:cxn ang="0">
                  <a:pos x="T4" y="T5"/>
                </a:cxn>
                <a:cxn ang="0">
                  <a:pos x="T6" y="T7"/>
                </a:cxn>
                <a:cxn ang="0">
                  <a:pos x="T8" y="T9"/>
                </a:cxn>
                <a:cxn ang="0">
                  <a:pos x="T10" y="T11"/>
                </a:cxn>
              </a:cxnLst>
              <a:rect l="0" t="0" r="r" b="b"/>
              <a:pathLst>
                <a:path w="35" h="60">
                  <a:moveTo>
                    <a:pt x="34" y="58"/>
                  </a:moveTo>
                  <a:cubicBezTo>
                    <a:pt x="31" y="41"/>
                    <a:pt x="29" y="22"/>
                    <a:pt x="32" y="5"/>
                  </a:cubicBezTo>
                  <a:cubicBezTo>
                    <a:pt x="28" y="1"/>
                    <a:pt x="21" y="0"/>
                    <a:pt x="12" y="6"/>
                  </a:cubicBezTo>
                  <a:cubicBezTo>
                    <a:pt x="0" y="16"/>
                    <a:pt x="6" y="33"/>
                    <a:pt x="17" y="43"/>
                  </a:cubicBezTo>
                  <a:cubicBezTo>
                    <a:pt x="22" y="49"/>
                    <a:pt x="30" y="56"/>
                    <a:pt x="35" y="60"/>
                  </a:cubicBezTo>
                  <a:cubicBezTo>
                    <a:pt x="34" y="59"/>
                    <a:pt x="34" y="59"/>
                    <a:pt x="34" y="58"/>
                  </a:cubicBez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5" name="Freeform 46"/>
            <p:cNvSpPr>
              <a:spLocks/>
            </p:cNvSpPr>
            <p:nvPr/>
          </p:nvSpPr>
          <p:spPr bwMode="auto">
            <a:xfrm>
              <a:off x="8298894" y="2509997"/>
              <a:ext cx="228295" cy="214217"/>
            </a:xfrm>
            <a:custGeom>
              <a:avLst/>
              <a:gdLst>
                <a:gd name="T0" fmla="*/ 137 w 158"/>
                <a:gd name="T1" fmla="*/ 42 h 148"/>
                <a:gd name="T2" fmla="*/ 78 w 158"/>
                <a:gd name="T3" fmla="*/ 52 h 148"/>
                <a:gd name="T4" fmla="*/ 28 w 158"/>
                <a:gd name="T5" fmla="*/ 20 h 148"/>
                <a:gd name="T6" fmla="*/ 21 w 158"/>
                <a:gd name="T7" fmla="*/ 95 h 148"/>
                <a:gd name="T8" fmla="*/ 56 w 158"/>
                <a:gd name="T9" fmla="*/ 147 h 148"/>
                <a:gd name="T10" fmla="*/ 58 w 158"/>
                <a:gd name="T11" fmla="*/ 148 h 148"/>
                <a:gd name="T12" fmla="*/ 60 w 158"/>
                <a:gd name="T13" fmla="*/ 148 h 148"/>
                <a:gd name="T14" fmla="*/ 114 w 158"/>
                <a:gd name="T15" fmla="*/ 115 h 148"/>
                <a:gd name="T16" fmla="*/ 137 w 158"/>
                <a:gd name="T17" fmla="*/ 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48">
                  <a:moveTo>
                    <a:pt x="137" y="42"/>
                  </a:moveTo>
                  <a:cubicBezTo>
                    <a:pt x="108" y="8"/>
                    <a:pt x="80" y="42"/>
                    <a:pt x="78" y="52"/>
                  </a:cubicBezTo>
                  <a:cubicBezTo>
                    <a:pt x="80" y="42"/>
                    <a:pt x="69" y="0"/>
                    <a:pt x="28" y="20"/>
                  </a:cubicBezTo>
                  <a:cubicBezTo>
                    <a:pt x="0" y="33"/>
                    <a:pt x="4" y="71"/>
                    <a:pt x="21" y="95"/>
                  </a:cubicBezTo>
                  <a:cubicBezTo>
                    <a:pt x="35" y="117"/>
                    <a:pt x="56" y="147"/>
                    <a:pt x="56" y="147"/>
                  </a:cubicBezTo>
                  <a:cubicBezTo>
                    <a:pt x="58" y="148"/>
                    <a:pt x="58" y="148"/>
                    <a:pt x="58" y="148"/>
                  </a:cubicBezTo>
                  <a:cubicBezTo>
                    <a:pt x="60" y="148"/>
                    <a:pt x="60" y="148"/>
                    <a:pt x="60" y="148"/>
                  </a:cubicBezTo>
                  <a:cubicBezTo>
                    <a:pt x="60" y="148"/>
                    <a:pt x="92" y="129"/>
                    <a:pt x="114" y="115"/>
                  </a:cubicBezTo>
                  <a:cubicBezTo>
                    <a:pt x="139" y="99"/>
                    <a:pt x="158" y="67"/>
                    <a:pt x="137" y="42"/>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6" name="Freeform 47"/>
            <p:cNvSpPr>
              <a:spLocks/>
            </p:cNvSpPr>
            <p:nvPr/>
          </p:nvSpPr>
          <p:spPr bwMode="auto">
            <a:xfrm>
              <a:off x="8314807" y="2550393"/>
              <a:ext cx="75282" cy="135875"/>
            </a:xfrm>
            <a:custGeom>
              <a:avLst/>
              <a:gdLst>
                <a:gd name="T0" fmla="*/ 37 w 52"/>
                <a:gd name="T1" fmla="*/ 91 h 94"/>
                <a:gd name="T2" fmla="*/ 52 w 52"/>
                <a:gd name="T3" fmla="*/ 11 h 94"/>
                <a:gd name="T4" fmla="*/ 22 w 52"/>
                <a:gd name="T5" fmla="*/ 7 h 94"/>
                <a:gd name="T6" fmla="*/ 16 w 52"/>
                <a:gd name="T7" fmla="*/ 63 h 94"/>
                <a:gd name="T8" fmla="*/ 37 w 52"/>
                <a:gd name="T9" fmla="*/ 94 h 94"/>
                <a:gd name="T10" fmla="*/ 37 w 52"/>
                <a:gd name="T11" fmla="*/ 91 h 94"/>
              </a:gdLst>
              <a:ahLst/>
              <a:cxnLst>
                <a:cxn ang="0">
                  <a:pos x="T0" y="T1"/>
                </a:cxn>
                <a:cxn ang="0">
                  <a:pos x="T2" y="T3"/>
                </a:cxn>
                <a:cxn ang="0">
                  <a:pos x="T4" y="T5"/>
                </a:cxn>
                <a:cxn ang="0">
                  <a:pos x="T6" y="T7"/>
                </a:cxn>
                <a:cxn ang="0">
                  <a:pos x="T8" y="T9"/>
                </a:cxn>
                <a:cxn ang="0">
                  <a:pos x="T10" y="T11"/>
                </a:cxn>
              </a:cxnLst>
              <a:rect l="0" t="0" r="r" b="b"/>
              <a:pathLst>
                <a:path w="52" h="94">
                  <a:moveTo>
                    <a:pt x="37" y="91"/>
                  </a:moveTo>
                  <a:cubicBezTo>
                    <a:pt x="38" y="65"/>
                    <a:pt x="42" y="36"/>
                    <a:pt x="52" y="11"/>
                  </a:cubicBezTo>
                  <a:cubicBezTo>
                    <a:pt x="46" y="4"/>
                    <a:pt x="37" y="0"/>
                    <a:pt x="22" y="7"/>
                  </a:cubicBezTo>
                  <a:cubicBezTo>
                    <a:pt x="0" y="17"/>
                    <a:pt x="4" y="45"/>
                    <a:pt x="16" y="63"/>
                  </a:cubicBezTo>
                  <a:cubicBezTo>
                    <a:pt x="23" y="74"/>
                    <a:pt x="32" y="87"/>
                    <a:pt x="37" y="94"/>
                  </a:cubicBezTo>
                  <a:cubicBezTo>
                    <a:pt x="37" y="93"/>
                    <a:pt x="37" y="92"/>
                    <a:pt x="37" y="91"/>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7" name="Freeform 48"/>
            <p:cNvSpPr>
              <a:spLocks/>
            </p:cNvSpPr>
            <p:nvPr/>
          </p:nvSpPr>
          <p:spPr bwMode="auto">
            <a:xfrm>
              <a:off x="8447622" y="3521104"/>
              <a:ext cx="102825" cy="89971"/>
            </a:xfrm>
            <a:custGeom>
              <a:avLst/>
              <a:gdLst>
                <a:gd name="T0" fmla="*/ 52 w 71"/>
                <a:gd name="T1" fmla="*/ 7 h 62"/>
                <a:gd name="T2" fmla="*/ 5 w 71"/>
                <a:gd name="T3" fmla="*/ 27 h 62"/>
                <a:gd name="T4" fmla="*/ 10 w 71"/>
                <a:gd name="T5" fmla="*/ 62 h 62"/>
                <a:gd name="T6" fmla="*/ 15 w 71"/>
                <a:gd name="T7" fmla="*/ 47 h 62"/>
                <a:gd name="T8" fmla="*/ 71 w 71"/>
                <a:gd name="T9" fmla="*/ 27 h 62"/>
                <a:gd name="T10" fmla="*/ 52 w 71"/>
                <a:gd name="T11" fmla="*/ 7 h 62"/>
              </a:gdLst>
              <a:ahLst/>
              <a:cxnLst>
                <a:cxn ang="0">
                  <a:pos x="T0" y="T1"/>
                </a:cxn>
                <a:cxn ang="0">
                  <a:pos x="T2" y="T3"/>
                </a:cxn>
                <a:cxn ang="0">
                  <a:pos x="T4" y="T5"/>
                </a:cxn>
                <a:cxn ang="0">
                  <a:pos x="T6" y="T7"/>
                </a:cxn>
                <a:cxn ang="0">
                  <a:pos x="T8" y="T9"/>
                </a:cxn>
                <a:cxn ang="0">
                  <a:pos x="T10" y="T11"/>
                </a:cxn>
              </a:cxnLst>
              <a:rect l="0" t="0" r="r" b="b"/>
              <a:pathLst>
                <a:path w="71" h="62">
                  <a:moveTo>
                    <a:pt x="52" y="7"/>
                  </a:moveTo>
                  <a:cubicBezTo>
                    <a:pt x="34" y="0"/>
                    <a:pt x="13" y="8"/>
                    <a:pt x="5" y="27"/>
                  </a:cubicBezTo>
                  <a:cubicBezTo>
                    <a:pt x="0" y="39"/>
                    <a:pt x="2" y="52"/>
                    <a:pt x="10" y="62"/>
                  </a:cubicBezTo>
                  <a:cubicBezTo>
                    <a:pt x="10" y="57"/>
                    <a:pt x="12" y="51"/>
                    <a:pt x="15" y="47"/>
                  </a:cubicBezTo>
                  <a:cubicBezTo>
                    <a:pt x="27" y="25"/>
                    <a:pt x="50" y="20"/>
                    <a:pt x="71" y="27"/>
                  </a:cubicBezTo>
                  <a:cubicBezTo>
                    <a:pt x="68" y="18"/>
                    <a:pt x="61" y="11"/>
                    <a:pt x="52" y="7"/>
                  </a:cubicBezTo>
                  <a:close/>
                </a:path>
              </a:pathLst>
            </a:custGeom>
            <a:solidFill>
              <a:schemeClr val="bg1">
                <a:lumMod val="75000"/>
              </a:schemeClr>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8" name="Freeform 49"/>
            <p:cNvSpPr>
              <a:spLocks noEditPoints="1"/>
            </p:cNvSpPr>
            <p:nvPr/>
          </p:nvSpPr>
          <p:spPr bwMode="auto">
            <a:xfrm>
              <a:off x="8410287" y="3333204"/>
              <a:ext cx="413745" cy="371515"/>
            </a:xfrm>
            <a:custGeom>
              <a:avLst/>
              <a:gdLst>
                <a:gd name="T0" fmla="*/ 202 w 286"/>
                <a:gd name="T1" fmla="*/ 0 h 257"/>
                <a:gd name="T2" fmla="*/ 130 w 286"/>
                <a:gd name="T3" fmla="*/ 149 h 257"/>
                <a:gd name="T4" fmla="*/ 99 w 286"/>
                <a:gd name="T5" fmla="*/ 122 h 257"/>
                <a:gd name="T6" fmla="*/ 14 w 286"/>
                <a:gd name="T7" fmla="*/ 157 h 257"/>
                <a:gd name="T8" fmla="*/ 49 w 286"/>
                <a:gd name="T9" fmla="*/ 243 h 257"/>
                <a:gd name="T10" fmla="*/ 135 w 286"/>
                <a:gd name="T11" fmla="*/ 208 h 257"/>
                <a:gd name="T12" fmla="*/ 135 w 286"/>
                <a:gd name="T13" fmla="*/ 205 h 257"/>
                <a:gd name="T14" fmla="*/ 213 w 286"/>
                <a:gd name="T15" fmla="*/ 42 h 257"/>
                <a:gd name="T16" fmla="*/ 270 w 286"/>
                <a:gd name="T17" fmla="*/ 79 h 257"/>
                <a:gd name="T18" fmla="*/ 286 w 286"/>
                <a:gd name="T19" fmla="*/ 55 h 257"/>
                <a:gd name="T20" fmla="*/ 202 w 286"/>
                <a:gd name="T21" fmla="*/ 0 h 257"/>
                <a:gd name="T22" fmla="*/ 41 w 286"/>
                <a:gd name="T23" fmla="*/ 177 h 257"/>
                <a:gd name="T24" fmla="*/ 36 w 286"/>
                <a:gd name="T25" fmla="*/ 192 h 257"/>
                <a:gd name="T26" fmla="*/ 31 w 286"/>
                <a:gd name="T27" fmla="*/ 157 h 257"/>
                <a:gd name="T28" fmla="*/ 78 w 286"/>
                <a:gd name="T29" fmla="*/ 137 h 257"/>
                <a:gd name="T30" fmla="*/ 97 w 286"/>
                <a:gd name="T31" fmla="*/ 157 h 257"/>
                <a:gd name="T32" fmla="*/ 41 w 286"/>
                <a:gd name="T33" fmla="*/ 17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6" h="257">
                  <a:moveTo>
                    <a:pt x="202" y="0"/>
                  </a:moveTo>
                  <a:cubicBezTo>
                    <a:pt x="130" y="149"/>
                    <a:pt x="130" y="149"/>
                    <a:pt x="130" y="149"/>
                  </a:cubicBezTo>
                  <a:cubicBezTo>
                    <a:pt x="124" y="138"/>
                    <a:pt x="113" y="128"/>
                    <a:pt x="99" y="122"/>
                  </a:cubicBezTo>
                  <a:cubicBezTo>
                    <a:pt x="66" y="108"/>
                    <a:pt x="28" y="124"/>
                    <a:pt x="14" y="157"/>
                  </a:cubicBezTo>
                  <a:cubicBezTo>
                    <a:pt x="0" y="191"/>
                    <a:pt x="16" y="229"/>
                    <a:pt x="49" y="243"/>
                  </a:cubicBezTo>
                  <a:cubicBezTo>
                    <a:pt x="82" y="257"/>
                    <a:pt x="121" y="241"/>
                    <a:pt x="135" y="208"/>
                  </a:cubicBezTo>
                  <a:cubicBezTo>
                    <a:pt x="135" y="207"/>
                    <a:pt x="135" y="206"/>
                    <a:pt x="135" y="205"/>
                  </a:cubicBezTo>
                  <a:cubicBezTo>
                    <a:pt x="213" y="42"/>
                    <a:pt x="213" y="42"/>
                    <a:pt x="213" y="42"/>
                  </a:cubicBezTo>
                  <a:cubicBezTo>
                    <a:pt x="270" y="79"/>
                    <a:pt x="270" y="79"/>
                    <a:pt x="270" y="79"/>
                  </a:cubicBezTo>
                  <a:cubicBezTo>
                    <a:pt x="286" y="55"/>
                    <a:pt x="286" y="55"/>
                    <a:pt x="286" y="55"/>
                  </a:cubicBezTo>
                  <a:lnTo>
                    <a:pt x="202" y="0"/>
                  </a:lnTo>
                  <a:close/>
                  <a:moveTo>
                    <a:pt x="41" y="177"/>
                  </a:moveTo>
                  <a:cubicBezTo>
                    <a:pt x="38" y="181"/>
                    <a:pt x="36" y="187"/>
                    <a:pt x="36" y="192"/>
                  </a:cubicBezTo>
                  <a:cubicBezTo>
                    <a:pt x="28" y="182"/>
                    <a:pt x="26" y="169"/>
                    <a:pt x="31" y="157"/>
                  </a:cubicBezTo>
                  <a:cubicBezTo>
                    <a:pt x="39" y="138"/>
                    <a:pt x="60" y="130"/>
                    <a:pt x="78" y="137"/>
                  </a:cubicBezTo>
                  <a:cubicBezTo>
                    <a:pt x="87" y="141"/>
                    <a:pt x="94" y="148"/>
                    <a:pt x="97" y="157"/>
                  </a:cubicBezTo>
                  <a:cubicBezTo>
                    <a:pt x="76" y="150"/>
                    <a:pt x="53" y="155"/>
                    <a:pt x="41" y="177"/>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79" name="Freeform 50"/>
            <p:cNvSpPr>
              <a:spLocks/>
            </p:cNvSpPr>
            <p:nvPr/>
          </p:nvSpPr>
          <p:spPr bwMode="auto">
            <a:xfrm>
              <a:off x="8035100" y="2330666"/>
              <a:ext cx="138935" cy="137099"/>
            </a:xfrm>
            <a:custGeom>
              <a:avLst/>
              <a:gdLst>
                <a:gd name="T0" fmla="*/ 81 w 96"/>
                <a:gd name="T1" fmla="*/ 20 h 95"/>
                <a:gd name="T2" fmla="*/ 75 w 96"/>
                <a:gd name="T3" fmla="*/ 80 h 95"/>
                <a:gd name="T4" fmla="*/ 15 w 96"/>
                <a:gd name="T5" fmla="*/ 75 h 95"/>
                <a:gd name="T6" fmla="*/ 21 w 96"/>
                <a:gd name="T7" fmla="*/ 15 h 95"/>
                <a:gd name="T8" fmla="*/ 81 w 96"/>
                <a:gd name="T9" fmla="*/ 20 h 95"/>
              </a:gdLst>
              <a:ahLst/>
              <a:cxnLst>
                <a:cxn ang="0">
                  <a:pos x="T0" y="T1"/>
                </a:cxn>
                <a:cxn ang="0">
                  <a:pos x="T2" y="T3"/>
                </a:cxn>
                <a:cxn ang="0">
                  <a:pos x="T4" y="T5"/>
                </a:cxn>
                <a:cxn ang="0">
                  <a:pos x="T6" y="T7"/>
                </a:cxn>
                <a:cxn ang="0">
                  <a:pos x="T8" y="T9"/>
                </a:cxn>
              </a:cxnLst>
              <a:rect l="0" t="0" r="r" b="b"/>
              <a:pathLst>
                <a:path w="96" h="95">
                  <a:moveTo>
                    <a:pt x="81" y="20"/>
                  </a:moveTo>
                  <a:cubicBezTo>
                    <a:pt x="96" y="38"/>
                    <a:pt x="93" y="65"/>
                    <a:pt x="75" y="80"/>
                  </a:cubicBezTo>
                  <a:cubicBezTo>
                    <a:pt x="57" y="95"/>
                    <a:pt x="30" y="93"/>
                    <a:pt x="15" y="75"/>
                  </a:cubicBezTo>
                  <a:cubicBezTo>
                    <a:pt x="0" y="57"/>
                    <a:pt x="3" y="30"/>
                    <a:pt x="21" y="15"/>
                  </a:cubicBezTo>
                  <a:cubicBezTo>
                    <a:pt x="39" y="0"/>
                    <a:pt x="66" y="2"/>
                    <a:pt x="81" y="20"/>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0" name="Freeform 51"/>
            <p:cNvSpPr>
              <a:spLocks/>
            </p:cNvSpPr>
            <p:nvPr/>
          </p:nvSpPr>
          <p:spPr bwMode="auto">
            <a:xfrm>
              <a:off x="8052850" y="2368002"/>
              <a:ext cx="43455" cy="69774"/>
            </a:xfrm>
            <a:custGeom>
              <a:avLst/>
              <a:gdLst>
                <a:gd name="T0" fmla="*/ 23 w 30"/>
                <a:gd name="T1" fmla="*/ 39 h 48"/>
                <a:gd name="T2" fmla="*/ 28 w 30"/>
                <a:gd name="T3" fmla="*/ 0 h 48"/>
                <a:gd name="T4" fmla="*/ 11 w 30"/>
                <a:gd name="T5" fmla="*/ 5 h 48"/>
                <a:gd name="T6" fmla="*/ 8 w 30"/>
                <a:gd name="T7" fmla="*/ 38 h 48"/>
                <a:gd name="T8" fmla="*/ 30 w 30"/>
                <a:gd name="T9" fmla="*/ 46 h 48"/>
                <a:gd name="T10" fmla="*/ 23 w 30"/>
                <a:gd name="T11" fmla="*/ 39 h 48"/>
              </a:gdLst>
              <a:ahLst/>
              <a:cxnLst>
                <a:cxn ang="0">
                  <a:pos x="T0" y="T1"/>
                </a:cxn>
                <a:cxn ang="0">
                  <a:pos x="T2" y="T3"/>
                </a:cxn>
                <a:cxn ang="0">
                  <a:pos x="T4" y="T5"/>
                </a:cxn>
                <a:cxn ang="0">
                  <a:pos x="T6" y="T7"/>
                </a:cxn>
                <a:cxn ang="0">
                  <a:pos x="T8" y="T9"/>
                </a:cxn>
                <a:cxn ang="0">
                  <a:pos x="T10" y="T11"/>
                </a:cxn>
              </a:cxnLst>
              <a:rect l="0" t="0" r="r" b="b"/>
              <a:pathLst>
                <a:path w="30" h="48">
                  <a:moveTo>
                    <a:pt x="23" y="39"/>
                  </a:moveTo>
                  <a:cubicBezTo>
                    <a:pt x="14" y="25"/>
                    <a:pt x="18" y="10"/>
                    <a:pt x="28" y="0"/>
                  </a:cubicBezTo>
                  <a:cubicBezTo>
                    <a:pt x="22" y="0"/>
                    <a:pt x="16" y="1"/>
                    <a:pt x="11" y="5"/>
                  </a:cubicBezTo>
                  <a:cubicBezTo>
                    <a:pt x="1" y="14"/>
                    <a:pt x="0" y="28"/>
                    <a:pt x="8" y="38"/>
                  </a:cubicBezTo>
                  <a:cubicBezTo>
                    <a:pt x="14" y="45"/>
                    <a:pt x="22" y="48"/>
                    <a:pt x="30" y="46"/>
                  </a:cubicBezTo>
                  <a:cubicBezTo>
                    <a:pt x="27" y="44"/>
                    <a:pt x="24" y="42"/>
                    <a:pt x="23" y="39"/>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1" name="Freeform 52"/>
            <p:cNvSpPr>
              <a:spLocks/>
            </p:cNvSpPr>
            <p:nvPr/>
          </p:nvSpPr>
          <p:spPr bwMode="auto">
            <a:xfrm>
              <a:off x="8007558" y="2166637"/>
              <a:ext cx="148116" cy="212994"/>
            </a:xfrm>
            <a:custGeom>
              <a:avLst/>
              <a:gdLst>
                <a:gd name="T0" fmla="*/ 206 w 242"/>
                <a:gd name="T1" fmla="*/ 348 h 348"/>
                <a:gd name="T2" fmla="*/ 0 w 242"/>
                <a:gd name="T3" fmla="*/ 76 h 348"/>
                <a:gd name="T4" fmla="*/ 138 w 242"/>
                <a:gd name="T5" fmla="*/ 0 h 348"/>
                <a:gd name="T6" fmla="*/ 159 w 242"/>
                <a:gd name="T7" fmla="*/ 38 h 348"/>
                <a:gd name="T8" fmla="*/ 67 w 242"/>
                <a:gd name="T9" fmla="*/ 90 h 348"/>
                <a:gd name="T10" fmla="*/ 242 w 242"/>
                <a:gd name="T11" fmla="*/ 322 h 348"/>
                <a:gd name="T12" fmla="*/ 206 w 242"/>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242" h="348">
                  <a:moveTo>
                    <a:pt x="206" y="348"/>
                  </a:moveTo>
                  <a:lnTo>
                    <a:pt x="0" y="76"/>
                  </a:lnTo>
                  <a:lnTo>
                    <a:pt x="138" y="0"/>
                  </a:lnTo>
                  <a:lnTo>
                    <a:pt x="159" y="38"/>
                  </a:lnTo>
                  <a:lnTo>
                    <a:pt x="67" y="90"/>
                  </a:lnTo>
                  <a:lnTo>
                    <a:pt x="242" y="322"/>
                  </a:lnTo>
                  <a:lnTo>
                    <a:pt x="206" y="348"/>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2" name="Freeform 53"/>
            <p:cNvSpPr>
              <a:spLocks noEditPoints="1"/>
            </p:cNvSpPr>
            <p:nvPr/>
          </p:nvSpPr>
          <p:spPr bwMode="auto">
            <a:xfrm>
              <a:off x="9621535" y="2994741"/>
              <a:ext cx="153013" cy="325611"/>
            </a:xfrm>
            <a:custGeom>
              <a:avLst/>
              <a:gdLst>
                <a:gd name="T0" fmla="*/ 93 w 106"/>
                <a:gd name="T1" fmla="*/ 148 h 225"/>
                <a:gd name="T2" fmla="*/ 92 w 106"/>
                <a:gd name="T3" fmla="*/ 147 h 225"/>
                <a:gd name="T4" fmla="*/ 29 w 106"/>
                <a:gd name="T5" fmla="*/ 37 h 225"/>
                <a:gd name="T6" fmla="*/ 73 w 106"/>
                <a:gd name="T7" fmla="*/ 19 h 225"/>
                <a:gd name="T8" fmla="*/ 66 w 106"/>
                <a:gd name="T9" fmla="*/ 0 h 225"/>
                <a:gd name="T10" fmla="*/ 0 w 106"/>
                <a:gd name="T11" fmla="*/ 27 h 225"/>
                <a:gd name="T12" fmla="*/ 57 w 106"/>
                <a:gd name="T13" fmla="*/ 127 h 225"/>
                <a:gd name="T14" fmla="*/ 87 w 106"/>
                <a:gd name="T15" fmla="*/ 141 h 225"/>
                <a:gd name="T16" fmla="*/ 57 w 106"/>
                <a:gd name="T17" fmla="*/ 127 h 225"/>
                <a:gd name="T18" fmla="*/ 29 w 106"/>
                <a:gd name="T19" fmla="*/ 134 h 225"/>
                <a:gd name="T20" fmla="*/ 16 w 106"/>
                <a:gd name="T21" fmla="*/ 197 h 225"/>
                <a:gd name="T22" fmla="*/ 79 w 106"/>
                <a:gd name="T23" fmla="*/ 211 h 225"/>
                <a:gd name="T24" fmla="*/ 93 w 106"/>
                <a:gd name="T25" fmla="*/ 148 h 225"/>
                <a:gd name="T26" fmla="*/ 37 w 106"/>
                <a:gd name="T27" fmla="*/ 190 h 225"/>
                <a:gd name="T28" fmla="*/ 44 w 106"/>
                <a:gd name="T29" fmla="*/ 199 h 225"/>
                <a:gd name="T30" fmla="*/ 22 w 106"/>
                <a:gd name="T31" fmla="*/ 187 h 225"/>
                <a:gd name="T32" fmla="*/ 30 w 106"/>
                <a:gd name="T33" fmla="*/ 152 h 225"/>
                <a:gd name="T34" fmla="*/ 49 w 106"/>
                <a:gd name="T35" fmla="*/ 149 h 225"/>
                <a:gd name="T36" fmla="*/ 37 w 106"/>
                <a:gd name="T37" fmla="*/ 190 h 225"/>
                <a:gd name="T38" fmla="*/ 77 w 106"/>
                <a:gd name="T39" fmla="*/ 162 h 225"/>
                <a:gd name="T40" fmla="*/ 95 w 106"/>
                <a:gd name="T41" fmla="*/ 152 h 225"/>
                <a:gd name="T42" fmla="*/ 77 w 106"/>
                <a:gd name="T43" fmla="*/ 16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225">
                  <a:moveTo>
                    <a:pt x="93" y="148"/>
                  </a:moveTo>
                  <a:cubicBezTo>
                    <a:pt x="92" y="148"/>
                    <a:pt x="92" y="147"/>
                    <a:pt x="92" y="147"/>
                  </a:cubicBezTo>
                  <a:cubicBezTo>
                    <a:pt x="29" y="37"/>
                    <a:pt x="29" y="37"/>
                    <a:pt x="29" y="37"/>
                  </a:cubicBezTo>
                  <a:cubicBezTo>
                    <a:pt x="73" y="19"/>
                    <a:pt x="73" y="19"/>
                    <a:pt x="73" y="19"/>
                  </a:cubicBezTo>
                  <a:cubicBezTo>
                    <a:pt x="66" y="0"/>
                    <a:pt x="66" y="0"/>
                    <a:pt x="66" y="0"/>
                  </a:cubicBezTo>
                  <a:cubicBezTo>
                    <a:pt x="0" y="27"/>
                    <a:pt x="0" y="27"/>
                    <a:pt x="0" y="27"/>
                  </a:cubicBezTo>
                  <a:cubicBezTo>
                    <a:pt x="57" y="127"/>
                    <a:pt x="57" y="127"/>
                    <a:pt x="57" y="127"/>
                  </a:cubicBezTo>
                  <a:cubicBezTo>
                    <a:pt x="68" y="128"/>
                    <a:pt x="79" y="133"/>
                    <a:pt x="87" y="141"/>
                  </a:cubicBezTo>
                  <a:cubicBezTo>
                    <a:pt x="79" y="133"/>
                    <a:pt x="68" y="128"/>
                    <a:pt x="57" y="127"/>
                  </a:cubicBezTo>
                  <a:cubicBezTo>
                    <a:pt x="48" y="126"/>
                    <a:pt x="38" y="129"/>
                    <a:pt x="29" y="134"/>
                  </a:cubicBezTo>
                  <a:cubicBezTo>
                    <a:pt x="8" y="148"/>
                    <a:pt x="2" y="176"/>
                    <a:pt x="16" y="197"/>
                  </a:cubicBezTo>
                  <a:cubicBezTo>
                    <a:pt x="29" y="219"/>
                    <a:pt x="57" y="225"/>
                    <a:pt x="79" y="211"/>
                  </a:cubicBezTo>
                  <a:cubicBezTo>
                    <a:pt x="100" y="198"/>
                    <a:pt x="106" y="169"/>
                    <a:pt x="93" y="148"/>
                  </a:cubicBezTo>
                  <a:close/>
                  <a:moveTo>
                    <a:pt x="37" y="190"/>
                  </a:moveTo>
                  <a:cubicBezTo>
                    <a:pt x="39" y="193"/>
                    <a:pt x="41" y="196"/>
                    <a:pt x="44" y="199"/>
                  </a:cubicBezTo>
                  <a:cubicBezTo>
                    <a:pt x="36" y="199"/>
                    <a:pt x="27" y="195"/>
                    <a:pt x="22" y="187"/>
                  </a:cubicBezTo>
                  <a:cubicBezTo>
                    <a:pt x="15" y="175"/>
                    <a:pt x="18" y="160"/>
                    <a:pt x="30" y="152"/>
                  </a:cubicBezTo>
                  <a:cubicBezTo>
                    <a:pt x="36" y="149"/>
                    <a:pt x="42" y="148"/>
                    <a:pt x="49" y="149"/>
                  </a:cubicBezTo>
                  <a:cubicBezTo>
                    <a:pt x="36" y="159"/>
                    <a:pt x="30" y="174"/>
                    <a:pt x="37" y="190"/>
                  </a:cubicBezTo>
                  <a:close/>
                  <a:moveTo>
                    <a:pt x="77" y="162"/>
                  </a:moveTo>
                  <a:cubicBezTo>
                    <a:pt x="95" y="152"/>
                    <a:pt x="95" y="152"/>
                    <a:pt x="95" y="152"/>
                  </a:cubicBezTo>
                  <a:lnTo>
                    <a:pt x="77" y="162"/>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3" name="Freeform 54"/>
            <p:cNvSpPr>
              <a:spLocks/>
            </p:cNvSpPr>
            <p:nvPr/>
          </p:nvSpPr>
          <p:spPr bwMode="auto">
            <a:xfrm>
              <a:off x="9642956" y="3208958"/>
              <a:ext cx="48964" cy="73446"/>
            </a:xfrm>
            <a:custGeom>
              <a:avLst/>
              <a:gdLst>
                <a:gd name="T0" fmla="*/ 34 w 34"/>
                <a:gd name="T1" fmla="*/ 1 h 51"/>
                <a:gd name="T2" fmla="*/ 15 w 34"/>
                <a:gd name="T3" fmla="*/ 4 h 51"/>
                <a:gd name="T4" fmla="*/ 7 w 34"/>
                <a:gd name="T5" fmla="*/ 39 h 51"/>
                <a:gd name="T6" fmla="*/ 29 w 34"/>
                <a:gd name="T7" fmla="*/ 51 h 51"/>
                <a:gd name="T8" fmla="*/ 22 w 34"/>
                <a:gd name="T9" fmla="*/ 42 h 51"/>
                <a:gd name="T10" fmla="*/ 34 w 34"/>
                <a:gd name="T11" fmla="*/ 1 h 51"/>
              </a:gdLst>
              <a:ahLst/>
              <a:cxnLst>
                <a:cxn ang="0">
                  <a:pos x="T0" y="T1"/>
                </a:cxn>
                <a:cxn ang="0">
                  <a:pos x="T2" y="T3"/>
                </a:cxn>
                <a:cxn ang="0">
                  <a:pos x="T4" y="T5"/>
                </a:cxn>
                <a:cxn ang="0">
                  <a:pos x="T6" y="T7"/>
                </a:cxn>
                <a:cxn ang="0">
                  <a:pos x="T8" y="T9"/>
                </a:cxn>
                <a:cxn ang="0">
                  <a:pos x="T10" y="T11"/>
                </a:cxn>
              </a:cxnLst>
              <a:rect l="0" t="0" r="r" b="b"/>
              <a:pathLst>
                <a:path w="34" h="51">
                  <a:moveTo>
                    <a:pt x="34" y="1"/>
                  </a:moveTo>
                  <a:cubicBezTo>
                    <a:pt x="27" y="0"/>
                    <a:pt x="21" y="1"/>
                    <a:pt x="15" y="4"/>
                  </a:cubicBezTo>
                  <a:cubicBezTo>
                    <a:pt x="3" y="12"/>
                    <a:pt x="0" y="27"/>
                    <a:pt x="7" y="39"/>
                  </a:cubicBezTo>
                  <a:cubicBezTo>
                    <a:pt x="12" y="47"/>
                    <a:pt x="21" y="51"/>
                    <a:pt x="29" y="51"/>
                  </a:cubicBezTo>
                  <a:cubicBezTo>
                    <a:pt x="26" y="48"/>
                    <a:pt x="24" y="45"/>
                    <a:pt x="22" y="42"/>
                  </a:cubicBezTo>
                  <a:cubicBezTo>
                    <a:pt x="15" y="26"/>
                    <a:pt x="21" y="11"/>
                    <a:pt x="34" y="1"/>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4" name="Freeform 55"/>
            <p:cNvSpPr>
              <a:spLocks noEditPoints="1"/>
            </p:cNvSpPr>
            <p:nvPr/>
          </p:nvSpPr>
          <p:spPr bwMode="auto">
            <a:xfrm>
              <a:off x="7998989" y="3606791"/>
              <a:ext cx="236251" cy="274810"/>
            </a:xfrm>
            <a:custGeom>
              <a:avLst/>
              <a:gdLst>
                <a:gd name="T0" fmla="*/ 279 w 386"/>
                <a:gd name="T1" fmla="*/ 338 h 449"/>
                <a:gd name="T2" fmla="*/ 140 w 386"/>
                <a:gd name="T3" fmla="*/ 276 h 449"/>
                <a:gd name="T4" fmla="*/ 90 w 386"/>
                <a:gd name="T5" fmla="*/ 328 h 449"/>
                <a:gd name="T6" fmla="*/ 0 w 386"/>
                <a:gd name="T7" fmla="*/ 290 h 449"/>
                <a:gd name="T8" fmla="*/ 279 w 386"/>
                <a:gd name="T9" fmla="*/ 0 h 449"/>
                <a:gd name="T10" fmla="*/ 386 w 386"/>
                <a:gd name="T11" fmla="*/ 47 h 449"/>
                <a:gd name="T12" fmla="*/ 362 w 386"/>
                <a:gd name="T13" fmla="*/ 449 h 449"/>
                <a:gd name="T14" fmla="*/ 272 w 386"/>
                <a:gd name="T15" fmla="*/ 409 h 449"/>
                <a:gd name="T16" fmla="*/ 279 w 386"/>
                <a:gd name="T17" fmla="*/ 338 h 449"/>
                <a:gd name="T18" fmla="*/ 189 w 386"/>
                <a:gd name="T19" fmla="*/ 222 h 449"/>
                <a:gd name="T20" fmla="*/ 284 w 386"/>
                <a:gd name="T21" fmla="*/ 262 h 449"/>
                <a:gd name="T22" fmla="*/ 298 w 386"/>
                <a:gd name="T23" fmla="*/ 104 h 449"/>
                <a:gd name="T24" fmla="*/ 189 w 386"/>
                <a:gd name="T25" fmla="*/ 222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6" h="449">
                  <a:moveTo>
                    <a:pt x="279" y="338"/>
                  </a:moveTo>
                  <a:lnTo>
                    <a:pt x="140" y="276"/>
                  </a:lnTo>
                  <a:lnTo>
                    <a:pt x="90" y="328"/>
                  </a:lnTo>
                  <a:lnTo>
                    <a:pt x="0" y="290"/>
                  </a:lnTo>
                  <a:lnTo>
                    <a:pt x="279" y="0"/>
                  </a:lnTo>
                  <a:lnTo>
                    <a:pt x="386" y="47"/>
                  </a:lnTo>
                  <a:lnTo>
                    <a:pt x="362" y="449"/>
                  </a:lnTo>
                  <a:lnTo>
                    <a:pt x="272" y="409"/>
                  </a:lnTo>
                  <a:lnTo>
                    <a:pt x="279" y="338"/>
                  </a:lnTo>
                  <a:close/>
                  <a:moveTo>
                    <a:pt x="189" y="222"/>
                  </a:moveTo>
                  <a:lnTo>
                    <a:pt x="284" y="262"/>
                  </a:lnTo>
                  <a:lnTo>
                    <a:pt x="298" y="104"/>
                  </a:lnTo>
                  <a:lnTo>
                    <a:pt x="189" y="222"/>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5" name="Freeform 56"/>
            <p:cNvSpPr>
              <a:spLocks noEditPoints="1"/>
            </p:cNvSpPr>
            <p:nvPr/>
          </p:nvSpPr>
          <p:spPr bwMode="auto">
            <a:xfrm>
              <a:off x="9824123" y="2712585"/>
              <a:ext cx="154849" cy="182391"/>
            </a:xfrm>
            <a:custGeom>
              <a:avLst/>
              <a:gdLst>
                <a:gd name="T0" fmla="*/ 160 w 253"/>
                <a:gd name="T1" fmla="*/ 194 h 298"/>
                <a:gd name="T2" fmla="*/ 61 w 253"/>
                <a:gd name="T3" fmla="*/ 227 h 298"/>
                <a:gd name="T4" fmla="*/ 61 w 253"/>
                <a:gd name="T5" fmla="*/ 276 h 298"/>
                <a:gd name="T6" fmla="*/ 0 w 253"/>
                <a:gd name="T7" fmla="*/ 298 h 298"/>
                <a:gd name="T8" fmla="*/ 7 w 253"/>
                <a:gd name="T9" fmla="*/ 23 h 298"/>
                <a:gd name="T10" fmla="*/ 82 w 253"/>
                <a:gd name="T11" fmla="*/ 0 h 298"/>
                <a:gd name="T12" fmla="*/ 253 w 253"/>
                <a:gd name="T13" fmla="*/ 210 h 298"/>
                <a:gd name="T14" fmla="*/ 191 w 253"/>
                <a:gd name="T15" fmla="*/ 231 h 298"/>
                <a:gd name="T16" fmla="*/ 160 w 253"/>
                <a:gd name="T17" fmla="*/ 194 h 298"/>
                <a:gd name="T18" fmla="*/ 63 w 253"/>
                <a:gd name="T19" fmla="*/ 175 h 298"/>
                <a:gd name="T20" fmla="*/ 130 w 253"/>
                <a:gd name="T21" fmla="*/ 153 h 298"/>
                <a:gd name="T22" fmla="*/ 63 w 253"/>
                <a:gd name="T23" fmla="*/ 68 h 298"/>
                <a:gd name="T24" fmla="*/ 63 w 253"/>
                <a:gd name="T25" fmla="*/ 17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3" h="298">
                  <a:moveTo>
                    <a:pt x="160" y="194"/>
                  </a:moveTo>
                  <a:lnTo>
                    <a:pt x="61" y="227"/>
                  </a:lnTo>
                  <a:lnTo>
                    <a:pt x="61" y="276"/>
                  </a:lnTo>
                  <a:lnTo>
                    <a:pt x="0" y="298"/>
                  </a:lnTo>
                  <a:lnTo>
                    <a:pt x="7" y="23"/>
                  </a:lnTo>
                  <a:lnTo>
                    <a:pt x="82" y="0"/>
                  </a:lnTo>
                  <a:lnTo>
                    <a:pt x="253" y="210"/>
                  </a:lnTo>
                  <a:lnTo>
                    <a:pt x="191" y="231"/>
                  </a:lnTo>
                  <a:lnTo>
                    <a:pt x="160" y="194"/>
                  </a:lnTo>
                  <a:close/>
                  <a:moveTo>
                    <a:pt x="63" y="175"/>
                  </a:moveTo>
                  <a:lnTo>
                    <a:pt x="130" y="153"/>
                  </a:lnTo>
                  <a:lnTo>
                    <a:pt x="63" y="68"/>
                  </a:lnTo>
                  <a:lnTo>
                    <a:pt x="63" y="175"/>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6" name="Freeform 57"/>
            <p:cNvSpPr>
              <a:spLocks/>
            </p:cNvSpPr>
            <p:nvPr/>
          </p:nvSpPr>
          <p:spPr bwMode="auto">
            <a:xfrm>
              <a:off x="9661929" y="4007071"/>
              <a:ext cx="228295" cy="243595"/>
            </a:xfrm>
            <a:custGeom>
              <a:avLst/>
              <a:gdLst>
                <a:gd name="T0" fmla="*/ 158 w 158"/>
                <a:gd name="T1" fmla="*/ 125 h 168"/>
                <a:gd name="T2" fmla="*/ 141 w 158"/>
                <a:gd name="T3" fmla="*/ 142 h 168"/>
                <a:gd name="T4" fmla="*/ 120 w 158"/>
                <a:gd name="T5" fmla="*/ 155 h 168"/>
                <a:gd name="T6" fmla="*/ 56 w 158"/>
                <a:gd name="T7" fmla="*/ 161 h 168"/>
                <a:gd name="T8" fmla="*/ 11 w 158"/>
                <a:gd name="T9" fmla="*/ 117 h 168"/>
                <a:gd name="T10" fmla="*/ 8 w 158"/>
                <a:gd name="T11" fmla="*/ 54 h 168"/>
                <a:gd name="T12" fmla="*/ 54 w 158"/>
                <a:gd name="T13" fmla="*/ 10 h 168"/>
                <a:gd name="T14" fmla="*/ 78 w 158"/>
                <a:gd name="T15" fmla="*/ 2 h 168"/>
                <a:gd name="T16" fmla="*/ 102 w 158"/>
                <a:gd name="T17" fmla="*/ 1 h 168"/>
                <a:gd name="T18" fmla="*/ 115 w 158"/>
                <a:gd name="T19" fmla="*/ 30 h 168"/>
                <a:gd name="T20" fmla="*/ 91 w 158"/>
                <a:gd name="T21" fmla="*/ 29 h 168"/>
                <a:gd name="T22" fmla="*/ 69 w 158"/>
                <a:gd name="T23" fmla="*/ 35 h 168"/>
                <a:gd name="T24" fmla="*/ 44 w 158"/>
                <a:gd name="T25" fmla="*/ 61 h 168"/>
                <a:gd name="T26" fmla="*/ 48 w 158"/>
                <a:gd name="T27" fmla="*/ 100 h 168"/>
                <a:gd name="T28" fmla="*/ 75 w 158"/>
                <a:gd name="T29" fmla="*/ 129 h 168"/>
                <a:gd name="T30" fmla="*/ 111 w 158"/>
                <a:gd name="T31" fmla="*/ 128 h 168"/>
                <a:gd name="T32" fmla="*/ 130 w 158"/>
                <a:gd name="T33" fmla="*/ 115 h 168"/>
                <a:gd name="T34" fmla="*/ 145 w 158"/>
                <a:gd name="T35" fmla="*/ 96 h 168"/>
                <a:gd name="T36" fmla="*/ 158 w 158"/>
                <a:gd name="T37" fmla="*/ 12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168">
                  <a:moveTo>
                    <a:pt x="158" y="125"/>
                  </a:moveTo>
                  <a:cubicBezTo>
                    <a:pt x="153" y="132"/>
                    <a:pt x="148" y="137"/>
                    <a:pt x="141" y="142"/>
                  </a:cubicBezTo>
                  <a:cubicBezTo>
                    <a:pt x="135" y="147"/>
                    <a:pt x="128" y="152"/>
                    <a:pt x="120" y="155"/>
                  </a:cubicBezTo>
                  <a:cubicBezTo>
                    <a:pt x="97" y="166"/>
                    <a:pt x="75" y="168"/>
                    <a:pt x="56" y="161"/>
                  </a:cubicBezTo>
                  <a:cubicBezTo>
                    <a:pt x="36" y="154"/>
                    <a:pt x="21" y="139"/>
                    <a:pt x="11" y="117"/>
                  </a:cubicBezTo>
                  <a:cubicBezTo>
                    <a:pt x="1" y="94"/>
                    <a:pt x="0" y="74"/>
                    <a:pt x="8" y="54"/>
                  </a:cubicBezTo>
                  <a:cubicBezTo>
                    <a:pt x="15" y="35"/>
                    <a:pt x="31" y="20"/>
                    <a:pt x="54" y="10"/>
                  </a:cubicBezTo>
                  <a:cubicBezTo>
                    <a:pt x="62" y="6"/>
                    <a:pt x="70" y="4"/>
                    <a:pt x="78" y="2"/>
                  </a:cubicBezTo>
                  <a:cubicBezTo>
                    <a:pt x="86" y="1"/>
                    <a:pt x="94" y="0"/>
                    <a:pt x="102" y="1"/>
                  </a:cubicBezTo>
                  <a:cubicBezTo>
                    <a:pt x="115" y="30"/>
                    <a:pt x="115" y="30"/>
                    <a:pt x="115" y="30"/>
                  </a:cubicBezTo>
                  <a:cubicBezTo>
                    <a:pt x="107" y="28"/>
                    <a:pt x="98" y="28"/>
                    <a:pt x="91" y="29"/>
                  </a:cubicBezTo>
                  <a:cubicBezTo>
                    <a:pt x="84" y="29"/>
                    <a:pt x="76" y="31"/>
                    <a:pt x="69" y="35"/>
                  </a:cubicBezTo>
                  <a:cubicBezTo>
                    <a:pt x="56" y="41"/>
                    <a:pt x="48" y="49"/>
                    <a:pt x="44" y="61"/>
                  </a:cubicBezTo>
                  <a:cubicBezTo>
                    <a:pt x="41" y="72"/>
                    <a:pt x="42" y="85"/>
                    <a:pt x="48" y="100"/>
                  </a:cubicBezTo>
                  <a:cubicBezTo>
                    <a:pt x="55" y="114"/>
                    <a:pt x="64" y="124"/>
                    <a:pt x="75" y="129"/>
                  </a:cubicBezTo>
                  <a:cubicBezTo>
                    <a:pt x="86" y="134"/>
                    <a:pt x="98" y="134"/>
                    <a:pt x="111" y="128"/>
                  </a:cubicBezTo>
                  <a:cubicBezTo>
                    <a:pt x="118" y="125"/>
                    <a:pt x="125" y="120"/>
                    <a:pt x="130" y="115"/>
                  </a:cubicBezTo>
                  <a:cubicBezTo>
                    <a:pt x="136" y="110"/>
                    <a:pt x="141" y="104"/>
                    <a:pt x="145" y="96"/>
                  </a:cubicBezTo>
                  <a:lnTo>
                    <a:pt x="158" y="125"/>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7" name="Freeform 58"/>
            <p:cNvSpPr>
              <a:spLocks/>
            </p:cNvSpPr>
            <p:nvPr/>
          </p:nvSpPr>
          <p:spPr bwMode="auto">
            <a:xfrm>
              <a:off x="9084154" y="3302602"/>
              <a:ext cx="152401" cy="157909"/>
            </a:xfrm>
            <a:custGeom>
              <a:avLst/>
              <a:gdLst>
                <a:gd name="T0" fmla="*/ 0 w 249"/>
                <a:gd name="T1" fmla="*/ 85 h 258"/>
                <a:gd name="T2" fmla="*/ 45 w 249"/>
                <a:gd name="T3" fmla="*/ 62 h 258"/>
                <a:gd name="T4" fmla="*/ 81 w 249"/>
                <a:gd name="T5" fmla="*/ 125 h 258"/>
                <a:gd name="T6" fmla="*/ 147 w 249"/>
                <a:gd name="T7" fmla="*/ 90 h 258"/>
                <a:gd name="T8" fmla="*/ 109 w 249"/>
                <a:gd name="T9" fmla="*/ 26 h 258"/>
                <a:gd name="T10" fmla="*/ 154 w 249"/>
                <a:gd name="T11" fmla="*/ 0 h 258"/>
                <a:gd name="T12" fmla="*/ 249 w 249"/>
                <a:gd name="T13" fmla="*/ 170 h 258"/>
                <a:gd name="T14" fmla="*/ 206 w 249"/>
                <a:gd name="T15" fmla="*/ 196 h 258"/>
                <a:gd name="T16" fmla="*/ 166 w 249"/>
                <a:gd name="T17" fmla="*/ 123 h 258"/>
                <a:gd name="T18" fmla="*/ 100 w 249"/>
                <a:gd name="T19" fmla="*/ 161 h 258"/>
                <a:gd name="T20" fmla="*/ 140 w 249"/>
                <a:gd name="T21" fmla="*/ 232 h 258"/>
                <a:gd name="T22" fmla="*/ 97 w 249"/>
                <a:gd name="T23" fmla="*/ 258 h 258"/>
                <a:gd name="T24" fmla="*/ 0 w 249"/>
                <a:gd name="T25" fmla="*/ 8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9" h="258">
                  <a:moveTo>
                    <a:pt x="0" y="85"/>
                  </a:moveTo>
                  <a:lnTo>
                    <a:pt x="45" y="62"/>
                  </a:lnTo>
                  <a:lnTo>
                    <a:pt x="81" y="125"/>
                  </a:lnTo>
                  <a:lnTo>
                    <a:pt x="147" y="90"/>
                  </a:lnTo>
                  <a:lnTo>
                    <a:pt x="109" y="26"/>
                  </a:lnTo>
                  <a:lnTo>
                    <a:pt x="154" y="0"/>
                  </a:lnTo>
                  <a:lnTo>
                    <a:pt x="249" y="170"/>
                  </a:lnTo>
                  <a:lnTo>
                    <a:pt x="206" y="196"/>
                  </a:lnTo>
                  <a:lnTo>
                    <a:pt x="166" y="123"/>
                  </a:lnTo>
                  <a:lnTo>
                    <a:pt x="100" y="161"/>
                  </a:lnTo>
                  <a:lnTo>
                    <a:pt x="140" y="232"/>
                  </a:lnTo>
                  <a:lnTo>
                    <a:pt x="97" y="258"/>
                  </a:lnTo>
                  <a:lnTo>
                    <a:pt x="0" y="85"/>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8" name="Freeform 59"/>
            <p:cNvSpPr>
              <a:spLocks/>
            </p:cNvSpPr>
            <p:nvPr/>
          </p:nvSpPr>
          <p:spPr bwMode="auto">
            <a:xfrm>
              <a:off x="9250632" y="3365031"/>
              <a:ext cx="77118" cy="78343"/>
            </a:xfrm>
            <a:custGeom>
              <a:avLst/>
              <a:gdLst>
                <a:gd name="T0" fmla="*/ 30 w 53"/>
                <a:gd name="T1" fmla="*/ 40 h 54"/>
                <a:gd name="T2" fmla="*/ 49 w 53"/>
                <a:gd name="T3" fmla="*/ 29 h 54"/>
                <a:gd name="T4" fmla="*/ 53 w 53"/>
                <a:gd name="T5" fmla="*/ 37 h 54"/>
                <a:gd name="T6" fmla="*/ 23 w 53"/>
                <a:gd name="T7" fmla="*/ 54 h 54"/>
                <a:gd name="T8" fmla="*/ 18 w 53"/>
                <a:gd name="T9" fmla="*/ 46 h 54"/>
                <a:gd name="T10" fmla="*/ 26 w 53"/>
                <a:gd name="T11" fmla="*/ 24 h 54"/>
                <a:gd name="T12" fmla="*/ 27 w 53"/>
                <a:gd name="T13" fmla="*/ 19 h 54"/>
                <a:gd name="T14" fmla="*/ 26 w 53"/>
                <a:gd name="T15" fmla="*/ 15 h 54"/>
                <a:gd name="T16" fmla="*/ 21 w 53"/>
                <a:gd name="T17" fmla="*/ 11 h 54"/>
                <a:gd name="T18" fmla="*/ 15 w 53"/>
                <a:gd name="T19" fmla="*/ 12 h 54"/>
                <a:gd name="T20" fmla="*/ 10 w 53"/>
                <a:gd name="T21" fmla="*/ 16 h 54"/>
                <a:gd name="T22" fmla="*/ 5 w 53"/>
                <a:gd name="T23" fmla="*/ 23 h 54"/>
                <a:gd name="T24" fmla="*/ 0 w 53"/>
                <a:gd name="T25" fmla="*/ 14 h 54"/>
                <a:gd name="T26" fmla="*/ 6 w 53"/>
                <a:gd name="T27" fmla="*/ 8 h 54"/>
                <a:gd name="T28" fmla="*/ 13 w 53"/>
                <a:gd name="T29" fmla="*/ 4 h 54"/>
                <a:gd name="T30" fmla="*/ 26 w 53"/>
                <a:gd name="T31" fmla="*/ 0 h 54"/>
                <a:gd name="T32" fmla="*/ 36 w 53"/>
                <a:gd name="T33" fmla="*/ 7 h 54"/>
                <a:gd name="T34" fmla="*/ 38 w 53"/>
                <a:gd name="T35" fmla="*/ 15 h 54"/>
                <a:gd name="T36" fmla="*/ 35 w 53"/>
                <a:gd name="T37" fmla="*/ 27 h 54"/>
                <a:gd name="T38" fmla="*/ 30 w 53"/>
                <a:gd name="T39"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54">
                  <a:moveTo>
                    <a:pt x="30" y="40"/>
                  </a:moveTo>
                  <a:cubicBezTo>
                    <a:pt x="49" y="29"/>
                    <a:pt x="49" y="29"/>
                    <a:pt x="49" y="29"/>
                  </a:cubicBezTo>
                  <a:cubicBezTo>
                    <a:pt x="53" y="37"/>
                    <a:pt x="53" y="37"/>
                    <a:pt x="53" y="37"/>
                  </a:cubicBezTo>
                  <a:cubicBezTo>
                    <a:pt x="23" y="54"/>
                    <a:pt x="23" y="54"/>
                    <a:pt x="23" y="54"/>
                  </a:cubicBezTo>
                  <a:cubicBezTo>
                    <a:pt x="18" y="46"/>
                    <a:pt x="18" y="46"/>
                    <a:pt x="18" y="46"/>
                  </a:cubicBezTo>
                  <a:cubicBezTo>
                    <a:pt x="26" y="24"/>
                    <a:pt x="26" y="24"/>
                    <a:pt x="26" y="24"/>
                  </a:cubicBezTo>
                  <a:cubicBezTo>
                    <a:pt x="26" y="22"/>
                    <a:pt x="27" y="21"/>
                    <a:pt x="27" y="19"/>
                  </a:cubicBezTo>
                  <a:cubicBezTo>
                    <a:pt x="27" y="17"/>
                    <a:pt x="26" y="16"/>
                    <a:pt x="26" y="15"/>
                  </a:cubicBezTo>
                  <a:cubicBezTo>
                    <a:pt x="25" y="13"/>
                    <a:pt x="23" y="12"/>
                    <a:pt x="21" y="11"/>
                  </a:cubicBezTo>
                  <a:cubicBezTo>
                    <a:pt x="19" y="11"/>
                    <a:pt x="17" y="11"/>
                    <a:pt x="15" y="12"/>
                  </a:cubicBezTo>
                  <a:cubicBezTo>
                    <a:pt x="13" y="13"/>
                    <a:pt x="11" y="15"/>
                    <a:pt x="10" y="16"/>
                  </a:cubicBezTo>
                  <a:cubicBezTo>
                    <a:pt x="8" y="18"/>
                    <a:pt x="7" y="21"/>
                    <a:pt x="5" y="23"/>
                  </a:cubicBezTo>
                  <a:cubicBezTo>
                    <a:pt x="0" y="14"/>
                    <a:pt x="0" y="14"/>
                    <a:pt x="0" y="14"/>
                  </a:cubicBezTo>
                  <a:cubicBezTo>
                    <a:pt x="2" y="12"/>
                    <a:pt x="4" y="10"/>
                    <a:pt x="6" y="8"/>
                  </a:cubicBezTo>
                  <a:cubicBezTo>
                    <a:pt x="8" y="6"/>
                    <a:pt x="11" y="5"/>
                    <a:pt x="13" y="4"/>
                  </a:cubicBezTo>
                  <a:cubicBezTo>
                    <a:pt x="18" y="1"/>
                    <a:pt x="22" y="0"/>
                    <a:pt x="26" y="0"/>
                  </a:cubicBezTo>
                  <a:cubicBezTo>
                    <a:pt x="30" y="1"/>
                    <a:pt x="34" y="3"/>
                    <a:pt x="36" y="7"/>
                  </a:cubicBezTo>
                  <a:cubicBezTo>
                    <a:pt x="37" y="10"/>
                    <a:pt x="38" y="12"/>
                    <a:pt x="38" y="15"/>
                  </a:cubicBezTo>
                  <a:cubicBezTo>
                    <a:pt x="38" y="17"/>
                    <a:pt x="37" y="21"/>
                    <a:pt x="35" y="27"/>
                  </a:cubicBezTo>
                  <a:lnTo>
                    <a:pt x="30" y="4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89" name="Freeform 60"/>
            <p:cNvSpPr>
              <a:spLocks noEditPoints="1"/>
            </p:cNvSpPr>
            <p:nvPr/>
          </p:nvSpPr>
          <p:spPr bwMode="auto">
            <a:xfrm>
              <a:off x="9265321" y="3218751"/>
              <a:ext cx="131591" cy="133427"/>
            </a:xfrm>
            <a:custGeom>
              <a:avLst/>
              <a:gdLst>
                <a:gd name="T0" fmla="*/ 25 w 91"/>
                <a:gd name="T1" fmla="*/ 9 h 92"/>
                <a:gd name="T2" fmla="*/ 57 w 91"/>
                <a:gd name="T3" fmla="*/ 3 h 92"/>
                <a:gd name="T4" fmla="*/ 83 w 91"/>
                <a:gd name="T5" fmla="*/ 25 h 92"/>
                <a:gd name="T6" fmla="*/ 88 w 91"/>
                <a:gd name="T7" fmla="*/ 58 h 92"/>
                <a:gd name="T8" fmla="*/ 67 w 91"/>
                <a:gd name="T9" fmla="*/ 84 h 92"/>
                <a:gd name="T10" fmla="*/ 34 w 91"/>
                <a:gd name="T11" fmla="*/ 89 h 92"/>
                <a:gd name="T12" fmla="*/ 9 w 91"/>
                <a:gd name="T13" fmla="*/ 67 h 92"/>
                <a:gd name="T14" fmla="*/ 3 w 91"/>
                <a:gd name="T15" fmla="*/ 34 h 92"/>
                <a:gd name="T16" fmla="*/ 25 w 91"/>
                <a:gd name="T17" fmla="*/ 9 h 92"/>
                <a:gd name="T18" fmla="*/ 32 w 91"/>
                <a:gd name="T19" fmla="*/ 22 h 92"/>
                <a:gd name="T20" fmla="*/ 23 w 91"/>
                <a:gd name="T21" fmla="*/ 36 h 92"/>
                <a:gd name="T22" fmla="*/ 28 w 91"/>
                <a:gd name="T23" fmla="*/ 56 h 92"/>
                <a:gd name="T24" fmla="*/ 42 w 91"/>
                <a:gd name="T25" fmla="*/ 71 h 92"/>
                <a:gd name="T26" fmla="*/ 59 w 91"/>
                <a:gd name="T27" fmla="*/ 70 h 92"/>
                <a:gd name="T28" fmla="*/ 69 w 91"/>
                <a:gd name="T29" fmla="*/ 56 h 92"/>
                <a:gd name="T30" fmla="*/ 64 w 91"/>
                <a:gd name="T31" fmla="*/ 36 h 92"/>
                <a:gd name="T32" fmla="*/ 49 w 91"/>
                <a:gd name="T33" fmla="*/ 21 h 92"/>
                <a:gd name="T34" fmla="*/ 32 w 91"/>
                <a:gd name="T35"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92">
                  <a:moveTo>
                    <a:pt x="25" y="9"/>
                  </a:moveTo>
                  <a:cubicBezTo>
                    <a:pt x="36" y="2"/>
                    <a:pt x="47" y="0"/>
                    <a:pt x="57" y="3"/>
                  </a:cubicBezTo>
                  <a:cubicBezTo>
                    <a:pt x="68" y="6"/>
                    <a:pt x="76" y="14"/>
                    <a:pt x="83" y="25"/>
                  </a:cubicBezTo>
                  <a:cubicBezTo>
                    <a:pt x="89" y="37"/>
                    <a:pt x="91" y="48"/>
                    <a:pt x="88" y="58"/>
                  </a:cubicBezTo>
                  <a:cubicBezTo>
                    <a:pt x="85" y="69"/>
                    <a:pt x="78" y="77"/>
                    <a:pt x="67" y="84"/>
                  </a:cubicBezTo>
                  <a:cubicBezTo>
                    <a:pt x="55" y="90"/>
                    <a:pt x="44" y="92"/>
                    <a:pt x="34" y="89"/>
                  </a:cubicBezTo>
                  <a:cubicBezTo>
                    <a:pt x="24" y="86"/>
                    <a:pt x="15" y="79"/>
                    <a:pt x="9" y="67"/>
                  </a:cubicBezTo>
                  <a:cubicBezTo>
                    <a:pt x="2" y="55"/>
                    <a:pt x="0" y="44"/>
                    <a:pt x="3" y="34"/>
                  </a:cubicBezTo>
                  <a:cubicBezTo>
                    <a:pt x="6" y="24"/>
                    <a:pt x="13" y="15"/>
                    <a:pt x="25" y="9"/>
                  </a:cubicBezTo>
                  <a:close/>
                  <a:moveTo>
                    <a:pt x="32" y="22"/>
                  </a:moveTo>
                  <a:cubicBezTo>
                    <a:pt x="27" y="25"/>
                    <a:pt x="23" y="30"/>
                    <a:pt x="23" y="36"/>
                  </a:cubicBezTo>
                  <a:cubicBezTo>
                    <a:pt x="22" y="42"/>
                    <a:pt x="23" y="49"/>
                    <a:pt x="28" y="56"/>
                  </a:cubicBezTo>
                  <a:cubicBezTo>
                    <a:pt x="32" y="64"/>
                    <a:pt x="37" y="69"/>
                    <a:pt x="42" y="71"/>
                  </a:cubicBezTo>
                  <a:cubicBezTo>
                    <a:pt x="48" y="74"/>
                    <a:pt x="53" y="73"/>
                    <a:pt x="59" y="70"/>
                  </a:cubicBezTo>
                  <a:cubicBezTo>
                    <a:pt x="65" y="67"/>
                    <a:pt x="68" y="62"/>
                    <a:pt x="69" y="56"/>
                  </a:cubicBezTo>
                  <a:cubicBezTo>
                    <a:pt x="70" y="50"/>
                    <a:pt x="68" y="44"/>
                    <a:pt x="64" y="36"/>
                  </a:cubicBezTo>
                  <a:cubicBezTo>
                    <a:pt x="59" y="29"/>
                    <a:pt x="54" y="23"/>
                    <a:pt x="49" y="21"/>
                  </a:cubicBezTo>
                  <a:cubicBezTo>
                    <a:pt x="43" y="19"/>
                    <a:pt x="38" y="19"/>
                    <a:pt x="32" y="22"/>
                  </a:cubicBez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0" name="Freeform 61"/>
            <p:cNvSpPr>
              <a:spLocks/>
            </p:cNvSpPr>
            <p:nvPr/>
          </p:nvSpPr>
          <p:spPr bwMode="auto">
            <a:xfrm>
              <a:off x="9723746" y="2379631"/>
              <a:ext cx="100376" cy="115677"/>
            </a:xfrm>
            <a:custGeom>
              <a:avLst/>
              <a:gdLst>
                <a:gd name="T0" fmla="*/ 69 w 69"/>
                <a:gd name="T1" fmla="*/ 70 h 80"/>
                <a:gd name="T2" fmla="*/ 59 w 69"/>
                <a:gd name="T3" fmla="*/ 76 h 80"/>
                <a:gd name="T4" fmla="*/ 47 w 69"/>
                <a:gd name="T5" fmla="*/ 79 h 80"/>
                <a:gd name="T6" fmla="*/ 15 w 69"/>
                <a:gd name="T7" fmla="*/ 72 h 80"/>
                <a:gd name="T8" fmla="*/ 1 w 69"/>
                <a:gd name="T9" fmla="*/ 44 h 80"/>
                <a:gd name="T10" fmla="*/ 9 w 69"/>
                <a:gd name="T11" fmla="*/ 14 h 80"/>
                <a:gd name="T12" fmla="*/ 37 w 69"/>
                <a:gd name="T13" fmla="*/ 0 h 80"/>
                <a:gd name="T14" fmla="*/ 50 w 69"/>
                <a:gd name="T15" fmla="*/ 0 h 80"/>
                <a:gd name="T16" fmla="*/ 61 w 69"/>
                <a:gd name="T17" fmla="*/ 3 h 80"/>
                <a:gd name="T18" fmla="*/ 63 w 69"/>
                <a:gd name="T19" fmla="*/ 19 h 80"/>
                <a:gd name="T20" fmla="*/ 52 w 69"/>
                <a:gd name="T21" fmla="*/ 15 h 80"/>
                <a:gd name="T22" fmla="*/ 41 w 69"/>
                <a:gd name="T23" fmla="*/ 14 h 80"/>
                <a:gd name="T24" fmla="*/ 25 w 69"/>
                <a:gd name="T25" fmla="*/ 23 h 80"/>
                <a:gd name="T26" fmla="*/ 21 w 69"/>
                <a:gd name="T27" fmla="*/ 42 h 80"/>
                <a:gd name="T28" fmla="*/ 29 w 69"/>
                <a:gd name="T29" fmla="*/ 60 h 80"/>
                <a:gd name="T30" fmla="*/ 46 w 69"/>
                <a:gd name="T31" fmla="*/ 64 h 80"/>
                <a:gd name="T32" fmla="*/ 57 w 69"/>
                <a:gd name="T33" fmla="*/ 61 h 80"/>
                <a:gd name="T34" fmla="*/ 67 w 69"/>
                <a:gd name="T35" fmla="*/ 55 h 80"/>
                <a:gd name="T36" fmla="*/ 69 w 69"/>
                <a:gd name="T37" fmla="*/ 7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80">
                  <a:moveTo>
                    <a:pt x="69" y="70"/>
                  </a:moveTo>
                  <a:cubicBezTo>
                    <a:pt x="66" y="73"/>
                    <a:pt x="62" y="75"/>
                    <a:pt x="59" y="76"/>
                  </a:cubicBezTo>
                  <a:cubicBezTo>
                    <a:pt x="55" y="77"/>
                    <a:pt x="51" y="78"/>
                    <a:pt x="47" y="79"/>
                  </a:cubicBezTo>
                  <a:cubicBezTo>
                    <a:pt x="34" y="80"/>
                    <a:pt x="24" y="78"/>
                    <a:pt x="15" y="72"/>
                  </a:cubicBezTo>
                  <a:cubicBezTo>
                    <a:pt x="7" y="66"/>
                    <a:pt x="2" y="56"/>
                    <a:pt x="1" y="44"/>
                  </a:cubicBezTo>
                  <a:cubicBezTo>
                    <a:pt x="0" y="32"/>
                    <a:pt x="2" y="22"/>
                    <a:pt x="9" y="14"/>
                  </a:cubicBezTo>
                  <a:cubicBezTo>
                    <a:pt x="15" y="6"/>
                    <a:pt x="25" y="2"/>
                    <a:pt x="37" y="0"/>
                  </a:cubicBezTo>
                  <a:cubicBezTo>
                    <a:pt x="42" y="0"/>
                    <a:pt x="46" y="0"/>
                    <a:pt x="50" y="0"/>
                  </a:cubicBezTo>
                  <a:cubicBezTo>
                    <a:pt x="54" y="1"/>
                    <a:pt x="58" y="2"/>
                    <a:pt x="61" y="3"/>
                  </a:cubicBezTo>
                  <a:cubicBezTo>
                    <a:pt x="63" y="19"/>
                    <a:pt x="63" y="19"/>
                    <a:pt x="63" y="19"/>
                  </a:cubicBezTo>
                  <a:cubicBezTo>
                    <a:pt x="59" y="17"/>
                    <a:pt x="56" y="15"/>
                    <a:pt x="52" y="15"/>
                  </a:cubicBezTo>
                  <a:cubicBezTo>
                    <a:pt x="48" y="14"/>
                    <a:pt x="44" y="14"/>
                    <a:pt x="41" y="14"/>
                  </a:cubicBezTo>
                  <a:cubicBezTo>
                    <a:pt x="34" y="15"/>
                    <a:pt x="28" y="18"/>
                    <a:pt x="25" y="23"/>
                  </a:cubicBezTo>
                  <a:cubicBezTo>
                    <a:pt x="21" y="28"/>
                    <a:pt x="20" y="34"/>
                    <a:pt x="21" y="42"/>
                  </a:cubicBezTo>
                  <a:cubicBezTo>
                    <a:pt x="22" y="50"/>
                    <a:pt x="25" y="56"/>
                    <a:pt x="29" y="60"/>
                  </a:cubicBezTo>
                  <a:cubicBezTo>
                    <a:pt x="34" y="64"/>
                    <a:pt x="40" y="65"/>
                    <a:pt x="46" y="64"/>
                  </a:cubicBezTo>
                  <a:cubicBezTo>
                    <a:pt x="50" y="64"/>
                    <a:pt x="54" y="63"/>
                    <a:pt x="57" y="61"/>
                  </a:cubicBezTo>
                  <a:cubicBezTo>
                    <a:pt x="61" y="60"/>
                    <a:pt x="64" y="58"/>
                    <a:pt x="67" y="55"/>
                  </a:cubicBezTo>
                  <a:lnTo>
                    <a:pt x="69" y="70"/>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1" name="Freeform 62"/>
            <p:cNvSpPr>
              <a:spLocks noEditPoints="1"/>
            </p:cNvSpPr>
            <p:nvPr/>
          </p:nvSpPr>
          <p:spPr bwMode="auto">
            <a:xfrm>
              <a:off x="9833915" y="2364942"/>
              <a:ext cx="115677" cy="118737"/>
            </a:xfrm>
            <a:custGeom>
              <a:avLst/>
              <a:gdLst>
                <a:gd name="T0" fmla="*/ 35 w 80"/>
                <a:gd name="T1" fmla="*/ 2 h 82"/>
                <a:gd name="T2" fmla="*/ 65 w 80"/>
                <a:gd name="T3" fmla="*/ 9 h 82"/>
                <a:gd name="T4" fmla="*/ 79 w 80"/>
                <a:gd name="T5" fmla="*/ 36 h 82"/>
                <a:gd name="T6" fmla="*/ 72 w 80"/>
                <a:gd name="T7" fmla="*/ 66 h 82"/>
                <a:gd name="T8" fmla="*/ 45 w 80"/>
                <a:gd name="T9" fmla="*/ 80 h 82"/>
                <a:gd name="T10" fmla="*/ 15 w 80"/>
                <a:gd name="T11" fmla="*/ 73 h 82"/>
                <a:gd name="T12" fmla="*/ 1 w 80"/>
                <a:gd name="T13" fmla="*/ 45 h 82"/>
                <a:gd name="T14" fmla="*/ 8 w 80"/>
                <a:gd name="T15" fmla="*/ 15 h 82"/>
                <a:gd name="T16" fmla="*/ 35 w 80"/>
                <a:gd name="T17" fmla="*/ 2 h 82"/>
                <a:gd name="T18" fmla="*/ 37 w 80"/>
                <a:gd name="T19" fmla="*/ 16 h 82"/>
                <a:gd name="T20" fmla="*/ 24 w 80"/>
                <a:gd name="T21" fmla="*/ 24 h 82"/>
                <a:gd name="T22" fmla="*/ 21 w 80"/>
                <a:gd name="T23" fmla="*/ 43 h 82"/>
                <a:gd name="T24" fmla="*/ 28 w 80"/>
                <a:gd name="T25" fmla="*/ 61 h 82"/>
                <a:gd name="T26" fmla="*/ 43 w 80"/>
                <a:gd name="T27" fmla="*/ 66 h 82"/>
                <a:gd name="T28" fmla="*/ 56 w 80"/>
                <a:gd name="T29" fmla="*/ 58 h 82"/>
                <a:gd name="T30" fmla="*/ 59 w 80"/>
                <a:gd name="T31" fmla="*/ 39 h 82"/>
                <a:gd name="T32" fmla="*/ 52 w 80"/>
                <a:gd name="T33" fmla="*/ 21 h 82"/>
                <a:gd name="T34" fmla="*/ 37 w 80"/>
                <a:gd name="T35"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82">
                  <a:moveTo>
                    <a:pt x="35" y="2"/>
                  </a:moveTo>
                  <a:cubicBezTo>
                    <a:pt x="48" y="0"/>
                    <a:pt x="58" y="3"/>
                    <a:pt x="65" y="9"/>
                  </a:cubicBezTo>
                  <a:cubicBezTo>
                    <a:pt x="73" y="15"/>
                    <a:pt x="78" y="24"/>
                    <a:pt x="79" y="36"/>
                  </a:cubicBezTo>
                  <a:cubicBezTo>
                    <a:pt x="80" y="49"/>
                    <a:pt x="78" y="59"/>
                    <a:pt x="72" y="66"/>
                  </a:cubicBezTo>
                  <a:cubicBezTo>
                    <a:pt x="66" y="74"/>
                    <a:pt x="57" y="79"/>
                    <a:pt x="45" y="80"/>
                  </a:cubicBezTo>
                  <a:cubicBezTo>
                    <a:pt x="33" y="82"/>
                    <a:pt x="23" y="79"/>
                    <a:pt x="15" y="73"/>
                  </a:cubicBezTo>
                  <a:cubicBezTo>
                    <a:pt x="7" y="67"/>
                    <a:pt x="3" y="58"/>
                    <a:pt x="1" y="45"/>
                  </a:cubicBezTo>
                  <a:cubicBezTo>
                    <a:pt x="0" y="33"/>
                    <a:pt x="2" y="23"/>
                    <a:pt x="8" y="15"/>
                  </a:cubicBezTo>
                  <a:cubicBezTo>
                    <a:pt x="14" y="8"/>
                    <a:pt x="23" y="3"/>
                    <a:pt x="35" y="2"/>
                  </a:cubicBezTo>
                  <a:close/>
                  <a:moveTo>
                    <a:pt x="37" y="16"/>
                  </a:moveTo>
                  <a:cubicBezTo>
                    <a:pt x="31" y="16"/>
                    <a:pt x="27" y="19"/>
                    <a:pt x="24" y="24"/>
                  </a:cubicBezTo>
                  <a:cubicBezTo>
                    <a:pt x="21" y="29"/>
                    <a:pt x="20" y="35"/>
                    <a:pt x="21" y="43"/>
                  </a:cubicBezTo>
                  <a:cubicBezTo>
                    <a:pt x="22" y="51"/>
                    <a:pt x="25" y="57"/>
                    <a:pt x="28" y="61"/>
                  </a:cubicBezTo>
                  <a:cubicBezTo>
                    <a:pt x="32" y="65"/>
                    <a:pt x="37" y="67"/>
                    <a:pt x="43" y="66"/>
                  </a:cubicBezTo>
                  <a:cubicBezTo>
                    <a:pt x="49" y="65"/>
                    <a:pt x="53" y="63"/>
                    <a:pt x="56" y="58"/>
                  </a:cubicBezTo>
                  <a:cubicBezTo>
                    <a:pt x="59" y="53"/>
                    <a:pt x="60" y="47"/>
                    <a:pt x="59" y="39"/>
                  </a:cubicBezTo>
                  <a:cubicBezTo>
                    <a:pt x="58" y="31"/>
                    <a:pt x="56" y="25"/>
                    <a:pt x="52" y="21"/>
                  </a:cubicBezTo>
                  <a:cubicBezTo>
                    <a:pt x="48" y="17"/>
                    <a:pt x="43" y="15"/>
                    <a:pt x="37" y="16"/>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2" name="Freeform 63"/>
            <p:cNvSpPr>
              <a:spLocks/>
            </p:cNvSpPr>
            <p:nvPr/>
          </p:nvSpPr>
          <p:spPr bwMode="auto">
            <a:xfrm>
              <a:off x="9968566" y="2451853"/>
              <a:ext cx="52025" cy="67937"/>
            </a:xfrm>
            <a:custGeom>
              <a:avLst/>
              <a:gdLst>
                <a:gd name="T0" fmla="*/ 16 w 36"/>
                <a:gd name="T1" fmla="*/ 38 h 47"/>
                <a:gd name="T2" fmla="*/ 36 w 36"/>
                <a:gd name="T3" fmla="*/ 35 h 47"/>
                <a:gd name="T4" fmla="*/ 36 w 36"/>
                <a:gd name="T5" fmla="*/ 44 h 47"/>
                <a:gd name="T6" fmla="*/ 4 w 36"/>
                <a:gd name="T7" fmla="*/ 47 h 47"/>
                <a:gd name="T8" fmla="*/ 3 w 36"/>
                <a:gd name="T9" fmla="*/ 39 h 47"/>
                <a:gd name="T10" fmla="*/ 18 w 36"/>
                <a:gd name="T11" fmla="*/ 23 h 47"/>
                <a:gd name="T12" fmla="*/ 21 w 36"/>
                <a:gd name="T13" fmla="*/ 19 h 47"/>
                <a:gd name="T14" fmla="*/ 21 w 36"/>
                <a:gd name="T15" fmla="*/ 15 h 47"/>
                <a:gd name="T16" fmla="*/ 19 w 36"/>
                <a:gd name="T17" fmla="*/ 10 h 47"/>
                <a:gd name="T18" fmla="*/ 13 w 36"/>
                <a:gd name="T19" fmla="*/ 9 h 47"/>
                <a:gd name="T20" fmla="*/ 7 w 36"/>
                <a:gd name="T21" fmla="*/ 11 h 47"/>
                <a:gd name="T22" fmla="*/ 1 w 36"/>
                <a:gd name="T23" fmla="*/ 15 h 47"/>
                <a:gd name="T24" fmla="*/ 0 w 36"/>
                <a:gd name="T25" fmla="*/ 5 h 47"/>
                <a:gd name="T26" fmla="*/ 7 w 36"/>
                <a:gd name="T27" fmla="*/ 2 h 47"/>
                <a:gd name="T28" fmla="*/ 14 w 36"/>
                <a:gd name="T29" fmla="*/ 1 h 47"/>
                <a:gd name="T30" fmla="*/ 27 w 36"/>
                <a:gd name="T31" fmla="*/ 3 h 47"/>
                <a:gd name="T32" fmla="*/ 32 w 36"/>
                <a:gd name="T33" fmla="*/ 12 h 47"/>
                <a:gd name="T34" fmla="*/ 31 w 36"/>
                <a:gd name="T35" fmla="*/ 19 h 47"/>
                <a:gd name="T36" fmla="*/ 25 w 36"/>
                <a:gd name="T37" fmla="*/ 28 h 47"/>
                <a:gd name="T38" fmla="*/ 16 w 36"/>
                <a:gd name="T39"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47">
                  <a:moveTo>
                    <a:pt x="16" y="38"/>
                  </a:moveTo>
                  <a:cubicBezTo>
                    <a:pt x="36" y="35"/>
                    <a:pt x="36" y="35"/>
                    <a:pt x="36" y="35"/>
                  </a:cubicBezTo>
                  <a:cubicBezTo>
                    <a:pt x="36" y="44"/>
                    <a:pt x="36" y="44"/>
                    <a:pt x="36" y="44"/>
                  </a:cubicBezTo>
                  <a:cubicBezTo>
                    <a:pt x="4" y="47"/>
                    <a:pt x="4" y="47"/>
                    <a:pt x="4" y="47"/>
                  </a:cubicBezTo>
                  <a:cubicBezTo>
                    <a:pt x="3" y="39"/>
                    <a:pt x="3" y="39"/>
                    <a:pt x="3" y="39"/>
                  </a:cubicBezTo>
                  <a:cubicBezTo>
                    <a:pt x="18" y="23"/>
                    <a:pt x="18" y="23"/>
                    <a:pt x="18" y="23"/>
                  </a:cubicBezTo>
                  <a:cubicBezTo>
                    <a:pt x="19" y="21"/>
                    <a:pt x="20" y="20"/>
                    <a:pt x="21" y="19"/>
                  </a:cubicBezTo>
                  <a:cubicBezTo>
                    <a:pt x="21" y="17"/>
                    <a:pt x="21" y="16"/>
                    <a:pt x="21" y="15"/>
                  </a:cubicBezTo>
                  <a:cubicBezTo>
                    <a:pt x="21" y="13"/>
                    <a:pt x="20" y="11"/>
                    <a:pt x="19" y="10"/>
                  </a:cubicBezTo>
                  <a:cubicBezTo>
                    <a:pt x="17" y="9"/>
                    <a:pt x="15" y="9"/>
                    <a:pt x="13" y="9"/>
                  </a:cubicBezTo>
                  <a:cubicBezTo>
                    <a:pt x="11" y="9"/>
                    <a:pt x="9" y="10"/>
                    <a:pt x="7" y="11"/>
                  </a:cubicBezTo>
                  <a:cubicBezTo>
                    <a:pt x="5" y="12"/>
                    <a:pt x="3" y="13"/>
                    <a:pt x="1" y="15"/>
                  </a:cubicBezTo>
                  <a:cubicBezTo>
                    <a:pt x="0" y="5"/>
                    <a:pt x="0" y="5"/>
                    <a:pt x="0" y="5"/>
                  </a:cubicBezTo>
                  <a:cubicBezTo>
                    <a:pt x="2" y="4"/>
                    <a:pt x="5" y="3"/>
                    <a:pt x="7" y="2"/>
                  </a:cubicBezTo>
                  <a:cubicBezTo>
                    <a:pt x="9" y="2"/>
                    <a:pt x="12" y="1"/>
                    <a:pt x="14" y="1"/>
                  </a:cubicBezTo>
                  <a:cubicBezTo>
                    <a:pt x="20" y="0"/>
                    <a:pt x="24" y="1"/>
                    <a:pt x="27" y="3"/>
                  </a:cubicBezTo>
                  <a:cubicBezTo>
                    <a:pt x="30" y="5"/>
                    <a:pt x="32" y="8"/>
                    <a:pt x="32" y="12"/>
                  </a:cubicBezTo>
                  <a:cubicBezTo>
                    <a:pt x="33" y="14"/>
                    <a:pt x="32" y="17"/>
                    <a:pt x="31" y="19"/>
                  </a:cubicBezTo>
                  <a:cubicBezTo>
                    <a:pt x="30" y="21"/>
                    <a:pt x="28" y="24"/>
                    <a:pt x="25" y="28"/>
                  </a:cubicBezTo>
                  <a:lnTo>
                    <a:pt x="16" y="38"/>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3" name="Freeform 64"/>
            <p:cNvSpPr>
              <a:spLocks/>
            </p:cNvSpPr>
            <p:nvPr/>
          </p:nvSpPr>
          <p:spPr bwMode="auto">
            <a:xfrm>
              <a:off x="9308776" y="3543137"/>
              <a:ext cx="98540" cy="107109"/>
            </a:xfrm>
            <a:custGeom>
              <a:avLst/>
              <a:gdLst>
                <a:gd name="T0" fmla="*/ 49 w 68"/>
                <a:gd name="T1" fmla="*/ 73 h 74"/>
                <a:gd name="T2" fmla="*/ 54 w 68"/>
                <a:gd name="T3" fmla="*/ 60 h 74"/>
                <a:gd name="T4" fmla="*/ 43 w 68"/>
                <a:gd name="T5" fmla="*/ 61 h 74"/>
                <a:gd name="T6" fmla="*/ 33 w 68"/>
                <a:gd name="T7" fmla="*/ 60 h 74"/>
                <a:gd name="T8" fmla="*/ 21 w 68"/>
                <a:gd name="T9" fmla="*/ 50 h 74"/>
                <a:gd name="T10" fmla="*/ 20 w 68"/>
                <a:gd name="T11" fmla="*/ 32 h 74"/>
                <a:gd name="T12" fmla="*/ 31 w 68"/>
                <a:gd name="T13" fmla="*/ 18 h 74"/>
                <a:gd name="T14" fmla="*/ 47 w 68"/>
                <a:gd name="T15" fmla="*/ 16 h 74"/>
                <a:gd name="T16" fmla="*/ 56 w 68"/>
                <a:gd name="T17" fmla="*/ 21 h 74"/>
                <a:gd name="T18" fmla="*/ 63 w 68"/>
                <a:gd name="T19" fmla="*/ 29 h 74"/>
                <a:gd name="T20" fmla="*/ 68 w 68"/>
                <a:gd name="T21" fmla="*/ 15 h 74"/>
                <a:gd name="T22" fmla="*/ 59 w 68"/>
                <a:gd name="T23" fmla="*/ 8 h 74"/>
                <a:gd name="T24" fmla="*/ 49 w 68"/>
                <a:gd name="T25" fmla="*/ 4 h 74"/>
                <a:gd name="T26" fmla="*/ 20 w 68"/>
                <a:gd name="T27" fmla="*/ 5 h 74"/>
                <a:gd name="T28" fmla="*/ 3 w 68"/>
                <a:gd name="T29" fmla="*/ 27 h 74"/>
                <a:gd name="T30" fmla="*/ 5 w 68"/>
                <a:gd name="T31" fmla="*/ 54 h 74"/>
                <a:gd name="T32" fmla="*/ 28 w 68"/>
                <a:gd name="T33" fmla="*/ 72 h 74"/>
                <a:gd name="T34" fmla="*/ 39 w 68"/>
                <a:gd name="T35" fmla="*/ 74 h 74"/>
                <a:gd name="T36" fmla="*/ 49 w 68"/>
                <a:gd name="T37" fmla="*/ 7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74">
                  <a:moveTo>
                    <a:pt x="49" y="73"/>
                  </a:moveTo>
                  <a:cubicBezTo>
                    <a:pt x="54" y="60"/>
                    <a:pt x="54" y="60"/>
                    <a:pt x="54" y="60"/>
                  </a:cubicBezTo>
                  <a:cubicBezTo>
                    <a:pt x="50" y="61"/>
                    <a:pt x="46" y="61"/>
                    <a:pt x="43" y="61"/>
                  </a:cubicBezTo>
                  <a:cubicBezTo>
                    <a:pt x="40" y="61"/>
                    <a:pt x="36" y="61"/>
                    <a:pt x="33" y="60"/>
                  </a:cubicBezTo>
                  <a:cubicBezTo>
                    <a:pt x="27" y="58"/>
                    <a:pt x="23" y="55"/>
                    <a:pt x="21" y="50"/>
                  </a:cubicBezTo>
                  <a:cubicBezTo>
                    <a:pt x="18" y="45"/>
                    <a:pt x="18" y="39"/>
                    <a:pt x="20" y="32"/>
                  </a:cubicBezTo>
                  <a:cubicBezTo>
                    <a:pt x="23" y="25"/>
                    <a:pt x="26" y="21"/>
                    <a:pt x="31" y="18"/>
                  </a:cubicBezTo>
                  <a:cubicBezTo>
                    <a:pt x="35" y="15"/>
                    <a:pt x="41" y="15"/>
                    <a:pt x="47" y="16"/>
                  </a:cubicBezTo>
                  <a:cubicBezTo>
                    <a:pt x="50" y="18"/>
                    <a:pt x="53" y="19"/>
                    <a:pt x="56" y="21"/>
                  </a:cubicBezTo>
                  <a:cubicBezTo>
                    <a:pt x="58" y="23"/>
                    <a:pt x="61" y="25"/>
                    <a:pt x="63" y="29"/>
                  </a:cubicBezTo>
                  <a:cubicBezTo>
                    <a:pt x="68" y="15"/>
                    <a:pt x="68" y="15"/>
                    <a:pt x="68" y="15"/>
                  </a:cubicBezTo>
                  <a:cubicBezTo>
                    <a:pt x="65" y="12"/>
                    <a:pt x="62" y="10"/>
                    <a:pt x="59" y="8"/>
                  </a:cubicBezTo>
                  <a:cubicBezTo>
                    <a:pt x="56" y="6"/>
                    <a:pt x="53" y="5"/>
                    <a:pt x="49" y="4"/>
                  </a:cubicBezTo>
                  <a:cubicBezTo>
                    <a:pt x="38" y="0"/>
                    <a:pt x="29" y="1"/>
                    <a:pt x="20" y="5"/>
                  </a:cubicBezTo>
                  <a:cubicBezTo>
                    <a:pt x="12" y="9"/>
                    <a:pt x="6" y="16"/>
                    <a:pt x="3" y="27"/>
                  </a:cubicBezTo>
                  <a:cubicBezTo>
                    <a:pt x="0" y="37"/>
                    <a:pt x="0" y="46"/>
                    <a:pt x="5" y="54"/>
                  </a:cubicBezTo>
                  <a:cubicBezTo>
                    <a:pt x="9" y="62"/>
                    <a:pt x="17" y="68"/>
                    <a:pt x="28" y="72"/>
                  </a:cubicBezTo>
                  <a:cubicBezTo>
                    <a:pt x="31" y="73"/>
                    <a:pt x="35" y="74"/>
                    <a:pt x="39" y="74"/>
                  </a:cubicBezTo>
                  <a:cubicBezTo>
                    <a:pt x="42" y="74"/>
                    <a:pt x="46" y="74"/>
                    <a:pt x="49" y="73"/>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4" name="Freeform 65"/>
            <p:cNvSpPr>
              <a:spLocks/>
            </p:cNvSpPr>
            <p:nvPr/>
          </p:nvSpPr>
          <p:spPr bwMode="auto">
            <a:xfrm>
              <a:off x="9398135" y="3565784"/>
              <a:ext cx="114454" cy="121798"/>
            </a:xfrm>
            <a:custGeom>
              <a:avLst/>
              <a:gdLst>
                <a:gd name="T0" fmla="*/ 41 w 187"/>
                <a:gd name="T1" fmla="*/ 166 h 199"/>
                <a:gd name="T2" fmla="*/ 62 w 187"/>
                <a:gd name="T3" fmla="*/ 102 h 199"/>
                <a:gd name="T4" fmla="*/ 121 w 187"/>
                <a:gd name="T5" fmla="*/ 121 h 199"/>
                <a:gd name="T6" fmla="*/ 100 w 187"/>
                <a:gd name="T7" fmla="*/ 185 h 199"/>
                <a:gd name="T8" fmla="*/ 140 w 187"/>
                <a:gd name="T9" fmla="*/ 199 h 199"/>
                <a:gd name="T10" fmla="*/ 187 w 187"/>
                <a:gd name="T11" fmla="*/ 43 h 199"/>
                <a:gd name="T12" fmla="*/ 149 w 187"/>
                <a:gd name="T13" fmla="*/ 31 h 199"/>
                <a:gd name="T14" fmla="*/ 131 w 187"/>
                <a:gd name="T15" fmla="*/ 90 h 199"/>
                <a:gd name="T16" fmla="*/ 71 w 187"/>
                <a:gd name="T17" fmla="*/ 71 h 199"/>
                <a:gd name="T18" fmla="*/ 90 w 187"/>
                <a:gd name="T19" fmla="*/ 12 h 199"/>
                <a:gd name="T20" fmla="*/ 50 w 187"/>
                <a:gd name="T21" fmla="*/ 0 h 199"/>
                <a:gd name="T22" fmla="*/ 0 w 187"/>
                <a:gd name="T23" fmla="*/ 154 h 199"/>
                <a:gd name="T24" fmla="*/ 41 w 187"/>
                <a:gd name="T25" fmla="*/ 16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99">
                  <a:moveTo>
                    <a:pt x="41" y="166"/>
                  </a:moveTo>
                  <a:lnTo>
                    <a:pt x="62" y="102"/>
                  </a:lnTo>
                  <a:lnTo>
                    <a:pt x="121" y="121"/>
                  </a:lnTo>
                  <a:lnTo>
                    <a:pt x="100" y="185"/>
                  </a:lnTo>
                  <a:lnTo>
                    <a:pt x="140" y="199"/>
                  </a:lnTo>
                  <a:lnTo>
                    <a:pt x="187" y="43"/>
                  </a:lnTo>
                  <a:lnTo>
                    <a:pt x="149" y="31"/>
                  </a:lnTo>
                  <a:lnTo>
                    <a:pt x="131" y="90"/>
                  </a:lnTo>
                  <a:lnTo>
                    <a:pt x="71" y="71"/>
                  </a:lnTo>
                  <a:lnTo>
                    <a:pt x="90" y="12"/>
                  </a:lnTo>
                  <a:lnTo>
                    <a:pt x="50" y="0"/>
                  </a:lnTo>
                  <a:lnTo>
                    <a:pt x="0" y="154"/>
                  </a:lnTo>
                  <a:lnTo>
                    <a:pt x="41" y="166"/>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5" name="Freeform 66"/>
            <p:cNvSpPr>
              <a:spLocks/>
            </p:cNvSpPr>
            <p:nvPr/>
          </p:nvSpPr>
          <p:spPr bwMode="auto">
            <a:xfrm>
              <a:off x="9488107" y="3682073"/>
              <a:ext cx="53860" cy="63654"/>
            </a:xfrm>
            <a:custGeom>
              <a:avLst/>
              <a:gdLst>
                <a:gd name="T0" fmla="*/ 10 w 37"/>
                <a:gd name="T1" fmla="*/ 8 h 44"/>
                <a:gd name="T2" fmla="*/ 16 w 37"/>
                <a:gd name="T3" fmla="*/ 8 h 44"/>
                <a:gd name="T4" fmla="*/ 21 w 37"/>
                <a:gd name="T5" fmla="*/ 9 h 44"/>
                <a:gd name="T6" fmla="*/ 25 w 37"/>
                <a:gd name="T7" fmla="*/ 11 h 44"/>
                <a:gd name="T8" fmla="*/ 26 w 37"/>
                <a:gd name="T9" fmla="*/ 15 h 44"/>
                <a:gd name="T10" fmla="*/ 23 w 37"/>
                <a:gd name="T11" fmla="*/ 18 h 44"/>
                <a:gd name="T12" fmla="*/ 17 w 37"/>
                <a:gd name="T13" fmla="*/ 18 h 44"/>
                <a:gd name="T14" fmla="*/ 13 w 37"/>
                <a:gd name="T15" fmla="*/ 16 h 44"/>
                <a:gd name="T16" fmla="*/ 11 w 37"/>
                <a:gd name="T17" fmla="*/ 23 h 44"/>
                <a:gd name="T18" fmla="*/ 15 w 37"/>
                <a:gd name="T19" fmla="*/ 24 h 44"/>
                <a:gd name="T20" fmla="*/ 21 w 37"/>
                <a:gd name="T21" fmla="*/ 27 h 44"/>
                <a:gd name="T22" fmla="*/ 22 w 37"/>
                <a:gd name="T23" fmla="*/ 32 h 44"/>
                <a:gd name="T24" fmla="*/ 18 w 37"/>
                <a:gd name="T25" fmla="*/ 35 h 44"/>
                <a:gd name="T26" fmla="*/ 12 w 37"/>
                <a:gd name="T27" fmla="*/ 35 h 44"/>
                <a:gd name="T28" fmla="*/ 7 w 37"/>
                <a:gd name="T29" fmla="*/ 32 h 44"/>
                <a:gd name="T30" fmla="*/ 2 w 37"/>
                <a:gd name="T31" fmla="*/ 28 h 44"/>
                <a:gd name="T32" fmla="*/ 0 w 37"/>
                <a:gd name="T33" fmla="*/ 36 h 44"/>
                <a:gd name="T34" fmla="*/ 5 w 37"/>
                <a:gd name="T35" fmla="*/ 39 h 44"/>
                <a:gd name="T36" fmla="*/ 11 w 37"/>
                <a:gd name="T37" fmla="*/ 42 h 44"/>
                <a:gd name="T38" fmla="*/ 24 w 37"/>
                <a:gd name="T39" fmla="*/ 43 h 44"/>
                <a:gd name="T40" fmla="*/ 31 w 37"/>
                <a:gd name="T41" fmla="*/ 35 h 44"/>
                <a:gd name="T42" fmla="*/ 31 w 37"/>
                <a:gd name="T43" fmla="*/ 28 h 44"/>
                <a:gd name="T44" fmla="*/ 27 w 37"/>
                <a:gd name="T45" fmla="*/ 23 h 44"/>
                <a:gd name="T46" fmla="*/ 33 w 37"/>
                <a:gd name="T47" fmla="*/ 22 h 44"/>
                <a:gd name="T48" fmla="*/ 36 w 37"/>
                <a:gd name="T49" fmla="*/ 17 h 44"/>
                <a:gd name="T50" fmla="*/ 35 w 37"/>
                <a:gd name="T51" fmla="*/ 8 h 44"/>
                <a:gd name="T52" fmla="*/ 24 w 37"/>
                <a:gd name="T53" fmla="*/ 2 h 44"/>
                <a:gd name="T54" fmla="*/ 19 w 37"/>
                <a:gd name="T55" fmla="*/ 1 h 44"/>
                <a:gd name="T56" fmla="*/ 13 w 37"/>
                <a:gd name="T57" fmla="*/ 0 h 44"/>
                <a:gd name="T58" fmla="*/ 10 w 37"/>
                <a:gd name="T5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4">
                  <a:moveTo>
                    <a:pt x="10" y="8"/>
                  </a:moveTo>
                  <a:cubicBezTo>
                    <a:pt x="12" y="7"/>
                    <a:pt x="14" y="7"/>
                    <a:pt x="16" y="8"/>
                  </a:cubicBezTo>
                  <a:cubicBezTo>
                    <a:pt x="17" y="8"/>
                    <a:pt x="19" y="8"/>
                    <a:pt x="21" y="9"/>
                  </a:cubicBezTo>
                  <a:cubicBezTo>
                    <a:pt x="23" y="9"/>
                    <a:pt x="24" y="10"/>
                    <a:pt x="25" y="11"/>
                  </a:cubicBezTo>
                  <a:cubicBezTo>
                    <a:pt x="26" y="13"/>
                    <a:pt x="26" y="14"/>
                    <a:pt x="26" y="15"/>
                  </a:cubicBezTo>
                  <a:cubicBezTo>
                    <a:pt x="25" y="17"/>
                    <a:pt x="24" y="18"/>
                    <a:pt x="23" y="18"/>
                  </a:cubicBezTo>
                  <a:cubicBezTo>
                    <a:pt x="21" y="19"/>
                    <a:pt x="20" y="18"/>
                    <a:pt x="17" y="18"/>
                  </a:cubicBezTo>
                  <a:cubicBezTo>
                    <a:pt x="13" y="16"/>
                    <a:pt x="13" y="16"/>
                    <a:pt x="13" y="16"/>
                  </a:cubicBezTo>
                  <a:cubicBezTo>
                    <a:pt x="11" y="23"/>
                    <a:pt x="11" y="23"/>
                    <a:pt x="11" y="23"/>
                  </a:cubicBezTo>
                  <a:cubicBezTo>
                    <a:pt x="15" y="24"/>
                    <a:pt x="15" y="24"/>
                    <a:pt x="15" y="24"/>
                  </a:cubicBezTo>
                  <a:cubicBezTo>
                    <a:pt x="18" y="25"/>
                    <a:pt x="20" y="26"/>
                    <a:pt x="21" y="27"/>
                  </a:cubicBezTo>
                  <a:cubicBezTo>
                    <a:pt x="22" y="29"/>
                    <a:pt x="22" y="30"/>
                    <a:pt x="22" y="32"/>
                  </a:cubicBezTo>
                  <a:cubicBezTo>
                    <a:pt x="21" y="34"/>
                    <a:pt x="20" y="35"/>
                    <a:pt x="18" y="35"/>
                  </a:cubicBezTo>
                  <a:cubicBezTo>
                    <a:pt x="17" y="36"/>
                    <a:pt x="14" y="35"/>
                    <a:pt x="12" y="35"/>
                  </a:cubicBezTo>
                  <a:cubicBezTo>
                    <a:pt x="10" y="34"/>
                    <a:pt x="8" y="33"/>
                    <a:pt x="7" y="32"/>
                  </a:cubicBezTo>
                  <a:cubicBezTo>
                    <a:pt x="5" y="31"/>
                    <a:pt x="3" y="30"/>
                    <a:pt x="2" y="28"/>
                  </a:cubicBezTo>
                  <a:cubicBezTo>
                    <a:pt x="0" y="36"/>
                    <a:pt x="0" y="36"/>
                    <a:pt x="0" y="36"/>
                  </a:cubicBezTo>
                  <a:cubicBezTo>
                    <a:pt x="1" y="37"/>
                    <a:pt x="3" y="38"/>
                    <a:pt x="5" y="39"/>
                  </a:cubicBezTo>
                  <a:cubicBezTo>
                    <a:pt x="7" y="40"/>
                    <a:pt x="9" y="41"/>
                    <a:pt x="11" y="42"/>
                  </a:cubicBezTo>
                  <a:cubicBezTo>
                    <a:pt x="16" y="43"/>
                    <a:pt x="21" y="44"/>
                    <a:pt x="24" y="43"/>
                  </a:cubicBezTo>
                  <a:cubicBezTo>
                    <a:pt x="28" y="42"/>
                    <a:pt x="30" y="39"/>
                    <a:pt x="31" y="35"/>
                  </a:cubicBezTo>
                  <a:cubicBezTo>
                    <a:pt x="32" y="33"/>
                    <a:pt x="32" y="31"/>
                    <a:pt x="31" y="28"/>
                  </a:cubicBezTo>
                  <a:cubicBezTo>
                    <a:pt x="30" y="26"/>
                    <a:pt x="29" y="25"/>
                    <a:pt x="27" y="23"/>
                  </a:cubicBezTo>
                  <a:cubicBezTo>
                    <a:pt x="29" y="23"/>
                    <a:pt x="31" y="23"/>
                    <a:pt x="33" y="22"/>
                  </a:cubicBezTo>
                  <a:cubicBezTo>
                    <a:pt x="34" y="21"/>
                    <a:pt x="35" y="19"/>
                    <a:pt x="36" y="17"/>
                  </a:cubicBezTo>
                  <a:cubicBezTo>
                    <a:pt x="37" y="14"/>
                    <a:pt x="37" y="11"/>
                    <a:pt x="35" y="8"/>
                  </a:cubicBezTo>
                  <a:cubicBezTo>
                    <a:pt x="33" y="6"/>
                    <a:pt x="29" y="4"/>
                    <a:pt x="24" y="2"/>
                  </a:cubicBezTo>
                  <a:cubicBezTo>
                    <a:pt x="23" y="2"/>
                    <a:pt x="21" y="1"/>
                    <a:pt x="19" y="1"/>
                  </a:cubicBezTo>
                  <a:cubicBezTo>
                    <a:pt x="17" y="1"/>
                    <a:pt x="15" y="1"/>
                    <a:pt x="13" y="0"/>
                  </a:cubicBezTo>
                  <a:lnTo>
                    <a:pt x="10" y="8"/>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6" name="Freeform 67"/>
            <p:cNvSpPr>
              <a:spLocks/>
            </p:cNvSpPr>
            <p:nvPr/>
          </p:nvSpPr>
          <p:spPr bwMode="auto">
            <a:xfrm>
              <a:off x="9360801" y="3906083"/>
              <a:ext cx="98540" cy="107109"/>
            </a:xfrm>
            <a:custGeom>
              <a:avLst/>
              <a:gdLst>
                <a:gd name="T0" fmla="*/ 68 w 68"/>
                <a:gd name="T1" fmla="*/ 15 h 74"/>
                <a:gd name="T2" fmla="*/ 59 w 68"/>
                <a:gd name="T3" fmla="*/ 8 h 74"/>
                <a:gd name="T4" fmla="*/ 49 w 68"/>
                <a:gd name="T5" fmla="*/ 3 h 74"/>
                <a:gd name="T6" fmla="*/ 20 w 68"/>
                <a:gd name="T7" fmla="*/ 4 h 74"/>
                <a:gd name="T8" fmla="*/ 3 w 68"/>
                <a:gd name="T9" fmla="*/ 26 h 74"/>
                <a:gd name="T10" fmla="*/ 5 w 68"/>
                <a:gd name="T11" fmla="*/ 54 h 74"/>
                <a:gd name="T12" fmla="*/ 28 w 68"/>
                <a:gd name="T13" fmla="*/ 71 h 74"/>
                <a:gd name="T14" fmla="*/ 39 w 68"/>
                <a:gd name="T15" fmla="*/ 73 h 74"/>
                <a:gd name="T16" fmla="*/ 49 w 68"/>
                <a:gd name="T17" fmla="*/ 73 h 74"/>
                <a:gd name="T18" fmla="*/ 54 w 68"/>
                <a:gd name="T19" fmla="*/ 59 h 74"/>
                <a:gd name="T20" fmla="*/ 43 w 68"/>
                <a:gd name="T21" fmla="*/ 61 h 74"/>
                <a:gd name="T22" fmla="*/ 33 w 68"/>
                <a:gd name="T23" fmla="*/ 59 h 74"/>
                <a:gd name="T24" fmla="*/ 21 w 68"/>
                <a:gd name="T25" fmla="*/ 49 h 74"/>
                <a:gd name="T26" fmla="*/ 20 w 68"/>
                <a:gd name="T27" fmla="*/ 32 h 74"/>
                <a:gd name="T28" fmla="*/ 31 w 68"/>
                <a:gd name="T29" fmla="*/ 17 h 74"/>
                <a:gd name="T30" fmla="*/ 47 w 68"/>
                <a:gd name="T31" fmla="*/ 16 h 74"/>
                <a:gd name="T32" fmla="*/ 56 w 68"/>
                <a:gd name="T33" fmla="*/ 21 h 74"/>
                <a:gd name="T34" fmla="*/ 63 w 68"/>
                <a:gd name="T35" fmla="*/ 28 h 74"/>
                <a:gd name="T36" fmla="*/ 68 w 68"/>
                <a:gd name="T37" fmla="*/ 1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74">
                  <a:moveTo>
                    <a:pt x="68" y="15"/>
                  </a:moveTo>
                  <a:cubicBezTo>
                    <a:pt x="65" y="12"/>
                    <a:pt x="62" y="10"/>
                    <a:pt x="59" y="8"/>
                  </a:cubicBezTo>
                  <a:cubicBezTo>
                    <a:pt x="56" y="6"/>
                    <a:pt x="53" y="5"/>
                    <a:pt x="49" y="3"/>
                  </a:cubicBezTo>
                  <a:cubicBezTo>
                    <a:pt x="38" y="0"/>
                    <a:pt x="29" y="0"/>
                    <a:pt x="20" y="4"/>
                  </a:cubicBezTo>
                  <a:cubicBezTo>
                    <a:pt x="12" y="8"/>
                    <a:pt x="6" y="16"/>
                    <a:pt x="3" y="26"/>
                  </a:cubicBezTo>
                  <a:cubicBezTo>
                    <a:pt x="0" y="37"/>
                    <a:pt x="0" y="46"/>
                    <a:pt x="5" y="54"/>
                  </a:cubicBezTo>
                  <a:cubicBezTo>
                    <a:pt x="9" y="62"/>
                    <a:pt x="17" y="68"/>
                    <a:pt x="28" y="71"/>
                  </a:cubicBezTo>
                  <a:cubicBezTo>
                    <a:pt x="31" y="72"/>
                    <a:pt x="35" y="73"/>
                    <a:pt x="39" y="73"/>
                  </a:cubicBezTo>
                  <a:cubicBezTo>
                    <a:pt x="42" y="74"/>
                    <a:pt x="46" y="73"/>
                    <a:pt x="49" y="73"/>
                  </a:cubicBezTo>
                  <a:cubicBezTo>
                    <a:pt x="54" y="59"/>
                    <a:pt x="54" y="59"/>
                    <a:pt x="54" y="59"/>
                  </a:cubicBezTo>
                  <a:cubicBezTo>
                    <a:pt x="50" y="60"/>
                    <a:pt x="46" y="61"/>
                    <a:pt x="43" y="61"/>
                  </a:cubicBezTo>
                  <a:cubicBezTo>
                    <a:pt x="40" y="61"/>
                    <a:pt x="36" y="60"/>
                    <a:pt x="33" y="59"/>
                  </a:cubicBezTo>
                  <a:cubicBezTo>
                    <a:pt x="27" y="58"/>
                    <a:pt x="23" y="54"/>
                    <a:pt x="21" y="49"/>
                  </a:cubicBezTo>
                  <a:cubicBezTo>
                    <a:pt x="18" y="44"/>
                    <a:pt x="18" y="38"/>
                    <a:pt x="20" y="32"/>
                  </a:cubicBezTo>
                  <a:cubicBezTo>
                    <a:pt x="23" y="25"/>
                    <a:pt x="26" y="20"/>
                    <a:pt x="31" y="17"/>
                  </a:cubicBezTo>
                  <a:cubicBezTo>
                    <a:pt x="35" y="15"/>
                    <a:pt x="41" y="14"/>
                    <a:pt x="47" y="16"/>
                  </a:cubicBezTo>
                  <a:cubicBezTo>
                    <a:pt x="50" y="17"/>
                    <a:pt x="53" y="19"/>
                    <a:pt x="56" y="21"/>
                  </a:cubicBezTo>
                  <a:cubicBezTo>
                    <a:pt x="58" y="22"/>
                    <a:pt x="61" y="25"/>
                    <a:pt x="63" y="28"/>
                  </a:cubicBezTo>
                  <a:lnTo>
                    <a:pt x="68" y="15"/>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7" name="Freeform 68"/>
            <p:cNvSpPr>
              <a:spLocks/>
            </p:cNvSpPr>
            <p:nvPr/>
          </p:nvSpPr>
          <p:spPr bwMode="auto">
            <a:xfrm>
              <a:off x="9450772" y="3927504"/>
              <a:ext cx="113841" cy="121798"/>
            </a:xfrm>
            <a:custGeom>
              <a:avLst/>
              <a:gdLst>
                <a:gd name="T0" fmla="*/ 149 w 186"/>
                <a:gd name="T1" fmla="*/ 31 h 199"/>
                <a:gd name="T2" fmla="*/ 130 w 186"/>
                <a:gd name="T3" fmla="*/ 90 h 199"/>
                <a:gd name="T4" fmla="*/ 71 w 186"/>
                <a:gd name="T5" fmla="*/ 74 h 199"/>
                <a:gd name="T6" fmla="*/ 89 w 186"/>
                <a:gd name="T7" fmla="*/ 15 h 199"/>
                <a:gd name="T8" fmla="*/ 49 w 186"/>
                <a:gd name="T9" fmla="*/ 0 h 199"/>
                <a:gd name="T10" fmla="*/ 0 w 186"/>
                <a:gd name="T11" fmla="*/ 156 h 199"/>
                <a:gd name="T12" fmla="*/ 40 w 186"/>
                <a:gd name="T13" fmla="*/ 168 h 199"/>
                <a:gd name="T14" fmla="*/ 61 w 186"/>
                <a:gd name="T15" fmla="*/ 102 h 199"/>
                <a:gd name="T16" fmla="*/ 120 w 186"/>
                <a:gd name="T17" fmla="*/ 121 h 199"/>
                <a:gd name="T18" fmla="*/ 99 w 186"/>
                <a:gd name="T19" fmla="*/ 187 h 199"/>
                <a:gd name="T20" fmla="*/ 139 w 186"/>
                <a:gd name="T21" fmla="*/ 199 h 199"/>
                <a:gd name="T22" fmla="*/ 186 w 186"/>
                <a:gd name="T23" fmla="*/ 45 h 199"/>
                <a:gd name="T24" fmla="*/ 149 w 186"/>
                <a:gd name="T25"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199">
                  <a:moveTo>
                    <a:pt x="149" y="31"/>
                  </a:moveTo>
                  <a:lnTo>
                    <a:pt x="130" y="90"/>
                  </a:lnTo>
                  <a:lnTo>
                    <a:pt x="71" y="74"/>
                  </a:lnTo>
                  <a:lnTo>
                    <a:pt x="89" y="15"/>
                  </a:lnTo>
                  <a:lnTo>
                    <a:pt x="49" y="0"/>
                  </a:lnTo>
                  <a:lnTo>
                    <a:pt x="0" y="156"/>
                  </a:lnTo>
                  <a:lnTo>
                    <a:pt x="40" y="168"/>
                  </a:lnTo>
                  <a:lnTo>
                    <a:pt x="61" y="102"/>
                  </a:lnTo>
                  <a:lnTo>
                    <a:pt x="120" y="121"/>
                  </a:lnTo>
                  <a:lnTo>
                    <a:pt x="99" y="187"/>
                  </a:lnTo>
                  <a:lnTo>
                    <a:pt x="139" y="199"/>
                  </a:lnTo>
                  <a:lnTo>
                    <a:pt x="186" y="45"/>
                  </a:lnTo>
                  <a:lnTo>
                    <a:pt x="149" y="31"/>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8" name="Freeform 69"/>
            <p:cNvSpPr>
              <a:spLocks/>
            </p:cNvSpPr>
            <p:nvPr/>
          </p:nvSpPr>
          <p:spPr bwMode="auto">
            <a:xfrm>
              <a:off x="9540132" y="4045018"/>
              <a:ext cx="53860" cy="62429"/>
            </a:xfrm>
            <a:custGeom>
              <a:avLst/>
              <a:gdLst>
                <a:gd name="T0" fmla="*/ 35 w 37"/>
                <a:gd name="T1" fmla="*/ 8 h 43"/>
                <a:gd name="T2" fmla="*/ 24 w 37"/>
                <a:gd name="T3" fmla="*/ 2 h 43"/>
                <a:gd name="T4" fmla="*/ 19 w 37"/>
                <a:gd name="T5" fmla="*/ 1 h 43"/>
                <a:gd name="T6" fmla="*/ 13 w 37"/>
                <a:gd name="T7" fmla="*/ 0 h 43"/>
                <a:gd name="T8" fmla="*/ 10 w 37"/>
                <a:gd name="T9" fmla="*/ 7 h 43"/>
                <a:gd name="T10" fmla="*/ 16 w 37"/>
                <a:gd name="T11" fmla="*/ 7 h 43"/>
                <a:gd name="T12" fmla="*/ 21 w 37"/>
                <a:gd name="T13" fmla="*/ 8 h 43"/>
                <a:gd name="T14" fmla="*/ 25 w 37"/>
                <a:gd name="T15" fmla="*/ 11 h 43"/>
                <a:gd name="T16" fmla="*/ 26 w 37"/>
                <a:gd name="T17" fmla="*/ 15 h 43"/>
                <a:gd name="T18" fmla="*/ 23 w 37"/>
                <a:gd name="T19" fmla="*/ 18 h 43"/>
                <a:gd name="T20" fmla="*/ 17 w 37"/>
                <a:gd name="T21" fmla="*/ 17 h 43"/>
                <a:gd name="T22" fmla="*/ 13 w 37"/>
                <a:gd name="T23" fmla="*/ 16 h 43"/>
                <a:gd name="T24" fmla="*/ 11 w 37"/>
                <a:gd name="T25" fmla="*/ 22 h 43"/>
                <a:gd name="T26" fmla="*/ 15 w 37"/>
                <a:gd name="T27" fmla="*/ 23 h 43"/>
                <a:gd name="T28" fmla="*/ 21 w 37"/>
                <a:gd name="T29" fmla="*/ 27 h 43"/>
                <a:gd name="T30" fmla="*/ 22 w 37"/>
                <a:gd name="T31" fmla="*/ 31 h 43"/>
                <a:gd name="T32" fmla="*/ 18 w 37"/>
                <a:gd name="T33" fmla="*/ 35 h 43"/>
                <a:gd name="T34" fmla="*/ 12 w 37"/>
                <a:gd name="T35" fmla="*/ 34 h 43"/>
                <a:gd name="T36" fmla="*/ 7 w 37"/>
                <a:gd name="T37" fmla="*/ 32 h 43"/>
                <a:gd name="T38" fmla="*/ 2 w 37"/>
                <a:gd name="T39" fmla="*/ 28 h 43"/>
                <a:gd name="T40" fmla="*/ 0 w 37"/>
                <a:gd name="T41" fmla="*/ 36 h 43"/>
                <a:gd name="T42" fmla="*/ 5 w 37"/>
                <a:gd name="T43" fmla="*/ 39 h 43"/>
                <a:gd name="T44" fmla="*/ 11 w 37"/>
                <a:gd name="T45" fmla="*/ 41 h 43"/>
                <a:gd name="T46" fmla="*/ 24 w 37"/>
                <a:gd name="T47" fmla="*/ 42 h 43"/>
                <a:gd name="T48" fmla="*/ 31 w 37"/>
                <a:gd name="T49" fmla="*/ 35 h 43"/>
                <a:gd name="T50" fmla="*/ 31 w 37"/>
                <a:gd name="T51" fmla="*/ 28 h 43"/>
                <a:gd name="T52" fmla="*/ 27 w 37"/>
                <a:gd name="T53" fmla="*/ 23 h 43"/>
                <a:gd name="T54" fmla="*/ 33 w 37"/>
                <a:gd name="T55" fmla="*/ 21 h 43"/>
                <a:gd name="T56" fmla="*/ 36 w 37"/>
                <a:gd name="T57" fmla="*/ 16 h 43"/>
                <a:gd name="T58" fmla="*/ 35 w 37"/>
                <a:gd name="T5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3">
                  <a:moveTo>
                    <a:pt x="35" y="8"/>
                  </a:moveTo>
                  <a:cubicBezTo>
                    <a:pt x="33" y="5"/>
                    <a:pt x="29" y="4"/>
                    <a:pt x="24" y="2"/>
                  </a:cubicBezTo>
                  <a:cubicBezTo>
                    <a:pt x="23" y="1"/>
                    <a:pt x="21" y="1"/>
                    <a:pt x="19" y="1"/>
                  </a:cubicBezTo>
                  <a:cubicBezTo>
                    <a:pt x="17" y="0"/>
                    <a:pt x="15" y="0"/>
                    <a:pt x="13" y="0"/>
                  </a:cubicBezTo>
                  <a:cubicBezTo>
                    <a:pt x="10" y="7"/>
                    <a:pt x="10" y="7"/>
                    <a:pt x="10" y="7"/>
                  </a:cubicBezTo>
                  <a:cubicBezTo>
                    <a:pt x="12" y="7"/>
                    <a:pt x="14" y="7"/>
                    <a:pt x="16" y="7"/>
                  </a:cubicBezTo>
                  <a:cubicBezTo>
                    <a:pt x="17" y="7"/>
                    <a:pt x="19" y="8"/>
                    <a:pt x="21" y="8"/>
                  </a:cubicBezTo>
                  <a:cubicBezTo>
                    <a:pt x="23" y="9"/>
                    <a:pt x="24" y="10"/>
                    <a:pt x="25" y="11"/>
                  </a:cubicBezTo>
                  <a:cubicBezTo>
                    <a:pt x="26" y="12"/>
                    <a:pt x="26" y="13"/>
                    <a:pt x="26" y="15"/>
                  </a:cubicBezTo>
                  <a:cubicBezTo>
                    <a:pt x="25" y="16"/>
                    <a:pt x="24" y="17"/>
                    <a:pt x="23" y="18"/>
                  </a:cubicBezTo>
                  <a:cubicBezTo>
                    <a:pt x="21" y="18"/>
                    <a:pt x="20" y="18"/>
                    <a:pt x="17" y="17"/>
                  </a:cubicBezTo>
                  <a:cubicBezTo>
                    <a:pt x="13" y="16"/>
                    <a:pt x="13" y="16"/>
                    <a:pt x="13" y="16"/>
                  </a:cubicBezTo>
                  <a:cubicBezTo>
                    <a:pt x="11" y="22"/>
                    <a:pt x="11" y="22"/>
                    <a:pt x="11" y="22"/>
                  </a:cubicBezTo>
                  <a:cubicBezTo>
                    <a:pt x="15" y="23"/>
                    <a:pt x="15" y="23"/>
                    <a:pt x="15" y="23"/>
                  </a:cubicBezTo>
                  <a:cubicBezTo>
                    <a:pt x="18" y="24"/>
                    <a:pt x="20" y="25"/>
                    <a:pt x="21" y="27"/>
                  </a:cubicBezTo>
                  <a:cubicBezTo>
                    <a:pt x="22" y="28"/>
                    <a:pt x="22" y="30"/>
                    <a:pt x="22" y="31"/>
                  </a:cubicBezTo>
                  <a:cubicBezTo>
                    <a:pt x="21" y="33"/>
                    <a:pt x="20" y="34"/>
                    <a:pt x="18" y="35"/>
                  </a:cubicBezTo>
                  <a:cubicBezTo>
                    <a:pt x="17" y="35"/>
                    <a:pt x="15" y="35"/>
                    <a:pt x="12" y="34"/>
                  </a:cubicBezTo>
                  <a:cubicBezTo>
                    <a:pt x="10" y="34"/>
                    <a:pt x="8" y="33"/>
                    <a:pt x="7" y="32"/>
                  </a:cubicBezTo>
                  <a:cubicBezTo>
                    <a:pt x="5" y="31"/>
                    <a:pt x="4" y="29"/>
                    <a:pt x="2" y="28"/>
                  </a:cubicBezTo>
                  <a:cubicBezTo>
                    <a:pt x="0" y="36"/>
                    <a:pt x="0" y="36"/>
                    <a:pt x="0" y="36"/>
                  </a:cubicBezTo>
                  <a:cubicBezTo>
                    <a:pt x="1" y="37"/>
                    <a:pt x="3" y="38"/>
                    <a:pt x="5" y="39"/>
                  </a:cubicBezTo>
                  <a:cubicBezTo>
                    <a:pt x="7" y="40"/>
                    <a:pt x="9" y="40"/>
                    <a:pt x="11" y="41"/>
                  </a:cubicBezTo>
                  <a:cubicBezTo>
                    <a:pt x="16" y="43"/>
                    <a:pt x="21" y="43"/>
                    <a:pt x="24" y="42"/>
                  </a:cubicBezTo>
                  <a:cubicBezTo>
                    <a:pt x="28" y="41"/>
                    <a:pt x="30" y="39"/>
                    <a:pt x="31" y="35"/>
                  </a:cubicBezTo>
                  <a:cubicBezTo>
                    <a:pt x="32" y="32"/>
                    <a:pt x="32" y="30"/>
                    <a:pt x="31" y="28"/>
                  </a:cubicBezTo>
                  <a:cubicBezTo>
                    <a:pt x="30" y="26"/>
                    <a:pt x="29" y="24"/>
                    <a:pt x="27" y="23"/>
                  </a:cubicBezTo>
                  <a:cubicBezTo>
                    <a:pt x="29" y="23"/>
                    <a:pt x="31" y="22"/>
                    <a:pt x="33" y="21"/>
                  </a:cubicBezTo>
                  <a:cubicBezTo>
                    <a:pt x="34" y="20"/>
                    <a:pt x="35" y="19"/>
                    <a:pt x="36" y="16"/>
                  </a:cubicBezTo>
                  <a:cubicBezTo>
                    <a:pt x="37" y="13"/>
                    <a:pt x="37" y="10"/>
                    <a:pt x="35" y="8"/>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99" name="Freeform 70"/>
            <p:cNvSpPr>
              <a:spLocks noEditPoints="1"/>
            </p:cNvSpPr>
            <p:nvPr/>
          </p:nvSpPr>
          <p:spPr bwMode="auto">
            <a:xfrm>
              <a:off x="8881565" y="3629436"/>
              <a:ext cx="425987" cy="364782"/>
            </a:xfrm>
            <a:custGeom>
              <a:avLst/>
              <a:gdLst>
                <a:gd name="T0" fmla="*/ 469 w 696"/>
                <a:gd name="T1" fmla="*/ 164 h 596"/>
                <a:gd name="T2" fmla="*/ 634 w 696"/>
                <a:gd name="T3" fmla="*/ 36 h 596"/>
                <a:gd name="T4" fmla="*/ 608 w 696"/>
                <a:gd name="T5" fmla="*/ 0 h 596"/>
                <a:gd name="T6" fmla="*/ 443 w 696"/>
                <a:gd name="T7" fmla="*/ 130 h 596"/>
                <a:gd name="T8" fmla="*/ 447 w 696"/>
                <a:gd name="T9" fmla="*/ 138 h 596"/>
                <a:gd name="T10" fmla="*/ 201 w 696"/>
                <a:gd name="T11" fmla="*/ 60 h 596"/>
                <a:gd name="T12" fmla="*/ 0 w 696"/>
                <a:gd name="T13" fmla="*/ 246 h 596"/>
                <a:gd name="T14" fmla="*/ 60 w 696"/>
                <a:gd name="T15" fmla="*/ 513 h 596"/>
                <a:gd name="T16" fmla="*/ 322 w 696"/>
                <a:gd name="T17" fmla="*/ 596 h 596"/>
                <a:gd name="T18" fmla="*/ 497 w 696"/>
                <a:gd name="T19" fmla="*/ 435 h 596"/>
                <a:gd name="T20" fmla="*/ 681 w 696"/>
                <a:gd name="T21" fmla="*/ 495 h 596"/>
                <a:gd name="T22" fmla="*/ 696 w 696"/>
                <a:gd name="T23" fmla="*/ 452 h 596"/>
                <a:gd name="T24" fmla="*/ 521 w 696"/>
                <a:gd name="T25" fmla="*/ 398 h 596"/>
                <a:gd name="T26" fmla="*/ 469 w 696"/>
                <a:gd name="T27" fmla="*/ 164 h 596"/>
                <a:gd name="T28" fmla="*/ 310 w 696"/>
                <a:gd name="T29" fmla="*/ 547 h 596"/>
                <a:gd name="T30" fmla="*/ 97 w 696"/>
                <a:gd name="T31" fmla="*/ 480 h 596"/>
                <a:gd name="T32" fmla="*/ 48 w 696"/>
                <a:gd name="T33" fmla="*/ 261 h 596"/>
                <a:gd name="T34" fmla="*/ 213 w 696"/>
                <a:gd name="T35" fmla="*/ 109 h 596"/>
                <a:gd name="T36" fmla="*/ 428 w 696"/>
                <a:gd name="T37" fmla="*/ 175 h 596"/>
                <a:gd name="T38" fmla="*/ 476 w 696"/>
                <a:gd name="T39" fmla="*/ 395 h 596"/>
                <a:gd name="T40" fmla="*/ 310 w 696"/>
                <a:gd name="T41" fmla="*/ 547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6" h="596">
                  <a:moveTo>
                    <a:pt x="469" y="164"/>
                  </a:moveTo>
                  <a:lnTo>
                    <a:pt x="634" y="36"/>
                  </a:lnTo>
                  <a:lnTo>
                    <a:pt x="608" y="0"/>
                  </a:lnTo>
                  <a:lnTo>
                    <a:pt x="443" y="130"/>
                  </a:lnTo>
                  <a:lnTo>
                    <a:pt x="447" y="138"/>
                  </a:lnTo>
                  <a:lnTo>
                    <a:pt x="201" y="60"/>
                  </a:lnTo>
                  <a:lnTo>
                    <a:pt x="0" y="246"/>
                  </a:lnTo>
                  <a:lnTo>
                    <a:pt x="60" y="513"/>
                  </a:lnTo>
                  <a:lnTo>
                    <a:pt x="322" y="596"/>
                  </a:lnTo>
                  <a:lnTo>
                    <a:pt x="497" y="435"/>
                  </a:lnTo>
                  <a:lnTo>
                    <a:pt x="681" y="495"/>
                  </a:lnTo>
                  <a:lnTo>
                    <a:pt x="696" y="452"/>
                  </a:lnTo>
                  <a:lnTo>
                    <a:pt x="521" y="398"/>
                  </a:lnTo>
                  <a:lnTo>
                    <a:pt x="469" y="164"/>
                  </a:lnTo>
                  <a:close/>
                  <a:moveTo>
                    <a:pt x="310" y="547"/>
                  </a:moveTo>
                  <a:lnTo>
                    <a:pt x="97" y="480"/>
                  </a:lnTo>
                  <a:lnTo>
                    <a:pt x="48" y="261"/>
                  </a:lnTo>
                  <a:lnTo>
                    <a:pt x="213" y="109"/>
                  </a:lnTo>
                  <a:lnTo>
                    <a:pt x="428" y="175"/>
                  </a:lnTo>
                  <a:lnTo>
                    <a:pt x="476" y="395"/>
                  </a:lnTo>
                  <a:lnTo>
                    <a:pt x="310" y="547"/>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0" name="Freeform 71"/>
            <p:cNvSpPr>
              <a:spLocks noEditPoints="1"/>
            </p:cNvSpPr>
            <p:nvPr/>
          </p:nvSpPr>
          <p:spPr bwMode="auto">
            <a:xfrm>
              <a:off x="8931142" y="3731036"/>
              <a:ext cx="221562" cy="198305"/>
            </a:xfrm>
            <a:custGeom>
              <a:avLst/>
              <a:gdLst>
                <a:gd name="T0" fmla="*/ 97 w 153"/>
                <a:gd name="T1" fmla="*/ 3 h 137"/>
                <a:gd name="T2" fmla="*/ 77 w 153"/>
                <a:gd name="T3" fmla="*/ 0 h 137"/>
                <a:gd name="T4" fmla="*/ 11 w 153"/>
                <a:gd name="T5" fmla="*/ 48 h 137"/>
                <a:gd name="T6" fmla="*/ 56 w 153"/>
                <a:gd name="T7" fmla="*/ 134 h 137"/>
                <a:gd name="T8" fmla="*/ 77 w 153"/>
                <a:gd name="T9" fmla="*/ 137 h 137"/>
                <a:gd name="T10" fmla="*/ 142 w 153"/>
                <a:gd name="T11" fmla="*/ 89 h 137"/>
                <a:gd name="T12" fmla="*/ 97 w 153"/>
                <a:gd name="T13" fmla="*/ 3 h 137"/>
                <a:gd name="T14" fmla="*/ 125 w 153"/>
                <a:gd name="T15" fmla="*/ 84 h 137"/>
                <a:gd name="T16" fmla="*/ 77 w 153"/>
                <a:gd name="T17" fmla="*/ 119 h 137"/>
                <a:gd name="T18" fmla="*/ 61 w 153"/>
                <a:gd name="T19" fmla="*/ 116 h 137"/>
                <a:gd name="T20" fmla="*/ 29 w 153"/>
                <a:gd name="T21" fmla="*/ 53 h 137"/>
                <a:gd name="T22" fmla="*/ 77 w 153"/>
                <a:gd name="T23" fmla="*/ 18 h 137"/>
                <a:gd name="T24" fmla="*/ 92 w 153"/>
                <a:gd name="T25" fmla="*/ 20 h 137"/>
                <a:gd name="T26" fmla="*/ 125 w 153"/>
                <a:gd name="T27" fmla="*/ 8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137">
                  <a:moveTo>
                    <a:pt x="97" y="3"/>
                  </a:moveTo>
                  <a:cubicBezTo>
                    <a:pt x="90" y="1"/>
                    <a:pt x="84" y="0"/>
                    <a:pt x="77" y="0"/>
                  </a:cubicBezTo>
                  <a:cubicBezTo>
                    <a:pt x="46" y="0"/>
                    <a:pt x="20" y="19"/>
                    <a:pt x="11" y="48"/>
                  </a:cubicBezTo>
                  <a:cubicBezTo>
                    <a:pt x="0" y="84"/>
                    <a:pt x="20" y="122"/>
                    <a:pt x="56" y="134"/>
                  </a:cubicBezTo>
                  <a:cubicBezTo>
                    <a:pt x="63" y="136"/>
                    <a:pt x="70" y="137"/>
                    <a:pt x="77" y="137"/>
                  </a:cubicBezTo>
                  <a:cubicBezTo>
                    <a:pt x="107" y="137"/>
                    <a:pt x="133" y="118"/>
                    <a:pt x="142" y="89"/>
                  </a:cubicBezTo>
                  <a:cubicBezTo>
                    <a:pt x="153" y="53"/>
                    <a:pt x="133" y="14"/>
                    <a:pt x="97" y="3"/>
                  </a:cubicBezTo>
                  <a:close/>
                  <a:moveTo>
                    <a:pt x="125" y="84"/>
                  </a:moveTo>
                  <a:cubicBezTo>
                    <a:pt x="118" y="105"/>
                    <a:pt x="99" y="119"/>
                    <a:pt x="77" y="119"/>
                  </a:cubicBezTo>
                  <a:cubicBezTo>
                    <a:pt x="71" y="119"/>
                    <a:pt x="66" y="118"/>
                    <a:pt x="61" y="116"/>
                  </a:cubicBezTo>
                  <a:cubicBezTo>
                    <a:pt x="35" y="108"/>
                    <a:pt x="20" y="80"/>
                    <a:pt x="29" y="53"/>
                  </a:cubicBezTo>
                  <a:cubicBezTo>
                    <a:pt x="35" y="32"/>
                    <a:pt x="54" y="18"/>
                    <a:pt x="77" y="18"/>
                  </a:cubicBezTo>
                  <a:cubicBezTo>
                    <a:pt x="82" y="18"/>
                    <a:pt x="87" y="19"/>
                    <a:pt x="92" y="20"/>
                  </a:cubicBezTo>
                  <a:cubicBezTo>
                    <a:pt x="118" y="29"/>
                    <a:pt x="133" y="57"/>
                    <a:pt x="125" y="84"/>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1" name="Freeform 72"/>
            <p:cNvSpPr>
              <a:spLocks/>
            </p:cNvSpPr>
            <p:nvPr/>
          </p:nvSpPr>
          <p:spPr bwMode="auto">
            <a:xfrm>
              <a:off x="7818434" y="3372375"/>
              <a:ext cx="271750" cy="247268"/>
            </a:xfrm>
            <a:custGeom>
              <a:avLst/>
              <a:gdLst>
                <a:gd name="T0" fmla="*/ 58 w 188"/>
                <a:gd name="T1" fmla="*/ 171 h 171"/>
                <a:gd name="T2" fmla="*/ 49 w 188"/>
                <a:gd name="T3" fmla="*/ 166 h 171"/>
                <a:gd name="T4" fmla="*/ 18 w 188"/>
                <a:gd name="T5" fmla="*/ 108 h 171"/>
                <a:gd name="T6" fmla="*/ 4 w 188"/>
                <a:gd name="T7" fmla="*/ 111 h 171"/>
                <a:gd name="T8" fmla="*/ 0 w 188"/>
                <a:gd name="T9" fmla="*/ 90 h 171"/>
                <a:gd name="T10" fmla="*/ 21 w 188"/>
                <a:gd name="T11" fmla="*/ 86 h 171"/>
                <a:gd name="T12" fmla="*/ 33 w 188"/>
                <a:gd name="T13" fmla="*/ 91 h 171"/>
                <a:gd name="T14" fmla="*/ 40 w 188"/>
                <a:gd name="T15" fmla="*/ 104 h 171"/>
                <a:gd name="T16" fmla="*/ 31 w 188"/>
                <a:gd name="T17" fmla="*/ 41 h 171"/>
                <a:gd name="T18" fmla="*/ 40 w 188"/>
                <a:gd name="T19" fmla="*/ 30 h 171"/>
                <a:gd name="T20" fmla="*/ 184 w 188"/>
                <a:gd name="T21" fmla="*/ 0 h 171"/>
                <a:gd name="T22" fmla="*/ 188 w 188"/>
                <a:gd name="T23" fmla="*/ 21 h 171"/>
                <a:gd name="T24" fmla="*/ 53 w 188"/>
                <a:gd name="T25" fmla="*/ 48 h 171"/>
                <a:gd name="T26" fmla="*/ 68 w 188"/>
                <a:gd name="T27" fmla="*/ 159 h 171"/>
                <a:gd name="T28" fmla="*/ 61 w 188"/>
                <a:gd name="T29" fmla="*/ 171 h 171"/>
                <a:gd name="T30" fmla="*/ 58 w 188"/>
                <a:gd name="T31"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71">
                  <a:moveTo>
                    <a:pt x="58" y="171"/>
                  </a:moveTo>
                  <a:cubicBezTo>
                    <a:pt x="54" y="171"/>
                    <a:pt x="50" y="169"/>
                    <a:pt x="49" y="166"/>
                  </a:cubicBezTo>
                  <a:cubicBezTo>
                    <a:pt x="18" y="108"/>
                    <a:pt x="18" y="108"/>
                    <a:pt x="18" y="108"/>
                  </a:cubicBezTo>
                  <a:cubicBezTo>
                    <a:pt x="4" y="111"/>
                    <a:pt x="4" y="111"/>
                    <a:pt x="4" y="111"/>
                  </a:cubicBezTo>
                  <a:cubicBezTo>
                    <a:pt x="0" y="90"/>
                    <a:pt x="0" y="90"/>
                    <a:pt x="0" y="90"/>
                  </a:cubicBezTo>
                  <a:cubicBezTo>
                    <a:pt x="21" y="86"/>
                    <a:pt x="21" y="86"/>
                    <a:pt x="21" y="86"/>
                  </a:cubicBezTo>
                  <a:cubicBezTo>
                    <a:pt x="26" y="85"/>
                    <a:pt x="31" y="87"/>
                    <a:pt x="33" y="91"/>
                  </a:cubicBezTo>
                  <a:cubicBezTo>
                    <a:pt x="40" y="104"/>
                    <a:pt x="40" y="104"/>
                    <a:pt x="40" y="104"/>
                  </a:cubicBezTo>
                  <a:cubicBezTo>
                    <a:pt x="31" y="41"/>
                    <a:pt x="31" y="41"/>
                    <a:pt x="31" y="41"/>
                  </a:cubicBezTo>
                  <a:cubicBezTo>
                    <a:pt x="31" y="36"/>
                    <a:pt x="34" y="31"/>
                    <a:pt x="40" y="30"/>
                  </a:cubicBezTo>
                  <a:cubicBezTo>
                    <a:pt x="184" y="0"/>
                    <a:pt x="184" y="0"/>
                    <a:pt x="184" y="0"/>
                  </a:cubicBezTo>
                  <a:cubicBezTo>
                    <a:pt x="188" y="21"/>
                    <a:pt x="188" y="21"/>
                    <a:pt x="188" y="21"/>
                  </a:cubicBezTo>
                  <a:cubicBezTo>
                    <a:pt x="53" y="48"/>
                    <a:pt x="53" y="48"/>
                    <a:pt x="53" y="48"/>
                  </a:cubicBezTo>
                  <a:cubicBezTo>
                    <a:pt x="68" y="159"/>
                    <a:pt x="68" y="159"/>
                    <a:pt x="68" y="159"/>
                  </a:cubicBezTo>
                  <a:cubicBezTo>
                    <a:pt x="69" y="165"/>
                    <a:pt x="66" y="169"/>
                    <a:pt x="61" y="171"/>
                  </a:cubicBezTo>
                  <a:cubicBezTo>
                    <a:pt x="60" y="171"/>
                    <a:pt x="59" y="171"/>
                    <a:pt x="58" y="171"/>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2" name="Freeform 73"/>
            <p:cNvSpPr>
              <a:spLocks/>
            </p:cNvSpPr>
            <p:nvPr/>
          </p:nvSpPr>
          <p:spPr bwMode="auto">
            <a:xfrm>
              <a:off x="9985704" y="2060141"/>
              <a:ext cx="307249" cy="196468"/>
            </a:xfrm>
            <a:custGeom>
              <a:avLst/>
              <a:gdLst>
                <a:gd name="T0" fmla="*/ 22 w 212"/>
                <a:gd name="T1" fmla="*/ 136 h 136"/>
                <a:gd name="T2" fmla="*/ 20 w 212"/>
                <a:gd name="T3" fmla="*/ 135 h 136"/>
                <a:gd name="T4" fmla="*/ 12 w 212"/>
                <a:gd name="T5" fmla="*/ 125 h 136"/>
                <a:gd name="T6" fmla="*/ 14 w 212"/>
                <a:gd name="T7" fmla="*/ 59 h 136"/>
                <a:gd name="T8" fmla="*/ 0 w 212"/>
                <a:gd name="T9" fmla="*/ 55 h 136"/>
                <a:gd name="T10" fmla="*/ 7 w 212"/>
                <a:gd name="T11" fmla="*/ 35 h 136"/>
                <a:gd name="T12" fmla="*/ 28 w 212"/>
                <a:gd name="T13" fmla="*/ 42 h 136"/>
                <a:gd name="T14" fmla="*/ 35 w 212"/>
                <a:gd name="T15" fmla="*/ 52 h 136"/>
                <a:gd name="T16" fmla="*/ 35 w 212"/>
                <a:gd name="T17" fmla="*/ 66 h 136"/>
                <a:gd name="T18" fmla="*/ 59 w 212"/>
                <a:gd name="T19" fmla="*/ 8 h 136"/>
                <a:gd name="T20" fmla="*/ 72 w 212"/>
                <a:gd name="T21" fmla="*/ 2 h 136"/>
                <a:gd name="T22" fmla="*/ 212 w 212"/>
                <a:gd name="T23" fmla="*/ 49 h 136"/>
                <a:gd name="T24" fmla="*/ 205 w 212"/>
                <a:gd name="T25" fmla="*/ 69 h 136"/>
                <a:gd name="T26" fmla="*/ 75 w 212"/>
                <a:gd name="T27" fmla="*/ 25 h 136"/>
                <a:gd name="T28" fmla="*/ 32 w 212"/>
                <a:gd name="T29" fmla="*/ 129 h 136"/>
                <a:gd name="T30" fmla="*/ 22 w 212"/>
                <a:gd name="T31"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 h="136">
                  <a:moveTo>
                    <a:pt x="22" y="136"/>
                  </a:moveTo>
                  <a:cubicBezTo>
                    <a:pt x="22" y="136"/>
                    <a:pt x="21" y="135"/>
                    <a:pt x="20" y="135"/>
                  </a:cubicBezTo>
                  <a:cubicBezTo>
                    <a:pt x="15" y="134"/>
                    <a:pt x="12" y="130"/>
                    <a:pt x="12" y="125"/>
                  </a:cubicBezTo>
                  <a:cubicBezTo>
                    <a:pt x="14" y="59"/>
                    <a:pt x="14" y="59"/>
                    <a:pt x="14" y="59"/>
                  </a:cubicBezTo>
                  <a:cubicBezTo>
                    <a:pt x="0" y="55"/>
                    <a:pt x="0" y="55"/>
                    <a:pt x="0" y="55"/>
                  </a:cubicBezTo>
                  <a:cubicBezTo>
                    <a:pt x="7" y="35"/>
                    <a:pt x="7" y="35"/>
                    <a:pt x="7" y="35"/>
                  </a:cubicBezTo>
                  <a:cubicBezTo>
                    <a:pt x="28" y="42"/>
                    <a:pt x="28" y="42"/>
                    <a:pt x="28" y="42"/>
                  </a:cubicBezTo>
                  <a:cubicBezTo>
                    <a:pt x="33" y="43"/>
                    <a:pt x="36" y="47"/>
                    <a:pt x="35" y="52"/>
                  </a:cubicBezTo>
                  <a:cubicBezTo>
                    <a:pt x="35" y="66"/>
                    <a:pt x="35" y="66"/>
                    <a:pt x="35" y="66"/>
                  </a:cubicBezTo>
                  <a:cubicBezTo>
                    <a:pt x="59" y="8"/>
                    <a:pt x="59" y="8"/>
                    <a:pt x="59" y="8"/>
                  </a:cubicBezTo>
                  <a:cubicBezTo>
                    <a:pt x="61" y="3"/>
                    <a:pt x="67" y="0"/>
                    <a:pt x="72" y="2"/>
                  </a:cubicBezTo>
                  <a:cubicBezTo>
                    <a:pt x="212" y="49"/>
                    <a:pt x="212" y="49"/>
                    <a:pt x="212" y="49"/>
                  </a:cubicBezTo>
                  <a:cubicBezTo>
                    <a:pt x="205" y="69"/>
                    <a:pt x="205" y="69"/>
                    <a:pt x="205" y="69"/>
                  </a:cubicBezTo>
                  <a:cubicBezTo>
                    <a:pt x="75" y="25"/>
                    <a:pt x="75" y="25"/>
                    <a:pt x="75" y="25"/>
                  </a:cubicBezTo>
                  <a:cubicBezTo>
                    <a:pt x="32" y="129"/>
                    <a:pt x="32" y="129"/>
                    <a:pt x="32" y="129"/>
                  </a:cubicBezTo>
                  <a:cubicBezTo>
                    <a:pt x="30" y="133"/>
                    <a:pt x="27" y="136"/>
                    <a:pt x="22" y="136"/>
                  </a:cubicBez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3" name="Freeform 74"/>
            <p:cNvSpPr>
              <a:spLocks/>
            </p:cNvSpPr>
            <p:nvPr/>
          </p:nvSpPr>
          <p:spPr bwMode="auto">
            <a:xfrm>
              <a:off x="8201578" y="3113478"/>
              <a:ext cx="172598" cy="171986"/>
            </a:xfrm>
            <a:custGeom>
              <a:avLst/>
              <a:gdLst>
                <a:gd name="T0" fmla="*/ 185 w 282"/>
                <a:gd name="T1" fmla="*/ 137 h 281"/>
                <a:gd name="T2" fmla="*/ 282 w 282"/>
                <a:gd name="T3" fmla="*/ 281 h 281"/>
                <a:gd name="T4" fmla="*/ 206 w 282"/>
                <a:gd name="T5" fmla="*/ 281 h 281"/>
                <a:gd name="T6" fmla="*/ 140 w 282"/>
                <a:gd name="T7" fmla="*/ 184 h 281"/>
                <a:gd name="T8" fmla="*/ 76 w 282"/>
                <a:gd name="T9" fmla="*/ 281 h 281"/>
                <a:gd name="T10" fmla="*/ 0 w 282"/>
                <a:gd name="T11" fmla="*/ 281 h 281"/>
                <a:gd name="T12" fmla="*/ 97 w 282"/>
                <a:gd name="T13" fmla="*/ 137 h 281"/>
                <a:gd name="T14" fmla="*/ 3 w 282"/>
                <a:gd name="T15" fmla="*/ 0 h 281"/>
                <a:gd name="T16" fmla="*/ 78 w 282"/>
                <a:gd name="T17" fmla="*/ 0 h 281"/>
                <a:gd name="T18" fmla="*/ 140 w 282"/>
                <a:gd name="T19" fmla="*/ 89 h 281"/>
                <a:gd name="T20" fmla="*/ 201 w 282"/>
                <a:gd name="T21" fmla="*/ 0 h 281"/>
                <a:gd name="T22" fmla="*/ 279 w 282"/>
                <a:gd name="T23" fmla="*/ 0 h 281"/>
                <a:gd name="T24" fmla="*/ 185 w 282"/>
                <a:gd name="T25" fmla="*/ 137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2" h="281">
                  <a:moveTo>
                    <a:pt x="185" y="137"/>
                  </a:moveTo>
                  <a:lnTo>
                    <a:pt x="282" y="281"/>
                  </a:lnTo>
                  <a:lnTo>
                    <a:pt x="206" y="281"/>
                  </a:lnTo>
                  <a:lnTo>
                    <a:pt x="140" y="184"/>
                  </a:lnTo>
                  <a:lnTo>
                    <a:pt x="76" y="281"/>
                  </a:lnTo>
                  <a:lnTo>
                    <a:pt x="0" y="281"/>
                  </a:lnTo>
                  <a:lnTo>
                    <a:pt x="97" y="137"/>
                  </a:lnTo>
                  <a:lnTo>
                    <a:pt x="3" y="0"/>
                  </a:lnTo>
                  <a:lnTo>
                    <a:pt x="78" y="0"/>
                  </a:lnTo>
                  <a:lnTo>
                    <a:pt x="140" y="89"/>
                  </a:lnTo>
                  <a:lnTo>
                    <a:pt x="201" y="0"/>
                  </a:lnTo>
                  <a:lnTo>
                    <a:pt x="279" y="0"/>
                  </a:lnTo>
                  <a:lnTo>
                    <a:pt x="185" y="137"/>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4" name="Freeform 75"/>
            <p:cNvSpPr>
              <a:spLocks/>
            </p:cNvSpPr>
            <p:nvPr/>
          </p:nvSpPr>
          <p:spPr bwMode="auto">
            <a:xfrm>
              <a:off x="8390089" y="3104297"/>
              <a:ext cx="73446" cy="101600"/>
            </a:xfrm>
            <a:custGeom>
              <a:avLst/>
              <a:gdLst>
                <a:gd name="T0" fmla="*/ 20 w 51"/>
                <a:gd name="T1" fmla="*/ 57 h 70"/>
                <a:gd name="T2" fmla="*/ 51 w 51"/>
                <a:gd name="T3" fmla="*/ 57 h 70"/>
                <a:gd name="T4" fmla="*/ 51 w 51"/>
                <a:gd name="T5" fmla="*/ 70 h 70"/>
                <a:gd name="T6" fmla="*/ 0 w 51"/>
                <a:gd name="T7" fmla="*/ 70 h 70"/>
                <a:gd name="T8" fmla="*/ 0 w 51"/>
                <a:gd name="T9" fmla="*/ 57 h 70"/>
                <a:gd name="T10" fmla="*/ 25 w 51"/>
                <a:gd name="T11" fmla="*/ 35 h 70"/>
                <a:gd name="T12" fmla="*/ 31 w 51"/>
                <a:gd name="T13" fmla="*/ 29 h 70"/>
                <a:gd name="T14" fmla="*/ 32 w 51"/>
                <a:gd name="T15" fmla="*/ 23 h 70"/>
                <a:gd name="T16" fmla="*/ 29 w 51"/>
                <a:gd name="T17" fmla="*/ 15 h 70"/>
                <a:gd name="T18" fmla="*/ 20 w 51"/>
                <a:gd name="T19" fmla="*/ 12 h 70"/>
                <a:gd name="T20" fmla="*/ 11 w 51"/>
                <a:gd name="T21" fmla="*/ 14 h 70"/>
                <a:gd name="T22" fmla="*/ 0 w 51"/>
                <a:gd name="T23" fmla="*/ 19 h 70"/>
                <a:gd name="T24" fmla="*/ 0 w 51"/>
                <a:gd name="T25" fmla="*/ 4 h 70"/>
                <a:gd name="T26" fmla="*/ 12 w 51"/>
                <a:gd name="T27" fmla="*/ 1 h 70"/>
                <a:gd name="T28" fmla="*/ 24 w 51"/>
                <a:gd name="T29" fmla="*/ 0 h 70"/>
                <a:gd name="T30" fmla="*/ 43 w 51"/>
                <a:gd name="T31" fmla="*/ 5 h 70"/>
                <a:gd name="T32" fmla="*/ 50 w 51"/>
                <a:gd name="T33" fmla="*/ 20 h 70"/>
                <a:gd name="T34" fmla="*/ 47 w 51"/>
                <a:gd name="T35" fmla="*/ 31 h 70"/>
                <a:gd name="T36" fmla="*/ 35 w 51"/>
                <a:gd name="T37" fmla="*/ 44 h 70"/>
                <a:gd name="T38" fmla="*/ 20 w 51"/>
                <a:gd name="T39"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70">
                  <a:moveTo>
                    <a:pt x="20" y="57"/>
                  </a:moveTo>
                  <a:cubicBezTo>
                    <a:pt x="51" y="57"/>
                    <a:pt x="51" y="57"/>
                    <a:pt x="51" y="57"/>
                  </a:cubicBezTo>
                  <a:cubicBezTo>
                    <a:pt x="51" y="70"/>
                    <a:pt x="51" y="70"/>
                    <a:pt x="51" y="70"/>
                  </a:cubicBezTo>
                  <a:cubicBezTo>
                    <a:pt x="0" y="70"/>
                    <a:pt x="0" y="70"/>
                    <a:pt x="0" y="70"/>
                  </a:cubicBezTo>
                  <a:cubicBezTo>
                    <a:pt x="0" y="57"/>
                    <a:pt x="0" y="57"/>
                    <a:pt x="0" y="57"/>
                  </a:cubicBezTo>
                  <a:cubicBezTo>
                    <a:pt x="25" y="35"/>
                    <a:pt x="25" y="35"/>
                    <a:pt x="25" y="35"/>
                  </a:cubicBezTo>
                  <a:cubicBezTo>
                    <a:pt x="28" y="33"/>
                    <a:pt x="29" y="31"/>
                    <a:pt x="31" y="29"/>
                  </a:cubicBezTo>
                  <a:cubicBezTo>
                    <a:pt x="32" y="27"/>
                    <a:pt x="32" y="25"/>
                    <a:pt x="32" y="23"/>
                  </a:cubicBezTo>
                  <a:cubicBezTo>
                    <a:pt x="32" y="19"/>
                    <a:pt x="31" y="17"/>
                    <a:pt x="29" y="15"/>
                  </a:cubicBezTo>
                  <a:cubicBezTo>
                    <a:pt x="27" y="13"/>
                    <a:pt x="24" y="12"/>
                    <a:pt x="20" y="12"/>
                  </a:cubicBezTo>
                  <a:cubicBezTo>
                    <a:pt x="17" y="12"/>
                    <a:pt x="14" y="12"/>
                    <a:pt x="11" y="14"/>
                  </a:cubicBezTo>
                  <a:cubicBezTo>
                    <a:pt x="8" y="15"/>
                    <a:pt x="4" y="17"/>
                    <a:pt x="0" y="19"/>
                  </a:cubicBezTo>
                  <a:cubicBezTo>
                    <a:pt x="0" y="4"/>
                    <a:pt x="0" y="4"/>
                    <a:pt x="0" y="4"/>
                  </a:cubicBezTo>
                  <a:cubicBezTo>
                    <a:pt x="4" y="2"/>
                    <a:pt x="8" y="1"/>
                    <a:pt x="12" y="1"/>
                  </a:cubicBezTo>
                  <a:cubicBezTo>
                    <a:pt x="16" y="0"/>
                    <a:pt x="20" y="0"/>
                    <a:pt x="24" y="0"/>
                  </a:cubicBezTo>
                  <a:cubicBezTo>
                    <a:pt x="32" y="0"/>
                    <a:pt x="39" y="1"/>
                    <a:pt x="43" y="5"/>
                  </a:cubicBezTo>
                  <a:cubicBezTo>
                    <a:pt x="48" y="9"/>
                    <a:pt x="50" y="14"/>
                    <a:pt x="50" y="20"/>
                  </a:cubicBezTo>
                  <a:cubicBezTo>
                    <a:pt x="50" y="24"/>
                    <a:pt x="49" y="28"/>
                    <a:pt x="47" y="31"/>
                  </a:cubicBezTo>
                  <a:cubicBezTo>
                    <a:pt x="45" y="34"/>
                    <a:pt x="41" y="39"/>
                    <a:pt x="35" y="44"/>
                  </a:cubicBezTo>
                  <a:lnTo>
                    <a:pt x="20" y="57"/>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5" name="Freeform 76"/>
            <p:cNvSpPr>
              <a:spLocks/>
            </p:cNvSpPr>
            <p:nvPr/>
          </p:nvSpPr>
          <p:spPr bwMode="auto">
            <a:xfrm>
              <a:off x="9983255" y="3540077"/>
              <a:ext cx="205036" cy="230131"/>
            </a:xfrm>
            <a:custGeom>
              <a:avLst/>
              <a:gdLst>
                <a:gd name="T0" fmla="*/ 37 w 142"/>
                <a:gd name="T1" fmla="*/ 159 h 159"/>
                <a:gd name="T2" fmla="*/ 136 w 142"/>
                <a:gd name="T3" fmla="*/ 0 h 159"/>
                <a:gd name="T4" fmla="*/ 37 w 142"/>
                <a:gd name="T5" fmla="*/ 159 h 159"/>
              </a:gdLst>
              <a:ahLst/>
              <a:cxnLst>
                <a:cxn ang="0">
                  <a:pos x="T0" y="T1"/>
                </a:cxn>
                <a:cxn ang="0">
                  <a:pos x="T2" y="T3"/>
                </a:cxn>
                <a:cxn ang="0">
                  <a:pos x="T4" y="T5"/>
                </a:cxn>
              </a:cxnLst>
              <a:rect l="0" t="0" r="r" b="b"/>
              <a:pathLst>
                <a:path w="142" h="159">
                  <a:moveTo>
                    <a:pt x="37" y="159"/>
                  </a:moveTo>
                  <a:cubicBezTo>
                    <a:pt x="37" y="159"/>
                    <a:pt x="142" y="132"/>
                    <a:pt x="136" y="0"/>
                  </a:cubicBezTo>
                  <a:cubicBezTo>
                    <a:pt x="136" y="0"/>
                    <a:pt x="0" y="18"/>
                    <a:pt x="37" y="159"/>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6" name="Freeform 77"/>
            <p:cNvSpPr>
              <a:spLocks/>
            </p:cNvSpPr>
            <p:nvPr/>
          </p:nvSpPr>
          <p:spPr bwMode="auto">
            <a:xfrm>
              <a:off x="10036505" y="3602506"/>
              <a:ext cx="92420" cy="167702"/>
            </a:xfrm>
            <a:custGeom>
              <a:avLst/>
              <a:gdLst>
                <a:gd name="T0" fmla="*/ 0 w 64"/>
                <a:gd name="T1" fmla="*/ 116 h 116"/>
                <a:gd name="T2" fmla="*/ 64 w 64"/>
                <a:gd name="T3" fmla="*/ 0 h 116"/>
                <a:gd name="T4" fmla="*/ 0 w 64"/>
                <a:gd name="T5" fmla="*/ 116 h 116"/>
              </a:gdLst>
              <a:ahLst/>
              <a:cxnLst>
                <a:cxn ang="0">
                  <a:pos x="T0" y="T1"/>
                </a:cxn>
                <a:cxn ang="0">
                  <a:pos x="T2" y="T3"/>
                </a:cxn>
                <a:cxn ang="0">
                  <a:pos x="T4" y="T5"/>
                </a:cxn>
              </a:cxnLst>
              <a:rect l="0" t="0" r="r" b="b"/>
              <a:pathLst>
                <a:path w="64" h="116">
                  <a:moveTo>
                    <a:pt x="0" y="116"/>
                  </a:moveTo>
                  <a:cubicBezTo>
                    <a:pt x="0" y="116"/>
                    <a:pt x="31" y="27"/>
                    <a:pt x="64" y="0"/>
                  </a:cubicBezTo>
                  <a:cubicBezTo>
                    <a:pt x="64" y="0"/>
                    <a:pt x="6" y="12"/>
                    <a:pt x="0" y="116"/>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7" name="Freeform 78"/>
            <p:cNvSpPr>
              <a:spLocks/>
            </p:cNvSpPr>
            <p:nvPr/>
          </p:nvSpPr>
          <p:spPr bwMode="auto">
            <a:xfrm>
              <a:off x="10049357" y="3694925"/>
              <a:ext cx="178106" cy="171986"/>
            </a:xfrm>
            <a:custGeom>
              <a:avLst/>
              <a:gdLst>
                <a:gd name="T0" fmla="*/ 0 w 123"/>
                <a:gd name="T1" fmla="*/ 65 h 119"/>
                <a:gd name="T2" fmla="*/ 123 w 123"/>
                <a:gd name="T3" fmla="*/ 75 h 119"/>
                <a:gd name="T4" fmla="*/ 0 w 123"/>
                <a:gd name="T5" fmla="*/ 65 h 119"/>
              </a:gdLst>
              <a:ahLst/>
              <a:cxnLst>
                <a:cxn ang="0">
                  <a:pos x="T0" y="T1"/>
                </a:cxn>
                <a:cxn ang="0">
                  <a:pos x="T2" y="T3"/>
                </a:cxn>
                <a:cxn ang="0">
                  <a:pos x="T4" y="T5"/>
                </a:cxn>
              </a:cxnLst>
              <a:rect l="0" t="0" r="r" b="b"/>
              <a:pathLst>
                <a:path w="123" h="119">
                  <a:moveTo>
                    <a:pt x="0" y="65"/>
                  </a:moveTo>
                  <a:cubicBezTo>
                    <a:pt x="0" y="65"/>
                    <a:pt x="48" y="119"/>
                    <a:pt x="123" y="75"/>
                  </a:cubicBezTo>
                  <a:cubicBezTo>
                    <a:pt x="123" y="75"/>
                    <a:pt x="71" y="0"/>
                    <a:pt x="0" y="65"/>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8" name="Freeform 79"/>
            <p:cNvSpPr>
              <a:spLocks/>
            </p:cNvSpPr>
            <p:nvPr/>
          </p:nvSpPr>
          <p:spPr bwMode="auto">
            <a:xfrm>
              <a:off x="10049357" y="3748174"/>
              <a:ext cx="126083" cy="43455"/>
            </a:xfrm>
            <a:custGeom>
              <a:avLst/>
              <a:gdLst>
                <a:gd name="T0" fmla="*/ 0 w 87"/>
                <a:gd name="T1" fmla="*/ 28 h 30"/>
                <a:gd name="T2" fmla="*/ 87 w 87"/>
                <a:gd name="T3" fmla="*/ 30 h 30"/>
                <a:gd name="T4" fmla="*/ 0 w 87"/>
                <a:gd name="T5" fmla="*/ 28 h 30"/>
              </a:gdLst>
              <a:ahLst/>
              <a:cxnLst>
                <a:cxn ang="0">
                  <a:pos x="T0" y="T1"/>
                </a:cxn>
                <a:cxn ang="0">
                  <a:pos x="T2" y="T3"/>
                </a:cxn>
                <a:cxn ang="0">
                  <a:pos x="T4" y="T5"/>
                </a:cxn>
              </a:cxnLst>
              <a:rect l="0" t="0" r="r" b="b"/>
              <a:pathLst>
                <a:path w="87" h="30">
                  <a:moveTo>
                    <a:pt x="0" y="28"/>
                  </a:moveTo>
                  <a:cubicBezTo>
                    <a:pt x="0" y="28"/>
                    <a:pt x="61" y="19"/>
                    <a:pt x="87" y="30"/>
                  </a:cubicBezTo>
                  <a:cubicBezTo>
                    <a:pt x="87" y="30"/>
                    <a:pt x="63" y="0"/>
                    <a:pt x="0" y="28"/>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09" name="Freeform 80"/>
            <p:cNvSpPr>
              <a:spLocks/>
            </p:cNvSpPr>
            <p:nvPr/>
          </p:nvSpPr>
          <p:spPr bwMode="auto">
            <a:xfrm>
              <a:off x="8314807" y="2184386"/>
              <a:ext cx="215442" cy="190960"/>
            </a:xfrm>
            <a:custGeom>
              <a:avLst/>
              <a:gdLst>
                <a:gd name="T0" fmla="*/ 149 w 149"/>
                <a:gd name="T1" fmla="*/ 99 h 132"/>
                <a:gd name="T2" fmla="*/ 0 w 149"/>
                <a:gd name="T3" fmla="*/ 4 h 132"/>
                <a:gd name="T4" fmla="*/ 149 w 149"/>
                <a:gd name="T5" fmla="*/ 99 h 132"/>
              </a:gdLst>
              <a:ahLst/>
              <a:cxnLst>
                <a:cxn ang="0">
                  <a:pos x="T0" y="T1"/>
                </a:cxn>
                <a:cxn ang="0">
                  <a:pos x="T2" y="T3"/>
                </a:cxn>
                <a:cxn ang="0">
                  <a:pos x="T4" y="T5"/>
                </a:cxn>
              </a:cxnLst>
              <a:rect l="0" t="0" r="r" b="b"/>
              <a:pathLst>
                <a:path w="149" h="132">
                  <a:moveTo>
                    <a:pt x="149" y="99"/>
                  </a:moveTo>
                  <a:cubicBezTo>
                    <a:pt x="149" y="99"/>
                    <a:pt x="125" y="0"/>
                    <a:pt x="0" y="4"/>
                  </a:cubicBezTo>
                  <a:cubicBezTo>
                    <a:pt x="0" y="4"/>
                    <a:pt x="15" y="132"/>
                    <a:pt x="149" y="99"/>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0" name="Freeform 81"/>
            <p:cNvSpPr>
              <a:spLocks/>
            </p:cNvSpPr>
            <p:nvPr/>
          </p:nvSpPr>
          <p:spPr bwMode="auto">
            <a:xfrm>
              <a:off x="8374176" y="2237635"/>
              <a:ext cx="156073" cy="89971"/>
            </a:xfrm>
            <a:custGeom>
              <a:avLst/>
              <a:gdLst>
                <a:gd name="T0" fmla="*/ 108 w 108"/>
                <a:gd name="T1" fmla="*/ 62 h 62"/>
                <a:gd name="T2" fmla="*/ 0 w 108"/>
                <a:gd name="T3" fmla="*/ 0 h 62"/>
                <a:gd name="T4" fmla="*/ 108 w 108"/>
                <a:gd name="T5" fmla="*/ 62 h 62"/>
              </a:gdLst>
              <a:ahLst/>
              <a:cxnLst>
                <a:cxn ang="0">
                  <a:pos x="T0" y="T1"/>
                </a:cxn>
                <a:cxn ang="0">
                  <a:pos x="T2" y="T3"/>
                </a:cxn>
                <a:cxn ang="0">
                  <a:pos x="T4" y="T5"/>
                </a:cxn>
              </a:cxnLst>
              <a:rect l="0" t="0" r="r" b="b"/>
              <a:pathLst>
                <a:path w="108" h="62">
                  <a:moveTo>
                    <a:pt x="108" y="62"/>
                  </a:moveTo>
                  <a:cubicBezTo>
                    <a:pt x="108" y="62"/>
                    <a:pt x="25" y="32"/>
                    <a:pt x="0" y="0"/>
                  </a:cubicBezTo>
                  <a:cubicBezTo>
                    <a:pt x="0" y="0"/>
                    <a:pt x="10" y="55"/>
                    <a:pt x="108" y="62"/>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1" name="Freeform 82"/>
            <p:cNvSpPr>
              <a:spLocks/>
            </p:cNvSpPr>
            <p:nvPr/>
          </p:nvSpPr>
          <p:spPr bwMode="auto">
            <a:xfrm>
              <a:off x="8460475" y="2146440"/>
              <a:ext cx="162194" cy="169538"/>
            </a:xfrm>
            <a:custGeom>
              <a:avLst/>
              <a:gdLst>
                <a:gd name="T0" fmla="*/ 61 w 112"/>
                <a:gd name="T1" fmla="*/ 117 h 117"/>
                <a:gd name="T2" fmla="*/ 72 w 112"/>
                <a:gd name="T3" fmla="*/ 0 h 117"/>
                <a:gd name="T4" fmla="*/ 61 w 112"/>
                <a:gd name="T5" fmla="*/ 117 h 117"/>
              </a:gdLst>
              <a:ahLst/>
              <a:cxnLst>
                <a:cxn ang="0">
                  <a:pos x="T0" y="T1"/>
                </a:cxn>
                <a:cxn ang="0">
                  <a:pos x="T2" y="T3"/>
                </a:cxn>
                <a:cxn ang="0">
                  <a:pos x="T4" y="T5"/>
                </a:cxn>
              </a:cxnLst>
              <a:rect l="0" t="0" r="r" b="b"/>
              <a:pathLst>
                <a:path w="112" h="117">
                  <a:moveTo>
                    <a:pt x="61" y="117"/>
                  </a:moveTo>
                  <a:cubicBezTo>
                    <a:pt x="61" y="117"/>
                    <a:pt x="112" y="72"/>
                    <a:pt x="72" y="0"/>
                  </a:cubicBezTo>
                  <a:cubicBezTo>
                    <a:pt x="72" y="0"/>
                    <a:pt x="0" y="49"/>
                    <a:pt x="61" y="117"/>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2" name="Freeform 83"/>
            <p:cNvSpPr>
              <a:spLocks/>
            </p:cNvSpPr>
            <p:nvPr/>
          </p:nvSpPr>
          <p:spPr bwMode="auto">
            <a:xfrm>
              <a:off x="8511275" y="2197240"/>
              <a:ext cx="42232" cy="118737"/>
            </a:xfrm>
            <a:custGeom>
              <a:avLst/>
              <a:gdLst>
                <a:gd name="T0" fmla="*/ 26 w 29"/>
                <a:gd name="T1" fmla="*/ 82 h 82"/>
                <a:gd name="T2" fmla="*/ 29 w 29"/>
                <a:gd name="T3" fmla="*/ 0 h 82"/>
                <a:gd name="T4" fmla="*/ 26 w 29"/>
                <a:gd name="T5" fmla="*/ 82 h 82"/>
              </a:gdLst>
              <a:ahLst/>
              <a:cxnLst>
                <a:cxn ang="0">
                  <a:pos x="T0" y="T1"/>
                </a:cxn>
                <a:cxn ang="0">
                  <a:pos x="T2" y="T3"/>
                </a:cxn>
                <a:cxn ang="0">
                  <a:pos x="T4" y="T5"/>
                </a:cxn>
              </a:cxnLst>
              <a:rect l="0" t="0" r="r" b="b"/>
              <a:pathLst>
                <a:path w="29" h="82">
                  <a:moveTo>
                    <a:pt x="26" y="82"/>
                  </a:moveTo>
                  <a:cubicBezTo>
                    <a:pt x="26" y="82"/>
                    <a:pt x="18" y="24"/>
                    <a:pt x="29" y="0"/>
                  </a:cubicBezTo>
                  <a:cubicBezTo>
                    <a:pt x="29" y="0"/>
                    <a:pt x="0" y="22"/>
                    <a:pt x="26" y="82"/>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3" name="Freeform 84"/>
            <p:cNvSpPr>
              <a:spLocks/>
            </p:cNvSpPr>
            <p:nvPr/>
          </p:nvSpPr>
          <p:spPr bwMode="auto">
            <a:xfrm>
              <a:off x="8726717" y="2975767"/>
              <a:ext cx="269302" cy="235639"/>
            </a:xfrm>
            <a:custGeom>
              <a:avLst/>
              <a:gdLst>
                <a:gd name="T0" fmla="*/ 440 w 440"/>
                <a:gd name="T1" fmla="*/ 80 h 385"/>
                <a:gd name="T2" fmla="*/ 67 w 440"/>
                <a:gd name="T3" fmla="*/ 385 h 385"/>
                <a:gd name="T4" fmla="*/ 0 w 440"/>
                <a:gd name="T5" fmla="*/ 305 h 385"/>
                <a:gd name="T6" fmla="*/ 374 w 440"/>
                <a:gd name="T7" fmla="*/ 0 h 385"/>
                <a:gd name="T8" fmla="*/ 440 w 440"/>
                <a:gd name="T9" fmla="*/ 80 h 385"/>
              </a:gdLst>
              <a:ahLst/>
              <a:cxnLst>
                <a:cxn ang="0">
                  <a:pos x="T0" y="T1"/>
                </a:cxn>
                <a:cxn ang="0">
                  <a:pos x="T2" y="T3"/>
                </a:cxn>
                <a:cxn ang="0">
                  <a:pos x="T4" y="T5"/>
                </a:cxn>
                <a:cxn ang="0">
                  <a:pos x="T6" y="T7"/>
                </a:cxn>
                <a:cxn ang="0">
                  <a:pos x="T8" y="T9"/>
                </a:cxn>
              </a:cxnLst>
              <a:rect l="0" t="0" r="r" b="b"/>
              <a:pathLst>
                <a:path w="440" h="385">
                  <a:moveTo>
                    <a:pt x="440" y="80"/>
                  </a:moveTo>
                  <a:lnTo>
                    <a:pt x="67" y="385"/>
                  </a:lnTo>
                  <a:lnTo>
                    <a:pt x="0" y="305"/>
                  </a:lnTo>
                  <a:lnTo>
                    <a:pt x="374" y="0"/>
                  </a:lnTo>
                  <a:lnTo>
                    <a:pt x="440" y="8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4" name="Freeform 85"/>
            <p:cNvSpPr>
              <a:spLocks/>
            </p:cNvSpPr>
            <p:nvPr/>
          </p:nvSpPr>
          <p:spPr bwMode="auto">
            <a:xfrm>
              <a:off x="8955624" y="2953734"/>
              <a:ext cx="79566" cy="70998"/>
            </a:xfrm>
            <a:custGeom>
              <a:avLst/>
              <a:gdLst>
                <a:gd name="T0" fmla="*/ 2 w 130"/>
                <a:gd name="T1" fmla="*/ 38 h 116"/>
                <a:gd name="T2" fmla="*/ 130 w 130"/>
                <a:gd name="T3" fmla="*/ 0 h 116"/>
                <a:gd name="T4" fmla="*/ 66 w 130"/>
                <a:gd name="T5" fmla="*/ 116 h 116"/>
                <a:gd name="T6" fmla="*/ 0 w 130"/>
                <a:gd name="T7" fmla="*/ 36 h 116"/>
                <a:gd name="T8" fmla="*/ 2 w 130"/>
                <a:gd name="T9" fmla="*/ 38 h 116"/>
              </a:gdLst>
              <a:ahLst/>
              <a:cxnLst>
                <a:cxn ang="0">
                  <a:pos x="T0" y="T1"/>
                </a:cxn>
                <a:cxn ang="0">
                  <a:pos x="T2" y="T3"/>
                </a:cxn>
                <a:cxn ang="0">
                  <a:pos x="T4" y="T5"/>
                </a:cxn>
                <a:cxn ang="0">
                  <a:pos x="T6" y="T7"/>
                </a:cxn>
                <a:cxn ang="0">
                  <a:pos x="T8" y="T9"/>
                </a:cxn>
              </a:cxnLst>
              <a:rect l="0" t="0" r="r" b="b"/>
              <a:pathLst>
                <a:path w="130" h="116">
                  <a:moveTo>
                    <a:pt x="2" y="38"/>
                  </a:moveTo>
                  <a:lnTo>
                    <a:pt x="130" y="0"/>
                  </a:lnTo>
                  <a:lnTo>
                    <a:pt x="66" y="116"/>
                  </a:lnTo>
                  <a:lnTo>
                    <a:pt x="0" y="36"/>
                  </a:lnTo>
                  <a:lnTo>
                    <a:pt x="2" y="38"/>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5" name="Freeform 86"/>
            <p:cNvSpPr>
              <a:spLocks/>
            </p:cNvSpPr>
            <p:nvPr/>
          </p:nvSpPr>
          <p:spPr bwMode="auto">
            <a:xfrm>
              <a:off x="8955624" y="2953734"/>
              <a:ext cx="79566" cy="70998"/>
            </a:xfrm>
            <a:custGeom>
              <a:avLst/>
              <a:gdLst>
                <a:gd name="T0" fmla="*/ 2 w 130"/>
                <a:gd name="T1" fmla="*/ 38 h 116"/>
                <a:gd name="T2" fmla="*/ 130 w 130"/>
                <a:gd name="T3" fmla="*/ 0 h 116"/>
                <a:gd name="T4" fmla="*/ 66 w 130"/>
                <a:gd name="T5" fmla="*/ 116 h 116"/>
                <a:gd name="T6" fmla="*/ 0 w 130"/>
                <a:gd name="T7" fmla="*/ 36 h 116"/>
              </a:gdLst>
              <a:ahLst/>
              <a:cxnLst>
                <a:cxn ang="0">
                  <a:pos x="T0" y="T1"/>
                </a:cxn>
                <a:cxn ang="0">
                  <a:pos x="T2" y="T3"/>
                </a:cxn>
                <a:cxn ang="0">
                  <a:pos x="T4" y="T5"/>
                </a:cxn>
                <a:cxn ang="0">
                  <a:pos x="T6" y="T7"/>
                </a:cxn>
              </a:cxnLst>
              <a:rect l="0" t="0" r="r" b="b"/>
              <a:pathLst>
                <a:path w="130" h="116">
                  <a:moveTo>
                    <a:pt x="2" y="38"/>
                  </a:moveTo>
                  <a:lnTo>
                    <a:pt x="130" y="0"/>
                  </a:lnTo>
                  <a:lnTo>
                    <a:pt x="66" y="116"/>
                  </a:lnTo>
                  <a:lnTo>
                    <a:pt x="0" y="36"/>
                  </a:lnTo>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6" name="Freeform 87"/>
            <p:cNvSpPr>
              <a:spLocks/>
            </p:cNvSpPr>
            <p:nvPr/>
          </p:nvSpPr>
          <p:spPr bwMode="auto">
            <a:xfrm>
              <a:off x="9003364" y="2953734"/>
              <a:ext cx="31826" cy="29378"/>
            </a:xfrm>
            <a:custGeom>
              <a:avLst/>
              <a:gdLst>
                <a:gd name="T0" fmla="*/ 52 w 52"/>
                <a:gd name="T1" fmla="*/ 0 h 48"/>
                <a:gd name="T2" fmla="*/ 0 w 52"/>
                <a:gd name="T3" fmla="*/ 12 h 48"/>
                <a:gd name="T4" fmla="*/ 31 w 52"/>
                <a:gd name="T5" fmla="*/ 48 h 48"/>
                <a:gd name="T6" fmla="*/ 52 w 52"/>
                <a:gd name="T7" fmla="*/ 0 h 48"/>
              </a:gdLst>
              <a:ahLst/>
              <a:cxnLst>
                <a:cxn ang="0">
                  <a:pos x="T0" y="T1"/>
                </a:cxn>
                <a:cxn ang="0">
                  <a:pos x="T2" y="T3"/>
                </a:cxn>
                <a:cxn ang="0">
                  <a:pos x="T4" y="T5"/>
                </a:cxn>
                <a:cxn ang="0">
                  <a:pos x="T6" y="T7"/>
                </a:cxn>
              </a:cxnLst>
              <a:rect l="0" t="0" r="r" b="b"/>
              <a:pathLst>
                <a:path w="52" h="48">
                  <a:moveTo>
                    <a:pt x="52" y="0"/>
                  </a:moveTo>
                  <a:lnTo>
                    <a:pt x="0" y="12"/>
                  </a:lnTo>
                  <a:lnTo>
                    <a:pt x="31" y="48"/>
                  </a:lnTo>
                  <a:lnTo>
                    <a:pt x="52"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7" name="Freeform 88"/>
            <p:cNvSpPr>
              <a:spLocks/>
            </p:cNvSpPr>
            <p:nvPr/>
          </p:nvSpPr>
          <p:spPr bwMode="auto">
            <a:xfrm>
              <a:off x="7605441" y="3079815"/>
              <a:ext cx="246045" cy="163417"/>
            </a:xfrm>
            <a:custGeom>
              <a:avLst/>
              <a:gdLst>
                <a:gd name="T0" fmla="*/ 43 w 402"/>
                <a:gd name="T1" fmla="*/ 0 h 267"/>
                <a:gd name="T2" fmla="*/ 402 w 402"/>
                <a:gd name="T3" fmla="*/ 189 h 267"/>
                <a:gd name="T4" fmla="*/ 362 w 402"/>
                <a:gd name="T5" fmla="*/ 267 h 267"/>
                <a:gd name="T6" fmla="*/ 0 w 402"/>
                <a:gd name="T7" fmla="*/ 76 h 267"/>
                <a:gd name="T8" fmla="*/ 43 w 402"/>
                <a:gd name="T9" fmla="*/ 0 h 267"/>
              </a:gdLst>
              <a:ahLst/>
              <a:cxnLst>
                <a:cxn ang="0">
                  <a:pos x="T0" y="T1"/>
                </a:cxn>
                <a:cxn ang="0">
                  <a:pos x="T2" y="T3"/>
                </a:cxn>
                <a:cxn ang="0">
                  <a:pos x="T4" y="T5"/>
                </a:cxn>
                <a:cxn ang="0">
                  <a:pos x="T6" y="T7"/>
                </a:cxn>
                <a:cxn ang="0">
                  <a:pos x="T8" y="T9"/>
                </a:cxn>
              </a:cxnLst>
              <a:rect l="0" t="0" r="r" b="b"/>
              <a:pathLst>
                <a:path w="402" h="267">
                  <a:moveTo>
                    <a:pt x="43" y="0"/>
                  </a:moveTo>
                  <a:lnTo>
                    <a:pt x="402" y="189"/>
                  </a:lnTo>
                  <a:lnTo>
                    <a:pt x="362" y="267"/>
                  </a:lnTo>
                  <a:lnTo>
                    <a:pt x="0" y="76"/>
                  </a:lnTo>
                  <a:lnTo>
                    <a:pt x="43"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8" name="Freeform 89"/>
            <p:cNvSpPr>
              <a:spLocks/>
            </p:cNvSpPr>
            <p:nvPr/>
          </p:nvSpPr>
          <p:spPr bwMode="auto">
            <a:xfrm>
              <a:off x="7561985" y="3072471"/>
              <a:ext cx="69774" cy="53860"/>
            </a:xfrm>
            <a:custGeom>
              <a:avLst/>
              <a:gdLst>
                <a:gd name="T0" fmla="*/ 74 w 114"/>
                <a:gd name="T1" fmla="*/ 85 h 88"/>
                <a:gd name="T2" fmla="*/ 0 w 114"/>
                <a:gd name="T3" fmla="*/ 0 h 88"/>
                <a:gd name="T4" fmla="*/ 114 w 114"/>
                <a:gd name="T5" fmla="*/ 12 h 88"/>
                <a:gd name="T6" fmla="*/ 71 w 114"/>
                <a:gd name="T7" fmla="*/ 88 h 88"/>
                <a:gd name="T8" fmla="*/ 74 w 114"/>
                <a:gd name="T9" fmla="*/ 85 h 88"/>
              </a:gdLst>
              <a:ahLst/>
              <a:cxnLst>
                <a:cxn ang="0">
                  <a:pos x="T0" y="T1"/>
                </a:cxn>
                <a:cxn ang="0">
                  <a:pos x="T2" y="T3"/>
                </a:cxn>
                <a:cxn ang="0">
                  <a:pos x="T4" y="T5"/>
                </a:cxn>
                <a:cxn ang="0">
                  <a:pos x="T6" y="T7"/>
                </a:cxn>
                <a:cxn ang="0">
                  <a:pos x="T8" y="T9"/>
                </a:cxn>
              </a:cxnLst>
              <a:rect l="0" t="0" r="r" b="b"/>
              <a:pathLst>
                <a:path w="114" h="88">
                  <a:moveTo>
                    <a:pt x="74" y="85"/>
                  </a:moveTo>
                  <a:lnTo>
                    <a:pt x="0" y="0"/>
                  </a:lnTo>
                  <a:lnTo>
                    <a:pt x="114" y="12"/>
                  </a:lnTo>
                  <a:lnTo>
                    <a:pt x="71" y="88"/>
                  </a:lnTo>
                  <a:lnTo>
                    <a:pt x="74" y="85"/>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19" name="Freeform 90"/>
            <p:cNvSpPr>
              <a:spLocks/>
            </p:cNvSpPr>
            <p:nvPr/>
          </p:nvSpPr>
          <p:spPr bwMode="auto">
            <a:xfrm>
              <a:off x="7561985" y="3072471"/>
              <a:ext cx="69774" cy="53860"/>
            </a:xfrm>
            <a:custGeom>
              <a:avLst/>
              <a:gdLst>
                <a:gd name="T0" fmla="*/ 74 w 114"/>
                <a:gd name="T1" fmla="*/ 85 h 88"/>
                <a:gd name="T2" fmla="*/ 0 w 114"/>
                <a:gd name="T3" fmla="*/ 0 h 88"/>
                <a:gd name="T4" fmla="*/ 114 w 114"/>
                <a:gd name="T5" fmla="*/ 12 h 88"/>
                <a:gd name="T6" fmla="*/ 71 w 114"/>
                <a:gd name="T7" fmla="*/ 88 h 88"/>
              </a:gdLst>
              <a:ahLst/>
              <a:cxnLst>
                <a:cxn ang="0">
                  <a:pos x="T0" y="T1"/>
                </a:cxn>
                <a:cxn ang="0">
                  <a:pos x="T2" y="T3"/>
                </a:cxn>
                <a:cxn ang="0">
                  <a:pos x="T4" y="T5"/>
                </a:cxn>
                <a:cxn ang="0">
                  <a:pos x="T6" y="T7"/>
                </a:cxn>
              </a:cxnLst>
              <a:rect l="0" t="0" r="r" b="b"/>
              <a:pathLst>
                <a:path w="114" h="88">
                  <a:moveTo>
                    <a:pt x="74" y="85"/>
                  </a:moveTo>
                  <a:lnTo>
                    <a:pt x="0" y="0"/>
                  </a:lnTo>
                  <a:lnTo>
                    <a:pt x="114" y="12"/>
                  </a:lnTo>
                  <a:lnTo>
                    <a:pt x="71" y="88"/>
                  </a:lnTo>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0" name="Freeform 91"/>
            <p:cNvSpPr>
              <a:spLocks/>
            </p:cNvSpPr>
            <p:nvPr/>
          </p:nvSpPr>
          <p:spPr bwMode="auto">
            <a:xfrm>
              <a:off x="7561985" y="3072471"/>
              <a:ext cx="27542" cy="22034"/>
            </a:xfrm>
            <a:custGeom>
              <a:avLst/>
              <a:gdLst>
                <a:gd name="T0" fmla="*/ 0 w 45"/>
                <a:gd name="T1" fmla="*/ 0 h 36"/>
                <a:gd name="T2" fmla="*/ 29 w 45"/>
                <a:gd name="T3" fmla="*/ 36 h 36"/>
                <a:gd name="T4" fmla="*/ 45 w 45"/>
                <a:gd name="T5" fmla="*/ 0 h 36"/>
                <a:gd name="T6" fmla="*/ 0 w 45"/>
                <a:gd name="T7" fmla="*/ 0 h 36"/>
              </a:gdLst>
              <a:ahLst/>
              <a:cxnLst>
                <a:cxn ang="0">
                  <a:pos x="T0" y="T1"/>
                </a:cxn>
                <a:cxn ang="0">
                  <a:pos x="T2" y="T3"/>
                </a:cxn>
                <a:cxn ang="0">
                  <a:pos x="T4" y="T5"/>
                </a:cxn>
                <a:cxn ang="0">
                  <a:pos x="T6" y="T7"/>
                </a:cxn>
              </a:cxnLst>
              <a:rect l="0" t="0" r="r" b="b"/>
              <a:pathLst>
                <a:path w="45" h="36">
                  <a:moveTo>
                    <a:pt x="0" y="0"/>
                  </a:moveTo>
                  <a:lnTo>
                    <a:pt x="29" y="36"/>
                  </a:lnTo>
                  <a:lnTo>
                    <a:pt x="45" y="0"/>
                  </a:lnTo>
                  <a:lnTo>
                    <a:pt x="0"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1" name="Freeform 92"/>
            <p:cNvSpPr>
              <a:spLocks/>
            </p:cNvSpPr>
            <p:nvPr/>
          </p:nvSpPr>
          <p:spPr bwMode="auto">
            <a:xfrm>
              <a:off x="8369892" y="3813664"/>
              <a:ext cx="491476" cy="491476"/>
            </a:xfrm>
            <a:custGeom>
              <a:avLst/>
              <a:gdLst>
                <a:gd name="T0" fmla="*/ 427 w 803"/>
                <a:gd name="T1" fmla="*/ 803 h 803"/>
                <a:gd name="T2" fmla="*/ 0 w 803"/>
                <a:gd name="T3" fmla="*/ 428 h 803"/>
                <a:gd name="T4" fmla="*/ 375 w 803"/>
                <a:gd name="T5" fmla="*/ 0 h 803"/>
                <a:gd name="T6" fmla="*/ 803 w 803"/>
                <a:gd name="T7" fmla="*/ 376 h 803"/>
                <a:gd name="T8" fmla="*/ 427 w 803"/>
                <a:gd name="T9" fmla="*/ 803 h 803"/>
              </a:gdLst>
              <a:ahLst/>
              <a:cxnLst>
                <a:cxn ang="0">
                  <a:pos x="T0" y="T1"/>
                </a:cxn>
                <a:cxn ang="0">
                  <a:pos x="T2" y="T3"/>
                </a:cxn>
                <a:cxn ang="0">
                  <a:pos x="T4" y="T5"/>
                </a:cxn>
                <a:cxn ang="0">
                  <a:pos x="T6" y="T7"/>
                </a:cxn>
                <a:cxn ang="0">
                  <a:pos x="T8" y="T9"/>
                </a:cxn>
              </a:cxnLst>
              <a:rect l="0" t="0" r="r" b="b"/>
              <a:pathLst>
                <a:path w="803" h="803">
                  <a:moveTo>
                    <a:pt x="427" y="803"/>
                  </a:moveTo>
                  <a:lnTo>
                    <a:pt x="0" y="428"/>
                  </a:lnTo>
                  <a:lnTo>
                    <a:pt x="375" y="0"/>
                  </a:lnTo>
                  <a:lnTo>
                    <a:pt x="803" y="376"/>
                  </a:lnTo>
                  <a:lnTo>
                    <a:pt x="427" y="803"/>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2" name="Freeform 93"/>
            <p:cNvSpPr>
              <a:spLocks/>
            </p:cNvSpPr>
            <p:nvPr/>
          </p:nvSpPr>
          <p:spPr bwMode="auto">
            <a:xfrm>
              <a:off x="8433544" y="3855283"/>
              <a:ext cx="386204" cy="383755"/>
            </a:xfrm>
            <a:custGeom>
              <a:avLst/>
              <a:gdLst>
                <a:gd name="T0" fmla="*/ 361 w 631"/>
                <a:gd name="T1" fmla="*/ 627 h 627"/>
                <a:gd name="T2" fmla="*/ 0 w 631"/>
                <a:gd name="T3" fmla="*/ 308 h 627"/>
                <a:gd name="T4" fmla="*/ 269 w 631"/>
                <a:gd name="T5" fmla="*/ 0 h 627"/>
                <a:gd name="T6" fmla="*/ 631 w 631"/>
                <a:gd name="T7" fmla="*/ 319 h 627"/>
                <a:gd name="T8" fmla="*/ 361 w 631"/>
                <a:gd name="T9" fmla="*/ 627 h 627"/>
              </a:gdLst>
              <a:ahLst/>
              <a:cxnLst>
                <a:cxn ang="0">
                  <a:pos x="T0" y="T1"/>
                </a:cxn>
                <a:cxn ang="0">
                  <a:pos x="T2" y="T3"/>
                </a:cxn>
                <a:cxn ang="0">
                  <a:pos x="T4" y="T5"/>
                </a:cxn>
                <a:cxn ang="0">
                  <a:pos x="T6" y="T7"/>
                </a:cxn>
                <a:cxn ang="0">
                  <a:pos x="T8" y="T9"/>
                </a:cxn>
              </a:cxnLst>
              <a:rect l="0" t="0" r="r" b="b"/>
              <a:pathLst>
                <a:path w="631" h="627">
                  <a:moveTo>
                    <a:pt x="361" y="627"/>
                  </a:moveTo>
                  <a:lnTo>
                    <a:pt x="0" y="308"/>
                  </a:lnTo>
                  <a:lnTo>
                    <a:pt x="269" y="0"/>
                  </a:lnTo>
                  <a:lnTo>
                    <a:pt x="631" y="319"/>
                  </a:lnTo>
                  <a:lnTo>
                    <a:pt x="361" y="627"/>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3" name="Freeform 94"/>
            <p:cNvSpPr>
              <a:spLocks/>
            </p:cNvSpPr>
            <p:nvPr/>
          </p:nvSpPr>
          <p:spPr bwMode="auto">
            <a:xfrm>
              <a:off x="7863114" y="2689328"/>
              <a:ext cx="342748" cy="341524"/>
            </a:xfrm>
            <a:custGeom>
              <a:avLst/>
              <a:gdLst>
                <a:gd name="T0" fmla="*/ 560 w 560"/>
                <a:gd name="T1" fmla="*/ 314 h 558"/>
                <a:gd name="T2" fmla="*/ 246 w 560"/>
                <a:gd name="T3" fmla="*/ 558 h 558"/>
                <a:gd name="T4" fmla="*/ 0 w 560"/>
                <a:gd name="T5" fmla="*/ 243 h 558"/>
                <a:gd name="T6" fmla="*/ 314 w 560"/>
                <a:gd name="T7" fmla="*/ 0 h 558"/>
                <a:gd name="T8" fmla="*/ 560 w 560"/>
                <a:gd name="T9" fmla="*/ 314 h 558"/>
              </a:gdLst>
              <a:ahLst/>
              <a:cxnLst>
                <a:cxn ang="0">
                  <a:pos x="T0" y="T1"/>
                </a:cxn>
                <a:cxn ang="0">
                  <a:pos x="T2" y="T3"/>
                </a:cxn>
                <a:cxn ang="0">
                  <a:pos x="T4" y="T5"/>
                </a:cxn>
                <a:cxn ang="0">
                  <a:pos x="T6" y="T7"/>
                </a:cxn>
                <a:cxn ang="0">
                  <a:pos x="T8" y="T9"/>
                </a:cxn>
              </a:cxnLst>
              <a:rect l="0" t="0" r="r" b="b"/>
              <a:pathLst>
                <a:path w="560" h="558">
                  <a:moveTo>
                    <a:pt x="560" y="314"/>
                  </a:moveTo>
                  <a:lnTo>
                    <a:pt x="246" y="558"/>
                  </a:lnTo>
                  <a:lnTo>
                    <a:pt x="0" y="243"/>
                  </a:lnTo>
                  <a:lnTo>
                    <a:pt x="314" y="0"/>
                  </a:lnTo>
                  <a:lnTo>
                    <a:pt x="560" y="314"/>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4" name="Freeform 95"/>
            <p:cNvSpPr>
              <a:spLocks/>
            </p:cNvSpPr>
            <p:nvPr/>
          </p:nvSpPr>
          <p:spPr bwMode="auto">
            <a:xfrm>
              <a:off x="7891881" y="2718094"/>
              <a:ext cx="270526" cy="265017"/>
            </a:xfrm>
            <a:custGeom>
              <a:avLst/>
              <a:gdLst>
                <a:gd name="T0" fmla="*/ 442 w 442"/>
                <a:gd name="T1" fmla="*/ 225 h 433"/>
                <a:gd name="T2" fmla="*/ 175 w 442"/>
                <a:gd name="T3" fmla="*/ 433 h 433"/>
                <a:gd name="T4" fmla="*/ 0 w 442"/>
                <a:gd name="T5" fmla="*/ 208 h 433"/>
                <a:gd name="T6" fmla="*/ 267 w 442"/>
                <a:gd name="T7" fmla="*/ 0 h 433"/>
                <a:gd name="T8" fmla="*/ 442 w 442"/>
                <a:gd name="T9" fmla="*/ 225 h 433"/>
              </a:gdLst>
              <a:ahLst/>
              <a:cxnLst>
                <a:cxn ang="0">
                  <a:pos x="T0" y="T1"/>
                </a:cxn>
                <a:cxn ang="0">
                  <a:pos x="T2" y="T3"/>
                </a:cxn>
                <a:cxn ang="0">
                  <a:pos x="T4" y="T5"/>
                </a:cxn>
                <a:cxn ang="0">
                  <a:pos x="T6" y="T7"/>
                </a:cxn>
                <a:cxn ang="0">
                  <a:pos x="T8" y="T9"/>
                </a:cxn>
              </a:cxnLst>
              <a:rect l="0" t="0" r="r" b="b"/>
              <a:pathLst>
                <a:path w="442" h="433">
                  <a:moveTo>
                    <a:pt x="442" y="225"/>
                  </a:moveTo>
                  <a:lnTo>
                    <a:pt x="175" y="433"/>
                  </a:lnTo>
                  <a:lnTo>
                    <a:pt x="0" y="208"/>
                  </a:lnTo>
                  <a:lnTo>
                    <a:pt x="267" y="0"/>
                  </a:lnTo>
                  <a:lnTo>
                    <a:pt x="442" y="225"/>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5" name="Freeform 96"/>
            <p:cNvSpPr>
              <a:spLocks/>
            </p:cNvSpPr>
            <p:nvPr/>
          </p:nvSpPr>
          <p:spPr bwMode="auto">
            <a:xfrm>
              <a:off x="8939710" y="2085846"/>
              <a:ext cx="320102" cy="321326"/>
            </a:xfrm>
            <a:custGeom>
              <a:avLst/>
              <a:gdLst>
                <a:gd name="T0" fmla="*/ 364 w 523"/>
                <a:gd name="T1" fmla="*/ 525 h 525"/>
                <a:gd name="T2" fmla="*/ 0 w 523"/>
                <a:gd name="T3" fmla="*/ 364 h 525"/>
                <a:gd name="T4" fmla="*/ 158 w 523"/>
                <a:gd name="T5" fmla="*/ 0 h 525"/>
                <a:gd name="T6" fmla="*/ 523 w 523"/>
                <a:gd name="T7" fmla="*/ 161 h 525"/>
                <a:gd name="T8" fmla="*/ 364 w 523"/>
                <a:gd name="T9" fmla="*/ 525 h 525"/>
              </a:gdLst>
              <a:ahLst/>
              <a:cxnLst>
                <a:cxn ang="0">
                  <a:pos x="T0" y="T1"/>
                </a:cxn>
                <a:cxn ang="0">
                  <a:pos x="T2" y="T3"/>
                </a:cxn>
                <a:cxn ang="0">
                  <a:pos x="T4" y="T5"/>
                </a:cxn>
                <a:cxn ang="0">
                  <a:pos x="T6" y="T7"/>
                </a:cxn>
                <a:cxn ang="0">
                  <a:pos x="T8" y="T9"/>
                </a:cxn>
              </a:cxnLst>
              <a:rect l="0" t="0" r="r" b="b"/>
              <a:pathLst>
                <a:path w="523" h="525">
                  <a:moveTo>
                    <a:pt x="364" y="525"/>
                  </a:moveTo>
                  <a:lnTo>
                    <a:pt x="0" y="364"/>
                  </a:lnTo>
                  <a:lnTo>
                    <a:pt x="158" y="0"/>
                  </a:lnTo>
                  <a:lnTo>
                    <a:pt x="523" y="161"/>
                  </a:lnTo>
                  <a:lnTo>
                    <a:pt x="364" y="525"/>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6" name="Freeform 97"/>
            <p:cNvSpPr>
              <a:spLocks/>
            </p:cNvSpPr>
            <p:nvPr/>
          </p:nvSpPr>
          <p:spPr bwMode="auto">
            <a:xfrm>
              <a:off x="8974597" y="2114613"/>
              <a:ext cx="258897" cy="242984"/>
            </a:xfrm>
            <a:custGeom>
              <a:avLst/>
              <a:gdLst>
                <a:gd name="T0" fmla="*/ 309 w 423"/>
                <a:gd name="T1" fmla="*/ 397 h 397"/>
                <a:gd name="T2" fmla="*/ 0 w 423"/>
                <a:gd name="T3" fmla="*/ 260 h 397"/>
                <a:gd name="T4" fmla="*/ 113 w 423"/>
                <a:gd name="T5" fmla="*/ 0 h 397"/>
                <a:gd name="T6" fmla="*/ 423 w 423"/>
                <a:gd name="T7" fmla="*/ 135 h 397"/>
                <a:gd name="T8" fmla="*/ 309 w 423"/>
                <a:gd name="T9" fmla="*/ 397 h 397"/>
              </a:gdLst>
              <a:ahLst/>
              <a:cxnLst>
                <a:cxn ang="0">
                  <a:pos x="T0" y="T1"/>
                </a:cxn>
                <a:cxn ang="0">
                  <a:pos x="T2" y="T3"/>
                </a:cxn>
                <a:cxn ang="0">
                  <a:pos x="T4" y="T5"/>
                </a:cxn>
                <a:cxn ang="0">
                  <a:pos x="T6" y="T7"/>
                </a:cxn>
                <a:cxn ang="0">
                  <a:pos x="T8" y="T9"/>
                </a:cxn>
              </a:cxnLst>
              <a:rect l="0" t="0" r="r" b="b"/>
              <a:pathLst>
                <a:path w="423" h="397">
                  <a:moveTo>
                    <a:pt x="309" y="397"/>
                  </a:moveTo>
                  <a:lnTo>
                    <a:pt x="0" y="260"/>
                  </a:lnTo>
                  <a:lnTo>
                    <a:pt x="113" y="0"/>
                  </a:lnTo>
                  <a:lnTo>
                    <a:pt x="423" y="135"/>
                  </a:lnTo>
                  <a:lnTo>
                    <a:pt x="309" y="397"/>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7" name="Freeform 98"/>
            <p:cNvSpPr>
              <a:spLocks/>
            </p:cNvSpPr>
            <p:nvPr/>
          </p:nvSpPr>
          <p:spPr bwMode="auto">
            <a:xfrm>
              <a:off x="10058538" y="2958630"/>
              <a:ext cx="257061" cy="268690"/>
            </a:xfrm>
            <a:custGeom>
              <a:avLst/>
              <a:gdLst>
                <a:gd name="T0" fmla="*/ 167 w 178"/>
                <a:gd name="T1" fmla="*/ 121 h 186"/>
                <a:gd name="T2" fmla="*/ 155 w 178"/>
                <a:gd name="T3" fmla="*/ 41 h 186"/>
                <a:gd name="T4" fmla="*/ 41 w 178"/>
                <a:gd name="T5" fmla="*/ 28 h 186"/>
                <a:gd name="T6" fmla="*/ 28 w 178"/>
                <a:gd name="T7" fmla="*/ 141 h 186"/>
                <a:gd name="T8" fmla="*/ 102 w 178"/>
                <a:gd name="T9" fmla="*/ 172 h 186"/>
                <a:gd name="T10" fmla="*/ 108 w 178"/>
                <a:gd name="T11" fmla="*/ 179 h 186"/>
                <a:gd name="T12" fmla="*/ 116 w 178"/>
                <a:gd name="T13" fmla="*/ 186 h 186"/>
                <a:gd name="T14" fmla="*/ 116 w 178"/>
                <a:gd name="T15" fmla="*/ 186 h 186"/>
                <a:gd name="T16" fmla="*/ 154 w 178"/>
                <a:gd name="T17" fmla="*/ 171 h 186"/>
                <a:gd name="T18" fmla="*/ 178 w 178"/>
                <a:gd name="T19" fmla="*/ 137 h 186"/>
                <a:gd name="T20" fmla="*/ 178 w 178"/>
                <a:gd name="T21" fmla="*/ 138 h 186"/>
                <a:gd name="T22" fmla="*/ 173 w 178"/>
                <a:gd name="T23" fmla="*/ 128 h 186"/>
                <a:gd name="T24" fmla="*/ 167 w 178"/>
                <a:gd name="T25" fmla="*/ 12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86">
                  <a:moveTo>
                    <a:pt x="167" y="121"/>
                  </a:moveTo>
                  <a:cubicBezTo>
                    <a:pt x="167" y="121"/>
                    <a:pt x="173" y="65"/>
                    <a:pt x="155" y="41"/>
                  </a:cubicBezTo>
                  <a:cubicBezTo>
                    <a:pt x="127" y="6"/>
                    <a:pt x="77" y="0"/>
                    <a:pt x="41" y="28"/>
                  </a:cubicBezTo>
                  <a:cubicBezTo>
                    <a:pt x="6" y="55"/>
                    <a:pt x="0" y="106"/>
                    <a:pt x="28" y="141"/>
                  </a:cubicBezTo>
                  <a:cubicBezTo>
                    <a:pt x="46" y="165"/>
                    <a:pt x="75" y="175"/>
                    <a:pt x="102" y="172"/>
                  </a:cubicBezTo>
                  <a:cubicBezTo>
                    <a:pt x="104" y="174"/>
                    <a:pt x="106" y="176"/>
                    <a:pt x="108" y="179"/>
                  </a:cubicBezTo>
                  <a:cubicBezTo>
                    <a:pt x="110" y="182"/>
                    <a:pt x="114" y="184"/>
                    <a:pt x="116" y="186"/>
                  </a:cubicBezTo>
                  <a:cubicBezTo>
                    <a:pt x="116" y="186"/>
                    <a:pt x="116" y="186"/>
                    <a:pt x="116" y="186"/>
                  </a:cubicBezTo>
                  <a:cubicBezTo>
                    <a:pt x="116" y="186"/>
                    <a:pt x="135" y="186"/>
                    <a:pt x="154" y="171"/>
                  </a:cubicBezTo>
                  <a:cubicBezTo>
                    <a:pt x="173" y="156"/>
                    <a:pt x="178" y="137"/>
                    <a:pt x="178" y="137"/>
                  </a:cubicBezTo>
                  <a:cubicBezTo>
                    <a:pt x="178" y="138"/>
                    <a:pt x="178" y="138"/>
                    <a:pt x="178" y="138"/>
                  </a:cubicBezTo>
                  <a:cubicBezTo>
                    <a:pt x="177" y="134"/>
                    <a:pt x="175" y="131"/>
                    <a:pt x="173" y="128"/>
                  </a:cubicBezTo>
                  <a:cubicBezTo>
                    <a:pt x="171" y="126"/>
                    <a:pt x="167" y="121"/>
                    <a:pt x="167" y="121"/>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8" name="Freeform 99"/>
            <p:cNvSpPr>
              <a:spLocks noEditPoints="1"/>
            </p:cNvSpPr>
            <p:nvPr/>
          </p:nvSpPr>
          <p:spPr bwMode="auto">
            <a:xfrm>
              <a:off x="10140553" y="3049213"/>
              <a:ext cx="194020" cy="197080"/>
            </a:xfrm>
            <a:custGeom>
              <a:avLst/>
              <a:gdLst>
                <a:gd name="T0" fmla="*/ 69 w 134"/>
                <a:gd name="T1" fmla="*/ 40 h 136"/>
                <a:gd name="T2" fmla="*/ 70 w 134"/>
                <a:gd name="T3" fmla="*/ 39 h 136"/>
                <a:gd name="T4" fmla="*/ 64 w 134"/>
                <a:gd name="T5" fmla="*/ 6 h 136"/>
                <a:gd name="T6" fmla="*/ 50 w 134"/>
                <a:gd name="T7" fmla="*/ 16 h 136"/>
                <a:gd name="T8" fmla="*/ 58 w 134"/>
                <a:gd name="T9" fmla="*/ 38 h 136"/>
                <a:gd name="T10" fmla="*/ 55 w 134"/>
                <a:gd name="T11" fmla="*/ 39 h 136"/>
                <a:gd name="T12" fmla="*/ 47 w 134"/>
                <a:gd name="T13" fmla="*/ 40 h 136"/>
                <a:gd name="T14" fmla="*/ 17 w 134"/>
                <a:gd name="T15" fmla="*/ 8 h 136"/>
                <a:gd name="T16" fmla="*/ 23 w 134"/>
                <a:gd name="T17" fmla="*/ 35 h 136"/>
                <a:gd name="T18" fmla="*/ 42 w 134"/>
                <a:gd name="T19" fmla="*/ 46 h 136"/>
                <a:gd name="T20" fmla="*/ 43 w 134"/>
                <a:gd name="T21" fmla="*/ 51 h 136"/>
                <a:gd name="T22" fmla="*/ 39 w 134"/>
                <a:gd name="T23" fmla="*/ 63 h 136"/>
                <a:gd name="T24" fmla="*/ 5 w 134"/>
                <a:gd name="T25" fmla="*/ 50 h 136"/>
                <a:gd name="T26" fmla="*/ 2 w 134"/>
                <a:gd name="T27" fmla="*/ 61 h 136"/>
                <a:gd name="T28" fmla="*/ 24 w 134"/>
                <a:gd name="T29" fmla="*/ 71 h 136"/>
                <a:gd name="T30" fmla="*/ 39 w 134"/>
                <a:gd name="T31" fmla="*/ 70 h 136"/>
                <a:gd name="T32" fmla="*/ 40 w 134"/>
                <a:gd name="T33" fmla="*/ 71 h 136"/>
                <a:gd name="T34" fmla="*/ 96 w 134"/>
                <a:gd name="T35" fmla="*/ 134 h 136"/>
                <a:gd name="T36" fmla="*/ 99 w 134"/>
                <a:gd name="T37" fmla="*/ 133 h 136"/>
                <a:gd name="T38" fmla="*/ 46 w 134"/>
                <a:gd name="T39" fmla="*/ 67 h 136"/>
                <a:gd name="T40" fmla="*/ 45 w 134"/>
                <a:gd name="T41" fmla="*/ 67 h 136"/>
                <a:gd name="T42" fmla="*/ 50 w 134"/>
                <a:gd name="T43" fmla="*/ 47 h 136"/>
                <a:gd name="T44" fmla="*/ 62 w 134"/>
                <a:gd name="T45" fmla="*/ 45 h 136"/>
                <a:gd name="T46" fmla="*/ 65 w 134"/>
                <a:gd name="T47" fmla="*/ 50 h 136"/>
                <a:gd name="T48" fmla="*/ 98 w 134"/>
                <a:gd name="T49" fmla="*/ 92 h 136"/>
                <a:gd name="T50" fmla="*/ 123 w 134"/>
                <a:gd name="T51" fmla="*/ 117 h 136"/>
                <a:gd name="T52" fmla="*/ 129 w 134"/>
                <a:gd name="T53" fmla="*/ 111 h 136"/>
                <a:gd name="T54" fmla="*/ 106 w 134"/>
                <a:gd name="T55" fmla="*/ 88 h 136"/>
                <a:gd name="T56" fmla="*/ 75 w 134"/>
                <a:gd name="T57" fmla="*/ 49 h 136"/>
                <a:gd name="T58" fmla="*/ 69 w 134"/>
                <a:gd name="T59" fmla="*/ 40 h 136"/>
                <a:gd name="T60" fmla="*/ 20 w 134"/>
                <a:gd name="T61" fmla="*/ 63 h 136"/>
                <a:gd name="T62" fmla="*/ 14 w 134"/>
                <a:gd name="T63" fmla="*/ 61 h 136"/>
                <a:gd name="T64" fmla="*/ 8 w 134"/>
                <a:gd name="T65" fmla="*/ 57 h 136"/>
                <a:gd name="T66" fmla="*/ 18 w 134"/>
                <a:gd name="T67" fmla="*/ 59 h 136"/>
                <a:gd name="T68" fmla="*/ 28 w 134"/>
                <a:gd name="T69" fmla="*/ 64 h 136"/>
                <a:gd name="T70" fmla="*/ 20 w 134"/>
                <a:gd name="T71" fmla="*/ 63 h 136"/>
                <a:gd name="T72" fmla="*/ 25 w 134"/>
                <a:gd name="T73" fmla="*/ 28 h 136"/>
                <a:gd name="T74" fmla="*/ 18 w 134"/>
                <a:gd name="T75" fmla="*/ 17 h 136"/>
                <a:gd name="T76" fmla="*/ 29 w 134"/>
                <a:gd name="T77" fmla="*/ 23 h 136"/>
                <a:gd name="T78" fmla="*/ 39 w 134"/>
                <a:gd name="T79" fmla="*/ 37 h 136"/>
                <a:gd name="T80" fmla="*/ 25 w 134"/>
                <a:gd name="T81" fmla="*/ 28 h 136"/>
                <a:gd name="T82" fmla="*/ 57 w 134"/>
                <a:gd name="T83" fmla="*/ 15 h 136"/>
                <a:gd name="T84" fmla="*/ 65 w 134"/>
                <a:gd name="T85" fmla="*/ 19 h 136"/>
                <a:gd name="T86" fmla="*/ 64 w 134"/>
                <a:gd name="T87" fmla="*/ 34 h 136"/>
                <a:gd name="T88" fmla="*/ 57 w 134"/>
                <a:gd name="T89" fmla="*/ 1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36">
                  <a:moveTo>
                    <a:pt x="69" y="40"/>
                  </a:moveTo>
                  <a:cubicBezTo>
                    <a:pt x="69" y="40"/>
                    <a:pt x="70" y="39"/>
                    <a:pt x="70" y="39"/>
                  </a:cubicBezTo>
                  <a:cubicBezTo>
                    <a:pt x="77" y="30"/>
                    <a:pt x="74" y="12"/>
                    <a:pt x="64" y="6"/>
                  </a:cubicBezTo>
                  <a:cubicBezTo>
                    <a:pt x="57" y="0"/>
                    <a:pt x="50" y="8"/>
                    <a:pt x="50" y="16"/>
                  </a:cubicBezTo>
                  <a:cubicBezTo>
                    <a:pt x="50" y="23"/>
                    <a:pt x="53" y="31"/>
                    <a:pt x="58" y="38"/>
                  </a:cubicBezTo>
                  <a:cubicBezTo>
                    <a:pt x="57" y="39"/>
                    <a:pt x="56" y="39"/>
                    <a:pt x="55" y="39"/>
                  </a:cubicBezTo>
                  <a:cubicBezTo>
                    <a:pt x="53" y="40"/>
                    <a:pt x="50" y="40"/>
                    <a:pt x="47" y="40"/>
                  </a:cubicBezTo>
                  <a:cubicBezTo>
                    <a:pt x="42" y="26"/>
                    <a:pt x="31" y="8"/>
                    <a:pt x="17" y="8"/>
                  </a:cubicBezTo>
                  <a:cubicBezTo>
                    <a:pt x="2" y="8"/>
                    <a:pt x="19" y="32"/>
                    <a:pt x="23" y="35"/>
                  </a:cubicBezTo>
                  <a:cubicBezTo>
                    <a:pt x="27" y="40"/>
                    <a:pt x="34" y="44"/>
                    <a:pt x="42" y="46"/>
                  </a:cubicBezTo>
                  <a:cubicBezTo>
                    <a:pt x="42" y="48"/>
                    <a:pt x="43" y="49"/>
                    <a:pt x="43" y="51"/>
                  </a:cubicBezTo>
                  <a:cubicBezTo>
                    <a:pt x="44" y="57"/>
                    <a:pt x="42" y="61"/>
                    <a:pt x="39" y="63"/>
                  </a:cubicBezTo>
                  <a:cubicBezTo>
                    <a:pt x="28" y="56"/>
                    <a:pt x="14" y="47"/>
                    <a:pt x="5" y="50"/>
                  </a:cubicBezTo>
                  <a:cubicBezTo>
                    <a:pt x="0" y="52"/>
                    <a:pt x="0" y="58"/>
                    <a:pt x="2" y="61"/>
                  </a:cubicBezTo>
                  <a:cubicBezTo>
                    <a:pt x="7" y="68"/>
                    <a:pt x="16" y="70"/>
                    <a:pt x="24" y="71"/>
                  </a:cubicBezTo>
                  <a:cubicBezTo>
                    <a:pt x="29" y="72"/>
                    <a:pt x="35" y="72"/>
                    <a:pt x="39" y="70"/>
                  </a:cubicBezTo>
                  <a:cubicBezTo>
                    <a:pt x="39" y="71"/>
                    <a:pt x="40" y="71"/>
                    <a:pt x="40" y="71"/>
                  </a:cubicBezTo>
                  <a:cubicBezTo>
                    <a:pt x="65" y="86"/>
                    <a:pt x="83" y="109"/>
                    <a:pt x="96" y="134"/>
                  </a:cubicBezTo>
                  <a:cubicBezTo>
                    <a:pt x="97" y="136"/>
                    <a:pt x="100" y="135"/>
                    <a:pt x="99" y="133"/>
                  </a:cubicBezTo>
                  <a:cubicBezTo>
                    <a:pt x="87" y="107"/>
                    <a:pt x="70" y="83"/>
                    <a:pt x="46" y="67"/>
                  </a:cubicBezTo>
                  <a:cubicBezTo>
                    <a:pt x="45" y="67"/>
                    <a:pt x="45" y="67"/>
                    <a:pt x="45" y="67"/>
                  </a:cubicBezTo>
                  <a:cubicBezTo>
                    <a:pt x="50" y="63"/>
                    <a:pt x="52" y="56"/>
                    <a:pt x="50" y="47"/>
                  </a:cubicBezTo>
                  <a:cubicBezTo>
                    <a:pt x="54" y="47"/>
                    <a:pt x="58" y="47"/>
                    <a:pt x="62" y="45"/>
                  </a:cubicBezTo>
                  <a:cubicBezTo>
                    <a:pt x="63" y="47"/>
                    <a:pt x="64" y="48"/>
                    <a:pt x="65" y="50"/>
                  </a:cubicBezTo>
                  <a:cubicBezTo>
                    <a:pt x="75" y="65"/>
                    <a:pt x="86" y="78"/>
                    <a:pt x="98" y="92"/>
                  </a:cubicBezTo>
                  <a:cubicBezTo>
                    <a:pt x="106" y="100"/>
                    <a:pt x="114" y="110"/>
                    <a:pt x="123" y="117"/>
                  </a:cubicBezTo>
                  <a:cubicBezTo>
                    <a:pt x="128" y="121"/>
                    <a:pt x="134" y="114"/>
                    <a:pt x="129" y="111"/>
                  </a:cubicBezTo>
                  <a:cubicBezTo>
                    <a:pt x="120" y="105"/>
                    <a:pt x="113" y="96"/>
                    <a:pt x="106" y="88"/>
                  </a:cubicBezTo>
                  <a:cubicBezTo>
                    <a:pt x="95" y="76"/>
                    <a:pt x="84" y="63"/>
                    <a:pt x="75" y="49"/>
                  </a:cubicBezTo>
                  <a:cubicBezTo>
                    <a:pt x="73" y="46"/>
                    <a:pt x="71" y="44"/>
                    <a:pt x="69" y="40"/>
                  </a:cubicBezTo>
                  <a:close/>
                  <a:moveTo>
                    <a:pt x="20" y="63"/>
                  </a:moveTo>
                  <a:cubicBezTo>
                    <a:pt x="18" y="63"/>
                    <a:pt x="16" y="62"/>
                    <a:pt x="14" y="61"/>
                  </a:cubicBezTo>
                  <a:cubicBezTo>
                    <a:pt x="13" y="61"/>
                    <a:pt x="8" y="57"/>
                    <a:pt x="8" y="57"/>
                  </a:cubicBezTo>
                  <a:cubicBezTo>
                    <a:pt x="11" y="56"/>
                    <a:pt x="15" y="58"/>
                    <a:pt x="18" y="59"/>
                  </a:cubicBezTo>
                  <a:cubicBezTo>
                    <a:pt x="21" y="61"/>
                    <a:pt x="25" y="62"/>
                    <a:pt x="28" y="64"/>
                  </a:cubicBezTo>
                  <a:cubicBezTo>
                    <a:pt x="25" y="64"/>
                    <a:pt x="23" y="64"/>
                    <a:pt x="20" y="63"/>
                  </a:cubicBezTo>
                  <a:close/>
                  <a:moveTo>
                    <a:pt x="25" y="28"/>
                  </a:moveTo>
                  <a:cubicBezTo>
                    <a:pt x="22" y="25"/>
                    <a:pt x="20" y="21"/>
                    <a:pt x="18" y="17"/>
                  </a:cubicBezTo>
                  <a:cubicBezTo>
                    <a:pt x="16" y="12"/>
                    <a:pt x="27" y="21"/>
                    <a:pt x="29" y="23"/>
                  </a:cubicBezTo>
                  <a:cubicBezTo>
                    <a:pt x="33" y="27"/>
                    <a:pt x="37" y="32"/>
                    <a:pt x="39" y="37"/>
                  </a:cubicBezTo>
                  <a:cubicBezTo>
                    <a:pt x="34" y="35"/>
                    <a:pt x="29" y="32"/>
                    <a:pt x="25" y="28"/>
                  </a:cubicBezTo>
                  <a:close/>
                  <a:moveTo>
                    <a:pt x="57" y="15"/>
                  </a:moveTo>
                  <a:cubicBezTo>
                    <a:pt x="57" y="7"/>
                    <a:pt x="64" y="16"/>
                    <a:pt x="65" y="19"/>
                  </a:cubicBezTo>
                  <a:cubicBezTo>
                    <a:pt x="67" y="24"/>
                    <a:pt x="67" y="29"/>
                    <a:pt x="64" y="34"/>
                  </a:cubicBezTo>
                  <a:cubicBezTo>
                    <a:pt x="61" y="28"/>
                    <a:pt x="58" y="21"/>
                    <a:pt x="57" y="15"/>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29" name="Freeform 100"/>
            <p:cNvSpPr>
              <a:spLocks/>
            </p:cNvSpPr>
            <p:nvPr/>
          </p:nvSpPr>
          <p:spPr bwMode="auto">
            <a:xfrm>
              <a:off x="10058538" y="2958630"/>
              <a:ext cx="257061" cy="268690"/>
            </a:xfrm>
            <a:custGeom>
              <a:avLst/>
              <a:gdLst>
                <a:gd name="T0" fmla="*/ 167 w 178"/>
                <a:gd name="T1" fmla="*/ 121 h 186"/>
                <a:gd name="T2" fmla="*/ 155 w 178"/>
                <a:gd name="T3" fmla="*/ 41 h 186"/>
                <a:gd name="T4" fmla="*/ 41 w 178"/>
                <a:gd name="T5" fmla="*/ 28 h 186"/>
                <a:gd name="T6" fmla="*/ 28 w 178"/>
                <a:gd name="T7" fmla="*/ 141 h 186"/>
                <a:gd name="T8" fmla="*/ 102 w 178"/>
                <a:gd name="T9" fmla="*/ 172 h 186"/>
                <a:gd name="T10" fmla="*/ 108 w 178"/>
                <a:gd name="T11" fmla="*/ 179 h 186"/>
                <a:gd name="T12" fmla="*/ 116 w 178"/>
                <a:gd name="T13" fmla="*/ 186 h 186"/>
                <a:gd name="T14" fmla="*/ 116 w 178"/>
                <a:gd name="T15" fmla="*/ 186 h 186"/>
                <a:gd name="T16" fmla="*/ 154 w 178"/>
                <a:gd name="T17" fmla="*/ 171 h 186"/>
                <a:gd name="T18" fmla="*/ 178 w 178"/>
                <a:gd name="T19" fmla="*/ 137 h 186"/>
                <a:gd name="T20" fmla="*/ 178 w 178"/>
                <a:gd name="T21" fmla="*/ 138 h 186"/>
                <a:gd name="T22" fmla="*/ 173 w 178"/>
                <a:gd name="T23" fmla="*/ 128 h 186"/>
                <a:gd name="T24" fmla="*/ 167 w 178"/>
                <a:gd name="T25" fmla="*/ 12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86">
                  <a:moveTo>
                    <a:pt x="167" y="121"/>
                  </a:moveTo>
                  <a:cubicBezTo>
                    <a:pt x="167" y="121"/>
                    <a:pt x="173" y="65"/>
                    <a:pt x="155" y="41"/>
                  </a:cubicBezTo>
                  <a:cubicBezTo>
                    <a:pt x="127" y="6"/>
                    <a:pt x="77" y="0"/>
                    <a:pt x="41" y="28"/>
                  </a:cubicBezTo>
                  <a:cubicBezTo>
                    <a:pt x="6" y="55"/>
                    <a:pt x="0" y="106"/>
                    <a:pt x="28" y="141"/>
                  </a:cubicBezTo>
                  <a:cubicBezTo>
                    <a:pt x="46" y="165"/>
                    <a:pt x="75" y="175"/>
                    <a:pt x="102" y="172"/>
                  </a:cubicBezTo>
                  <a:cubicBezTo>
                    <a:pt x="104" y="174"/>
                    <a:pt x="106" y="176"/>
                    <a:pt x="108" y="179"/>
                  </a:cubicBezTo>
                  <a:cubicBezTo>
                    <a:pt x="110" y="182"/>
                    <a:pt x="114" y="184"/>
                    <a:pt x="116" y="186"/>
                  </a:cubicBezTo>
                  <a:cubicBezTo>
                    <a:pt x="116" y="186"/>
                    <a:pt x="116" y="186"/>
                    <a:pt x="116" y="186"/>
                  </a:cubicBezTo>
                  <a:cubicBezTo>
                    <a:pt x="116" y="186"/>
                    <a:pt x="135" y="186"/>
                    <a:pt x="154" y="171"/>
                  </a:cubicBezTo>
                  <a:cubicBezTo>
                    <a:pt x="173" y="156"/>
                    <a:pt x="178" y="137"/>
                    <a:pt x="178" y="137"/>
                  </a:cubicBezTo>
                  <a:cubicBezTo>
                    <a:pt x="178" y="138"/>
                    <a:pt x="178" y="138"/>
                    <a:pt x="178" y="138"/>
                  </a:cubicBezTo>
                  <a:cubicBezTo>
                    <a:pt x="177" y="134"/>
                    <a:pt x="175" y="131"/>
                    <a:pt x="173" y="128"/>
                  </a:cubicBezTo>
                  <a:cubicBezTo>
                    <a:pt x="171" y="126"/>
                    <a:pt x="167" y="121"/>
                    <a:pt x="167" y="121"/>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0" name="Freeform 101"/>
            <p:cNvSpPr>
              <a:spLocks/>
            </p:cNvSpPr>
            <p:nvPr/>
          </p:nvSpPr>
          <p:spPr bwMode="auto">
            <a:xfrm>
              <a:off x="10226240" y="3156322"/>
              <a:ext cx="131591" cy="132203"/>
            </a:xfrm>
            <a:custGeom>
              <a:avLst/>
              <a:gdLst>
                <a:gd name="T0" fmla="*/ 38 w 91"/>
                <a:gd name="T1" fmla="*/ 34 h 91"/>
                <a:gd name="T2" fmla="*/ 0 w 91"/>
                <a:gd name="T3" fmla="*/ 49 h 91"/>
                <a:gd name="T4" fmla="*/ 0 w 91"/>
                <a:gd name="T5" fmla="*/ 49 h 91"/>
                <a:gd name="T6" fmla="*/ 54 w 91"/>
                <a:gd name="T7" fmla="*/ 78 h 91"/>
                <a:gd name="T8" fmla="*/ 75 w 91"/>
                <a:gd name="T9" fmla="*/ 81 h 91"/>
                <a:gd name="T10" fmla="*/ 78 w 91"/>
                <a:gd name="T11" fmla="*/ 60 h 91"/>
                <a:gd name="T12" fmla="*/ 62 w 91"/>
                <a:gd name="T13" fmla="*/ 1 h 91"/>
                <a:gd name="T14" fmla="*/ 62 w 91"/>
                <a:gd name="T15" fmla="*/ 0 h 91"/>
                <a:gd name="T16" fmla="*/ 38 w 91"/>
                <a:gd name="T17"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38" y="34"/>
                  </a:moveTo>
                  <a:cubicBezTo>
                    <a:pt x="19" y="49"/>
                    <a:pt x="0" y="49"/>
                    <a:pt x="0" y="49"/>
                  </a:cubicBezTo>
                  <a:cubicBezTo>
                    <a:pt x="0" y="49"/>
                    <a:pt x="0" y="49"/>
                    <a:pt x="0" y="49"/>
                  </a:cubicBezTo>
                  <a:cubicBezTo>
                    <a:pt x="29" y="87"/>
                    <a:pt x="54" y="78"/>
                    <a:pt x="54" y="78"/>
                  </a:cubicBezTo>
                  <a:cubicBezTo>
                    <a:pt x="64" y="91"/>
                    <a:pt x="75" y="81"/>
                    <a:pt x="75" y="81"/>
                  </a:cubicBezTo>
                  <a:cubicBezTo>
                    <a:pt x="75" y="81"/>
                    <a:pt x="87" y="72"/>
                    <a:pt x="78" y="60"/>
                  </a:cubicBezTo>
                  <a:cubicBezTo>
                    <a:pt x="78" y="60"/>
                    <a:pt x="91" y="38"/>
                    <a:pt x="62" y="1"/>
                  </a:cubicBezTo>
                  <a:cubicBezTo>
                    <a:pt x="62" y="1"/>
                    <a:pt x="62" y="1"/>
                    <a:pt x="62" y="0"/>
                  </a:cubicBezTo>
                  <a:cubicBezTo>
                    <a:pt x="62" y="0"/>
                    <a:pt x="57" y="19"/>
                    <a:pt x="38" y="34"/>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1" name="Freeform 102"/>
            <p:cNvSpPr>
              <a:spLocks/>
            </p:cNvSpPr>
            <p:nvPr/>
          </p:nvSpPr>
          <p:spPr bwMode="auto">
            <a:xfrm>
              <a:off x="8729777" y="3549870"/>
              <a:ext cx="147504" cy="140772"/>
            </a:xfrm>
            <a:custGeom>
              <a:avLst/>
              <a:gdLst>
                <a:gd name="T0" fmla="*/ 121 w 241"/>
                <a:gd name="T1" fmla="*/ 0 h 230"/>
                <a:gd name="T2" fmla="*/ 159 w 241"/>
                <a:gd name="T3" fmla="*/ 76 h 230"/>
                <a:gd name="T4" fmla="*/ 241 w 241"/>
                <a:gd name="T5" fmla="*/ 88 h 230"/>
                <a:gd name="T6" fmla="*/ 182 w 241"/>
                <a:gd name="T7" fmla="*/ 147 h 230"/>
                <a:gd name="T8" fmla="*/ 196 w 241"/>
                <a:gd name="T9" fmla="*/ 230 h 230"/>
                <a:gd name="T10" fmla="*/ 121 w 241"/>
                <a:gd name="T11" fmla="*/ 192 h 230"/>
                <a:gd name="T12" fmla="*/ 45 w 241"/>
                <a:gd name="T13" fmla="*/ 230 h 230"/>
                <a:gd name="T14" fmla="*/ 59 w 241"/>
                <a:gd name="T15" fmla="*/ 147 h 230"/>
                <a:gd name="T16" fmla="*/ 0 w 241"/>
                <a:gd name="T17" fmla="*/ 88 h 230"/>
                <a:gd name="T18" fmla="*/ 83 w 241"/>
                <a:gd name="T19" fmla="*/ 76 h 230"/>
                <a:gd name="T20" fmla="*/ 121 w 241"/>
                <a:gd name="T21"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230">
                  <a:moveTo>
                    <a:pt x="121" y="0"/>
                  </a:moveTo>
                  <a:lnTo>
                    <a:pt x="159" y="76"/>
                  </a:lnTo>
                  <a:lnTo>
                    <a:pt x="241" y="88"/>
                  </a:lnTo>
                  <a:lnTo>
                    <a:pt x="182" y="147"/>
                  </a:lnTo>
                  <a:lnTo>
                    <a:pt x="196" y="230"/>
                  </a:lnTo>
                  <a:lnTo>
                    <a:pt x="121" y="192"/>
                  </a:lnTo>
                  <a:lnTo>
                    <a:pt x="45" y="230"/>
                  </a:lnTo>
                  <a:lnTo>
                    <a:pt x="59" y="147"/>
                  </a:lnTo>
                  <a:lnTo>
                    <a:pt x="0" y="88"/>
                  </a:lnTo>
                  <a:lnTo>
                    <a:pt x="83" y="76"/>
                  </a:lnTo>
                  <a:lnTo>
                    <a:pt x="121" y="0"/>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2" name="Freeform 103"/>
            <p:cNvSpPr>
              <a:spLocks/>
            </p:cNvSpPr>
            <p:nvPr/>
          </p:nvSpPr>
          <p:spPr bwMode="auto">
            <a:xfrm>
              <a:off x="9217581" y="4040734"/>
              <a:ext cx="141995" cy="147504"/>
            </a:xfrm>
            <a:custGeom>
              <a:avLst/>
              <a:gdLst>
                <a:gd name="T0" fmla="*/ 149 w 232"/>
                <a:gd name="T1" fmla="*/ 0 h 241"/>
                <a:gd name="T2" fmla="*/ 158 w 232"/>
                <a:gd name="T3" fmla="*/ 85 h 241"/>
                <a:gd name="T4" fmla="*/ 232 w 232"/>
                <a:gd name="T5" fmla="*/ 125 h 241"/>
                <a:gd name="T6" fmla="*/ 154 w 232"/>
                <a:gd name="T7" fmla="*/ 158 h 241"/>
                <a:gd name="T8" fmla="*/ 139 w 232"/>
                <a:gd name="T9" fmla="*/ 241 h 241"/>
                <a:gd name="T10" fmla="*/ 83 w 232"/>
                <a:gd name="T11" fmla="*/ 180 h 241"/>
                <a:gd name="T12" fmla="*/ 0 w 232"/>
                <a:gd name="T13" fmla="*/ 189 h 241"/>
                <a:gd name="T14" fmla="*/ 40 w 232"/>
                <a:gd name="T15" fmla="*/ 118 h 241"/>
                <a:gd name="T16" fmla="*/ 5 w 232"/>
                <a:gd name="T17" fmla="*/ 40 h 241"/>
                <a:gd name="T18" fmla="*/ 87 w 232"/>
                <a:gd name="T19" fmla="*/ 59 h 241"/>
                <a:gd name="T20" fmla="*/ 149 w 232"/>
                <a:gd name="T2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241">
                  <a:moveTo>
                    <a:pt x="149" y="0"/>
                  </a:moveTo>
                  <a:lnTo>
                    <a:pt x="158" y="85"/>
                  </a:lnTo>
                  <a:lnTo>
                    <a:pt x="232" y="125"/>
                  </a:lnTo>
                  <a:lnTo>
                    <a:pt x="154" y="158"/>
                  </a:lnTo>
                  <a:lnTo>
                    <a:pt x="139" y="241"/>
                  </a:lnTo>
                  <a:lnTo>
                    <a:pt x="83" y="180"/>
                  </a:lnTo>
                  <a:lnTo>
                    <a:pt x="0" y="189"/>
                  </a:lnTo>
                  <a:lnTo>
                    <a:pt x="40" y="118"/>
                  </a:lnTo>
                  <a:lnTo>
                    <a:pt x="5" y="40"/>
                  </a:lnTo>
                  <a:lnTo>
                    <a:pt x="87" y="59"/>
                  </a:lnTo>
                  <a:lnTo>
                    <a:pt x="149" y="0"/>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3" name="Freeform 104"/>
            <p:cNvSpPr>
              <a:spLocks/>
            </p:cNvSpPr>
            <p:nvPr/>
          </p:nvSpPr>
          <p:spPr bwMode="auto">
            <a:xfrm>
              <a:off x="9996109" y="3985649"/>
              <a:ext cx="119962" cy="124246"/>
            </a:xfrm>
            <a:custGeom>
              <a:avLst/>
              <a:gdLst>
                <a:gd name="T0" fmla="*/ 125 w 196"/>
                <a:gd name="T1" fmla="*/ 0 h 203"/>
                <a:gd name="T2" fmla="*/ 135 w 196"/>
                <a:gd name="T3" fmla="*/ 71 h 203"/>
                <a:gd name="T4" fmla="*/ 196 w 196"/>
                <a:gd name="T5" fmla="*/ 104 h 203"/>
                <a:gd name="T6" fmla="*/ 130 w 196"/>
                <a:gd name="T7" fmla="*/ 132 h 203"/>
                <a:gd name="T8" fmla="*/ 118 w 196"/>
                <a:gd name="T9" fmla="*/ 203 h 203"/>
                <a:gd name="T10" fmla="*/ 71 w 196"/>
                <a:gd name="T11" fmla="*/ 149 h 203"/>
                <a:gd name="T12" fmla="*/ 0 w 196"/>
                <a:gd name="T13" fmla="*/ 158 h 203"/>
                <a:gd name="T14" fmla="*/ 35 w 196"/>
                <a:gd name="T15" fmla="*/ 97 h 203"/>
                <a:gd name="T16" fmla="*/ 5 w 196"/>
                <a:gd name="T17" fmla="*/ 33 h 203"/>
                <a:gd name="T18" fmla="*/ 76 w 196"/>
                <a:gd name="T19" fmla="*/ 47 h 203"/>
                <a:gd name="T20" fmla="*/ 125 w 196"/>
                <a:gd name="T21"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203">
                  <a:moveTo>
                    <a:pt x="125" y="0"/>
                  </a:moveTo>
                  <a:lnTo>
                    <a:pt x="135" y="71"/>
                  </a:lnTo>
                  <a:lnTo>
                    <a:pt x="196" y="104"/>
                  </a:lnTo>
                  <a:lnTo>
                    <a:pt x="130" y="132"/>
                  </a:lnTo>
                  <a:lnTo>
                    <a:pt x="118" y="203"/>
                  </a:lnTo>
                  <a:lnTo>
                    <a:pt x="71" y="149"/>
                  </a:lnTo>
                  <a:lnTo>
                    <a:pt x="0" y="158"/>
                  </a:lnTo>
                  <a:lnTo>
                    <a:pt x="35" y="97"/>
                  </a:lnTo>
                  <a:lnTo>
                    <a:pt x="5" y="33"/>
                  </a:lnTo>
                  <a:lnTo>
                    <a:pt x="76" y="47"/>
                  </a:lnTo>
                  <a:lnTo>
                    <a:pt x="125" y="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4" name="Freeform 105"/>
            <p:cNvSpPr>
              <a:spLocks/>
            </p:cNvSpPr>
            <p:nvPr/>
          </p:nvSpPr>
          <p:spPr bwMode="auto">
            <a:xfrm>
              <a:off x="7802521" y="2319037"/>
              <a:ext cx="119962" cy="124246"/>
            </a:xfrm>
            <a:custGeom>
              <a:avLst/>
              <a:gdLst>
                <a:gd name="T0" fmla="*/ 125 w 196"/>
                <a:gd name="T1" fmla="*/ 0 h 203"/>
                <a:gd name="T2" fmla="*/ 134 w 196"/>
                <a:gd name="T3" fmla="*/ 71 h 203"/>
                <a:gd name="T4" fmla="*/ 196 w 196"/>
                <a:gd name="T5" fmla="*/ 104 h 203"/>
                <a:gd name="T6" fmla="*/ 130 w 196"/>
                <a:gd name="T7" fmla="*/ 132 h 203"/>
                <a:gd name="T8" fmla="*/ 118 w 196"/>
                <a:gd name="T9" fmla="*/ 203 h 203"/>
                <a:gd name="T10" fmla="*/ 71 w 196"/>
                <a:gd name="T11" fmla="*/ 149 h 203"/>
                <a:gd name="T12" fmla="*/ 0 w 196"/>
                <a:gd name="T13" fmla="*/ 158 h 203"/>
                <a:gd name="T14" fmla="*/ 35 w 196"/>
                <a:gd name="T15" fmla="*/ 97 h 203"/>
                <a:gd name="T16" fmla="*/ 4 w 196"/>
                <a:gd name="T17" fmla="*/ 33 h 203"/>
                <a:gd name="T18" fmla="*/ 75 w 196"/>
                <a:gd name="T19" fmla="*/ 47 h 203"/>
                <a:gd name="T20" fmla="*/ 125 w 196"/>
                <a:gd name="T21"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6" h="203">
                  <a:moveTo>
                    <a:pt x="125" y="0"/>
                  </a:moveTo>
                  <a:lnTo>
                    <a:pt x="134" y="71"/>
                  </a:lnTo>
                  <a:lnTo>
                    <a:pt x="196" y="104"/>
                  </a:lnTo>
                  <a:lnTo>
                    <a:pt x="130" y="132"/>
                  </a:lnTo>
                  <a:lnTo>
                    <a:pt x="118" y="203"/>
                  </a:lnTo>
                  <a:lnTo>
                    <a:pt x="71" y="149"/>
                  </a:lnTo>
                  <a:lnTo>
                    <a:pt x="0" y="158"/>
                  </a:lnTo>
                  <a:lnTo>
                    <a:pt x="35" y="97"/>
                  </a:lnTo>
                  <a:lnTo>
                    <a:pt x="4" y="33"/>
                  </a:lnTo>
                  <a:lnTo>
                    <a:pt x="75" y="47"/>
                  </a:lnTo>
                  <a:lnTo>
                    <a:pt x="125" y="0"/>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5" name="Freeform 106"/>
            <p:cNvSpPr>
              <a:spLocks/>
            </p:cNvSpPr>
            <p:nvPr/>
          </p:nvSpPr>
          <p:spPr bwMode="auto">
            <a:xfrm>
              <a:off x="9909198" y="3320351"/>
              <a:ext cx="144444" cy="145668"/>
            </a:xfrm>
            <a:custGeom>
              <a:avLst/>
              <a:gdLst>
                <a:gd name="T0" fmla="*/ 102 w 236"/>
                <a:gd name="T1" fmla="*/ 0 h 238"/>
                <a:gd name="T2" fmla="*/ 151 w 236"/>
                <a:gd name="T3" fmla="*/ 68 h 238"/>
                <a:gd name="T4" fmla="*/ 236 w 236"/>
                <a:gd name="T5" fmla="*/ 63 h 238"/>
                <a:gd name="T6" fmla="*/ 189 w 236"/>
                <a:gd name="T7" fmla="*/ 132 h 238"/>
                <a:gd name="T8" fmla="*/ 218 w 236"/>
                <a:gd name="T9" fmla="*/ 212 h 238"/>
                <a:gd name="T10" fmla="*/ 137 w 236"/>
                <a:gd name="T11" fmla="*/ 186 h 238"/>
                <a:gd name="T12" fmla="*/ 71 w 236"/>
                <a:gd name="T13" fmla="*/ 238 h 238"/>
                <a:gd name="T14" fmla="*/ 69 w 236"/>
                <a:gd name="T15" fmla="*/ 156 h 238"/>
                <a:gd name="T16" fmla="*/ 0 w 236"/>
                <a:gd name="T17" fmla="*/ 108 h 238"/>
                <a:gd name="T18" fmla="*/ 78 w 236"/>
                <a:gd name="T19" fmla="*/ 80 h 238"/>
                <a:gd name="T20" fmla="*/ 102 w 236"/>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238">
                  <a:moveTo>
                    <a:pt x="102" y="0"/>
                  </a:moveTo>
                  <a:lnTo>
                    <a:pt x="151" y="68"/>
                  </a:lnTo>
                  <a:lnTo>
                    <a:pt x="236" y="63"/>
                  </a:lnTo>
                  <a:lnTo>
                    <a:pt x="189" y="132"/>
                  </a:lnTo>
                  <a:lnTo>
                    <a:pt x="218" y="212"/>
                  </a:lnTo>
                  <a:lnTo>
                    <a:pt x="137" y="186"/>
                  </a:lnTo>
                  <a:lnTo>
                    <a:pt x="71" y="238"/>
                  </a:lnTo>
                  <a:lnTo>
                    <a:pt x="69" y="156"/>
                  </a:lnTo>
                  <a:lnTo>
                    <a:pt x="0" y="108"/>
                  </a:lnTo>
                  <a:lnTo>
                    <a:pt x="78" y="80"/>
                  </a:lnTo>
                  <a:lnTo>
                    <a:pt x="102" y="0"/>
                  </a:ln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6" name="Freeform 107"/>
            <p:cNvSpPr>
              <a:spLocks/>
            </p:cNvSpPr>
            <p:nvPr/>
          </p:nvSpPr>
          <p:spPr bwMode="auto">
            <a:xfrm>
              <a:off x="7784772" y="3904859"/>
              <a:ext cx="145055" cy="145668"/>
            </a:xfrm>
            <a:custGeom>
              <a:avLst/>
              <a:gdLst>
                <a:gd name="T0" fmla="*/ 102 w 237"/>
                <a:gd name="T1" fmla="*/ 0 h 238"/>
                <a:gd name="T2" fmla="*/ 152 w 237"/>
                <a:gd name="T3" fmla="*/ 68 h 238"/>
                <a:gd name="T4" fmla="*/ 237 w 237"/>
                <a:gd name="T5" fmla="*/ 63 h 238"/>
                <a:gd name="T6" fmla="*/ 189 w 237"/>
                <a:gd name="T7" fmla="*/ 132 h 238"/>
                <a:gd name="T8" fmla="*/ 218 w 237"/>
                <a:gd name="T9" fmla="*/ 212 h 238"/>
                <a:gd name="T10" fmla="*/ 137 w 237"/>
                <a:gd name="T11" fmla="*/ 186 h 238"/>
                <a:gd name="T12" fmla="*/ 71 w 237"/>
                <a:gd name="T13" fmla="*/ 238 h 238"/>
                <a:gd name="T14" fmla="*/ 69 w 237"/>
                <a:gd name="T15" fmla="*/ 156 h 238"/>
                <a:gd name="T16" fmla="*/ 0 w 237"/>
                <a:gd name="T17" fmla="*/ 108 h 238"/>
                <a:gd name="T18" fmla="*/ 78 w 237"/>
                <a:gd name="T19" fmla="*/ 80 h 238"/>
                <a:gd name="T20" fmla="*/ 102 w 237"/>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38">
                  <a:moveTo>
                    <a:pt x="102" y="0"/>
                  </a:moveTo>
                  <a:lnTo>
                    <a:pt x="152" y="68"/>
                  </a:lnTo>
                  <a:lnTo>
                    <a:pt x="237" y="63"/>
                  </a:lnTo>
                  <a:lnTo>
                    <a:pt x="189" y="132"/>
                  </a:lnTo>
                  <a:lnTo>
                    <a:pt x="218" y="212"/>
                  </a:lnTo>
                  <a:lnTo>
                    <a:pt x="137" y="186"/>
                  </a:lnTo>
                  <a:lnTo>
                    <a:pt x="71" y="238"/>
                  </a:lnTo>
                  <a:lnTo>
                    <a:pt x="69" y="156"/>
                  </a:lnTo>
                  <a:lnTo>
                    <a:pt x="0" y="108"/>
                  </a:lnTo>
                  <a:lnTo>
                    <a:pt x="78" y="80"/>
                  </a:lnTo>
                  <a:lnTo>
                    <a:pt x="102" y="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7" name="Freeform 108"/>
            <p:cNvSpPr>
              <a:spLocks/>
            </p:cNvSpPr>
            <p:nvPr/>
          </p:nvSpPr>
          <p:spPr bwMode="auto">
            <a:xfrm>
              <a:off x="8508214" y="2880287"/>
              <a:ext cx="145055" cy="146280"/>
            </a:xfrm>
            <a:custGeom>
              <a:avLst/>
              <a:gdLst>
                <a:gd name="T0" fmla="*/ 102 w 237"/>
                <a:gd name="T1" fmla="*/ 0 h 239"/>
                <a:gd name="T2" fmla="*/ 152 w 237"/>
                <a:gd name="T3" fmla="*/ 68 h 239"/>
                <a:gd name="T4" fmla="*/ 237 w 237"/>
                <a:gd name="T5" fmla="*/ 64 h 239"/>
                <a:gd name="T6" fmla="*/ 190 w 237"/>
                <a:gd name="T7" fmla="*/ 132 h 239"/>
                <a:gd name="T8" fmla="*/ 218 w 237"/>
                <a:gd name="T9" fmla="*/ 213 h 239"/>
                <a:gd name="T10" fmla="*/ 138 w 237"/>
                <a:gd name="T11" fmla="*/ 187 h 239"/>
                <a:gd name="T12" fmla="*/ 71 w 237"/>
                <a:gd name="T13" fmla="*/ 239 h 239"/>
                <a:gd name="T14" fmla="*/ 69 w 237"/>
                <a:gd name="T15" fmla="*/ 156 h 239"/>
                <a:gd name="T16" fmla="*/ 0 w 237"/>
                <a:gd name="T17" fmla="*/ 109 h 239"/>
                <a:gd name="T18" fmla="*/ 78 w 237"/>
                <a:gd name="T19" fmla="*/ 80 h 239"/>
                <a:gd name="T20" fmla="*/ 102 w 237"/>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39">
                  <a:moveTo>
                    <a:pt x="102" y="0"/>
                  </a:moveTo>
                  <a:lnTo>
                    <a:pt x="152" y="68"/>
                  </a:lnTo>
                  <a:lnTo>
                    <a:pt x="237" y="64"/>
                  </a:lnTo>
                  <a:lnTo>
                    <a:pt x="190" y="132"/>
                  </a:lnTo>
                  <a:lnTo>
                    <a:pt x="218" y="213"/>
                  </a:lnTo>
                  <a:lnTo>
                    <a:pt x="138" y="187"/>
                  </a:lnTo>
                  <a:lnTo>
                    <a:pt x="71" y="239"/>
                  </a:lnTo>
                  <a:lnTo>
                    <a:pt x="69" y="156"/>
                  </a:lnTo>
                  <a:lnTo>
                    <a:pt x="0" y="109"/>
                  </a:lnTo>
                  <a:lnTo>
                    <a:pt x="78" y="80"/>
                  </a:lnTo>
                  <a:lnTo>
                    <a:pt x="102" y="0"/>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8" name="Freeform 109"/>
            <p:cNvSpPr>
              <a:spLocks/>
            </p:cNvSpPr>
            <p:nvPr/>
          </p:nvSpPr>
          <p:spPr bwMode="auto">
            <a:xfrm>
              <a:off x="10130760" y="2702181"/>
              <a:ext cx="98540" cy="99765"/>
            </a:xfrm>
            <a:custGeom>
              <a:avLst/>
              <a:gdLst>
                <a:gd name="T0" fmla="*/ 113 w 161"/>
                <a:gd name="T1" fmla="*/ 0 h 163"/>
                <a:gd name="T2" fmla="*/ 113 w 161"/>
                <a:gd name="T3" fmla="*/ 57 h 163"/>
                <a:gd name="T4" fmla="*/ 161 w 161"/>
                <a:gd name="T5" fmla="*/ 90 h 163"/>
                <a:gd name="T6" fmla="*/ 106 w 161"/>
                <a:gd name="T7" fmla="*/ 107 h 163"/>
                <a:gd name="T8" fmla="*/ 90 w 161"/>
                <a:gd name="T9" fmla="*/ 163 h 163"/>
                <a:gd name="T10" fmla="*/ 57 w 161"/>
                <a:gd name="T11" fmla="*/ 116 h 163"/>
                <a:gd name="T12" fmla="*/ 0 w 161"/>
                <a:gd name="T13" fmla="*/ 118 h 163"/>
                <a:gd name="T14" fmla="*/ 33 w 161"/>
                <a:gd name="T15" fmla="*/ 71 h 163"/>
                <a:gd name="T16" fmla="*/ 14 w 161"/>
                <a:gd name="T17" fmla="*/ 19 h 163"/>
                <a:gd name="T18" fmla="*/ 68 w 161"/>
                <a:gd name="T19" fmla="*/ 36 h 163"/>
                <a:gd name="T20" fmla="*/ 113 w 161"/>
                <a:gd name="T2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3">
                  <a:moveTo>
                    <a:pt x="113" y="0"/>
                  </a:moveTo>
                  <a:lnTo>
                    <a:pt x="113" y="57"/>
                  </a:lnTo>
                  <a:lnTo>
                    <a:pt x="161" y="90"/>
                  </a:lnTo>
                  <a:lnTo>
                    <a:pt x="106" y="107"/>
                  </a:lnTo>
                  <a:lnTo>
                    <a:pt x="90" y="163"/>
                  </a:lnTo>
                  <a:lnTo>
                    <a:pt x="57" y="116"/>
                  </a:lnTo>
                  <a:lnTo>
                    <a:pt x="0" y="118"/>
                  </a:lnTo>
                  <a:lnTo>
                    <a:pt x="33" y="71"/>
                  </a:lnTo>
                  <a:lnTo>
                    <a:pt x="14" y="19"/>
                  </a:lnTo>
                  <a:lnTo>
                    <a:pt x="68" y="36"/>
                  </a:lnTo>
                  <a:lnTo>
                    <a:pt x="113" y="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39" name="Freeform 110"/>
            <p:cNvSpPr>
              <a:spLocks/>
            </p:cNvSpPr>
            <p:nvPr/>
          </p:nvSpPr>
          <p:spPr bwMode="auto">
            <a:xfrm>
              <a:off x="10454535" y="2158068"/>
              <a:ext cx="98540" cy="99765"/>
            </a:xfrm>
            <a:custGeom>
              <a:avLst/>
              <a:gdLst>
                <a:gd name="T0" fmla="*/ 114 w 161"/>
                <a:gd name="T1" fmla="*/ 0 h 163"/>
                <a:gd name="T2" fmla="*/ 114 w 161"/>
                <a:gd name="T3" fmla="*/ 57 h 163"/>
                <a:gd name="T4" fmla="*/ 161 w 161"/>
                <a:gd name="T5" fmla="*/ 90 h 163"/>
                <a:gd name="T6" fmla="*/ 107 w 161"/>
                <a:gd name="T7" fmla="*/ 107 h 163"/>
                <a:gd name="T8" fmla="*/ 90 w 161"/>
                <a:gd name="T9" fmla="*/ 163 h 163"/>
                <a:gd name="T10" fmla="*/ 57 w 161"/>
                <a:gd name="T11" fmla="*/ 116 h 163"/>
                <a:gd name="T12" fmla="*/ 0 w 161"/>
                <a:gd name="T13" fmla="*/ 118 h 163"/>
                <a:gd name="T14" fmla="*/ 33 w 161"/>
                <a:gd name="T15" fmla="*/ 71 h 163"/>
                <a:gd name="T16" fmla="*/ 15 w 161"/>
                <a:gd name="T17" fmla="*/ 19 h 163"/>
                <a:gd name="T18" fmla="*/ 69 w 161"/>
                <a:gd name="T19" fmla="*/ 36 h 163"/>
                <a:gd name="T20" fmla="*/ 114 w 161"/>
                <a:gd name="T2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3">
                  <a:moveTo>
                    <a:pt x="114" y="0"/>
                  </a:moveTo>
                  <a:lnTo>
                    <a:pt x="114" y="57"/>
                  </a:lnTo>
                  <a:lnTo>
                    <a:pt x="161" y="90"/>
                  </a:lnTo>
                  <a:lnTo>
                    <a:pt x="107" y="107"/>
                  </a:lnTo>
                  <a:lnTo>
                    <a:pt x="90" y="163"/>
                  </a:lnTo>
                  <a:lnTo>
                    <a:pt x="57" y="116"/>
                  </a:lnTo>
                  <a:lnTo>
                    <a:pt x="0" y="118"/>
                  </a:lnTo>
                  <a:lnTo>
                    <a:pt x="33" y="71"/>
                  </a:lnTo>
                  <a:lnTo>
                    <a:pt x="15" y="19"/>
                  </a:lnTo>
                  <a:lnTo>
                    <a:pt x="69" y="36"/>
                  </a:lnTo>
                  <a:lnTo>
                    <a:pt x="114" y="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0" name="Freeform 111"/>
            <p:cNvSpPr>
              <a:spLocks/>
            </p:cNvSpPr>
            <p:nvPr/>
          </p:nvSpPr>
          <p:spPr bwMode="auto">
            <a:xfrm>
              <a:off x="8654494" y="2401053"/>
              <a:ext cx="98540" cy="100376"/>
            </a:xfrm>
            <a:custGeom>
              <a:avLst/>
              <a:gdLst>
                <a:gd name="T0" fmla="*/ 114 w 161"/>
                <a:gd name="T1" fmla="*/ 0 h 164"/>
                <a:gd name="T2" fmla="*/ 114 w 161"/>
                <a:gd name="T3" fmla="*/ 57 h 164"/>
                <a:gd name="T4" fmla="*/ 161 w 161"/>
                <a:gd name="T5" fmla="*/ 90 h 164"/>
                <a:gd name="T6" fmla="*/ 107 w 161"/>
                <a:gd name="T7" fmla="*/ 107 h 164"/>
                <a:gd name="T8" fmla="*/ 90 w 161"/>
                <a:gd name="T9" fmla="*/ 164 h 164"/>
                <a:gd name="T10" fmla="*/ 57 w 161"/>
                <a:gd name="T11" fmla="*/ 116 h 164"/>
                <a:gd name="T12" fmla="*/ 0 w 161"/>
                <a:gd name="T13" fmla="*/ 119 h 164"/>
                <a:gd name="T14" fmla="*/ 33 w 161"/>
                <a:gd name="T15" fmla="*/ 71 h 164"/>
                <a:gd name="T16" fmla="*/ 14 w 161"/>
                <a:gd name="T17" fmla="*/ 19 h 164"/>
                <a:gd name="T18" fmla="*/ 69 w 161"/>
                <a:gd name="T19" fmla="*/ 36 h 164"/>
                <a:gd name="T20" fmla="*/ 114 w 161"/>
                <a:gd name="T2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4">
                  <a:moveTo>
                    <a:pt x="114" y="0"/>
                  </a:moveTo>
                  <a:lnTo>
                    <a:pt x="114" y="57"/>
                  </a:lnTo>
                  <a:lnTo>
                    <a:pt x="161" y="90"/>
                  </a:lnTo>
                  <a:lnTo>
                    <a:pt x="107" y="107"/>
                  </a:lnTo>
                  <a:lnTo>
                    <a:pt x="90" y="164"/>
                  </a:lnTo>
                  <a:lnTo>
                    <a:pt x="57" y="116"/>
                  </a:lnTo>
                  <a:lnTo>
                    <a:pt x="0" y="119"/>
                  </a:lnTo>
                  <a:lnTo>
                    <a:pt x="33" y="71"/>
                  </a:lnTo>
                  <a:lnTo>
                    <a:pt x="14" y="19"/>
                  </a:lnTo>
                  <a:lnTo>
                    <a:pt x="69" y="36"/>
                  </a:lnTo>
                  <a:lnTo>
                    <a:pt x="114" y="0"/>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1" name="Freeform 112"/>
            <p:cNvSpPr>
              <a:spLocks/>
            </p:cNvSpPr>
            <p:nvPr/>
          </p:nvSpPr>
          <p:spPr bwMode="auto">
            <a:xfrm>
              <a:off x="9494228" y="2752981"/>
              <a:ext cx="122410" cy="118737"/>
            </a:xfrm>
            <a:custGeom>
              <a:avLst/>
              <a:gdLst>
                <a:gd name="T0" fmla="*/ 96 w 200"/>
                <a:gd name="T1" fmla="*/ 0 h 194"/>
                <a:gd name="T2" fmla="*/ 132 w 200"/>
                <a:gd name="T3" fmla="*/ 61 h 194"/>
                <a:gd name="T4" fmla="*/ 200 w 200"/>
                <a:gd name="T5" fmla="*/ 66 h 194"/>
                <a:gd name="T6" fmla="*/ 153 w 200"/>
                <a:gd name="T7" fmla="*/ 118 h 194"/>
                <a:gd name="T8" fmla="*/ 170 w 200"/>
                <a:gd name="T9" fmla="*/ 187 h 194"/>
                <a:gd name="T10" fmla="*/ 106 w 200"/>
                <a:gd name="T11" fmla="*/ 158 h 194"/>
                <a:gd name="T12" fmla="*/ 44 w 200"/>
                <a:gd name="T13" fmla="*/ 194 h 194"/>
                <a:gd name="T14" fmla="*/ 54 w 200"/>
                <a:gd name="T15" fmla="*/ 125 h 194"/>
                <a:gd name="T16" fmla="*/ 0 w 200"/>
                <a:gd name="T17" fmla="*/ 78 h 194"/>
                <a:gd name="T18" fmla="*/ 68 w 200"/>
                <a:gd name="T19" fmla="*/ 64 h 194"/>
                <a:gd name="T20" fmla="*/ 96 w 200"/>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194">
                  <a:moveTo>
                    <a:pt x="96" y="0"/>
                  </a:moveTo>
                  <a:lnTo>
                    <a:pt x="132" y="61"/>
                  </a:lnTo>
                  <a:lnTo>
                    <a:pt x="200" y="66"/>
                  </a:lnTo>
                  <a:lnTo>
                    <a:pt x="153" y="118"/>
                  </a:lnTo>
                  <a:lnTo>
                    <a:pt x="170" y="187"/>
                  </a:lnTo>
                  <a:lnTo>
                    <a:pt x="106" y="158"/>
                  </a:lnTo>
                  <a:lnTo>
                    <a:pt x="44" y="194"/>
                  </a:lnTo>
                  <a:lnTo>
                    <a:pt x="54" y="125"/>
                  </a:lnTo>
                  <a:lnTo>
                    <a:pt x="0" y="78"/>
                  </a:lnTo>
                  <a:lnTo>
                    <a:pt x="68" y="64"/>
                  </a:lnTo>
                  <a:lnTo>
                    <a:pt x="96"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2" name="Freeform 113"/>
            <p:cNvSpPr>
              <a:spLocks/>
            </p:cNvSpPr>
            <p:nvPr/>
          </p:nvSpPr>
          <p:spPr bwMode="auto">
            <a:xfrm>
              <a:off x="7623191" y="2756041"/>
              <a:ext cx="129755" cy="134039"/>
            </a:xfrm>
            <a:custGeom>
              <a:avLst/>
              <a:gdLst>
                <a:gd name="T0" fmla="*/ 9 w 212"/>
                <a:gd name="T1" fmla="*/ 33 h 219"/>
                <a:gd name="T2" fmla="*/ 82 w 212"/>
                <a:gd name="T3" fmla="*/ 52 h 219"/>
                <a:gd name="T4" fmla="*/ 141 w 212"/>
                <a:gd name="T5" fmla="*/ 0 h 219"/>
                <a:gd name="T6" fmla="*/ 146 w 212"/>
                <a:gd name="T7" fmla="*/ 78 h 219"/>
                <a:gd name="T8" fmla="*/ 212 w 212"/>
                <a:gd name="T9" fmla="*/ 115 h 219"/>
                <a:gd name="T10" fmla="*/ 141 w 212"/>
                <a:gd name="T11" fmla="*/ 144 h 219"/>
                <a:gd name="T12" fmla="*/ 125 w 212"/>
                <a:gd name="T13" fmla="*/ 219 h 219"/>
                <a:gd name="T14" fmla="*/ 75 w 212"/>
                <a:gd name="T15" fmla="*/ 160 h 219"/>
                <a:gd name="T16" fmla="*/ 0 w 212"/>
                <a:gd name="T17" fmla="*/ 170 h 219"/>
                <a:gd name="T18" fmla="*/ 40 w 212"/>
                <a:gd name="T19" fmla="*/ 104 h 219"/>
                <a:gd name="T20" fmla="*/ 9 w 212"/>
                <a:gd name="T21" fmla="*/ 3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219">
                  <a:moveTo>
                    <a:pt x="9" y="33"/>
                  </a:moveTo>
                  <a:lnTo>
                    <a:pt x="82" y="52"/>
                  </a:lnTo>
                  <a:lnTo>
                    <a:pt x="141" y="0"/>
                  </a:lnTo>
                  <a:lnTo>
                    <a:pt x="146" y="78"/>
                  </a:lnTo>
                  <a:lnTo>
                    <a:pt x="212" y="115"/>
                  </a:lnTo>
                  <a:lnTo>
                    <a:pt x="141" y="144"/>
                  </a:lnTo>
                  <a:lnTo>
                    <a:pt x="125" y="219"/>
                  </a:lnTo>
                  <a:lnTo>
                    <a:pt x="75" y="160"/>
                  </a:lnTo>
                  <a:lnTo>
                    <a:pt x="0" y="170"/>
                  </a:lnTo>
                  <a:lnTo>
                    <a:pt x="40" y="104"/>
                  </a:lnTo>
                  <a:lnTo>
                    <a:pt x="9" y="33"/>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3" name="Freeform 114"/>
            <p:cNvSpPr>
              <a:spLocks/>
            </p:cNvSpPr>
            <p:nvPr/>
          </p:nvSpPr>
          <p:spPr bwMode="auto">
            <a:xfrm>
              <a:off x="8829541" y="2555901"/>
              <a:ext cx="291335" cy="221562"/>
            </a:xfrm>
            <a:custGeom>
              <a:avLst/>
              <a:gdLst>
                <a:gd name="T0" fmla="*/ 157 w 201"/>
                <a:gd name="T1" fmla="*/ 104 h 153"/>
                <a:gd name="T2" fmla="*/ 201 w 201"/>
                <a:gd name="T3" fmla="*/ 69 h 153"/>
                <a:gd name="T4" fmla="*/ 140 w 201"/>
                <a:gd name="T5" fmla="*/ 58 h 153"/>
                <a:gd name="T6" fmla="*/ 134 w 201"/>
                <a:gd name="T7" fmla="*/ 40 h 153"/>
                <a:gd name="T8" fmla="*/ 145 w 201"/>
                <a:gd name="T9" fmla="*/ 29 h 153"/>
                <a:gd name="T10" fmla="*/ 101 w 201"/>
                <a:gd name="T11" fmla="*/ 10 h 153"/>
                <a:gd name="T12" fmla="*/ 34 w 201"/>
                <a:gd name="T13" fmla="*/ 24 h 153"/>
                <a:gd name="T14" fmla="*/ 29 w 201"/>
                <a:gd name="T15" fmla="*/ 19 h 153"/>
                <a:gd name="T16" fmla="*/ 13 w 201"/>
                <a:gd name="T17" fmla="*/ 25 h 153"/>
                <a:gd name="T18" fmla="*/ 19 w 201"/>
                <a:gd name="T19" fmla="*/ 41 h 153"/>
                <a:gd name="T20" fmla="*/ 23 w 201"/>
                <a:gd name="T21" fmla="*/ 42 h 153"/>
                <a:gd name="T22" fmla="*/ 23 w 201"/>
                <a:gd name="T23" fmla="*/ 44 h 153"/>
                <a:gd name="T24" fmla="*/ 19 w 201"/>
                <a:gd name="T25" fmla="*/ 41 h 153"/>
                <a:gd name="T26" fmla="*/ 3 w 201"/>
                <a:gd name="T27" fmla="*/ 47 h 153"/>
                <a:gd name="T28" fmla="*/ 9 w 201"/>
                <a:gd name="T29" fmla="*/ 62 h 153"/>
                <a:gd name="T30" fmla="*/ 20 w 201"/>
                <a:gd name="T31" fmla="*/ 62 h 153"/>
                <a:gd name="T32" fmla="*/ 38 w 201"/>
                <a:gd name="T33" fmla="*/ 104 h 153"/>
                <a:gd name="T34" fmla="*/ 49 w 201"/>
                <a:gd name="T35" fmla="*/ 113 h 153"/>
                <a:gd name="T36" fmla="*/ 84 w 201"/>
                <a:gd name="T37" fmla="*/ 148 h 153"/>
                <a:gd name="T38" fmla="*/ 90 w 201"/>
                <a:gd name="T39" fmla="*/ 122 h 153"/>
                <a:gd name="T40" fmla="*/ 117 w 201"/>
                <a:gd name="T41" fmla="*/ 111 h 153"/>
                <a:gd name="T42" fmla="*/ 163 w 201"/>
                <a:gd name="T43" fmla="*/ 153 h 153"/>
                <a:gd name="T44" fmla="*/ 157 w 201"/>
                <a:gd name="T45" fmla="*/ 10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153">
                  <a:moveTo>
                    <a:pt x="157" y="104"/>
                  </a:moveTo>
                  <a:cubicBezTo>
                    <a:pt x="181" y="107"/>
                    <a:pt x="201" y="69"/>
                    <a:pt x="201" y="69"/>
                  </a:cubicBezTo>
                  <a:cubicBezTo>
                    <a:pt x="173" y="50"/>
                    <a:pt x="152" y="53"/>
                    <a:pt x="140" y="58"/>
                  </a:cubicBezTo>
                  <a:cubicBezTo>
                    <a:pt x="139" y="52"/>
                    <a:pt x="137" y="46"/>
                    <a:pt x="134" y="40"/>
                  </a:cubicBezTo>
                  <a:cubicBezTo>
                    <a:pt x="141" y="34"/>
                    <a:pt x="145" y="29"/>
                    <a:pt x="145" y="29"/>
                  </a:cubicBezTo>
                  <a:cubicBezTo>
                    <a:pt x="134" y="13"/>
                    <a:pt x="116" y="10"/>
                    <a:pt x="101" y="10"/>
                  </a:cubicBezTo>
                  <a:cubicBezTo>
                    <a:pt x="77" y="0"/>
                    <a:pt x="50" y="6"/>
                    <a:pt x="34" y="24"/>
                  </a:cubicBezTo>
                  <a:cubicBezTo>
                    <a:pt x="33" y="22"/>
                    <a:pt x="31" y="20"/>
                    <a:pt x="29" y="19"/>
                  </a:cubicBezTo>
                  <a:cubicBezTo>
                    <a:pt x="23" y="16"/>
                    <a:pt x="16" y="19"/>
                    <a:pt x="13" y="25"/>
                  </a:cubicBezTo>
                  <a:cubicBezTo>
                    <a:pt x="10" y="31"/>
                    <a:pt x="13" y="38"/>
                    <a:pt x="19" y="41"/>
                  </a:cubicBezTo>
                  <a:cubicBezTo>
                    <a:pt x="20" y="41"/>
                    <a:pt x="22" y="42"/>
                    <a:pt x="23" y="42"/>
                  </a:cubicBezTo>
                  <a:cubicBezTo>
                    <a:pt x="23" y="42"/>
                    <a:pt x="23" y="43"/>
                    <a:pt x="23" y="44"/>
                  </a:cubicBezTo>
                  <a:cubicBezTo>
                    <a:pt x="22" y="42"/>
                    <a:pt x="20" y="41"/>
                    <a:pt x="19" y="41"/>
                  </a:cubicBezTo>
                  <a:cubicBezTo>
                    <a:pt x="13" y="38"/>
                    <a:pt x="6" y="41"/>
                    <a:pt x="3" y="47"/>
                  </a:cubicBezTo>
                  <a:cubicBezTo>
                    <a:pt x="0" y="53"/>
                    <a:pt x="3" y="60"/>
                    <a:pt x="9" y="62"/>
                  </a:cubicBezTo>
                  <a:cubicBezTo>
                    <a:pt x="12" y="64"/>
                    <a:pt x="16" y="64"/>
                    <a:pt x="20" y="62"/>
                  </a:cubicBezTo>
                  <a:cubicBezTo>
                    <a:pt x="20" y="77"/>
                    <a:pt x="26" y="93"/>
                    <a:pt x="38" y="104"/>
                  </a:cubicBezTo>
                  <a:cubicBezTo>
                    <a:pt x="41" y="107"/>
                    <a:pt x="45" y="110"/>
                    <a:pt x="49" y="113"/>
                  </a:cubicBezTo>
                  <a:cubicBezTo>
                    <a:pt x="56" y="125"/>
                    <a:pt x="67" y="140"/>
                    <a:pt x="84" y="148"/>
                  </a:cubicBezTo>
                  <a:cubicBezTo>
                    <a:pt x="90" y="122"/>
                    <a:pt x="90" y="122"/>
                    <a:pt x="90" y="122"/>
                  </a:cubicBezTo>
                  <a:cubicBezTo>
                    <a:pt x="100" y="120"/>
                    <a:pt x="109" y="117"/>
                    <a:pt x="117" y="111"/>
                  </a:cubicBezTo>
                  <a:cubicBezTo>
                    <a:pt x="129" y="138"/>
                    <a:pt x="163" y="153"/>
                    <a:pt x="163" y="153"/>
                  </a:cubicBezTo>
                  <a:cubicBezTo>
                    <a:pt x="171" y="125"/>
                    <a:pt x="157" y="104"/>
                    <a:pt x="157" y="104"/>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4" name="Freeform 115"/>
            <p:cNvSpPr>
              <a:spLocks/>
            </p:cNvSpPr>
            <p:nvPr/>
          </p:nvSpPr>
          <p:spPr bwMode="auto">
            <a:xfrm>
              <a:off x="8776293" y="2505713"/>
              <a:ext cx="285215" cy="298068"/>
            </a:xfrm>
            <a:custGeom>
              <a:avLst/>
              <a:gdLst>
                <a:gd name="T0" fmla="*/ 196 w 197"/>
                <a:gd name="T1" fmla="*/ 97 h 206"/>
                <a:gd name="T2" fmla="*/ 197 w 197"/>
                <a:gd name="T3" fmla="*/ 73 h 206"/>
                <a:gd name="T4" fmla="*/ 196 w 197"/>
                <a:gd name="T5" fmla="*/ 71 h 206"/>
                <a:gd name="T6" fmla="*/ 196 w 197"/>
                <a:gd name="T7" fmla="*/ 68 h 206"/>
                <a:gd name="T8" fmla="*/ 188 w 197"/>
                <a:gd name="T9" fmla="*/ 57 h 206"/>
                <a:gd name="T10" fmla="*/ 174 w 197"/>
                <a:gd name="T11" fmla="*/ 43 h 206"/>
                <a:gd name="T12" fmla="*/ 159 w 197"/>
                <a:gd name="T13" fmla="*/ 30 h 206"/>
                <a:gd name="T14" fmla="*/ 103 w 197"/>
                <a:gd name="T15" fmla="*/ 2 h 206"/>
                <a:gd name="T16" fmla="*/ 95 w 197"/>
                <a:gd name="T17" fmla="*/ 23 h 206"/>
                <a:gd name="T18" fmla="*/ 142 w 197"/>
                <a:gd name="T19" fmla="*/ 49 h 206"/>
                <a:gd name="T20" fmla="*/ 160 w 197"/>
                <a:gd name="T21" fmla="*/ 65 h 206"/>
                <a:gd name="T22" fmla="*/ 176 w 197"/>
                <a:gd name="T23" fmla="*/ 80 h 206"/>
                <a:gd name="T24" fmla="*/ 185 w 197"/>
                <a:gd name="T25" fmla="*/ 85 h 206"/>
                <a:gd name="T26" fmla="*/ 163 w 197"/>
                <a:gd name="T27" fmla="*/ 137 h 206"/>
                <a:gd name="T28" fmla="*/ 153 w 197"/>
                <a:gd name="T29" fmla="*/ 155 h 206"/>
                <a:gd name="T30" fmla="*/ 150 w 197"/>
                <a:gd name="T31" fmla="*/ 154 h 206"/>
                <a:gd name="T32" fmla="*/ 144 w 197"/>
                <a:gd name="T33" fmla="*/ 155 h 206"/>
                <a:gd name="T34" fmla="*/ 138 w 197"/>
                <a:gd name="T35" fmla="*/ 154 h 206"/>
                <a:gd name="T36" fmla="*/ 120 w 197"/>
                <a:gd name="T37" fmla="*/ 157 h 206"/>
                <a:gd name="T38" fmla="*/ 78 w 197"/>
                <a:gd name="T39" fmla="*/ 149 h 206"/>
                <a:gd name="T40" fmla="*/ 35 w 197"/>
                <a:gd name="T41" fmla="*/ 137 h 206"/>
                <a:gd name="T42" fmla="*/ 36 w 197"/>
                <a:gd name="T43" fmla="*/ 135 h 206"/>
                <a:gd name="T44" fmla="*/ 42 w 197"/>
                <a:gd name="T45" fmla="*/ 131 h 206"/>
                <a:gd name="T46" fmla="*/ 47 w 197"/>
                <a:gd name="T47" fmla="*/ 109 h 206"/>
                <a:gd name="T48" fmla="*/ 74 w 197"/>
                <a:gd name="T49" fmla="*/ 35 h 206"/>
                <a:gd name="T50" fmla="*/ 65 w 197"/>
                <a:gd name="T51" fmla="*/ 31 h 206"/>
                <a:gd name="T52" fmla="*/ 60 w 197"/>
                <a:gd name="T53" fmla="*/ 42 h 206"/>
                <a:gd name="T54" fmla="*/ 60 w 197"/>
                <a:gd name="T55" fmla="*/ 42 h 206"/>
                <a:gd name="T56" fmla="*/ 42 w 197"/>
                <a:gd name="T57" fmla="*/ 78 h 206"/>
                <a:gd name="T58" fmla="*/ 22 w 197"/>
                <a:gd name="T59" fmla="*/ 133 h 206"/>
                <a:gd name="T60" fmla="*/ 11 w 197"/>
                <a:gd name="T61" fmla="*/ 130 h 206"/>
                <a:gd name="T62" fmla="*/ 5 w 197"/>
                <a:gd name="T63" fmla="*/ 142 h 206"/>
                <a:gd name="T64" fmla="*/ 68 w 197"/>
                <a:gd name="T65" fmla="*/ 169 h 206"/>
                <a:gd name="T66" fmla="*/ 90 w 197"/>
                <a:gd name="T67" fmla="*/ 173 h 206"/>
                <a:gd name="T68" fmla="*/ 97 w 197"/>
                <a:gd name="T69" fmla="*/ 176 h 206"/>
                <a:gd name="T70" fmla="*/ 110 w 197"/>
                <a:gd name="T71" fmla="*/ 177 h 206"/>
                <a:gd name="T72" fmla="*/ 116 w 197"/>
                <a:gd name="T73" fmla="*/ 192 h 206"/>
                <a:gd name="T74" fmla="*/ 127 w 197"/>
                <a:gd name="T75" fmla="*/ 192 h 206"/>
                <a:gd name="T76" fmla="*/ 126 w 197"/>
                <a:gd name="T77" fmla="*/ 196 h 206"/>
                <a:gd name="T78" fmla="*/ 135 w 197"/>
                <a:gd name="T79" fmla="*/ 205 h 206"/>
                <a:gd name="T80" fmla="*/ 160 w 197"/>
                <a:gd name="T81" fmla="*/ 182 h 206"/>
                <a:gd name="T82" fmla="*/ 162 w 197"/>
                <a:gd name="T83" fmla="*/ 179 h 206"/>
                <a:gd name="T84" fmla="*/ 185 w 197"/>
                <a:gd name="T85" fmla="*/ 145 h 206"/>
                <a:gd name="T86" fmla="*/ 196 w 197"/>
                <a:gd name="T87" fmla="*/ 9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 h="206">
                  <a:moveTo>
                    <a:pt x="196" y="97"/>
                  </a:moveTo>
                  <a:cubicBezTo>
                    <a:pt x="197" y="89"/>
                    <a:pt x="197" y="81"/>
                    <a:pt x="197" y="73"/>
                  </a:cubicBezTo>
                  <a:cubicBezTo>
                    <a:pt x="197" y="72"/>
                    <a:pt x="197" y="71"/>
                    <a:pt x="196" y="71"/>
                  </a:cubicBezTo>
                  <a:cubicBezTo>
                    <a:pt x="196" y="69"/>
                    <a:pt x="196" y="68"/>
                    <a:pt x="196" y="68"/>
                  </a:cubicBezTo>
                  <a:cubicBezTo>
                    <a:pt x="195" y="63"/>
                    <a:pt x="191" y="60"/>
                    <a:pt x="188" y="57"/>
                  </a:cubicBezTo>
                  <a:cubicBezTo>
                    <a:pt x="183" y="52"/>
                    <a:pt x="179" y="48"/>
                    <a:pt x="174" y="43"/>
                  </a:cubicBezTo>
                  <a:cubicBezTo>
                    <a:pt x="170" y="39"/>
                    <a:pt x="165" y="34"/>
                    <a:pt x="159" y="30"/>
                  </a:cubicBezTo>
                  <a:cubicBezTo>
                    <a:pt x="143" y="17"/>
                    <a:pt x="124" y="6"/>
                    <a:pt x="103" y="2"/>
                  </a:cubicBezTo>
                  <a:cubicBezTo>
                    <a:pt x="91" y="0"/>
                    <a:pt x="83" y="17"/>
                    <a:pt x="95" y="23"/>
                  </a:cubicBezTo>
                  <a:cubicBezTo>
                    <a:pt x="111" y="32"/>
                    <a:pt x="127" y="38"/>
                    <a:pt x="142" y="49"/>
                  </a:cubicBezTo>
                  <a:cubicBezTo>
                    <a:pt x="148" y="54"/>
                    <a:pt x="154" y="60"/>
                    <a:pt x="160" y="65"/>
                  </a:cubicBezTo>
                  <a:cubicBezTo>
                    <a:pt x="165" y="70"/>
                    <a:pt x="173" y="74"/>
                    <a:pt x="176" y="80"/>
                  </a:cubicBezTo>
                  <a:cubicBezTo>
                    <a:pt x="178" y="83"/>
                    <a:pt x="181" y="85"/>
                    <a:pt x="185" y="85"/>
                  </a:cubicBezTo>
                  <a:cubicBezTo>
                    <a:pt x="179" y="103"/>
                    <a:pt x="173" y="120"/>
                    <a:pt x="163" y="137"/>
                  </a:cubicBezTo>
                  <a:cubicBezTo>
                    <a:pt x="160" y="144"/>
                    <a:pt x="156" y="149"/>
                    <a:pt x="153" y="155"/>
                  </a:cubicBezTo>
                  <a:cubicBezTo>
                    <a:pt x="152" y="155"/>
                    <a:pt x="151" y="155"/>
                    <a:pt x="150" y="154"/>
                  </a:cubicBezTo>
                  <a:cubicBezTo>
                    <a:pt x="148" y="154"/>
                    <a:pt x="146" y="154"/>
                    <a:pt x="144" y="155"/>
                  </a:cubicBezTo>
                  <a:cubicBezTo>
                    <a:pt x="142" y="154"/>
                    <a:pt x="140" y="153"/>
                    <a:pt x="138" y="154"/>
                  </a:cubicBezTo>
                  <a:cubicBezTo>
                    <a:pt x="132" y="155"/>
                    <a:pt x="126" y="156"/>
                    <a:pt x="120" y="157"/>
                  </a:cubicBezTo>
                  <a:cubicBezTo>
                    <a:pt x="107" y="153"/>
                    <a:pt x="92" y="152"/>
                    <a:pt x="78" y="149"/>
                  </a:cubicBezTo>
                  <a:cubicBezTo>
                    <a:pt x="63" y="147"/>
                    <a:pt x="49" y="142"/>
                    <a:pt x="35" y="137"/>
                  </a:cubicBezTo>
                  <a:cubicBezTo>
                    <a:pt x="35" y="136"/>
                    <a:pt x="36" y="136"/>
                    <a:pt x="36" y="135"/>
                  </a:cubicBezTo>
                  <a:cubicBezTo>
                    <a:pt x="38" y="136"/>
                    <a:pt x="41" y="135"/>
                    <a:pt x="42" y="131"/>
                  </a:cubicBezTo>
                  <a:cubicBezTo>
                    <a:pt x="44" y="124"/>
                    <a:pt x="45" y="116"/>
                    <a:pt x="47" y="109"/>
                  </a:cubicBezTo>
                  <a:cubicBezTo>
                    <a:pt x="58" y="85"/>
                    <a:pt x="69" y="61"/>
                    <a:pt x="74" y="35"/>
                  </a:cubicBezTo>
                  <a:cubicBezTo>
                    <a:pt x="75" y="30"/>
                    <a:pt x="67" y="26"/>
                    <a:pt x="65" y="31"/>
                  </a:cubicBezTo>
                  <a:cubicBezTo>
                    <a:pt x="64" y="35"/>
                    <a:pt x="62" y="38"/>
                    <a:pt x="60" y="42"/>
                  </a:cubicBezTo>
                  <a:cubicBezTo>
                    <a:pt x="60" y="42"/>
                    <a:pt x="60" y="42"/>
                    <a:pt x="60" y="42"/>
                  </a:cubicBezTo>
                  <a:cubicBezTo>
                    <a:pt x="53" y="54"/>
                    <a:pt x="47" y="66"/>
                    <a:pt x="42" y="78"/>
                  </a:cubicBezTo>
                  <a:cubicBezTo>
                    <a:pt x="33" y="96"/>
                    <a:pt x="26" y="114"/>
                    <a:pt x="22" y="133"/>
                  </a:cubicBezTo>
                  <a:cubicBezTo>
                    <a:pt x="19" y="132"/>
                    <a:pt x="15" y="131"/>
                    <a:pt x="11" y="130"/>
                  </a:cubicBezTo>
                  <a:cubicBezTo>
                    <a:pt x="4" y="128"/>
                    <a:pt x="0" y="137"/>
                    <a:pt x="5" y="142"/>
                  </a:cubicBezTo>
                  <a:cubicBezTo>
                    <a:pt x="22" y="159"/>
                    <a:pt x="45" y="165"/>
                    <a:pt x="68" y="169"/>
                  </a:cubicBezTo>
                  <a:cubicBezTo>
                    <a:pt x="75" y="170"/>
                    <a:pt x="82" y="172"/>
                    <a:pt x="90" y="173"/>
                  </a:cubicBezTo>
                  <a:cubicBezTo>
                    <a:pt x="91" y="175"/>
                    <a:pt x="93" y="176"/>
                    <a:pt x="97" y="176"/>
                  </a:cubicBezTo>
                  <a:cubicBezTo>
                    <a:pt x="101" y="176"/>
                    <a:pt x="105" y="176"/>
                    <a:pt x="110" y="177"/>
                  </a:cubicBezTo>
                  <a:cubicBezTo>
                    <a:pt x="104" y="182"/>
                    <a:pt x="107" y="192"/>
                    <a:pt x="116" y="192"/>
                  </a:cubicBezTo>
                  <a:cubicBezTo>
                    <a:pt x="120" y="192"/>
                    <a:pt x="124" y="192"/>
                    <a:pt x="127" y="192"/>
                  </a:cubicBezTo>
                  <a:cubicBezTo>
                    <a:pt x="127" y="193"/>
                    <a:pt x="127" y="195"/>
                    <a:pt x="126" y="196"/>
                  </a:cubicBezTo>
                  <a:cubicBezTo>
                    <a:pt x="126" y="202"/>
                    <a:pt x="130" y="206"/>
                    <a:pt x="135" y="205"/>
                  </a:cubicBezTo>
                  <a:cubicBezTo>
                    <a:pt x="147" y="202"/>
                    <a:pt x="153" y="191"/>
                    <a:pt x="160" y="182"/>
                  </a:cubicBezTo>
                  <a:cubicBezTo>
                    <a:pt x="161" y="181"/>
                    <a:pt x="161" y="180"/>
                    <a:pt x="162" y="179"/>
                  </a:cubicBezTo>
                  <a:cubicBezTo>
                    <a:pt x="172" y="170"/>
                    <a:pt x="180" y="156"/>
                    <a:pt x="185" y="145"/>
                  </a:cubicBezTo>
                  <a:cubicBezTo>
                    <a:pt x="192" y="130"/>
                    <a:pt x="196" y="113"/>
                    <a:pt x="196" y="97"/>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5" name="Freeform 116"/>
            <p:cNvSpPr>
              <a:spLocks/>
            </p:cNvSpPr>
            <p:nvPr/>
          </p:nvSpPr>
          <p:spPr bwMode="auto">
            <a:xfrm>
              <a:off x="8829541" y="2555901"/>
              <a:ext cx="291335" cy="221562"/>
            </a:xfrm>
            <a:custGeom>
              <a:avLst/>
              <a:gdLst>
                <a:gd name="T0" fmla="*/ 157 w 201"/>
                <a:gd name="T1" fmla="*/ 104 h 153"/>
                <a:gd name="T2" fmla="*/ 201 w 201"/>
                <a:gd name="T3" fmla="*/ 69 h 153"/>
                <a:gd name="T4" fmla="*/ 140 w 201"/>
                <a:gd name="T5" fmla="*/ 58 h 153"/>
                <a:gd name="T6" fmla="*/ 134 w 201"/>
                <a:gd name="T7" fmla="*/ 40 h 153"/>
                <a:gd name="T8" fmla="*/ 145 w 201"/>
                <a:gd name="T9" fmla="*/ 29 h 153"/>
                <a:gd name="T10" fmla="*/ 101 w 201"/>
                <a:gd name="T11" fmla="*/ 10 h 153"/>
                <a:gd name="T12" fmla="*/ 34 w 201"/>
                <a:gd name="T13" fmla="*/ 24 h 153"/>
                <a:gd name="T14" fmla="*/ 29 w 201"/>
                <a:gd name="T15" fmla="*/ 19 h 153"/>
                <a:gd name="T16" fmla="*/ 13 w 201"/>
                <a:gd name="T17" fmla="*/ 25 h 153"/>
                <a:gd name="T18" fmla="*/ 19 w 201"/>
                <a:gd name="T19" fmla="*/ 41 h 153"/>
                <a:gd name="T20" fmla="*/ 23 w 201"/>
                <a:gd name="T21" fmla="*/ 42 h 153"/>
                <a:gd name="T22" fmla="*/ 23 w 201"/>
                <a:gd name="T23" fmla="*/ 44 h 153"/>
                <a:gd name="T24" fmla="*/ 19 w 201"/>
                <a:gd name="T25" fmla="*/ 41 h 153"/>
                <a:gd name="T26" fmla="*/ 3 w 201"/>
                <a:gd name="T27" fmla="*/ 47 h 153"/>
                <a:gd name="T28" fmla="*/ 9 w 201"/>
                <a:gd name="T29" fmla="*/ 62 h 153"/>
                <a:gd name="T30" fmla="*/ 20 w 201"/>
                <a:gd name="T31" fmla="*/ 62 h 153"/>
                <a:gd name="T32" fmla="*/ 38 w 201"/>
                <a:gd name="T33" fmla="*/ 104 h 153"/>
                <a:gd name="T34" fmla="*/ 49 w 201"/>
                <a:gd name="T35" fmla="*/ 113 h 153"/>
                <a:gd name="T36" fmla="*/ 84 w 201"/>
                <a:gd name="T37" fmla="*/ 148 h 153"/>
                <a:gd name="T38" fmla="*/ 90 w 201"/>
                <a:gd name="T39" fmla="*/ 122 h 153"/>
                <a:gd name="T40" fmla="*/ 117 w 201"/>
                <a:gd name="T41" fmla="*/ 111 h 153"/>
                <a:gd name="T42" fmla="*/ 163 w 201"/>
                <a:gd name="T43" fmla="*/ 153 h 153"/>
                <a:gd name="T44" fmla="*/ 157 w 201"/>
                <a:gd name="T45" fmla="*/ 10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153">
                  <a:moveTo>
                    <a:pt x="157" y="104"/>
                  </a:moveTo>
                  <a:cubicBezTo>
                    <a:pt x="181" y="107"/>
                    <a:pt x="201" y="69"/>
                    <a:pt x="201" y="69"/>
                  </a:cubicBezTo>
                  <a:cubicBezTo>
                    <a:pt x="173" y="50"/>
                    <a:pt x="152" y="53"/>
                    <a:pt x="140" y="58"/>
                  </a:cubicBezTo>
                  <a:cubicBezTo>
                    <a:pt x="139" y="52"/>
                    <a:pt x="137" y="46"/>
                    <a:pt x="134" y="40"/>
                  </a:cubicBezTo>
                  <a:cubicBezTo>
                    <a:pt x="141" y="34"/>
                    <a:pt x="145" y="29"/>
                    <a:pt x="145" y="29"/>
                  </a:cubicBezTo>
                  <a:cubicBezTo>
                    <a:pt x="134" y="13"/>
                    <a:pt x="116" y="10"/>
                    <a:pt x="101" y="10"/>
                  </a:cubicBezTo>
                  <a:cubicBezTo>
                    <a:pt x="77" y="0"/>
                    <a:pt x="50" y="6"/>
                    <a:pt x="34" y="24"/>
                  </a:cubicBezTo>
                  <a:cubicBezTo>
                    <a:pt x="33" y="22"/>
                    <a:pt x="31" y="20"/>
                    <a:pt x="29" y="19"/>
                  </a:cubicBezTo>
                  <a:cubicBezTo>
                    <a:pt x="23" y="16"/>
                    <a:pt x="16" y="19"/>
                    <a:pt x="13" y="25"/>
                  </a:cubicBezTo>
                  <a:cubicBezTo>
                    <a:pt x="10" y="31"/>
                    <a:pt x="13" y="38"/>
                    <a:pt x="19" y="41"/>
                  </a:cubicBezTo>
                  <a:cubicBezTo>
                    <a:pt x="20" y="41"/>
                    <a:pt x="22" y="42"/>
                    <a:pt x="23" y="42"/>
                  </a:cubicBezTo>
                  <a:cubicBezTo>
                    <a:pt x="23" y="42"/>
                    <a:pt x="23" y="43"/>
                    <a:pt x="23" y="44"/>
                  </a:cubicBezTo>
                  <a:cubicBezTo>
                    <a:pt x="22" y="42"/>
                    <a:pt x="20" y="41"/>
                    <a:pt x="19" y="41"/>
                  </a:cubicBezTo>
                  <a:cubicBezTo>
                    <a:pt x="13" y="38"/>
                    <a:pt x="6" y="41"/>
                    <a:pt x="3" y="47"/>
                  </a:cubicBezTo>
                  <a:cubicBezTo>
                    <a:pt x="0" y="53"/>
                    <a:pt x="3" y="60"/>
                    <a:pt x="9" y="62"/>
                  </a:cubicBezTo>
                  <a:cubicBezTo>
                    <a:pt x="12" y="64"/>
                    <a:pt x="16" y="64"/>
                    <a:pt x="20" y="62"/>
                  </a:cubicBezTo>
                  <a:cubicBezTo>
                    <a:pt x="20" y="77"/>
                    <a:pt x="26" y="93"/>
                    <a:pt x="38" y="104"/>
                  </a:cubicBezTo>
                  <a:cubicBezTo>
                    <a:pt x="41" y="107"/>
                    <a:pt x="45" y="110"/>
                    <a:pt x="49" y="113"/>
                  </a:cubicBezTo>
                  <a:cubicBezTo>
                    <a:pt x="56" y="125"/>
                    <a:pt x="67" y="140"/>
                    <a:pt x="84" y="148"/>
                  </a:cubicBezTo>
                  <a:cubicBezTo>
                    <a:pt x="90" y="122"/>
                    <a:pt x="90" y="122"/>
                    <a:pt x="90" y="122"/>
                  </a:cubicBezTo>
                  <a:cubicBezTo>
                    <a:pt x="100" y="120"/>
                    <a:pt x="109" y="117"/>
                    <a:pt x="117" y="111"/>
                  </a:cubicBezTo>
                  <a:cubicBezTo>
                    <a:pt x="129" y="138"/>
                    <a:pt x="163" y="153"/>
                    <a:pt x="163" y="153"/>
                  </a:cubicBezTo>
                  <a:cubicBezTo>
                    <a:pt x="171" y="125"/>
                    <a:pt x="157" y="104"/>
                    <a:pt x="157" y="104"/>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6" name="Freeform 117"/>
            <p:cNvSpPr>
              <a:spLocks/>
            </p:cNvSpPr>
            <p:nvPr/>
          </p:nvSpPr>
          <p:spPr bwMode="auto">
            <a:xfrm>
              <a:off x="8893194" y="2582219"/>
              <a:ext cx="82626" cy="82626"/>
            </a:xfrm>
            <a:custGeom>
              <a:avLst/>
              <a:gdLst>
                <a:gd name="T0" fmla="*/ 51 w 57"/>
                <a:gd name="T1" fmla="*/ 39 h 57"/>
                <a:gd name="T2" fmla="*/ 18 w 57"/>
                <a:gd name="T3" fmla="*/ 51 h 57"/>
                <a:gd name="T4" fmla="*/ 6 w 57"/>
                <a:gd name="T5" fmla="*/ 18 h 57"/>
                <a:gd name="T6" fmla="*/ 39 w 57"/>
                <a:gd name="T7" fmla="*/ 6 h 57"/>
                <a:gd name="T8" fmla="*/ 51 w 57"/>
                <a:gd name="T9" fmla="*/ 39 h 57"/>
              </a:gdLst>
              <a:ahLst/>
              <a:cxnLst>
                <a:cxn ang="0">
                  <a:pos x="T0" y="T1"/>
                </a:cxn>
                <a:cxn ang="0">
                  <a:pos x="T2" y="T3"/>
                </a:cxn>
                <a:cxn ang="0">
                  <a:pos x="T4" y="T5"/>
                </a:cxn>
                <a:cxn ang="0">
                  <a:pos x="T6" y="T7"/>
                </a:cxn>
                <a:cxn ang="0">
                  <a:pos x="T8" y="T9"/>
                </a:cxn>
              </a:cxnLst>
              <a:rect l="0" t="0" r="r" b="b"/>
              <a:pathLst>
                <a:path w="57" h="57">
                  <a:moveTo>
                    <a:pt x="51" y="39"/>
                  </a:moveTo>
                  <a:cubicBezTo>
                    <a:pt x="46" y="51"/>
                    <a:pt x="31" y="57"/>
                    <a:pt x="18" y="51"/>
                  </a:cubicBezTo>
                  <a:cubicBezTo>
                    <a:pt x="6" y="45"/>
                    <a:pt x="0" y="30"/>
                    <a:pt x="6" y="18"/>
                  </a:cubicBezTo>
                  <a:cubicBezTo>
                    <a:pt x="12" y="5"/>
                    <a:pt x="27" y="0"/>
                    <a:pt x="39" y="6"/>
                  </a:cubicBezTo>
                  <a:cubicBezTo>
                    <a:pt x="52" y="11"/>
                    <a:pt x="57" y="26"/>
                    <a:pt x="51" y="39"/>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7" name="Freeform 118"/>
            <p:cNvSpPr>
              <a:spLocks/>
            </p:cNvSpPr>
            <p:nvPr/>
          </p:nvSpPr>
          <p:spPr bwMode="auto">
            <a:xfrm>
              <a:off x="8912168" y="2601193"/>
              <a:ext cx="44680" cy="44680"/>
            </a:xfrm>
            <a:custGeom>
              <a:avLst/>
              <a:gdLst>
                <a:gd name="T0" fmla="*/ 28 w 31"/>
                <a:gd name="T1" fmla="*/ 21 h 31"/>
                <a:gd name="T2" fmla="*/ 10 w 31"/>
                <a:gd name="T3" fmla="*/ 28 h 31"/>
                <a:gd name="T4" fmla="*/ 3 w 31"/>
                <a:gd name="T5" fmla="*/ 10 h 31"/>
                <a:gd name="T6" fmla="*/ 21 w 31"/>
                <a:gd name="T7" fmla="*/ 3 h 31"/>
                <a:gd name="T8" fmla="*/ 28 w 31"/>
                <a:gd name="T9" fmla="*/ 21 h 31"/>
              </a:gdLst>
              <a:ahLst/>
              <a:cxnLst>
                <a:cxn ang="0">
                  <a:pos x="T0" y="T1"/>
                </a:cxn>
                <a:cxn ang="0">
                  <a:pos x="T2" y="T3"/>
                </a:cxn>
                <a:cxn ang="0">
                  <a:pos x="T4" y="T5"/>
                </a:cxn>
                <a:cxn ang="0">
                  <a:pos x="T6" y="T7"/>
                </a:cxn>
                <a:cxn ang="0">
                  <a:pos x="T8" y="T9"/>
                </a:cxn>
              </a:cxnLst>
              <a:rect l="0" t="0" r="r" b="b"/>
              <a:pathLst>
                <a:path w="31" h="31">
                  <a:moveTo>
                    <a:pt x="28" y="21"/>
                  </a:moveTo>
                  <a:cubicBezTo>
                    <a:pt x="25" y="28"/>
                    <a:pt x="17" y="31"/>
                    <a:pt x="10" y="28"/>
                  </a:cubicBezTo>
                  <a:cubicBezTo>
                    <a:pt x="3" y="25"/>
                    <a:pt x="0" y="16"/>
                    <a:pt x="3" y="10"/>
                  </a:cubicBezTo>
                  <a:cubicBezTo>
                    <a:pt x="6" y="3"/>
                    <a:pt x="15" y="0"/>
                    <a:pt x="21" y="3"/>
                  </a:cubicBezTo>
                  <a:cubicBezTo>
                    <a:pt x="28" y="6"/>
                    <a:pt x="31" y="14"/>
                    <a:pt x="28" y="21"/>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8" name="Freeform 119"/>
            <p:cNvSpPr>
              <a:spLocks/>
            </p:cNvSpPr>
            <p:nvPr/>
          </p:nvSpPr>
          <p:spPr bwMode="auto">
            <a:xfrm>
              <a:off x="9398135" y="2495308"/>
              <a:ext cx="145055" cy="146280"/>
            </a:xfrm>
            <a:custGeom>
              <a:avLst/>
              <a:gdLst>
                <a:gd name="T0" fmla="*/ 95 w 100"/>
                <a:gd name="T1" fmla="*/ 42 h 101"/>
                <a:gd name="T2" fmla="*/ 59 w 100"/>
                <a:gd name="T3" fmla="*/ 96 h 101"/>
                <a:gd name="T4" fmla="*/ 5 w 100"/>
                <a:gd name="T5" fmla="*/ 60 h 101"/>
                <a:gd name="T6" fmla="*/ 41 w 100"/>
                <a:gd name="T7" fmla="*/ 5 h 101"/>
                <a:gd name="T8" fmla="*/ 95 w 100"/>
                <a:gd name="T9" fmla="*/ 42 h 101"/>
              </a:gdLst>
              <a:ahLst/>
              <a:cxnLst>
                <a:cxn ang="0">
                  <a:pos x="T0" y="T1"/>
                </a:cxn>
                <a:cxn ang="0">
                  <a:pos x="T2" y="T3"/>
                </a:cxn>
                <a:cxn ang="0">
                  <a:pos x="T4" y="T5"/>
                </a:cxn>
                <a:cxn ang="0">
                  <a:pos x="T6" y="T7"/>
                </a:cxn>
                <a:cxn ang="0">
                  <a:pos x="T8" y="T9"/>
                </a:cxn>
              </a:cxnLst>
              <a:rect l="0" t="0" r="r" b="b"/>
              <a:pathLst>
                <a:path w="100" h="101">
                  <a:moveTo>
                    <a:pt x="95" y="42"/>
                  </a:moveTo>
                  <a:cubicBezTo>
                    <a:pt x="100" y="67"/>
                    <a:pt x="84" y="91"/>
                    <a:pt x="59" y="96"/>
                  </a:cubicBezTo>
                  <a:cubicBezTo>
                    <a:pt x="34" y="101"/>
                    <a:pt x="9" y="85"/>
                    <a:pt x="5" y="60"/>
                  </a:cubicBezTo>
                  <a:cubicBezTo>
                    <a:pt x="0" y="35"/>
                    <a:pt x="16" y="10"/>
                    <a:pt x="41" y="5"/>
                  </a:cubicBezTo>
                  <a:cubicBezTo>
                    <a:pt x="66" y="0"/>
                    <a:pt x="90" y="17"/>
                    <a:pt x="95" y="42"/>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49" name="Freeform 120"/>
            <p:cNvSpPr>
              <a:spLocks/>
            </p:cNvSpPr>
            <p:nvPr/>
          </p:nvSpPr>
          <p:spPr bwMode="auto">
            <a:xfrm>
              <a:off x="9425678" y="2503876"/>
              <a:ext cx="100376" cy="99765"/>
            </a:xfrm>
            <a:custGeom>
              <a:avLst/>
              <a:gdLst>
                <a:gd name="T0" fmla="*/ 65 w 69"/>
                <a:gd name="T1" fmla="*/ 29 h 69"/>
                <a:gd name="T2" fmla="*/ 41 w 69"/>
                <a:gd name="T3" fmla="*/ 66 h 69"/>
                <a:gd name="T4" fmla="*/ 3 w 69"/>
                <a:gd name="T5" fmla="*/ 41 h 69"/>
                <a:gd name="T6" fmla="*/ 28 w 69"/>
                <a:gd name="T7" fmla="*/ 4 h 69"/>
                <a:gd name="T8" fmla="*/ 65 w 69"/>
                <a:gd name="T9" fmla="*/ 29 h 69"/>
              </a:gdLst>
              <a:ahLst/>
              <a:cxnLst>
                <a:cxn ang="0">
                  <a:pos x="T0" y="T1"/>
                </a:cxn>
                <a:cxn ang="0">
                  <a:pos x="T2" y="T3"/>
                </a:cxn>
                <a:cxn ang="0">
                  <a:pos x="T4" y="T5"/>
                </a:cxn>
                <a:cxn ang="0">
                  <a:pos x="T6" y="T7"/>
                </a:cxn>
                <a:cxn ang="0">
                  <a:pos x="T8" y="T9"/>
                </a:cxn>
              </a:cxnLst>
              <a:rect l="0" t="0" r="r" b="b"/>
              <a:pathLst>
                <a:path w="69" h="69">
                  <a:moveTo>
                    <a:pt x="65" y="29"/>
                  </a:moveTo>
                  <a:cubicBezTo>
                    <a:pt x="69" y="46"/>
                    <a:pt x="58" y="63"/>
                    <a:pt x="41" y="66"/>
                  </a:cubicBezTo>
                  <a:cubicBezTo>
                    <a:pt x="23" y="69"/>
                    <a:pt x="7" y="58"/>
                    <a:pt x="3" y="41"/>
                  </a:cubicBezTo>
                  <a:cubicBezTo>
                    <a:pt x="0" y="24"/>
                    <a:pt x="11" y="7"/>
                    <a:pt x="28" y="4"/>
                  </a:cubicBezTo>
                  <a:cubicBezTo>
                    <a:pt x="45" y="0"/>
                    <a:pt x="62" y="11"/>
                    <a:pt x="65" y="29"/>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0" name="Freeform 121"/>
            <p:cNvSpPr>
              <a:spLocks/>
            </p:cNvSpPr>
            <p:nvPr/>
          </p:nvSpPr>
          <p:spPr bwMode="auto">
            <a:xfrm>
              <a:off x="9457505" y="2515505"/>
              <a:ext cx="53860" cy="53860"/>
            </a:xfrm>
            <a:custGeom>
              <a:avLst/>
              <a:gdLst>
                <a:gd name="T0" fmla="*/ 35 w 37"/>
                <a:gd name="T1" fmla="*/ 15 h 37"/>
                <a:gd name="T2" fmla="*/ 21 w 37"/>
                <a:gd name="T3" fmla="*/ 35 h 37"/>
                <a:gd name="T4" fmla="*/ 1 w 37"/>
                <a:gd name="T5" fmla="*/ 22 h 37"/>
                <a:gd name="T6" fmla="*/ 15 w 37"/>
                <a:gd name="T7" fmla="*/ 2 h 37"/>
                <a:gd name="T8" fmla="*/ 35 w 37"/>
                <a:gd name="T9" fmla="*/ 15 h 37"/>
              </a:gdLst>
              <a:ahLst/>
              <a:cxnLst>
                <a:cxn ang="0">
                  <a:pos x="T0" y="T1"/>
                </a:cxn>
                <a:cxn ang="0">
                  <a:pos x="T2" y="T3"/>
                </a:cxn>
                <a:cxn ang="0">
                  <a:pos x="T4" y="T5"/>
                </a:cxn>
                <a:cxn ang="0">
                  <a:pos x="T6" y="T7"/>
                </a:cxn>
                <a:cxn ang="0">
                  <a:pos x="T8" y="T9"/>
                </a:cxn>
              </a:cxnLst>
              <a:rect l="0" t="0" r="r" b="b"/>
              <a:pathLst>
                <a:path w="37" h="37">
                  <a:moveTo>
                    <a:pt x="35" y="15"/>
                  </a:moveTo>
                  <a:cubicBezTo>
                    <a:pt x="37" y="24"/>
                    <a:pt x="31" y="33"/>
                    <a:pt x="21" y="35"/>
                  </a:cubicBezTo>
                  <a:cubicBezTo>
                    <a:pt x="12" y="37"/>
                    <a:pt x="3" y="31"/>
                    <a:pt x="1" y="22"/>
                  </a:cubicBezTo>
                  <a:cubicBezTo>
                    <a:pt x="0" y="12"/>
                    <a:pt x="6" y="4"/>
                    <a:pt x="15" y="2"/>
                  </a:cubicBezTo>
                  <a:cubicBezTo>
                    <a:pt x="24" y="0"/>
                    <a:pt x="33" y="6"/>
                    <a:pt x="35" y="15"/>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1" name="Freeform 122"/>
            <p:cNvSpPr>
              <a:spLocks/>
            </p:cNvSpPr>
            <p:nvPr/>
          </p:nvSpPr>
          <p:spPr bwMode="auto">
            <a:xfrm>
              <a:off x="9366309" y="2373510"/>
              <a:ext cx="86911" cy="86911"/>
            </a:xfrm>
            <a:custGeom>
              <a:avLst/>
              <a:gdLst>
                <a:gd name="T0" fmla="*/ 57 w 60"/>
                <a:gd name="T1" fmla="*/ 24 h 60"/>
                <a:gd name="T2" fmla="*/ 35 w 60"/>
                <a:gd name="T3" fmla="*/ 57 h 60"/>
                <a:gd name="T4" fmla="*/ 3 w 60"/>
                <a:gd name="T5" fmla="*/ 35 h 60"/>
                <a:gd name="T6" fmla="*/ 25 w 60"/>
                <a:gd name="T7" fmla="*/ 3 h 60"/>
                <a:gd name="T8" fmla="*/ 57 w 60"/>
                <a:gd name="T9" fmla="*/ 24 h 60"/>
              </a:gdLst>
              <a:ahLst/>
              <a:cxnLst>
                <a:cxn ang="0">
                  <a:pos x="T0" y="T1"/>
                </a:cxn>
                <a:cxn ang="0">
                  <a:pos x="T2" y="T3"/>
                </a:cxn>
                <a:cxn ang="0">
                  <a:pos x="T4" y="T5"/>
                </a:cxn>
                <a:cxn ang="0">
                  <a:pos x="T6" y="T7"/>
                </a:cxn>
                <a:cxn ang="0">
                  <a:pos x="T8" y="T9"/>
                </a:cxn>
              </a:cxnLst>
              <a:rect l="0" t="0" r="r" b="b"/>
              <a:pathLst>
                <a:path w="60" h="60">
                  <a:moveTo>
                    <a:pt x="57" y="24"/>
                  </a:moveTo>
                  <a:cubicBezTo>
                    <a:pt x="60" y="39"/>
                    <a:pt x="50" y="54"/>
                    <a:pt x="35" y="57"/>
                  </a:cubicBezTo>
                  <a:cubicBezTo>
                    <a:pt x="20" y="60"/>
                    <a:pt x="6" y="50"/>
                    <a:pt x="3" y="35"/>
                  </a:cubicBezTo>
                  <a:cubicBezTo>
                    <a:pt x="0" y="20"/>
                    <a:pt x="10" y="6"/>
                    <a:pt x="25" y="3"/>
                  </a:cubicBezTo>
                  <a:cubicBezTo>
                    <a:pt x="40" y="0"/>
                    <a:pt x="54" y="9"/>
                    <a:pt x="57" y="24"/>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2" name="Freeform 123"/>
            <p:cNvSpPr>
              <a:spLocks/>
            </p:cNvSpPr>
            <p:nvPr/>
          </p:nvSpPr>
          <p:spPr bwMode="auto">
            <a:xfrm>
              <a:off x="9384059" y="2378406"/>
              <a:ext cx="59369" cy="59369"/>
            </a:xfrm>
            <a:custGeom>
              <a:avLst/>
              <a:gdLst>
                <a:gd name="T0" fmla="*/ 39 w 41"/>
                <a:gd name="T1" fmla="*/ 17 h 41"/>
                <a:gd name="T2" fmla="*/ 24 w 41"/>
                <a:gd name="T3" fmla="*/ 39 h 41"/>
                <a:gd name="T4" fmla="*/ 2 w 41"/>
                <a:gd name="T5" fmla="*/ 25 h 41"/>
                <a:gd name="T6" fmla="*/ 16 w 41"/>
                <a:gd name="T7" fmla="*/ 2 h 41"/>
                <a:gd name="T8" fmla="*/ 39 w 41"/>
                <a:gd name="T9" fmla="*/ 17 h 41"/>
              </a:gdLst>
              <a:ahLst/>
              <a:cxnLst>
                <a:cxn ang="0">
                  <a:pos x="T0" y="T1"/>
                </a:cxn>
                <a:cxn ang="0">
                  <a:pos x="T2" y="T3"/>
                </a:cxn>
                <a:cxn ang="0">
                  <a:pos x="T4" y="T5"/>
                </a:cxn>
                <a:cxn ang="0">
                  <a:pos x="T6" y="T7"/>
                </a:cxn>
                <a:cxn ang="0">
                  <a:pos x="T8" y="T9"/>
                </a:cxn>
              </a:cxnLst>
              <a:rect l="0" t="0" r="r" b="b"/>
              <a:pathLst>
                <a:path w="41" h="41">
                  <a:moveTo>
                    <a:pt x="39" y="17"/>
                  </a:moveTo>
                  <a:cubicBezTo>
                    <a:pt x="41" y="27"/>
                    <a:pt x="34" y="37"/>
                    <a:pt x="24" y="39"/>
                  </a:cubicBezTo>
                  <a:cubicBezTo>
                    <a:pt x="14" y="41"/>
                    <a:pt x="4" y="35"/>
                    <a:pt x="2" y="25"/>
                  </a:cubicBezTo>
                  <a:cubicBezTo>
                    <a:pt x="0" y="14"/>
                    <a:pt x="6" y="4"/>
                    <a:pt x="16" y="2"/>
                  </a:cubicBezTo>
                  <a:cubicBezTo>
                    <a:pt x="27" y="0"/>
                    <a:pt x="37" y="7"/>
                    <a:pt x="39" y="17"/>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3" name="Freeform 124"/>
            <p:cNvSpPr>
              <a:spLocks/>
            </p:cNvSpPr>
            <p:nvPr/>
          </p:nvSpPr>
          <p:spPr bwMode="auto">
            <a:xfrm>
              <a:off x="9403033" y="2385139"/>
              <a:ext cx="31826" cy="31826"/>
            </a:xfrm>
            <a:custGeom>
              <a:avLst/>
              <a:gdLst>
                <a:gd name="T0" fmla="*/ 20 w 22"/>
                <a:gd name="T1" fmla="*/ 9 h 22"/>
                <a:gd name="T2" fmla="*/ 13 w 22"/>
                <a:gd name="T3" fmla="*/ 21 h 22"/>
                <a:gd name="T4" fmla="*/ 1 w 22"/>
                <a:gd name="T5" fmla="*/ 13 h 22"/>
                <a:gd name="T6" fmla="*/ 9 w 22"/>
                <a:gd name="T7" fmla="*/ 1 h 22"/>
                <a:gd name="T8" fmla="*/ 20 w 22"/>
                <a:gd name="T9" fmla="*/ 9 h 22"/>
              </a:gdLst>
              <a:ahLst/>
              <a:cxnLst>
                <a:cxn ang="0">
                  <a:pos x="T0" y="T1"/>
                </a:cxn>
                <a:cxn ang="0">
                  <a:pos x="T2" y="T3"/>
                </a:cxn>
                <a:cxn ang="0">
                  <a:pos x="T4" y="T5"/>
                </a:cxn>
                <a:cxn ang="0">
                  <a:pos x="T6" y="T7"/>
                </a:cxn>
                <a:cxn ang="0">
                  <a:pos x="T8" y="T9"/>
                </a:cxn>
              </a:cxnLst>
              <a:rect l="0" t="0" r="r" b="b"/>
              <a:pathLst>
                <a:path w="22" h="22">
                  <a:moveTo>
                    <a:pt x="20" y="9"/>
                  </a:moveTo>
                  <a:cubicBezTo>
                    <a:pt x="22" y="14"/>
                    <a:pt x="18" y="20"/>
                    <a:pt x="13" y="21"/>
                  </a:cubicBezTo>
                  <a:cubicBezTo>
                    <a:pt x="7" y="22"/>
                    <a:pt x="2" y="18"/>
                    <a:pt x="1" y="13"/>
                  </a:cubicBezTo>
                  <a:cubicBezTo>
                    <a:pt x="0" y="7"/>
                    <a:pt x="3" y="2"/>
                    <a:pt x="9" y="1"/>
                  </a:cubicBezTo>
                  <a:cubicBezTo>
                    <a:pt x="14" y="0"/>
                    <a:pt x="19" y="3"/>
                    <a:pt x="20" y="9"/>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4" name="Freeform 125"/>
            <p:cNvSpPr>
              <a:spLocks/>
            </p:cNvSpPr>
            <p:nvPr/>
          </p:nvSpPr>
          <p:spPr bwMode="auto">
            <a:xfrm>
              <a:off x="9286743" y="2451853"/>
              <a:ext cx="98540" cy="98540"/>
            </a:xfrm>
            <a:custGeom>
              <a:avLst/>
              <a:gdLst>
                <a:gd name="T0" fmla="*/ 64 w 68"/>
                <a:gd name="T1" fmla="*/ 28 h 68"/>
                <a:gd name="T2" fmla="*/ 40 w 68"/>
                <a:gd name="T3" fmla="*/ 65 h 68"/>
                <a:gd name="T4" fmla="*/ 3 w 68"/>
                <a:gd name="T5" fmla="*/ 40 h 68"/>
                <a:gd name="T6" fmla="*/ 28 w 68"/>
                <a:gd name="T7" fmla="*/ 3 h 68"/>
                <a:gd name="T8" fmla="*/ 64 w 68"/>
                <a:gd name="T9" fmla="*/ 28 h 68"/>
              </a:gdLst>
              <a:ahLst/>
              <a:cxnLst>
                <a:cxn ang="0">
                  <a:pos x="T0" y="T1"/>
                </a:cxn>
                <a:cxn ang="0">
                  <a:pos x="T2" y="T3"/>
                </a:cxn>
                <a:cxn ang="0">
                  <a:pos x="T4" y="T5"/>
                </a:cxn>
                <a:cxn ang="0">
                  <a:pos x="T6" y="T7"/>
                </a:cxn>
                <a:cxn ang="0">
                  <a:pos x="T8" y="T9"/>
                </a:cxn>
              </a:cxnLst>
              <a:rect l="0" t="0" r="r" b="b"/>
              <a:pathLst>
                <a:path w="68" h="68">
                  <a:moveTo>
                    <a:pt x="64" y="28"/>
                  </a:moveTo>
                  <a:cubicBezTo>
                    <a:pt x="68" y="45"/>
                    <a:pt x="57" y="61"/>
                    <a:pt x="40" y="65"/>
                  </a:cubicBezTo>
                  <a:cubicBezTo>
                    <a:pt x="23" y="68"/>
                    <a:pt x="6" y="57"/>
                    <a:pt x="3" y="40"/>
                  </a:cubicBezTo>
                  <a:cubicBezTo>
                    <a:pt x="0" y="23"/>
                    <a:pt x="11" y="7"/>
                    <a:pt x="28" y="3"/>
                  </a:cubicBezTo>
                  <a:cubicBezTo>
                    <a:pt x="45" y="0"/>
                    <a:pt x="61" y="11"/>
                    <a:pt x="64" y="28"/>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5" name="Freeform 126"/>
            <p:cNvSpPr>
              <a:spLocks/>
            </p:cNvSpPr>
            <p:nvPr/>
          </p:nvSpPr>
          <p:spPr bwMode="auto">
            <a:xfrm>
              <a:off x="9305716" y="2457973"/>
              <a:ext cx="67937" cy="67937"/>
            </a:xfrm>
            <a:custGeom>
              <a:avLst/>
              <a:gdLst>
                <a:gd name="T0" fmla="*/ 44 w 47"/>
                <a:gd name="T1" fmla="*/ 19 h 47"/>
                <a:gd name="T2" fmla="*/ 27 w 47"/>
                <a:gd name="T3" fmla="*/ 44 h 47"/>
                <a:gd name="T4" fmla="*/ 2 w 47"/>
                <a:gd name="T5" fmla="*/ 27 h 47"/>
                <a:gd name="T6" fmla="*/ 19 w 47"/>
                <a:gd name="T7" fmla="*/ 2 h 47"/>
                <a:gd name="T8" fmla="*/ 44 w 47"/>
                <a:gd name="T9" fmla="*/ 19 h 47"/>
              </a:gdLst>
              <a:ahLst/>
              <a:cxnLst>
                <a:cxn ang="0">
                  <a:pos x="T0" y="T1"/>
                </a:cxn>
                <a:cxn ang="0">
                  <a:pos x="T2" y="T3"/>
                </a:cxn>
                <a:cxn ang="0">
                  <a:pos x="T4" y="T5"/>
                </a:cxn>
                <a:cxn ang="0">
                  <a:pos x="T6" y="T7"/>
                </a:cxn>
                <a:cxn ang="0">
                  <a:pos x="T8" y="T9"/>
                </a:cxn>
              </a:cxnLst>
              <a:rect l="0" t="0" r="r" b="b"/>
              <a:pathLst>
                <a:path w="47" h="47">
                  <a:moveTo>
                    <a:pt x="44" y="19"/>
                  </a:moveTo>
                  <a:cubicBezTo>
                    <a:pt x="47" y="31"/>
                    <a:pt x="39" y="42"/>
                    <a:pt x="27" y="44"/>
                  </a:cubicBezTo>
                  <a:cubicBezTo>
                    <a:pt x="16" y="47"/>
                    <a:pt x="4" y="39"/>
                    <a:pt x="2" y="27"/>
                  </a:cubicBezTo>
                  <a:cubicBezTo>
                    <a:pt x="0" y="16"/>
                    <a:pt x="7" y="4"/>
                    <a:pt x="19" y="2"/>
                  </a:cubicBezTo>
                  <a:cubicBezTo>
                    <a:pt x="31" y="0"/>
                    <a:pt x="42" y="7"/>
                    <a:pt x="44" y="19"/>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6" name="Freeform 127"/>
            <p:cNvSpPr>
              <a:spLocks/>
            </p:cNvSpPr>
            <p:nvPr/>
          </p:nvSpPr>
          <p:spPr bwMode="auto">
            <a:xfrm>
              <a:off x="9327750" y="2464705"/>
              <a:ext cx="34275" cy="36723"/>
            </a:xfrm>
            <a:custGeom>
              <a:avLst/>
              <a:gdLst>
                <a:gd name="T0" fmla="*/ 23 w 24"/>
                <a:gd name="T1" fmla="*/ 10 h 25"/>
                <a:gd name="T2" fmla="*/ 14 w 24"/>
                <a:gd name="T3" fmla="*/ 24 h 25"/>
                <a:gd name="T4" fmla="*/ 1 w 24"/>
                <a:gd name="T5" fmla="*/ 15 h 25"/>
                <a:gd name="T6" fmla="*/ 10 w 24"/>
                <a:gd name="T7" fmla="*/ 1 h 25"/>
                <a:gd name="T8" fmla="*/ 23 w 24"/>
                <a:gd name="T9" fmla="*/ 10 h 25"/>
              </a:gdLst>
              <a:ahLst/>
              <a:cxnLst>
                <a:cxn ang="0">
                  <a:pos x="T0" y="T1"/>
                </a:cxn>
                <a:cxn ang="0">
                  <a:pos x="T2" y="T3"/>
                </a:cxn>
                <a:cxn ang="0">
                  <a:pos x="T4" y="T5"/>
                </a:cxn>
                <a:cxn ang="0">
                  <a:pos x="T6" y="T7"/>
                </a:cxn>
                <a:cxn ang="0">
                  <a:pos x="T8" y="T9"/>
                </a:cxn>
              </a:cxnLst>
              <a:rect l="0" t="0" r="r" b="b"/>
              <a:pathLst>
                <a:path w="24" h="25">
                  <a:moveTo>
                    <a:pt x="23" y="10"/>
                  </a:moveTo>
                  <a:cubicBezTo>
                    <a:pt x="24" y="16"/>
                    <a:pt x="20" y="22"/>
                    <a:pt x="14" y="24"/>
                  </a:cubicBezTo>
                  <a:cubicBezTo>
                    <a:pt x="8" y="25"/>
                    <a:pt x="2" y="21"/>
                    <a:pt x="1" y="15"/>
                  </a:cubicBezTo>
                  <a:cubicBezTo>
                    <a:pt x="0" y="8"/>
                    <a:pt x="4" y="2"/>
                    <a:pt x="10" y="1"/>
                  </a:cubicBezTo>
                  <a:cubicBezTo>
                    <a:pt x="16" y="0"/>
                    <a:pt x="22" y="4"/>
                    <a:pt x="23" y="10"/>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7" name="Freeform 128"/>
            <p:cNvSpPr>
              <a:spLocks/>
            </p:cNvSpPr>
            <p:nvPr/>
          </p:nvSpPr>
          <p:spPr bwMode="auto">
            <a:xfrm>
              <a:off x="10242153" y="2339235"/>
              <a:ext cx="182391" cy="208097"/>
            </a:xfrm>
            <a:custGeom>
              <a:avLst/>
              <a:gdLst>
                <a:gd name="T0" fmla="*/ 41 w 126"/>
                <a:gd name="T1" fmla="*/ 5 h 144"/>
                <a:gd name="T2" fmla="*/ 62 w 126"/>
                <a:gd name="T3" fmla="*/ 9 h 144"/>
                <a:gd name="T4" fmla="*/ 121 w 126"/>
                <a:gd name="T5" fmla="*/ 95 h 144"/>
                <a:gd name="T6" fmla="*/ 117 w 126"/>
                <a:gd name="T7" fmla="*/ 116 h 144"/>
                <a:gd name="T8" fmla="*/ 84 w 126"/>
                <a:gd name="T9" fmla="*/ 139 h 144"/>
                <a:gd name="T10" fmla="*/ 64 w 126"/>
                <a:gd name="T11" fmla="*/ 135 h 144"/>
                <a:gd name="T12" fmla="*/ 4 w 126"/>
                <a:gd name="T13" fmla="*/ 48 h 144"/>
                <a:gd name="T14" fmla="*/ 8 w 126"/>
                <a:gd name="T15" fmla="*/ 28 h 144"/>
                <a:gd name="T16" fmla="*/ 41 w 126"/>
                <a:gd name="T17" fmla="*/ 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44">
                  <a:moveTo>
                    <a:pt x="41" y="5"/>
                  </a:moveTo>
                  <a:cubicBezTo>
                    <a:pt x="48" y="0"/>
                    <a:pt x="57" y="2"/>
                    <a:pt x="62" y="9"/>
                  </a:cubicBezTo>
                  <a:cubicBezTo>
                    <a:pt x="121" y="95"/>
                    <a:pt x="121" y="95"/>
                    <a:pt x="121" y="95"/>
                  </a:cubicBezTo>
                  <a:cubicBezTo>
                    <a:pt x="126" y="102"/>
                    <a:pt x="124" y="112"/>
                    <a:pt x="117" y="116"/>
                  </a:cubicBezTo>
                  <a:cubicBezTo>
                    <a:pt x="84" y="139"/>
                    <a:pt x="84" y="139"/>
                    <a:pt x="84" y="139"/>
                  </a:cubicBezTo>
                  <a:cubicBezTo>
                    <a:pt x="78" y="144"/>
                    <a:pt x="68" y="142"/>
                    <a:pt x="64" y="135"/>
                  </a:cubicBezTo>
                  <a:cubicBezTo>
                    <a:pt x="4" y="48"/>
                    <a:pt x="4" y="48"/>
                    <a:pt x="4" y="48"/>
                  </a:cubicBezTo>
                  <a:cubicBezTo>
                    <a:pt x="0" y="41"/>
                    <a:pt x="1" y="32"/>
                    <a:pt x="8" y="28"/>
                  </a:cubicBezTo>
                  <a:lnTo>
                    <a:pt x="41" y="5"/>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58" name="Freeform 129"/>
            <p:cNvSpPr>
              <a:spLocks/>
            </p:cNvSpPr>
            <p:nvPr/>
          </p:nvSpPr>
          <p:spPr bwMode="auto">
            <a:xfrm>
              <a:off x="10292954" y="2416965"/>
              <a:ext cx="131591" cy="130366"/>
            </a:xfrm>
            <a:custGeom>
              <a:avLst/>
              <a:gdLst>
                <a:gd name="T0" fmla="*/ 0 w 91"/>
                <a:gd name="T1" fmla="*/ 40 h 90"/>
                <a:gd name="T2" fmla="*/ 29 w 91"/>
                <a:gd name="T3" fmla="*/ 81 h 90"/>
                <a:gd name="T4" fmla="*/ 49 w 91"/>
                <a:gd name="T5" fmla="*/ 85 h 90"/>
                <a:gd name="T6" fmla="*/ 82 w 91"/>
                <a:gd name="T7" fmla="*/ 62 h 90"/>
                <a:gd name="T8" fmla="*/ 86 w 91"/>
                <a:gd name="T9" fmla="*/ 41 h 90"/>
                <a:gd name="T10" fmla="*/ 58 w 91"/>
                <a:gd name="T11" fmla="*/ 0 h 90"/>
                <a:gd name="T12" fmla="*/ 0 w 91"/>
                <a:gd name="T13" fmla="*/ 40 h 90"/>
              </a:gdLst>
              <a:ahLst/>
              <a:cxnLst>
                <a:cxn ang="0">
                  <a:pos x="T0" y="T1"/>
                </a:cxn>
                <a:cxn ang="0">
                  <a:pos x="T2" y="T3"/>
                </a:cxn>
                <a:cxn ang="0">
                  <a:pos x="T4" y="T5"/>
                </a:cxn>
                <a:cxn ang="0">
                  <a:pos x="T6" y="T7"/>
                </a:cxn>
                <a:cxn ang="0">
                  <a:pos x="T8" y="T9"/>
                </a:cxn>
                <a:cxn ang="0">
                  <a:pos x="T10" y="T11"/>
                </a:cxn>
                <a:cxn ang="0">
                  <a:pos x="T12" y="T13"/>
                </a:cxn>
              </a:cxnLst>
              <a:rect l="0" t="0" r="r" b="b"/>
              <a:pathLst>
                <a:path w="91" h="90">
                  <a:moveTo>
                    <a:pt x="0" y="40"/>
                  </a:moveTo>
                  <a:cubicBezTo>
                    <a:pt x="29" y="81"/>
                    <a:pt x="29" y="81"/>
                    <a:pt x="29" y="81"/>
                  </a:cubicBezTo>
                  <a:cubicBezTo>
                    <a:pt x="33" y="88"/>
                    <a:pt x="43" y="90"/>
                    <a:pt x="49" y="85"/>
                  </a:cubicBezTo>
                  <a:cubicBezTo>
                    <a:pt x="82" y="62"/>
                    <a:pt x="82" y="62"/>
                    <a:pt x="82" y="62"/>
                  </a:cubicBezTo>
                  <a:cubicBezTo>
                    <a:pt x="89" y="58"/>
                    <a:pt x="91" y="48"/>
                    <a:pt x="86" y="41"/>
                  </a:cubicBezTo>
                  <a:cubicBezTo>
                    <a:pt x="58" y="0"/>
                    <a:pt x="58" y="0"/>
                    <a:pt x="58" y="0"/>
                  </a:cubicBezTo>
                  <a:lnTo>
                    <a:pt x="0" y="40"/>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p>
          </p:txBody>
        </p:sp>
      </p:grpSp>
      <p:grpSp>
        <p:nvGrpSpPr>
          <p:cNvPr id="5" name="Group 4"/>
          <p:cNvGrpSpPr/>
          <p:nvPr/>
        </p:nvGrpSpPr>
        <p:grpSpPr>
          <a:xfrm>
            <a:off x="8477636" y="3931634"/>
            <a:ext cx="2852403" cy="3301016"/>
            <a:chOff x="8038161" y="3727976"/>
            <a:chExt cx="2704649" cy="3130024"/>
          </a:xfrm>
        </p:grpSpPr>
        <p:sp>
          <p:nvSpPr>
            <p:cNvPr id="159" name="Freeform 130"/>
            <p:cNvSpPr>
              <a:spLocks/>
            </p:cNvSpPr>
            <p:nvPr/>
          </p:nvSpPr>
          <p:spPr bwMode="auto">
            <a:xfrm>
              <a:off x="9563389" y="3727976"/>
              <a:ext cx="1179421" cy="1039261"/>
            </a:xfrm>
            <a:custGeom>
              <a:avLst/>
              <a:gdLst>
                <a:gd name="T0" fmla="*/ 384 w 815"/>
                <a:gd name="T1" fmla="*/ 688 h 718"/>
                <a:gd name="T2" fmla="*/ 780 w 815"/>
                <a:gd name="T3" fmla="*/ 318 h 718"/>
                <a:gd name="T4" fmla="*/ 780 w 815"/>
                <a:gd name="T5" fmla="*/ 83 h 718"/>
                <a:gd name="T6" fmla="*/ 750 w 815"/>
                <a:gd name="T7" fmla="*/ 0 h 718"/>
                <a:gd name="T8" fmla="*/ 0 w 815"/>
                <a:gd name="T9" fmla="*/ 576 h 718"/>
                <a:gd name="T10" fmla="*/ 384 w 815"/>
                <a:gd name="T11" fmla="*/ 688 h 718"/>
              </a:gdLst>
              <a:ahLst/>
              <a:cxnLst>
                <a:cxn ang="0">
                  <a:pos x="T0" y="T1"/>
                </a:cxn>
                <a:cxn ang="0">
                  <a:pos x="T2" y="T3"/>
                </a:cxn>
                <a:cxn ang="0">
                  <a:pos x="T4" y="T5"/>
                </a:cxn>
                <a:cxn ang="0">
                  <a:pos x="T6" y="T7"/>
                </a:cxn>
                <a:cxn ang="0">
                  <a:pos x="T8" y="T9"/>
                </a:cxn>
                <a:cxn ang="0">
                  <a:pos x="T10" y="T11"/>
                </a:cxn>
              </a:cxnLst>
              <a:rect l="0" t="0" r="r" b="b"/>
              <a:pathLst>
                <a:path w="815" h="718">
                  <a:moveTo>
                    <a:pt x="384" y="688"/>
                  </a:moveTo>
                  <a:cubicBezTo>
                    <a:pt x="579" y="648"/>
                    <a:pt x="744" y="406"/>
                    <a:pt x="780" y="318"/>
                  </a:cubicBezTo>
                  <a:cubicBezTo>
                    <a:pt x="815" y="230"/>
                    <a:pt x="788" y="116"/>
                    <a:pt x="780" y="83"/>
                  </a:cubicBezTo>
                  <a:cubicBezTo>
                    <a:pt x="775" y="65"/>
                    <a:pt x="763" y="31"/>
                    <a:pt x="750" y="0"/>
                  </a:cubicBezTo>
                  <a:cubicBezTo>
                    <a:pt x="0" y="576"/>
                    <a:pt x="0" y="576"/>
                    <a:pt x="0" y="576"/>
                  </a:cubicBezTo>
                  <a:cubicBezTo>
                    <a:pt x="88" y="652"/>
                    <a:pt x="234" y="718"/>
                    <a:pt x="384" y="688"/>
                  </a:cubicBezTo>
                  <a:close/>
                </a:path>
              </a:pathLst>
            </a:custGeom>
            <a:solidFill>
              <a:schemeClr val="tx2"/>
            </a:solidFill>
            <a:ln>
              <a:noFill/>
            </a:ln>
            <a:extLst/>
          </p:spPr>
          <p:txBody>
            <a:bodyPr vert="horz" wrap="square" lIns="96435" tIns="48218" rIns="96435" bIns="48218" numCol="1" anchor="t" anchorCtr="0" compatLnSpc="1">
              <a:prstTxWarp prst="textNoShape">
                <a:avLst/>
              </a:prstTxWarp>
            </a:bodyPr>
            <a:lstStyle/>
            <a:p>
              <a:endParaRPr lang="en-US"/>
            </a:p>
          </p:txBody>
        </p:sp>
        <p:sp>
          <p:nvSpPr>
            <p:cNvPr id="160" name="Freeform 131"/>
            <p:cNvSpPr>
              <a:spLocks/>
            </p:cNvSpPr>
            <p:nvPr/>
          </p:nvSpPr>
          <p:spPr bwMode="auto">
            <a:xfrm>
              <a:off x="8038161" y="4483246"/>
              <a:ext cx="1664165" cy="2374754"/>
            </a:xfrm>
            <a:custGeom>
              <a:avLst/>
              <a:gdLst>
                <a:gd name="T0" fmla="*/ 919 w 1150"/>
                <a:gd name="T1" fmla="*/ 881 h 1641"/>
                <a:gd name="T2" fmla="*/ 824 w 1150"/>
                <a:gd name="T3" fmla="*/ 685 h 1641"/>
                <a:gd name="T4" fmla="*/ 919 w 1150"/>
                <a:gd name="T5" fmla="*/ 479 h 1641"/>
                <a:gd name="T6" fmla="*/ 1061 w 1150"/>
                <a:gd name="T7" fmla="*/ 150 h 1641"/>
                <a:gd name="T8" fmla="*/ 1059 w 1150"/>
                <a:gd name="T9" fmla="*/ 55 h 1641"/>
                <a:gd name="T10" fmla="*/ 115 w 1150"/>
                <a:gd name="T11" fmla="*/ 0 h 1641"/>
                <a:gd name="T12" fmla="*/ 95 w 1150"/>
                <a:gd name="T13" fmla="*/ 66 h 1641"/>
                <a:gd name="T14" fmla="*/ 105 w 1150"/>
                <a:gd name="T15" fmla="*/ 174 h 1641"/>
                <a:gd name="T16" fmla="*/ 60 w 1150"/>
                <a:gd name="T17" fmla="*/ 258 h 1641"/>
                <a:gd name="T18" fmla="*/ 6 w 1150"/>
                <a:gd name="T19" fmla="*/ 330 h 1641"/>
                <a:gd name="T20" fmla="*/ 50 w 1150"/>
                <a:gd name="T21" fmla="*/ 367 h 1641"/>
                <a:gd name="T22" fmla="*/ 42 w 1150"/>
                <a:gd name="T23" fmla="*/ 424 h 1641"/>
                <a:gd name="T24" fmla="*/ 76 w 1150"/>
                <a:gd name="T25" fmla="*/ 463 h 1641"/>
                <a:gd name="T26" fmla="*/ 66 w 1150"/>
                <a:gd name="T27" fmla="*/ 499 h 1641"/>
                <a:gd name="T28" fmla="*/ 69 w 1150"/>
                <a:gd name="T29" fmla="*/ 601 h 1641"/>
                <a:gd name="T30" fmla="*/ 106 w 1150"/>
                <a:gd name="T31" fmla="*/ 662 h 1641"/>
                <a:gd name="T32" fmla="*/ 332 w 1150"/>
                <a:gd name="T33" fmla="*/ 696 h 1641"/>
                <a:gd name="T34" fmla="*/ 424 w 1150"/>
                <a:gd name="T35" fmla="*/ 879 h 1641"/>
                <a:gd name="T36" fmla="*/ 291 w 1150"/>
                <a:gd name="T37" fmla="*/ 1223 h 1641"/>
                <a:gd name="T38" fmla="*/ 182 w 1150"/>
                <a:gd name="T39" fmla="*/ 1641 h 1641"/>
                <a:gd name="T40" fmla="*/ 1150 w 1150"/>
                <a:gd name="T41" fmla="*/ 1641 h 1641"/>
                <a:gd name="T42" fmla="*/ 1116 w 1150"/>
                <a:gd name="T43" fmla="*/ 1137 h 1641"/>
                <a:gd name="T44" fmla="*/ 919 w 1150"/>
                <a:gd name="T45" fmla="*/ 881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50" h="1641">
                  <a:moveTo>
                    <a:pt x="919" y="881"/>
                  </a:moveTo>
                  <a:cubicBezTo>
                    <a:pt x="846" y="854"/>
                    <a:pt x="828" y="769"/>
                    <a:pt x="824" y="685"/>
                  </a:cubicBezTo>
                  <a:cubicBezTo>
                    <a:pt x="821" y="600"/>
                    <a:pt x="848" y="570"/>
                    <a:pt x="919" y="479"/>
                  </a:cubicBezTo>
                  <a:cubicBezTo>
                    <a:pt x="990" y="387"/>
                    <a:pt x="1045" y="262"/>
                    <a:pt x="1061" y="150"/>
                  </a:cubicBezTo>
                  <a:cubicBezTo>
                    <a:pt x="1065" y="123"/>
                    <a:pt x="1064" y="91"/>
                    <a:pt x="1059" y="55"/>
                  </a:cubicBezTo>
                  <a:cubicBezTo>
                    <a:pt x="115" y="0"/>
                    <a:pt x="115" y="0"/>
                    <a:pt x="115" y="0"/>
                  </a:cubicBezTo>
                  <a:cubicBezTo>
                    <a:pt x="106" y="27"/>
                    <a:pt x="98" y="52"/>
                    <a:pt x="95" y="66"/>
                  </a:cubicBezTo>
                  <a:cubicBezTo>
                    <a:pt x="88" y="95"/>
                    <a:pt x="102" y="145"/>
                    <a:pt x="105" y="174"/>
                  </a:cubicBezTo>
                  <a:cubicBezTo>
                    <a:pt x="108" y="203"/>
                    <a:pt x="84" y="229"/>
                    <a:pt x="60" y="258"/>
                  </a:cubicBezTo>
                  <a:cubicBezTo>
                    <a:pt x="36" y="287"/>
                    <a:pt x="0" y="306"/>
                    <a:pt x="6" y="330"/>
                  </a:cubicBezTo>
                  <a:cubicBezTo>
                    <a:pt x="11" y="354"/>
                    <a:pt x="36" y="359"/>
                    <a:pt x="50" y="367"/>
                  </a:cubicBezTo>
                  <a:cubicBezTo>
                    <a:pt x="64" y="376"/>
                    <a:pt x="55" y="393"/>
                    <a:pt x="42" y="424"/>
                  </a:cubicBezTo>
                  <a:cubicBezTo>
                    <a:pt x="28" y="455"/>
                    <a:pt x="76" y="463"/>
                    <a:pt x="76" y="463"/>
                  </a:cubicBezTo>
                  <a:cubicBezTo>
                    <a:pt x="57" y="472"/>
                    <a:pt x="66" y="499"/>
                    <a:pt x="66" y="499"/>
                  </a:cubicBezTo>
                  <a:cubicBezTo>
                    <a:pt x="90" y="530"/>
                    <a:pt x="69" y="568"/>
                    <a:pt x="69" y="601"/>
                  </a:cubicBezTo>
                  <a:cubicBezTo>
                    <a:pt x="69" y="633"/>
                    <a:pt x="76" y="643"/>
                    <a:pt x="106" y="662"/>
                  </a:cubicBezTo>
                  <a:cubicBezTo>
                    <a:pt x="135" y="680"/>
                    <a:pt x="264" y="671"/>
                    <a:pt x="332" y="696"/>
                  </a:cubicBezTo>
                  <a:cubicBezTo>
                    <a:pt x="400" y="721"/>
                    <a:pt x="424" y="879"/>
                    <a:pt x="424" y="879"/>
                  </a:cubicBezTo>
                  <a:cubicBezTo>
                    <a:pt x="429" y="927"/>
                    <a:pt x="347" y="1094"/>
                    <a:pt x="291" y="1223"/>
                  </a:cubicBezTo>
                  <a:cubicBezTo>
                    <a:pt x="195" y="1441"/>
                    <a:pt x="182" y="1641"/>
                    <a:pt x="182" y="1641"/>
                  </a:cubicBezTo>
                  <a:cubicBezTo>
                    <a:pt x="1150" y="1641"/>
                    <a:pt x="1150" y="1641"/>
                    <a:pt x="1150" y="1641"/>
                  </a:cubicBezTo>
                  <a:cubicBezTo>
                    <a:pt x="1150" y="1641"/>
                    <a:pt x="1141" y="1306"/>
                    <a:pt x="1116" y="1137"/>
                  </a:cubicBezTo>
                  <a:cubicBezTo>
                    <a:pt x="1091" y="968"/>
                    <a:pt x="991" y="907"/>
                    <a:pt x="919" y="881"/>
                  </a:cubicBezTo>
                  <a:close/>
                </a:path>
              </a:pathLst>
            </a:custGeom>
            <a:solidFill>
              <a:schemeClr val="tx2"/>
            </a:solidFill>
            <a:ln>
              <a:noFill/>
            </a:ln>
            <a:extLst/>
          </p:spPr>
          <p:txBody>
            <a:bodyPr vert="horz" wrap="square" lIns="96435" tIns="48218" rIns="96435" bIns="48218" numCol="1" anchor="t" anchorCtr="0" compatLnSpc="1">
              <a:prstTxWarp prst="textNoShape">
                <a:avLst/>
              </a:prstTxWarp>
            </a:bodyPr>
            <a:lstStyle/>
            <a:p>
              <a:endParaRPr lang="en-US"/>
            </a:p>
          </p:txBody>
        </p:sp>
      </p:grpSp>
      <p:sp>
        <p:nvSpPr>
          <p:cNvPr id="174" name="Freeform 173"/>
          <p:cNvSpPr>
            <a:spLocks noEditPoints="1"/>
          </p:cNvSpPr>
          <p:nvPr/>
        </p:nvSpPr>
        <p:spPr bwMode="auto">
          <a:xfrm>
            <a:off x="4036905" y="5084577"/>
            <a:ext cx="478181" cy="524672"/>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175" name="Freeform 174"/>
          <p:cNvSpPr>
            <a:spLocks noEditPoints="1"/>
          </p:cNvSpPr>
          <p:nvPr/>
        </p:nvSpPr>
        <p:spPr bwMode="auto">
          <a:xfrm>
            <a:off x="1180072" y="5116610"/>
            <a:ext cx="400697" cy="45825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tx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176" name="Freeform 175"/>
          <p:cNvSpPr>
            <a:spLocks noEditPoints="1"/>
          </p:cNvSpPr>
          <p:nvPr/>
        </p:nvSpPr>
        <p:spPr bwMode="auto">
          <a:xfrm>
            <a:off x="1202209" y="4009852"/>
            <a:ext cx="321000" cy="50696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177" name="Freeform 176"/>
          <p:cNvSpPr>
            <a:spLocks noEditPoints="1"/>
          </p:cNvSpPr>
          <p:nvPr/>
        </p:nvSpPr>
        <p:spPr bwMode="auto">
          <a:xfrm>
            <a:off x="1144651" y="2965079"/>
            <a:ext cx="436118" cy="44497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178" name="Freeform 177"/>
          <p:cNvSpPr>
            <a:spLocks noEditPoints="1"/>
          </p:cNvSpPr>
          <p:nvPr/>
        </p:nvSpPr>
        <p:spPr bwMode="auto">
          <a:xfrm>
            <a:off x="3929986" y="4131610"/>
            <a:ext cx="566733" cy="263443"/>
          </a:xfrm>
          <a:custGeom>
            <a:avLst/>
            <a:gdLst>
              <a:gd name="T0" fmla="*/ 49 w 256"/>
              <a:gd name="T1" fmla="*/ 0 h 119"/>
              <a:gd name="T2" fmla="*/ 49 w 256"/>
              <a:gd name="T3" fmla="*/ 0 h 119"/>
              <a:gd name="T4" fmla="*/ 51 w 256"/>
              <a:gd name="T5" fmla="*/ 0 h 119"/>
              <a:gd name="T6" fmla="*/ 51 w 256"/>
              <a:gd name="T7" fmla="*/ 0 h 119"/>
              <a:gd name="T8" fmla="*/ 151 w 256"/>
              <a:gd name="T9" fmla="*/ 0 h 119"/>
              <a:gd name="T10" fmla="*/ 170 w 256"/>
              <a:gd name="T11" fmla="*/ 22 h 119"/>
              <a:gd name="T12" fmla="*/ 215 w 256"/>
              <a:gd name="T13" fmla="*/ 22 h 119"/>
              <a:gd name="T14" fmla="*/ 256 w 256"/>
              <a:gd name="T15" fmla="*/ 67 h 119"/>
              <a:gd name="T16" fmla="*/ 243 w 256"/>
              <a:gd name="T17" fmla="*/ 67 h 119"/>
              <a:gd name="T18" fmla="*/ 243 w 256"/>
              <a:gd name="T19" fmla="*/ 110 h 119"/>
              <a:gd name="T20" fmla="*/ 243 w 256"/>
              <a:gd name="T21" fmla="*/ 119 h 119"/>
              <a:gd name="T22" fmla="*/ 235 w 256"/>
              <a:gd name="T23" fmla="*/ 119 h 119"/>
              <a:gd name="T24" fmla="*/ 17 w 256"/>
              <a:gd name="T25" fmla="*/ 119 h 119"/>
              <a:gd name="T26" fmla="*/ 10 w 256"/>
              <a:gd name="T27" fmla="*/ 119 h 119"/>
              <a:gd name="T28" fmla="*/ 10 w 256"/>
              <a:gd name="T29" fmla="*/ 110 h 119"/>
              <a:gd name="T30" fmla="*/ 10 w 256"/>
              <a:gd name="T31" fmla="*/ 67 h 119"/>
              <a:gd name="T32" fmla="*/ 6 w 256"/>
              <a:gd name="T33" fmla="*/ 67 h 119"/>
              <a:gd name="T34" fmla="*/ 0 w 256"/>
              <a:gd name="T35" fmla="*/ 54 h 119"/>
              <a:gd name="T36" fmla="*/ 49 w 256"/>
              <a:gd name="T37" fmla="*/ 2 h 119"/>
              <a:gd name="T38" fmla="*/ 49 w 256"/>
              <a:gd name="T39" fmla="*/ 0 h 119"/>
              <a:gd name="T40" fmla="*/ 49 w 256"/>
              <a:gd name="T41" fmla="*/ 0 h 119"/>
              <a:gd name="T42" fmla="*/ 204 w 256"/>
              <a:gd name="T43" fmla="*/ 67 h 119"/>
              <a:gd name="T44" fmla="*/ 204 w 256"/>
              <a:gd name="T45" fmla="*/ 89 h 119"/>
              <a:gd name="T46" fmla="*/ 187 w 256"/>
              <a:gd name="T47" fmla="*/ 89 h 119"/>
              <a:gd name="T48" fmla="*/ 187 w 256"/>
              <a:gd name="T49" fmla="*/ 67 h 119"/>
              <a:gd name="T50" fmla="*/ 170 w 256"/>
              <a:gd name="T51" fmla="*/ 67 h 119"/>
              <a:gd name="T52" fmla="*/ 159 w 256"/>
              <a:gd name="T53" fmla="*/ 54 h 119"/>
              <a:gd name="T54" fmla="*/ 97 w 256"/>
              <a:gd name="T55" fmla="*/ 54 h 119"/>
              <a:gd name="T56" fmla="*/ 60 w 256"/>
              <a:gd name="T57" fmla="*/ 13 h 119"/>
              <a:gd name="T58" fmla="*/ 23 w 256"/>
              <a:gd name="T59" fmla="*/ 52 h 119"/>
              <a:gd name="T60" fmla="*/ 26 w 256"/>
              <a:gd name="T61" fmla="*/ 52 h 119"/>
              <a:gd name="T62" fmla="*/ 26 w 256"/>
              <a:gd name="T63" fmla="*/ 60 h 119"/>
              <a:gd name="T64" fmla="*/ 26 w 256"/>
              <a:gd name="T65" fmla="*/ 101 h 119"/>
              <a:gd name="T66" fmla="*/ 101 w 256"/>
              <a:gd name="T67" fmla="*/ 101 h 119"/>
              <a:gd name="T68" fmla="*/ 101 w 256"/>
              <a:gd name="T69" fmla="*/ 63 h 119"/>
              <a:gd name="T70" fmla="*/ 123 w 256"/>
              <a:gd name="T71" fmla="*/ 63 h 119"/>
              <a:gd name="T72" fmla="*/ 123 w 256"/>
              <a:gd name="T73" fmla="*/ 101 h 119"/>
              <a:gd name="T74" fmla="*/ 228 w 256"/>
              <a:gd name="T75" fmla="*/ 101 h 119"/>
              <a:gd name="T76" fmla="*/ 226 w 256"/>
              <a:gd name="T77" fmla="*/ 67 h 119"/>
              <a:gd name="T78" fmla="*/ 204 w 256"/>
              <a:gd name="T79" fmla="*/ 67 h 119"/>
              <a:gd name="T80" fmla="*/ 204 w 256"/>
              <a:gd name="T81" fmla="*/ 67 h 119"/>
              <a:gd name="T82" fmla="*/ 140 w 256"/>
              <a:gd name="T83" fmla="*/ 65 h 119"/>
              <a:gd name="T84" fmla="*/ 140 w 256"/>
              <a:gd name="T85" fmla="*/ 89 h 119"/>
              <a:gd name="T86" fmla="*/ 157 w 256"/>
              <a:gd name="T87" fmla="*/ 89 h 119"/>
              <a:gd name="T88" fmla="*/ 157 w 256"/>
              <a:gd name="T89" fmla="*/ 65 h 119"/>
              <a:gd name="T90" fmla="*/ 140 w 256"/>
              <a:gd name="T91" fmla="*/ 65 h 119"/>
              <a:gd name="T92" fmla="*/ 140 w 256"/>
              <a:gd name="T93" fmla="*/ 65 h 119"/>
              <a:gd name="T94" fmla="*/ 49 w 256"/>
              <a:gd name="T95" fmla="*/ 65 h 119"/>
              <a:gd name="T96" fmla="*/ 49 w 256"/>
              <a:gd name="T97" fmla="*/ 89 h 119"/>
              <a:gd name="T98" fmla="*/ 66 w 256"/>
              <a:gd name="T99" fmla="*/ 89 h 119"/>
              <a:gd name="T100" fmla="*/ 66 w 256"/>
              <a:gd name="T101" fmla="*/ 65 h 119"/>
              <a:gd name="T102" fmla="*/ 49 w 256"/>
              <a:gd name="T103"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19">
                <a:moveTo>
                  <a:pt x="49" y="0"/>
                </a:moveTo>
                <a:lnTo>
                  <a:pt x="49" y="0"/>
                </a:lnTo>
                <a:lnTo>
                  <a:pt x="51" y="0"/>
                </a:lnTo>
                <a:lnTo>
                  <a:pt x="51" y="0"/>
                </a:lnTo>
                <a:lnTo>
                  <a:pt x="151" y="0"/>
                </a:lnTo>
                <a:lnTo>
                  <a:pt x="170" y="22"/>
                </a:lnTo>
                <a:lnTo>
                  <a:pt x="215" y="22"/>
                </a:lnTo>
                <a:lnTo>
                  <a:pt x="256" y="67"/>
                </a:lnTo>
                <a:lnTo>
                  <a:pt x="243" y="67"/>
                </a:lnTo>
                <a:lnTo>
                  <a:pt x="243" y="110"/>
                </a:lnTo>
                <a:lnTo>
                  <a:pt x="243" y="119"/>
                </a:lnTo>
                <a:lnTo>
                  <a:pt x="235" y="119"/>
                </a:lnTo>
                <a:lnTo>
                  <a:pt x="17" y="119"/>
                </a:lnTo>
                <a:lnTo>
                  <a:pt x="10" y="119"/>
                </a:lnTo>
                <a:lnTo>
                  <a:pt x="10" y="110"/>
                </a:lnTo>
                <a:lnTo>
                  <a:pt x="10" y="67"/>
                </a:lnTo>
                <a:lnTo>
                  <a:pt x="6" y="67"/>
                </a:lnTo>
                <a:lnTo>
                  <a:pt x="0" y="54"/>
                </a:lnTo>
                <a:lnTo>
                  <a:pt x="49" y="2"/>
                </a:lnTo>
                <a:lnTo>
                  <a:pt x="49" y="0"/>
                </a:lnTo>
                <a:lnTo>
                  <a:pt x="49" y="0"/>
                </a:lnTo>
                <a:close/>
                <a:moveTo>
                  <a:pt x="204" y="67"/>
                </a:moveTo>
                <a:lnTo>
                  <a:pt x="204" y="89"/>
                </a:lnTo>
                <a:lnTo>
                  <a:pt x="187" y="89"/>
                </a:lnTo>
                <a:lnTo>
                  <a:pt x="187" y="67"/>
                </a:lnTo>
                <a:lnTo>
                  <a:pt x="170" y="67"/>
                </a:lnTo>
                <a:lnTo>
                  <a:pt x="159" y="54"/>
                </a:lnTo>
                <a:lnTo>
                  <a:pt x="97" y="54"/>
                </a:lnTo>
                <a:lnTo>
                  <a:pt x="60" y="13"/>
                </a:lnTo>
                <a:lnTo>
                  <a:pt x="23" y="52"/>
                </a:lnTo>
                <a:lnTo>
                  <a:pt x="26" y="52"/>
                </a:lnTo>
                <a:lnTo>
                  <a:pt x="26" y="60"/>
                </a:lnTo>
                <a:lnTo>
                  <a:pt x="26" y="101"/>
                </a:lnTo>
                <a:lnTo>
                  <a:pt x="101" y="101"/>
                </a:lnTo>
                <a:lnTo>
                  <a:pt x="101" y="63"/>
                </a:lnTo>
                <a:lnTo>
                  <a:pt x="123" y="63"/>
                </a:lnTo>
                <a:lnTo>
                  <a:pt x="123" y="101"/>
                </a:lnTo>
                <a:lnTo>
                  <a:pt x="228" y="101"/>
                </a:lnTo>
                <a:lnTo>
                  <a:pt x="226" y="67"/>
                </a:lnTo>
                <a:lnTo>
                  <a:pt x="204" y="67"/>
                </a:lnTo>
                <a:lnTo>
                  <a:pt x="204" y="67"/>
                </a:lnTo>
                <a:close/>
                <a:moveTo>
                  <a:pt x="140" y="65"/>
                </a:moveTo>
                <a:lnTo>
                  <a:pt x="140" y="89"/>
                </a:lnTo>
                <a:lnTo>
                  <a:pt x="157" y="89"/>
                </a:lnTo>
                <a:lnTo>
                  <a:pt x="157" y="65"/>
                </a:lnTo>
                <a:lnTo>
                  <a:pt x="140" y="65"/>
                </a:lnTo>
                <a:lnTo>
                  <a:pt x="140" y="65"/>
                </a:lnTo>
                <a:close/>
                <a:moveTo>
                  <a:pt x="49" y="65"/>
                </a:moveTo>
                <a:lnTo>
                  <a:pt x="49" y="89"/>
                </a:lnTo>
                <a:lnTo>
                  <a:pt x="66" y="89"/>
                </a:lnTo>
                <a:lnTo>
                  <a:pt x="66" y="65"/>
                </a:lnTo>
                <a:lnTo>
                  <a:pt x="49" y="65"/>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179" name="Freeform 178"/>
          <p:cNvSpPr>
            <a:spLocks noEditPoints="1"/>
          </p:cNvSpPr>
          <p:nvPr/>
        </p:nvSpPr>
        <p:spPr bwMode="auto">
          <a:xfrm>
            <a:off x="4055273" y="2928046"/>
            <a:ext cx="441446" cy="514039"/>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nvGrpSpPr>
          <p:cNvPr id="180" name="Group 179"/>
          <p:cNvGrpSpPr/>
          <p:nvPr/>
        </p:nvGrpSpPr>
        <p:grpSpPr>
          <a:xfrm>
            <a:off x="1639895" y="2733291"/>
            <a:ext cx="1702627" cy="828618"/>
            <a:chOff x="1098171" y="3570851"/>
            <a:chExt cx="1614431" cy="785696"/>
          </a:xfrm>
        </p:grpSpPr>
        <p:sp>
          <p:nvSpPr>
            <p:cNvPr id="181" name="TextBox 180"/>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1</a:t>
              </a:r>
              <a:endParaRPr lang="en-GB" b="1">
                <a:solidFill>
                  <a:schemeClr val="bg2"/>
                </a:solidFill>
              </a:endParaRPr>
            </a:p>
          </p:txBody>
        </p:sp>
        <p:sp>
          <p:nvSpPr>
            <p:cNvPr id="182" name="Rectangle 181"/>
            <p:cNvSpPr/>
            <p:nvPr/>
          </p:nvSpPr>
          <p:spPr>
            <a:xfrm>
              <a:off x="1098171" y="3899584"/>
              <a:ext cx="1614431" cy="456963"/>
            </a:xfrm>
            <a:prstGeom prst="rect">
              <a:avLst/>
            </a:prstGeom>
          </p:spPr>
          <p:txBody>
            <a:bodyPr wrap="square">
              <a:spAutoFit/>
            </a:bodyPr>
            <a:lstStyle/>
            <a:p>
              <a:r>
                <a:rPr lang="en-GB" sz="1266">
                  <a:solidFill>
                    <a:schemeClr val="bg2"/>
                  </a:solidFill>
                </a:rPr>
                <a:t>Lorem ipsum dolor sit amet, consectetur</a:t>
              </a:r>
            </a:p>
          </p:txBody>
        </p:sp>
      </p:grpSp>
      <p:grpSp>
        <p:nvGrpSpPr>
          <p:cNvPr id="183" name="Group 182"/>
          <p:cNvGrpSpPr/>
          <p:nvPr/>
        </p:nvGrpSpPr>
        <p:grpSpPr>
          <a:xfrm>
            <a:off x="4575584" y="2733291"/>
            <a:ext cx="1682890" cy="828618"/>
            <a:chOff x="1098171" y="3570851"/>
            <a:chExt cx="1595717" cy="785696"/>
          </a:xfrm>
        </p:grpSpPr>
        <p:sp>
          <p:nvSpPr>
            <p:cNvPr id="184" name="TextBox 183"/>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2</a:t>
              </a:r>
              <a:endParaRPr lang="en-GB" b="1">
                <a:solidFill>
                  <a:schemeClr val="bg2"/>
                </a:solidFill>
              </a:endParaRPr>
            </a:p>
          </p:txBody>
        </p:sp>
        <p:sp>
          <p:nvSpPr>
            <p:cNvPr id="185" name="Rectangle 184"/>
            <p:cNvSpPr/>
            <p:nvPr/>
          </p:nvSpPr>
          <p:spPr>
            <a:xfrm>
              <a:off x="1098172" y="3899584"/>
              <a:ext cx="1595716" cy="456963"/>
            </a:xfrm>
            <a:prstGeom prst="rect">
              <a:avLst/>
            </a:prstGeom>
          </p:spPr>
          <p:txBody>
            <a:bodyPr wrap="square">
              <a:spAutoFit/>
            </a:bodyPr>
            <a:lstStyle/>
            <a:p>
              <a:r>
                <a:rPr lang="en-GB" sz="1266">
                  <a:solidFill>
                    <a:schemeClr val="bg2"/>
                  </a:solidFill>
                </a:rPr>
                <a:t>Lorem ipsum dolor sit amet, consectetur</a:t>
              </a:r>
            </a:p>
          </p:txBody>
        </p:sp>
      </p:grpSp>
      <p:grpSp>
        <p:nvGrpSpPr>
          <p:cNvPr id="186" name="Group 185"/>
          <p:cNvGrpSpPr/>
          <p:nvPr/>
        </p:nvGrpSpPr>
        <p:grpSpPr>
          <a:xfrm>
            <a:off x="1639895" y="3781670"/>
            <a:ext cx="1645067" cy="828618"/>
            <a:chOff x="1098171" y="3570851"/>
            <a:chExt cx="1559853" cy="785696"/>
          </a:xfrm>
        </p:grpSpPr>
        <p:sp>
          <p:nvSpPr>
            <p:cNvPr id="187" name="TextBox 186"/>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3</a:t>
              </a:r>
              <a:endParaRPr lang="en-GB" b="1">
                <a:solidFill>
                  <a:schemeClr val="bg2"/>
                </a:solidFill>
              </a:endParaRPr>
            </a:p>
          </p:txBody>
        </p:sp>
        <p:sp>
          <p:nvSpPr>
            <p:cNvPr id="188" name="Rectangle 187"/>
            <p:cNvSpPr/>
            <p:nvPr/>
          </p:nvSpPr>
          <p:spPr>
            <a:xfrm>
              <a:off x="1098171" y="3899584"/>
              <a:ext cx="1559853" cy="456963"/>
            </a:xfrm>
            <a:prstGeom prst="rect">
              <a:avLst/>
            </a:prstGeom>
          </p:spPr>
          <p:txBody>
            <a:bodyPr wrap="square">
              <a:spAutoFit/>
            </a:bodyPr>
            <a:lstStyle/>
            <a:p>
              <a:r>
                <a:rPr lang="en-GB" sz="1266">
                  <a:solidFill>
                    <a:schemeClr val="bg2"/>
                  </a:solidFill>
                </a:rPr>
                <a:t>Lorem ipsum dolor sit amet, consectetur</a:t>
              </a:r>
            </a:p>
          </p:txBody>
        </p:sp>
      </p:grpSp>
      <p:grpSp>
        <p:nvGrpSpPr>
          <p:cNvPr id="189" name="Group 188"/>
          <p:cNvGrpSpPr/>
          <p:nvPr/>
        </p:nvGrpSpPr>
        <p:grpSpPr>
          <a:xfrm>
            <a:off x="4575583" y="3781670"/>
            <a:ext cx="1851471" cy="828618"/>
            <a:chOff x="1098171" y="3570851"/>
            <a:chExt cx="1755565" cy="785696"/>
          </a:xfrm>
        </p:grpSpPr>
        <p:sp>
          <p:nvSpPr>
            <p:cNvPr id="190" name="TextBox 189"/>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4</a:t>
              </a:r>
              <a:endParaRPr lang="en-GB" b="1">
                <a:solidFill>
                  <a:schemeClr val="bg2"/>
                </a:solidFill>
              </a:endParaRPr>
            </a:p>
          </p:txBody>
        </p:sp>
        <p:sp>
          <p:nvSpPr>
            <p:cNvPr id="191" name="Rectangle 190"/>
            <p:cNvSpPr/>
            <p:nvPr/>
          </p:nvSpPr>
          <p:spPr>
            <a:xfrm>
              <a:off x="1098171" y="3899584"/>
              <a:ext cx="1755565" cy="456963"/>
            </a:xfrm>
            <a:prstGeom prst="rect">
              <a:avLst/>
            </a:prstGeom>
          </p:spPr>
          <p:txBody>
            <a:bodyPr wrap="square">
              <a:spAutoFit/>
            </a:bodyPr>
            <a:lstStyle/>
            <a:p>
              <a:r>
                <a:rPr lang="en-GB" sz="1266">
                  <a:solidFill>
                    <a:schemeClr val="bg2"/>
                  </a:solidFill>
                </a:rPr>
                <a:t>Lorem ipsum dolor sit amet, consectetur</a:t>
              </a:r>
            </a:p>
          </p:txBody>
        </p:sp>
      </p:grpSp>
      <p:grpSp>
        <p:nvGrpSpPr>
          <p:cNvPr id="192" name="Group 191"/>
          <p:cNvGrpSpPr/>
          <p:nvPr/>
        </p:nvGrpSpPr>
        <p:grpSpPr>
          <a:xfrm>
            <a:off x="1639895" y="4881355"/>
            <a:ext cx="1817866" cy="828618"/>
            <a:chOff x="1098171" y="3570851"/>
            <a:chExt cx="1723701" cy="785696"/>
          </a:xfrm>
        </p:grpSpPr>
        <p:sp>
          <p:nvSpPr>
            <p:cNvPr id="193" name="TextBox 192"/>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5</a:t>
              </a:r>
              <a:endParaRPr lang="en-GB" b="1">
                <a:solidFill>
                  <a:schemeClr val="bg2"/>
                </a:solidFill>
              </a:endParaRPr>
            </a:p>
          </p:txBody>
        </p:sp>
        <p:sp>
          <p:nvSpPr>
            <p:cNvPr id="194" name="Rectangle 193"/>
            <p:cNvSpPr/>
            <p:nvPr/>
          </p:nvSpPr>
          <p:spPr>
            <a:xfrm>
              <a:off x="1098172" y="3899584"/>
              <a:ext cx="1723700" cy="456963"/>
            </a:xfrm>
            <a:prstGeom prst="rect">
              <a:avLst/>
            </a:prstGeom>
          </p:spPr>
          <p:txBody>
            <a:bodyPr wrap="square">
              <a:spAutoFit/>
            </a:bodyPr>
            <a:lstStyle/>
            <a:p>
              <a:r>
                <a:rPr lang="en-GB" sz="1266">
                  <a:solidFill>
                    <a:schemeClr val="bg2"/>
                  </a:solidFill>
                </a:rPr>
                <a:t>Lorem ipsum dolor sit amet, consectetur</a:t>
              </a:r>
            </a:p>
          </p:txBody>
        </p:sp>
      </p:grpSp>
      <p:grpSp>
        <p:nvGrpSpPr>
          <p:cNvPr id="195" name="Group 194"/>
          <p:cNvGrpSpPr/>
          <p:nvPr/>
        </p:nvGrpSpPr>
        <p:grpSpPr>
          <a:xfrm>
            <a:off x="4575583" y="4881355"/>
            <a:ext cx="1851471" cy="828618"/>
            <a:chOff x="1098171" y="3570851"/>
            <a:chExt cx="1755565" cy="785696"/>
          </a:xfrm>
        </p:grpSpPr>
        <p:sp>
          <p:nvSpPr>
            <p:cNvPr id="196" name="TextBox 195"/>
            <p:cNvSpPr txBox="1"/>
            <p:nvPr/>
          </p:nvSpPr>
          <p:spPr>
            <a:xfrm>
              <a:off x="1098171" y="3570851"/>
              <a:ext cx="1097478" cy="350201"/>
            </a:xfrm>
            <a:prstGeom prst="rect">
              <a:avLst/>
            </a:prstGeom>
            <a:noFill/>
          </p:spPr>
          <p:txBody>
            <a:bodyPr wrap="none" rtlCol="0">
              <a:spAutoFit/>
            </a:bodyPr>
            <a:lstStyle/>
            <a:p>
              <a:r>
                <a:rPr lang="en-US" b="1" smtClean="0">
                  <a:solidFill>
                    <a:schemeClr val="bg2"/>
                  </a:solidFill>
                </a:rPr>
                <a:t>Diagram 6</a:t>
              </a:r>
              <a:endParaRPr lang="en-GB" b="1">
                <a:solidFill>
                  <a:schemeClr val="bg2"/>
                </a:solidFill>
              </a:endParaRPr>
            </a:p>
          </p:txBody>
        </p:sp>
        <p:sp>
          <p:nvSpPr>
            <p:cNvPr id="197" name="Rectangle 196"/>
            <p:cNvSpPr/>
            <p:nvPr/>
          </p:nvSpPr>
          <p:spPr>
            <a:xfrm>
              <a:off x="1098172" y="3899584"/>
              <a:ext cx="1755564" cy="456963"/>
            </a:xfrm>
            <a:prstGeom prst="rect">
              <a:avLst/>
            </a:prstGeom>
          </p:spPr>
          <p:txBody>
            <a:bodyPr wrap="square">
              <a:spAutoFit/>
            </a:bodyPr>
            <a:lstStyle/>
            <a:p>
              <a:r>
                <a:rPr lang="en-GB" sz="1266">
                  <a:solidFill>
                    <a:schemeClr val="bg2"/>
                  </a:solidFill>
                </a:rPr>
                <a:t>Lorem ipsum dolor sit amet, consectetur</a:t>
              </a:r>
            </a:p>
          </p:txBody>
        </p:sp>
      </p:grpSp>
      <p:sp>
        <p:nvSpPr>
          <p:cNvPr id="161" name="矩形 16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2" name="矩形 16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3" name="文本框 16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4" name="文本框 16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88502058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77"/>
                                        </p:tgtEl>
                                        <p:attrNameLst>
                                          <p:attrName>style.visibility</p:attrName>
                                        </p:attrNameLst>
                                      </p:cBhvr>
                                      <p:to>
                                        <p:strVal val="visible"/>
                                      </p:to>
                                    </p:set>
                                    <p:anim calcmode="lin" valueType="num">
                                      <p:cBhvr additive="base">
                                        <p:cTn id="16" dur="500"/>
                                        <p:tgtEl>
                                          <p:spTgt spid="177"/>
                                        </p:tgtEl>
                                        <p:attrNameLst>
                                          <p:attrName>ppt_x</p:attrName>
                                        </p:attrNameLst>
                                      </p:cBhvr>
                                      <p:tavLst>
                                        <p:tav tm="0">
                                          <p:val>
                                            <p:strVal val="#ppt_x+#ppt_w*1.125000"/>
                                          </p:val>
                                        </p:tav>
                                        <p:tav tm="100000">
                                          <p:val>
                                            <p:strVal val="#ppt_x"/>
                                          </p:val>
                                        </p:tav>
                                      </p:tavLst>
                                    </p:anim>
                                    <p:animEffect transition="in" filter="wipe(left)">
                                      <p:cBhvr>
                                        <p:cTn id="17" dur="500"/>
                                        <p:tgtEl>
                                          <p:spTgt spid="177"/>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80"/>
                                        </p:tgtEl>
                                        <p:attrNameLst>
                                          <p:attrName>style.visibility</p:attrName>
                                        </p:attrNameLst>
                                      </p:cBhvr>
                                      <p:to>
                                        <p:strVal val="visible"/>
                                      </p:to>
                                    </p:set>
                                    <p:anim calcmode="lin" valueType="num">
                                      <p:cBhvr additive="base">
                                        <p:cTn id="21" dur="500"/>
                                        <p:tgtEl>
                                          <p:spTgt spid="180"/>
                                        </p:tgtEl>
                                        <p:attrNameLst>
                                          <p:attrName>ppt_x</p:attrName>
                                        </p:attrNameLst>
                                      </p:cBhvr>
                                      <p:tavLst>
                                        <p:tav tm="0">
                                          <p:val>
                                            <p:strVal val="#ppt_x-#ppt_w*1.125000"/>
                                          </p:val>
                                        </p:tav>
                                        <p:tav tm="100000">
                                          <p:val>
                                            <p:strVal val="#ppt_x"/>
                                          </p:val>
                                        </p:tav>
                                      </p:tavLst>
                                    </p:anim>
                                    <p:animEffect transition="in" filter="wipe(right)">
                                      <p:cBhvr>
                                        <p:cTn id="22" dur="500"/>
                                        <p:tgtEl>
                                          <p:spTgt spid="180"/>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79"/>
                                        </p:tgtEl>
                                        <p:attrNameLst>
                                          <p:attrName>style.visibility</p:attrName>
                                        </p:attrNameLst>
                                      </p:cBhvr>
                                      <p:to>
                                        <p:strVal val="visible"/>
                                      </p:to>
                                    </p:set>
                                    <p:anim calcmode="lin" valueType="num">
                                      <p:cBhvr additive="base">
                                        <p:cTn id="26" dur="500"/>
                                        <p:tgtEl>
                                          <p:spTgt spid="179"/>
                                        </p:tgtEl>
                                        <p:attrNameLst>
                                          <p:attrName>ppt_x</p:attrName>
                                        </p:attrNameLst>
                                      </p:cBhvr>
                                      <p:tavLst>
                                        <p:tav tm="0">
                                          <p:val>
                                            <p:strVal val="#ppt_x+#ppt_w*1.125000"/>
                                          </p:val>
                                        </p:tav>
                                        <p:tav tm="100000">
                                          <p:val>
                                            <p:strVal val="#ppt_x"/>
                                          </p:val>
                                        </p:tav>
                                      </p:tavLst>
                                    </p:anim>
                                    <p:animEffect transition="in" filter="wipe(left)">
                                      <p:cBhvr>
                                        <p:cTn id="27" dur="500"/>
                                        <p:tgtEl>
                                          <p:spTgt spid="179"/>
                                        </p:tgtEl>
                                      </p:cBhvr>
                                    </p:animEffect>
                                  </p:childTnLst>
                                </p:cTn>
                              </p:par>
                            </p:childTnLst>
                          </p:cTn>
                        </p:par>
                        <p:par>
                          <p:cTn id="28" fill="hold">
                            <p:stCondLst>
                              <p:cond delay="2500"/>
                            </p:stCondLst>
                            <p:childTnLst>
                              <p:par>
                                <p:cTn id="29" presetID="12" presetClass="entr" presetSubtype="2" fill="hold" grpId="0" nodeType="afterEffect">
                                  <p:stCondLst>
                                    <p:cond delay="0"/>
                                  </p:stCondLst>
                                  <p:childTnLst>
                                    <p:set>
                                      <p:cBhvr>
                                        <p:cTn id="30" dur="1" fill="hold">
                                          <p:stCondLst>
                                            <p:cond delay="0"/>
                                          </p:stCondLst>
                                        </p:cTn>
                                        <p:tgtEl>
                                          <p:spTgt spid="176"/>
                                        </p:tgtEl>
                                        <p:attrNameLst>
                                          <p:attrName>style.visibility</p:attrName>
                                        </p:attrNameLst>
                                      </p:cBhvr>
                                      <p:to>
                                        <p:strVal val="visible"/>
                                      </p:to>
                                    </p:set>
                                    <p:anim calcmode="lin" valueType="num">
                                      <p:cBhvr additive="base">
                                        <p:cTn id="31" dur="500"/>
                                        <p:tgtEl>
                                          <p:spTgt spid="176"/>
                                        </p:tgtEl>
                                        <p:attrNameLst>
                                          <p:attrName>ppt_x</p:attrName>
                                        </p:attrNameLst>
                                      </p:cBhvr>
                                      <p:tavLst>
                                        <p:tav tm="0">
                                          <p:val>
                                            <p:strVal val="#ppt_x+#ppt_w*1.125000"/>
                                          </p:val>
                                        </p:tav>
                                        <p:tav tm="100000">
                                          <p:val>
                                            <p:strVal val="#ppt_x"/>
                                          </p:val>
                                        </p:tav>
                                      </p:tavLst>
                                    </p:anim>
                                    <p:animEffect transition="in" filter="wipe(left)">
                                      <p:cBhvr>
                                        <p:cTn id="32" dur="500"/>
                                        <p:tgtEl>
                                          <p:spTgt spid="176"/>
                                        </p:tgtEl>
                                      </p:cBhvr>
                                    </p:animEffect>
                                  </p:childTnLst>
                                </p:cTn>
                              </p:par>
                            </p:childTnLst>
                          </p:cTn>
                        </p:par>
                        <p:par>
                          <p:cTn id="33" fill="hold">
                            <p:stCondLst>
                              <p:cond delay="3000"/>
                            </p:stCondLst>
                            <p:childTnLst>
                              <p:par>
                                <p:cTn id="34" presetID="12" presetClass="entr" presetSubtype="2" fill="hold" grpId="0" nodeType="afterEffect">
                                  <p:stCondLst>
                                    <p:cond delay="0"/>
                                  </p:stCondLst>
                                  <p:childTnLst>
                                    <p:set>
                                      <p:cBhvr>
                                        <p:cTn id="35" dur="1" fill="hold">
                                          <p:stCondLst>
                                            <p:cond delay="0"/>
                                          </p:stCondLst>
                                        </p:cTn>
                                        <p:tgtEl>
                                          <p:spTgt spid="178"/>
                                        </p:tgtEl>
                                        <p:attrNameLst>
                                          <p:attrName>style.visibility</p:attrName>
                                        </p:attrNameLst>
                                      </p:cBhvr>
                                      <p:to>
                                        <p:strVal val="visible"/>
                                      </p:to>
                                    </p:set>
                                    <p:anim calcmode="lin" valueType="num">
                                      <p:cBhvr additive="base">
                                        <p:cTn id="36" dur="500"/>
                                        <p:tgtEl>
                                          <p:spTgt spid="178"/>
                                        </p:tgtEl>
                                        <p:attrNameLst>
                                          <p:attrName>ppt_x</p:attrName>
                                        </p:attrNameLst>
                                      </p:cBhvr>
                                      <p:tavLst>
                                        <p:tav tm="0">
                                          <p:val>
                                            <p:strVal val="#ppt_x+#ppt_w*1.125000"/>
                                          </p:val>
                                        </p:tav>
                                        <p:tav tm="100000">
                                          <p:val>
                                            <p:strVal val="#ppt_x"/>
                                          </p:val>
                                        </p:tav>
                                      </p:tavLst>
                                    </p:anim>
                                    <p:animEffect transition="in" filter="wipe(left)">
                                      <p:cBhvr>
                                        <p:cTn id="37" dur="500"/>
                                        <p:tgtEl>
                                          <p:spTgt spid="178"/>
                                        </p:tgtEl>
                                      </p:cBhvr>
                                    </p:animEffect>
                                  </p:childTnLst>
                                </p:cTn>
                              </p:par>
                            </p:childTnLst>
                          </p:cTn>
                        </p:par>
                        <p:par>
                          <p:cTn id="38" fill="hold">
                            <p:stCondLst>
                              <p:cond delay="3500"/>
                            </p:stCondLst>
                            <p:childTnLst>
                              <p:par>
                                <p:cTn id="39" presetID="12" presetClass="entr" presetSubtype="2" fill="hold" grpId="0" nodeType="afterEffect">
                                  <p:stCondLst>
                                    <p:cond delay="0"/>
                                  </p:stCondLst>
                                  <p:childTnLst>
                                    <p:set>
                                      <p:cBhvr>
                                        <p:cTn id="40" dur="1" fill="hold">
                                          <p:stCondLst>
                                            <p:cond delay="0"/>
                                          </p:stCondLst>
                                        </p:cTn>
                                        <p:tgtEl>
                                          <p:spTgt spid="175"/>
                                        </p:tgtEl>
                                        <p:attrNameLst>
                                          <p:attrName>style.visibility</p:attrName>
                                        </p:attrNameLst>
                                      </p:cBhvr>
                                      <p:to>
                                        <p:strVal val="visible"/>
                                      </p:to>
                                    </p:set>
                                    <p:anim calcmode="lin" valueType="num">
                                      <p:cBhvr additive="base">
                                        <p:cTn id="41" dur="500"/>
                                        <p:tgtEl>
                                          <p:spTgt spid="175"/>
                                        </p:tgtEl>
                                        <p:attrNameLst>
                                          <p:attrName>ppt_x</p:attrName>
                                        </p:attrNameLst>
                                      </p:cBhvr>
                                      <p:tavLst>
                                        <p:tav tm="0">
                                          <p:val>
                                            <p:strVal val="#ppt_x+#ppt_w*1.125000"/>
                                          </p:val>
                                        </p:tav>
                                        <p:tav tm="100000">
                                          <p:val>
                                            <p:strVal val="#ppt_x"/>
                                          </p:val>
                                        </p:tav>
                                      </p:tavLst>
                                    </p:anim>
                                    <p:animEffect transition="in" filter="wipe(left)">
                                      <p:cBhvr>
                                        <p:cTn id="42" dur="500"/>
                                        <p:tgtEl>
                                          <p:spTgt spid="175"/>
                                        </p:tgtEl>
                                      </p:cBhvr>
                                    </p:animEffect>
                                  </p:childTnLst>
                                </p:cTn>
                              </p:par>
                            </p:childTnLst>
                          </p:cTn>
                        </p:par>
                        <p:par>
                          <p:cTn id="43" fill="hold">
                            <p:stCondLst>
                              <p:cond delay="4000"/>
                            </p:stCondLst>
                            <p:childTnLst>
                              <p:par>
                                <p:cTn id="44" presetID="12" presetClass="entr" presetSubtype="2" fill="hold" grpId="0" nodeType="afterEffect">
                                  <p:stCondLst>
                                    <p:cond delay="0"/>
                                  </p:stCondLst>
                                  <p:childTnLst>
                                    <p:set>
                                      <p:cBhvr>
                                        <p:cTn id="45" dur="1" fill="hold">
                                          <p:stCondLst>
                                            <p:cond delay="0"/>
                                          </p:stCondLst>
                                        </p:cTn>
                                        <p:tgtEl>
                                          <p:spTgt spid="174"/>
                                        </p:tgtEl>
                                        <p:attrNameLst>
                                          <p:attrName>style.visibility</p:attrName>
                                        </p:attrNameLst>
                                      </p:cBhvr>
                                      <p:to>
                                        <p:strVal val="visible"/>
                                      </p:to>
                                    </p:set>
                                    <p:anim calcmode="lin" valueType="num">
                                      <p:cBhvr additive="base">
                                        <p:cTn id="46" dur="500"/>
                                        <p:tgtEl>
                                          <p:spTgt spid="174"/>
                                        </p:tgtEl>
                                        <p:attrNameLst>
                                          <p:attrName>ppt_x</p:attrName>
                                        </p:attrNameLst>
                                      </p:cBhvr>
                                      <p:tavLst>
                                        <p:tav tm="0">
                                          <p:val>
                                            <p:strVal val="#ppt_x+#ppt_w*1.125000"/>
                                          </p:val>
                                        </p:tav>
                                        <p:tav tm="100000">
                                          <p:val>
                                            <p:strVal val="#ppt_x"/>
                                          </p:val>
                                        </p:tav>
                                      </p:tavLst>
                                    </p:anim>
                                    <p:animEffect transition="in" filter="wipe(left)">
                                      <p:cBhvr>
                                        <p:cTn id="47" dur="500"/>
                                        <p:tgtEl>
                                          <p:spTgt spid="174"/>
                                        </p:tgtEl>
                                      </p:cBhvr>
                                    </p:animEffect>
                                  </p:childTnLst>
                                </p:cTn>
                              </p:par>
                            </p:childTnLst>
                          </p:cTn>
                        </p:par>
                        <p:par>
                          <p:cTn id="48" fill="hold">
                            <p:stCondLst>
                              <p:cond delay="4500"/>
                            </p:stCondLst>
                            <p:childTnLst>
                              <p:par>
                                <p:cTn id="49" presetID="12" presetClass="entr" presetSubtype="8" fill="hold" nodeType="afterEffect">
                                  <p:stCondLst>
                                    <p:cond delay="0"/>
                                  </p:stCondLst>
                                  <p:childTnLst>
                                    <p:set>
                                      <p:cBhvr>
                                        <p:cTn id="50" dur="1" fill="hold">
                                          <p:stCondLst>
                                            <p:cond delay="0"/>
                                          </p:stCondLst>
                                        </p:cTn>
                                        <p:tgtEl>
                                          <p:spTgt spid="183"/>
                                        </p:tgtEl>
                                        <p:attrNameLst>
                                          <p:attrName>style.visibility</p:attrName>
                                        </p:attrNameLst>
                                      </p:cBhvr>
                                      <p:to>
                                        <p:strVal val="visible"/>
                                      </p:to>
                                    </p:set>
                                    <p:anim calcmode="lin" valueType="num">
                                      <p:cBhvr additive="base">
                                        <p:cTn id="51" dur="500"/>
                                        <p:tgtEl>
                                          <p:spTgt spid="183"/>
                                        </p:tgtEl>
                                        <p:attrNameLst>
                                          <p:attrName>ppt_x</p:attrName>
                                        </p:attrNameLst>
                                      </p:cBhvr>
                                      <p:tavLst>
                                        <p:tav tm="0">
                                          <p:val>
                                            <p:strVal val="#ppt_x-#ppt_w*1.125000"/>
                                          </p:val>
                                        </p:tav>
                                        <p:tav tm="100000">
                                          <p:val>
                                            <p:strVal val="#ppt_x"/>
                                          </p:val>
                                        </p:tav>
                                      </p:tavLst>
                                    </p:anim>
                                    <p:animEffect transition="in" filter="wipe(right)">
                                      <p:cBhvr>
                                        <p:cTn id="52" dur="500"/>
                                        <p:tgtEl>
                                          <p:spTgt spid="183"/>
                                        </p:tgtEl>
                                      </p:cBhvr>
                                    </p:animEffect>
                                  </p:childTnLst>
                                </p:cTn>
                              </p:par>
                            </p:childTnLst>
                          </p:cTn>
                        </p:par>
                        <p:par>
                          <p:cTn id="53" fill="hold">
                            <p:stCondLst>
                              <p:cond delay="5000"/>
                            </p:stCondLst>
                            <p:childTnLst>
                              <p:par>
                                <p:cTn id="54" presetID="12" presetClass="entr" presetSubtype="8" fill="hold" nodeType="afterEffect">
                                  <p:stCondLst>
                                    <p:cond delay="0"/>
                                  </p:stCondLst>
                                  <p:childTnLst>
                                    <p:set>
                                      <p:cBhvr>
                                        <p:cTn id="55" dur="1" fill="hold">
                                          <p:stCondLst>
                                            <p:cond delay="0"/>
                                          </p:stCondLst>
                                        </p:cTn>
                                        <p:tgtEl>
                                          <p:spTgt spid="186"/>
                                        </p:tgtEl>
                                        <p:attrNameLst>
                                          <p:attrName>style.visibility</p:attrName>
                                        </p:attrNameLst>
                                      </p:cBhvr>
                                      <p:to>
                                        <p:strVal val="visible"/>
                                      </p:to>
                                    </p:set>
                                    <p:anim calcmode="lin" valueType="num">
                                      <p:cBhvr additive="base">
                                        <p:cTn id="56" dur="500"/>
                                        <p:tgtEl>
                                          <p:spTgt spid="186"/>
                                        </p:tgtEl>
                                        <p:attrNameLst>
                                          <p:attrName>ppt_x</p:attrName>
                                        </p:attrNameLst>
                                      </p:cBhvr>
                                      <p:tavLst>
                                        <p:tav tm="0">
                                          <p:val>
                                            <p:strVal val="#ppt_x-#ppt_w*1.125000"/>
                                          </p:val>
                                        </p:tav>
                                        <p:tav tm="100000">
                                          <p:val>
                                            <p:strVal val="#ppt_x"/>
                                          </p:val>
                                        </p:tav>
                                      </p:tavLst>
                                    </p:anim>
                                    <p:animEffect transition="in" filter="wipe(right)">
                                      <p:cBhvr>
                                        <p:cTn id="57" dur="500"/>
                                        <p:tgtEl>
                                          <p:spTgt spid="186"/>
                                        </p:tgtEl>
                                      </p:cBhvr>
                                    </p:animEffect>
                                  </p:childTnLst>
                                </p:cTn>
                              </p:par>
                            </p:childTnLst>
                          </p:cTn>
                        </p:par>
                        <p:par>
                          <p:cTn id="58" fill="hold">
                            <p:stCondLst>
                              <p:cond delay="5500"/>
                            </p:stCondLst>
                            <p:childTnLst>
                              <p:par>
                                <p:cTn id="59" presetID="12" presetClass="entr" presetSubtype="8" fill="hold" nodeType="afterEffect">
                                  <p:stCondLst>
                                    <p:cond delay="0"/>
                                  </p:stCondLst>
                                  <p:childTnLst>
                                    <p:set>
                                      <p:cBhvr>
                                        <p:cTn id="60" dur="1" fill="hold">
                                          <p:stCondLst>
                                            <p:cond delay="0"/>
                                          </p:stCondLst>
                                        </p:cTn>
                                        <p:tgtEl>
                                          <p:spTgt spid="189"/>
                                        </p:tgtEl>
                                        <p:attrNameLst>
                                          <p:attrName>style.visibility</p:attrName>
                                        </p:attrNameLst>
                                      </p:cBhvr>
                                      <p:to>
                                        <p:strVal val="visible"/>
                                      </p:to>
                                    </p:set>
                                    <p:anim calcmode="lin" valueType="num">
                                      <p:cBhvr additive="base">
                                        <p:cTn id="61" dur="500"/>
                                        <p:tgtEl>
                                          <p:spTgt spid="189"/>
                                        </p:tgtEl>
                                        <p:attrNameLst>
                                          <p:attrName>ppt_x</p:attrName>
                                        </p:attrNameLst>
                                      </p:cBhvr>
                                      <p:tavLst>
                                        <p:tav tm="0">
                                          <p:val>
                                            <p:strVal val="#ppt_x-#ppt_w*1.125000"/>
                                          </p:val>
                                        </p:tav>
                                        <p:tav tm="100000">
                                          <p:val>
                                            <p:strVal val="#ppt_x"/>
                                          </p:val>
                                        </p:tav>
                                      </p:tavLst>
                                    </p:anim>
                                    <p:animEffect transition="in" filter="wipe(right)">
                                      <p:cBhvr>
                                        <p:cTn id="62" dur="500"/>
                                        <p:tgtEl>
                                          <p:spTgt spid="189"/>
                                        </p:tgtEl>
                                      </p:cBhvr>
                                    </p:animEffect>
                                  </p:childTnLst>
                                </p:cTn>
                              </p:par>
                            </p:childTnLst>
                          </p:cTn>
                        </p:par>
                        <p:par>
                          <p:cTn id="63" fill="hold">
                            <p:stCondLst>
                              <p:cond delay="6000"/>
                            </p:stCondLst>
                            <p:childTnLst>
                              <p:par>
                                <p:cTn id="64" presetID="12" presetClass="entr" presetSubtype="8" fill="hold" nodeType="afterEffect">
                                  <p:stCondLst>
                                    <p:cond delay="0"/>
                                  </p:stCondLst>
                                  <p:childTnLst>
                                    <p:set>
                                      <p:cBhvr>
                                        <p:cTn id="65" dur="1" fill="hold">
                                          <p:stCondLst>
                                            <p:cond delay="0"/>
                                          </p:stCondLst>
                                        </p:cTn>
                                        <p:tgtEl>
                                          <p:spTgt spid="192"/>
                                        </p:tgtEl>
                                        <p:attrNameLst>
                                          <p:attrName>style.visibility</p:attrName>
                                        </p:attrNameLst>
                                      </p:cBhvr>
                                      <p:to>
                                        <p:strVal val="visible"/>
                                      </p:to>
                                    </p:set>
                                    <p:anim calcmode="lin" valueType="num">
                                      <p:cBhvr additive="base">
                                        <p:cTn id="66" dur="500"/>
                                        <p:tgtEl>
                                          <p:spTgt spid="192"/>
                                        </p:tgtEl>
                                        <p:attrNameLst>
                                          <p:attrName>ppt_x</p:attrName>
                                        </p:attrNameLst>
                                      </p:cBhvr>
                                      <p:tavLst>
                                        <p:tav tm="0">
                                          <p:val>
                                            <p:strVal val="#ppt_x-#ppt_w*1.125000"/>
                                          </p:val>
                                        </p:tav>
                                        <p:tav tm="100000">
                                          <p:val>
                                            <p:strVal val="#ppt_x"/>
                                          </p:val>
                                        </p:tav>
                                      </p:tavLst>
                                    </p:anim>
                                    <p:animEffect transition="in" filter="wipe(right)">
                                      <p:cBhvr>
                                        <p:cTn id="67" dur="500"/>
                                        <p:tgtEl>
                                          <p:spTgt spid="192"/>
                                        </p:tgtEl>
                                      </p:cBhvr>
                                    </p:animEffect>
                                  </p:childTnLst>
                                </p:cTn>
                              </p:par>
                            </p:childTnLst>
                          </p:cTn>
                        </p:par>
                        <p:par>
                          <p:cTn id="68" fill="hold">
                            <p:stCondLst>
                              <p:cond delay="6500"/>
                            </p:stCondLst>
                            <p:childTnLst>
                              <p:par>
                                <p:cTn id="69" presetID="12" presetClass="entr" presetSubtype="8" fill="hold" nodeType="afterEffect">
                                  <p:stCondLst>
                                    <p:cond delay="0"/>
                                  </p:stCondLst>
                                  <p:childTnLst>
                                    <p:set>
                                      <p:cBhvr>
                                        <p:cTn id="70" dur="1" fill="hold">
                                          <p:stCondLst>
                                            <p:cond delay="0"/>
                                          </p:stCondLst>
                                        </p:cTn>
                                        <p:tgtEl>
                                          <p:spTgt spid="195"/>
                                        </p:tgtEl>
                                        <p:attrNameLst>
                                          <p:attrName>style.visibility</p:attrName>
                                        </p:attrNameLst>
                                      </p:cBhvr>
                                      <p:to>
                                        <p:strVal val="visible"/>
                                      </p:to>
                                    </p:set>
                                    <p:anim calcmode="lin" valueType="num">
                                      <p:cBhvr additive="base">
                                        <p:cTn id="71" dur="500"/>
                                        <p:tgtEl>
                                          <p:spTgt spid="195"/>
                                        </p:tgtEl>
                                        <p:attrNameLst>
                                          <p:attrName>ppt_x</p:attrName>
                                        </p:attrNameLst>
                                      </p:cBhvr>
                                      <p:tavLst>
                                        <p:tav tm="0">
                                          <p:val>
                                            <p:strVal val="#ppt_x-#ppt_w*1.125000"/>
                                          </p:val>
                                        </p:tav>
                                        <p:tav tm="100000">
                                          <p:val>
                                            <p:strVal val="#ppt_x"/>
                                          </p:val>
                                        </p:tav>
                                      </p:tavLst>
                                    </p:anim>
                                    <p:animEffect transition="in" filter="wipe(right)">
                                      <p:cBhvr>
                                        <p:cTn id="72"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P spid="176" grpId="0" animBg="1"/>
      <p:bldP spid="177" grpId="0" animBg="1"/>
      <p:bldP spid="178" grpId="0" animBg="1"/>
      <p:bldP spid="17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87571" y="5241619"/>
            <a:ext cx="10083611" cy="436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6"/>
          <p:cNvSpPr>
            <a:spLocks/>
          </p:cNvSpPr>
          <p:nvPr/>
        </p:nvSpPr>
        <p:spPr bwMode="auto">
          <a:xfrm>
            <a:off x="1592277" y="5143252"/>
            <a:ext cx="806183" cy="9836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7" name="Freeform 6"/>
          <p:cNvSpPr>
            <a:spLocks/>
          </p:cNvSpPr>
          <p:nvPr/>
        </p:nvSpPr>
        <p:spPr bwMode="auto">
          <a:xfrm>
            <a:off x="2398460" y="4999274"/>
            <a:ext cx="806183" cy="24234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8" name="Freeform 6"/>
          <p:cNvSpPr>
            <a:spLocks/>
          </p:cNvSpPr>
          <p:nvPr/>
        </p:nvSpPr>
        <p:spPr bwMode="auto">
          <a:xfrm>
            <a:off x="3204643" y="4897642"/>
            <a:ext cx="806183" cy="34397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9" name="Freeform 6"/>
          <p:cNvSpPr>
            <a:spLocks/>
          </p:cNvSpPr>
          <p:nvPr/>
        </p:nvSpPr>
        <p:spPr bwMode="auto">
          <a:xfrm>
            <a:off x="4010826" y="4719788"/>
            <a:ext cx="806183" cy="52182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0" name="Freeform 6"/>
          <p:cNvSpPr>
            <a:spLocks/>
          </p:cNvSpPr>
          <p:nvPr/>
        </p:nvSpPr>
        <p:spPr bwMode="auto">
          <a:xfrm>
            <a:off x="4817009" y="4567340"/>
            <a:ext cx="806183" cy="67427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1" name="Freeform 6"/>
          <p:cNvSpPr>
            <a:spLocks/>
          </p:cNvSpPr>
          <p:nvPr/>
        </p:nvSpPr>
        <p:spPr bwMode="auto">
          <a:xfrm>
            <a:off x="5623192" y="4397955"/>
            <a:ext cx="806183" cy="84366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tx2"/>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2" name="Freeform 6"/>
          <p:cNvSpPr>
            <a:spLocks/>
          </p:cNvSpPr>
          <p:nvPr/>
        </p:nvSpPr>
        <p:spPr bwMode="auto">
          <a:xfrm>
            <a:off x="6429376" y="4279386"/>
            <a:ext cx="806183" cy="9622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3" name="Freeform 6"/>
          <p:cNvSpPr>
            <a:spLocks/>
          </p:cNvSpPr>
          <p:nvPr/>
        </p:nvSpPr>
        <p:spPr bwMode="auto">
          <a:xfrm>
            <a:off x="7235559" y="4008368"/>
            <a:ext cx="806183" cy="123324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4" name="Freeform 6"/>
          <p:cNvSpPr>
            <a:spLocks/>
          </p:cNvSpPr>
          <p:nvPr/>
        </p:nvSpPr>
        <p:spPr bwMode="auto">
          <a:xfrm>
            <a:off x="8041742" y="3739843"/>
            <a:ext cx="806183" cy="150177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5" name="Freeform 6"/>
          <p:cNvSpPr>
            <a:spLocks/>
          </p:cNvSpPr>
          <p:nvPr/>
        </p:nvSpPr>
        <p:spPr bwMode="auto">
          <a:xfrm>
            <a:off x="8847925" y="3381642"/>
            <a:ext cx="806183" cy="185997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6" name="Freeform 6"/>
          <p:cNvSpPr>
            <a:spLocks/>
          </p:cNvSpPr>
          <p:nvPr/>
        </p:nvSpPr>
        <p:spPr bwMode="auto">
          <a:xfrm>
            <a:off x="9654108" y="3008994"/>
            <a:ext cx="806183" cy="22326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ko-KR" altLang="en-US" dirty="0"/>
          </a:p>
        </p:txBody>
      </p:sp>
      <p:sp>
        <p:nvSpPr>
          <p:cNvPr id="17" name="Freeform 6"/>
          <p:cNvSpPr>
            <a:spLocks/>
          </p:cNvSpPr>
          <p:nvPr/>
        </p:nvSpPr>
        <p:spPr bwMode="auto">
          <a:xfrm>
            <a:off x="10460291" y="2653283"/>
            <a:ext cx="806183" cy="258833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tx2"/>
          </a:solidFill>
          <a:ln>
            <a:noFill/>
          </a:ln>
        </p:spPr>
        <p:txBody>
          <a:bodyPr vert="horz" wrap="square" lIns="96435" tIns="48218" rIns="96435" bIns="48218" numCol="1" anchor="t" anchorCtr="0" compatLnSpc="1">
            <a:prstTxWarp prst="textNoShape">
              <a:avLst/>
            </a:prstTxWarp>
          </a:bodyPr>
          <a:lstStyle/>
          <a:p>
            <a:endParaRPr lang="ko-KR" altLang="en-US" dirty="0"/>
          </a:p>
        </p:txBody>
      </p:sp>
      <p:grpSp>
        <p:nvGrpSpPr>
          <p:cNvPr id="18" name="Group 17"/>
          <p:cNvGrpSpPr/>
          <p:nvPr/>
        </p:nvGrpSpPr>
        <p:grpSpPr>
          <a:xfrm>
            <a:off x="1753625" y="4350378"/>
            <a:ext cx="483481" cy="483482"/>
            <a:chOff x="1513298" y="2362416"/>
            <a:chExt cx="648000" cy="648000"/>
          </a:xfrm>
        </p:grpSpPr>
        <p:sp>
          <p:nvSpPr>
            <p:cNvPr id="19" name="Teardrop 18"/>
            <p:cNvSpPr/>
            <p:nvPr/>
          </p:nvSpPr>
          <p:spPr>
            <a:xfrm rot="8100000">
              <a:off x="1513298" y="2362416"/>
              <a:ext cx="648000" cy="648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p>
          </p:txBody>
        </p:sp>
        <p:sp>
          <p:nvSpPr>
            <p:cNvPr id="20" name="TextBox 19"/>
            <p:cNvSpPr txBox="1"/>
            <p:nvPr/>
          </p:nvSpPr>
          <p:spPr>
            <a:xfrm>
              <a:off x="1531448" y="2480218"/>
              <a:ext cx="571924" cy="428146"/>
            </a:xfrm>
            <a:prstGeom prst="rect">
              <a:avLst/>
            </a:prstGeom>
            <a:noFill/>
          </p:spPr>
          <p:txBody>
            <a:bodyPr wrap="none" rtlCol="0">
              <a:spAutoFit/>
            </a:bodyPr>
            <a:lstStyle/>
            <a:p>
              <a:pPr algn="ctr"/>
              <a:r>
                <a:rPr lang="en-AU" sz="1476" b="1" dirty="0">
                  <a:solidFill>
                    <a:schemeClr val="bg1"/>
                  </a:solidFill>
                  <a:latin typeface="+mj-lt"/>
                </a:rPr>
                <a:t>1K</a:t>
              </a:r>
              <a:endParaRPr lang="en-US" sz="1476" b="1" dirty="0">
                <a:solidFill>
                  <a:schemeClr val="bg1"/>
                </a:solidFill>
                <a:latin typeface="+mj-lt"/>
              </a:endParaRPr>
            </a:p>
          </p:txBody>
        </p:sp>
      </p:grpSp>
      <p:grpSp>
        <p:nvGrpSpPr>
          <p:cNvPr id="21" name="Group 20"/>
          <p:cNvGrpSpPr/>
          <p:nvPr/>
        </p:nvGrpSpPr>
        <p:grpSpPr>
          <a:xfrm>
            <a:off x="10621642" y="1838554"/>
            <a:ext cx="483481" cy="483482"/>
            <a:chOff x="1513298" y="2362416"/>
            <a:chExt cx="648000" cy="648000"/>
          </a:xfrm>
        </p:grpSpPr>
        <p:sp>
          <p:nvSpPr>
            <p:cNvPr id="22" name="Teardrop 21"/>
            <p:cNvSpPr/>
            <p:nvPr/>
          </p:nvSpPr>
          <p:spPr>
            <a:xfrm rot="8100000">
              <a:off x="1513298" y="2362416"/>
              <a:ext cx="648000" cy="64800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25" dirty="0">
                <a:solidFill>
                  <a:schemeClr val="tx1">
                    <a:lumMod val="75000"/>
                    <a:lumOff val="25000"/>
                  </a:schemeClr>
                </a:solidFill>
              </a:endParaRPr>
            </a:p>
          </p:txBody>
        </p:sp>
        <p:sp>
          <p:nvSpPr>
            <p:cNvPr id="23" name="TextBox 22"/>
            <p:cNvSpPr txBox="1"/>
            <p:nvPr/>
          </p:nvSpPr>
          <p:spPr>
            <a:xfrm>
              <a:off x="1551332" y="2460333"/>
              <a:ext cx="571924" cy="428146"/>
            </a:xfrm>
            <a:prstGeom prst="rect">
              <a:avLst/>
            </a:prstGeom>
            <a:noFill/>
          </p:spPr>
          <p:txBody>
            <a:bodyPr wrap="none" rtlCol="0">
              <a:spAutoFit/>
            </a:bodyPr>
            <a:lstStyle/>
            <a:p>
              <a:pPr algn="ctr"/>
              <a:r>
                <a:rPr lang="en-AU" sz="1476" b="1" dirty="0">
                  <a:solidFill>
                    <a:schemeClr val="bg2"/>
                  </a:solidFill>
                  <a:latin typeface="+mj-lt"/>
                </a:rPr>
                <a:t>9K</a:t>
              </a:r>
              <a:endParaRPr lang="en-US" sz="1476" b="1" dirty="0">
                <a:solidFill>
                  <a:schemeClr val="bg2"/>
                </a:solidFill>
                <a:latin typeface="+mj-lt"/>
              </a:endParaRPr>
            </a:p>
          </p:txBody>
        </p:sp>
      </p:grpSp>
      <p:grpSp>
        <p:nvGrpSpPr>
          <p:cNvPr id="25" name="Group 24"/>
          <p:cNvGrpSpPr/>
          <p:nvPr/>
        </p:nvGrpSpPr>
        <p:grpSpPr>
          <a:xfrm>
            <a:off x="1403067" y="5744486"/>
            <a:ext cx="1612379" cy="530522"/>
            <a:chOff x="1394554" y="5300919"/>
            <a:chExt cx="1690078" cy="556087"/>
          </a:xfrm>
          <a:solidFill>
            <a:schemeClr val="bg1"/>
          </a:solidFill>
        </p:grpSpPr>
        <p:sp>
          <p:nvSpPr>
            <p:cNvPr id="41" name="Text Placeholder 32"/>
            <p:cNvSpPr txBox="1">
              <a:spLocks/>
            </p:cNvSpPr>
            <p:nvPr/>
          </p:nvSpPr>
          <p:spPr>
            <a:xfrm>
              <a:off x="2067294" y="5373150"/>
              <a:ext cx="1017338" cy="483856"/>
            </a:xfrm>
            <a:prstGeom prst="rect">
              <a:avLst/>
            </a:prstGeom>
            <a:noFill/>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42" name="Oval 41"/>
            <p:cNvSpPr>
              <a:spLocks noChangeAspect="1"/>
            </p:cNvSpPr>
            <p:nvPr/>
          </p:nvSpPr>
          <p:spPr>
            <a:xfrm>
              <a:off x="1394554" y="5300919"/>
              <a:ext cx="556087" cy="556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sz="3375" dirty="0">
                <a:solidFill>
                  <a:schemeClr val="bg2"/>
                </a:solidFill>
                <a:latin typeface="FontAwesome" pitchFamily="2" charset="0"/>
              </a:endParaRPr>
            </a:p>
          </p:txBody>
        </p:sp>
      </p:grpSp>
      <p:grpSp>
        <p:nvGrpSpPr>
          <p:cNvPr id="26" name="Group 25"/>
          <p:cNvGrpSpPr/>
          <p:nvPr/>
        </p:nvGrpSpPr>
        <p:grpSpPr>
          <a:xfrm>
            <a:off x="3126735" y="5744486"/>
            <a:ext cx="1612379" cy="530522"/>
            <a:chOff x="3397871" y="5300919"/>
            <a:chExt cx="1690078" cy="556087"/>
          </a:xfrm>
        </p:grpSpPr>
        <p:sp>
          <p:nvSpPr>
            <p:cNvPr id="39" name="Text Placeholder 32"/>
            <p:cNvSpPr txBox="1">
              <a:spLocks/>
            </p:cNvSpPr>
            <p:nvPr/>
          </p:nvSpPr>
          <p:spPr>
            <a:xfrm>
              <a:off x="4070611" y="5373150"/>
              <a:ext cx="1017338" cy="4838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40" name="Oval 39"/>
            <p:cNvSpPr>
              <a:spLocks noChangeAspect="1"/>
            </p:cNvSpPr>
            <p:nvPr/>
          </p:nvSpPr>
          <p:spPr>
            <a:xfrm>
              <a:off x="3397871" y="5300919"/>
              <a:ext cx="556087" cy="5560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lvl="0"/>
              <a:endParaRPr lang="en-US" sz="3375" dirty="0">
                <a:solidFill>
                  <a:schemeClr val="bg2"/>
                </a:solidFill>
              </a:endParaRPr>
            </a:p>
          </p:txBody>
        </p:sp>
      </p:grpSp>
      <p:grpSp>
        <p:nvGrpSpPr>
          <p:cNvPr id="27" name="Group 26"/>
          <p:cNvGrpSpPr/>
          <p:nvPr/>
        </p:nvGrpSpPr>
        <p:grpSpPr>
          <a:xfrm>
            <a:off x="4850404" y="5744486"/>
            <a:ext cx="1723668" cy="530522"/>
            <a:chOff x="5401188" y="5300919"/>
            <a:chExt cx="1806729" cy="556087"/>
          </a:xfrm>
        </p:grpSpPr>
        <p:sp>
          <p:nvSpPr>
            <p:cNvPr id="37" name="Text Placeholder 32"/>
            <p:cNvSpPr txBox="1">
              <a:spLocks/>
            </p:cNvSpPr>
            <p:nvPr/>
          </p:nvSpPr>
          <p:spPr>
            <a:xfrm>
              <a:off x="6073927" y="5373150"/>
              <a:ext cx="1133990" cy="4838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38" name="Oval 37"/>
            <p:cNvSpPr>
              <a:spLocks noChangeAspect="1"/>
            </p:cNvSpPr>
            <p:nvPr/>
          </p:nvSpPr>
          <p:spPr>
            <a:xfrm>
              <a:off x="5401188" y="5300919"/>
              <a:ext cx="556087" cy="5560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lvl="0"/>
              <a:endParaRPr lang="en-US" sz="3375" dirty="0">
                <a:solidFill>
                  <a:schemeClr val="bg2"/>
                </a:solidFill>
              </a:endParaRPr>
            </a:p>
          </p:txBody>
        </p:sp>
      </p:grpSp>
      <p:grpSp>
        <p:nvGrpSpPr>
          <p:cNvPr id="28" name="Group 27"/>
          <p:cNvGrpSpPr/>
          <p:nvPr/>
        </p:nvGrpSpPr>
        <p:grpSpPr>
          <a:xfrm>
            <a:off x="6574074" y="5744486"/>
            <a:ext cx="1723668" cy="530522"/>
            <a:chOff x="7404505" y="5300919"/>
            <a:chExt cx="1806729" cy="556087"/>
          </a:xfrm>
        </p:grpSpPr>
        <p:sp>
          <p:nvSpPr>
            <p:cNvPr id="35" name="Text Placeholder 32"/>
            <p:cNvSpPr txBox="1">
              <a:spLocks/>
            </p:cNvSpPr>
            <p:nvPr/>
          </p:nvSpPr>
          <p:spPr>
            <a:xfrm>
              <a:off x="8077244" y="5373150"/>
              <a:ext cx="1133990" cy="4838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36" name="Oval 35"/>
            <p:cNvSpPr>
              <a:spLocks noChangeAspect="1"/>
            </p:cNvSpPr>
            <p:nvPr/>
          </p:nvSpPr>
          <p:spPr>
            <a:xfrm>
              <a:off x="7404505" y="5300919"/>
              <a:ext cx="556087" cy="5560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sz="3375" dirty="0">
                <a:solidFill>
                  <a:schemeClr val="bg2"/>
                </a:solidFill>
                <a:latin typeface="FontAwesome" pitchFamily="2" charset="0"/>
              </a:endParaRPr>
            </a:p>
          </p:txBody>
        </p:sp>
      </p:grpSp>
      <p:grpSp>
        <p:nvGrpSpPr>
          <p:cNvPr id="29" name="Group 28"/>
          <p:cNvGrpSpPr/>
          <p:nvPr/>
        </p:nvGrpSpPr>
        <p:grpSpPr>
          <a:xfrm>
            <a:off x="8297743" y="5744486"/>
            <a:ext cx="1723668" cy="530522"/>
            <a:chOff x="5401188" y="5300919"/>
            <a:chExt cx="1806729" cy="556087"/>
          </a:xfrm>
        </p:grpSpPr>
        <p:sp>
          <p:nvSpPr>
            <p:cNvPr id="33" name="Text Placeholder 32"/>
            <p:cNvSpPr txBox="1">
              <a:spLocks/>
            </p:cNvSpPr>
            <p:nvPr/>
          </p:nvSpPr>
          <p:spPr>
            <a:xfrm>
              <a:off x="6073927" y="5373150"/>
              <a:ext cx="1133990" cy="4838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34" name="Oval 33"/>
            <p:cNvSpPr>
              <a:spLocks noChangeAspect="1"/>
            </p:cNvSpPr>
            <p:nvPr/>
          </p:nvSpPr>
          <p:spPr>
            <a:xfrm>
              <a:off x="5401188" y="5300919"/>
              <a:ext cx="556087" cy="5560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lvl="0"/>
              <a:endParaRPr lang="en-US" sz="3375" dirty="0">
                <a:solidFill>
                  <a:schemeClr val="bg2"/>
                </a:solidFill>
              </a:endParaRPr>
            </a:p>
          </p:txBody>
        </p:sp>
      </p:grpSp>
      <p:grpSp>
        <p:nvGrpSpPr>
          <p:cNvPr id="30" name="Group 29"/>
          <p:cNvGrpSpPr/>
          <p:nvPr/>
        </p:nvGrpSpPr>
        <p:grpSpPr>
          <a:xfrm>
            <a:off x="10021412" y="5744486"/>
            <a:ext cx="1723668" cy="530522"/>
            <a:chOff x="5401188" y="5300919"/>
            <a:chExt cx="1806729" cy="556087"/>
          </a:xfrm>
        </p:grpSpPr>
        <p:sp>
          <p:nvSpPr>
            <p:cNvPr id="31" name="Text Placeholder 32"/>
            <p:cNvSpPr txBox="1">
              <a:spLocks/>
            </p:cNvSpPr>
            <p:nvPr/>
          </p:nvSpPr>
          <p:spPr>
            <a:xfrm>
              <a:off x="6073927" y="5373150"/>
              <a:ext cx="1133990" cy="4838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a:t>
              </a:r>
              <a:r>
                <a:rPr lang="en-US" sz="1266">
                  <a:solidFill>
                    <a:schemeClr val="bg2"/>
                  </a:solidFill>
                  <a:latin typeface="+mn-lt"/>
                </a:rPr>
                <a:t>cake sugar</a:t>
              </a:r>
              <a:endParaRPr lang="en-US" sz="1266" dirty="0">
                <a:solidFill>
                  <a:schemeClr val="bg2"/>
                </a:solidFill>
                <a:latin typeface="+mn-lt"/>
              </a:endParaRPr>
            </a:p>
          </p:txBody>
        </p:sp>
        <p:sp>
          <p:nvSpPr>
            <p:cNvPr id="32" name="Oval 31"/>
            <p:cNvSpPr>
              <a:spLocks noChangeAspect="1"/>
            </p:cNvSpPr>
            <p:nvPr/>
          </p:nvSpPr>
          <p:spPr>
            <a:xfrm>
              <a:off x="5401188" y="5300919"/>
              <a:ext cx="556087" cy="5560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lvl="0" algn="ctr"/>
              <a:endParaRPr lang="en-US" sz="3375" dirty="0">
                <a:solidFill>
                  <a:schemeClr val="bg2"/>
                </a:solidFill>
              </a:endParaRPr>
            </a:p>
          </p:txBody>
        </p:sp>
      </p:grpSp>
      <p:grpSp>
        <p:nvGrpSpPr>
          <p:cNvPr id="43" name="Group 42"/>
          <p:cNvGrpSpPr/>
          <p:nvPr/>
        </p:nvGrpSpPr>
        <p:grpSpPr>
          <a:xfrm>
            <a:off x="1314020" y="1764170"/>
            <a:ext cx="4309172" cy="1573224"/>
            <a:chOff x="618431" y="1175310"/>
            <a:chExt cx="3701641" cy="1649035"/>
          </a:xfrm>
        </p:grpSpPr>
        <p:sp>
          <p:nvSpPr>
            <p:cNvPr id="44" name="Text Placeholder 32"/>
            <p:cNvSpPr txBox="1">
              <a:spLocks/>
            </p:cNvSpPr>
            <p:nvPr/>
          </p:nvSpPr>
          <p:spPr>
            <a:xfrm>
              <a:off x="1324331" y="1959794"/>
              <a:ext cx="2995741" cy="86455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en-US" sz="1266" dirty="0">
                  <a:solidFill>
                    <a:schemeClr val="bg2"/>
                  </a:solidFill>
                  <a:latin typeface="+mn-lt"/>
                </a:rPr>
                <a:t>Lemon drops oat cake oat cake sugar plum sweet </a:t>
              </a:r>
            </a:p>
            <a:p>
              <a:pPr>
                <a:buFont typeface="Wingdings" panose="05000000000000000000" pitchFamily="2" charset="2"/>
                <a:buChar char="ü"/>
              </a:pPr>
              <a:r>
                <a:rPr lang="en-US" sz="1266" dirty="0">
                  <a:solidFill>
                    <a:schemeClr val="bg2"/>
                  </a:solidFill>
                  <a:latin typeface="+mn-lt"/>
                </a:rPr>
                <a:t>Chocolate cake sweet pastry candy canes chocolate cake sesame snaps chocolate</a:t>
              </a:r>
            </a:p>
            <a:p>
              <a:pPr>
                <a:buFont typeface="Wingdings" panose="05000000000000000000" pitchFamily="2" charset="2"/>
                <a:buChar char="ü"/>
              </a:pPr>
              <a:r>
                <a:rPr lang="en-US" sz="1266" dirty="0">
                  <a:solidFill>
                    <a:schemeClr val="bg2"/>
                  </a:solidFill>
                  <a:latin typeface="+mn-lt"/>
                </a:rPr>
                <a:t>Cake lollipop sweet oreo sweet</a:t>
              </a:r>
            </a:p>
            <a:p>
              <a:pPr>
                <a:buFont typeface="Wingdings" panose="05000000000000000000" pitchFamily="2" charset="2"/>
                <a:buChar char="ü"/>
              </a:pPr>
              <a:endParaRPr lang="en-US" sz="1266" dirty="0">
                <a:solidFill>
                  <a:schemeClr val="bg2"/>
                </a:solidFill>
                <a:latin typeface="+mn-lt"/>
              </a:endParaRPr>
            </a:p>
          </p:txBody>
        </p:sp>
        <p:sp>
          <p:nvSpPr>
            <p:cNvPr id="45" name="Text Placeholder 33"/>
            <p:cNvSpPr txBox="1">
              <a:spLocks/>
            </p:cNvSpPr>
            <p:nvPr/>
          </p:nvSpPr>
          <p:spPr>
            <a:xfrm>
              <a:off x="1324333" y="1316267"/>
              <a:ext cx="2995739" cy="619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Toffee caramels candy canes bonbon bonbon soufflé bonbon wafer. Topping I love halvah I love. Cake ice cream I love cake:</a:t>
              </a:r>
              <a:endParaRPr lang="en-AU" sz="1266" dirty="0">
                <a:solidFill>
                  <a:schemeClr val="bg2"/>
                </a:solidFill>
                <a:latin typeface="+mn-lt"/>
              </a:endParaRPr>
            </a:p>
          </p:txBody>
        </p:sp>
        <p:sp>
          <p:nvSpPr>
            <p:cNvPr id="46" name="Rectangle 45"/>
            <p:cNvSpPr/>
            <p:nvPr/>
          </p:nvSpPr>
          <p:spPr>
            <a:xfrm>
              <a:off x="618431" y="1175310"/>
              <a:ext cx="158687" cy="913317"/>
            </a:xfrm>
            <a:prstGeom prst="rect">
              <a:avLst/>
            </a:prstGeom>
          </p:spPr>
          <p:txBody>
            <a:bodyPr wrap="none">
              <a:spAutoFit/>
            </a:bodyPr>
            <a:lstStyle/>
            <a:p>
              <a:endParaRPr lang="en-US" sz="5062" dirty="0">
                <a:solidFill>
                  <a:schemeClr val="bg2"/>
                </a:solidFill>
              </a:endParaRPr>
            </a:p>
          </p:txBody>
        </p:sp>
      </p:grpSp>
      <p:sp>
        <p:nvSpPr>
          <p:cNvPr id="47" name="Freeform 46"/>
          <p:cNvSpPr>
            <a:spLocks noEditPoints="1"/>
          </p:cNvSpPr>
          <p:nvPr/>
        </p:nvSpPr>
        <p:spPr bwMode="auto">
          <a:xfrm>
            <a:off x="1455409" y="1898647"/>
            <a:ext cx="478181" cy="524672"/>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sp>
        <p:nvSpPr>
          <p:cNvPr id="48" name="矩形 4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矩形 4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文本框 4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1" name="文本框 5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1364821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50"/>
                                        <p:tgtEl>
                                          <p:spTgt spid="6"/>
                                        </p:tgtEl>
                                      </p:cBhvr>
                                    </p:animEffect>
                                  </p:childTnLst>
                                </p:cTn>
                              </p:par>
                            </p:childTnLst>
                          </p:cTn>
                        </p:par>
                        <p:par>
                          <p:cTn id="12" fill="hold">
                            <p:stCondLst>
                              <p:cond delay="750"/>
                            </p:stCondLst>
                            <p:childTnLst>
                              <p:par>
                                <p:cTn id="13" presetID="2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25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250"/>
                                        <p:tgtEl>
                                          <p:spTgt spid="8"/>
                                        </p:tgtEl>
                                      </p:cBhvr>
                                    </p:animEffect>
                                  </p:childTnLst>
                                </p:cTn>
                              </p:par>
                            </p:childTnLst>
                          </p:cTn>
                        </p:par>
                        <p:par>
                          <p:cTn id="24" fill="hold">
                            <p:stCondLst>
                              <p:cond delay="175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250"/>
                                        <p:tgtEl>
                                          <p:spTgt spid="9"/>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250"/>
                                        <p:tgtEl>
                                          <p:spTgt spid="10"/>
                                        </p:tgtEl>
                                      </p:cBhvr>
                                    </p:animEffect>
                                  </p:childTnLst>
                                </p:cTn>
                              </p:par>
                            </p:childTnLst>
                          </p:cTn>
                        </p:par>
                        <p:par>
                          <p:cTn id="32" fill="hold">
                            <p:stCondLst>
                              <p:cond delay="225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250"/>
                                        <p:tgtEl>
                                          <p:spTgt spid="11"/>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50"/>
                                        <p:tgtEl>
                                          <p:spTgt spid="12"/>
                                        </p:tgtEl>
                                      </p:cBhvr>
                                    </p:animEffect>
                                  </p:childTnLst>
                                </p:cTn>
                              </p:par>
                            </p:childTnLst>
                          </p:cTn>
                        </p:par>
                        <p:par>
                          <p:cTn id="40" fill="hold">
                            <p:stCondLst>
                              <p:cond delay="2750"/>
                            </p:stCondLst>
                            <p:childTnLst>
                              <p:par>
                                <p:cTn id="41" presetID="2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250"/>
                                        <p:tgtEl>
                                          <p:spTgt spid="13"/>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250"/>
                                        <p:tgtEl>
                                          <p:spTgt spid="14"/>
                                        </p:tgtEl>
                                      </p:cBhvr>
                                    </p:animEffect>
                                  </p:childTnLst>
                                </p:cTn>
                              </p:par>
                            </p:childTnLst>
                          </p:cTn>
                        </p:par>
                        <p:par>
                          <p:cTn id="48" fill="hold">
                            <p:stCondLst>
                              <p:cond delay="3250"/>
                            </p:stCondLst>
                            <p:childTnLst>
                              <p:par>
                                <p:cTn id="49" presetID="2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250"/>
                                        <p:tgtEl>
                                          <p:spTgt spid="15"/>
                                        </p:tgtEl>
                                      </p:cBhvr>
                                    </p:animEffect>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250"/>
                                        <p:tgtEl>
                                          <p:spTgt spid="16"/>
                                        </p:tgtEl>
                                      </p:cBhvr>
                                    </p:animEffect>
                                  </p:childTnLst>
                                </p:cTn>
                              </p:par>
                            </p:childTnLst>
                          </p:cTn>
                        </p:par>
                        <p:par>
                          <p:cTn id="56" fill="hold">
                            <p:stCondLst>
                              <p:cond delay="375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250"/>
                                        <p:tgtEl>
                                          <p:spTgt spid="17"/>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childTnLst>
                          </p:cTn>
                        </p:par>
                        <p:par>
                          <p:cTn id="74" fill="hold">
                            <p:stCondLst>
                              <p:cond delay="5500"/>
                            </p:stCondLst>
                            <p:childTnLst>
                              <p:par>
                                <p:cTn id="75" presetID="10" presetClass="entr" presetSubtype="0"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childTnLst>
                          </p:cTn>
                        </p:par>
                        <p:par>
                          <p:cTn id="78" fill="hold">
                            <p:stCondLst>
                              <p:cond delay="6000"/>
                            </p:stCondLst>
                            <p:childTnLst>
                              <p:par>
                                <p:cTn id="79" presetID="10" presetClass="entr" presetSubtype="0"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childTnLst>
                          </p:cTn>
                        </p:par>
                        <p:par>
                          <p:cTn id="82" fill="hold">
                            <p:stCondLst>
                              <p:cond delay="6500"/>
                            </p:stCondLst>
                            <p:childTnLst>
                              <p:par>
                                <p:cTn id="83" presetID="10" presetClass="entr" presetSubtype="0" fill="hold"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childTnLst>
                          </p:cTn>
                        </p:par>
                        <p:par>
                          <p:cTn id="86" fill="hold">
                            <p:stCondLst>
                              <p:cond delay="7000"/>
                            </p:stCondLst>
                            <p:childTnLst>
                              <p:par>
                                <p:cTn id="87" presetID="10" presetClass="entr" presetSubtype="0"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childTnLst>
                                </p:cTn>
                              </p:par>
                            </p:childTnLst>
                          </p:cTn>
                        </p:par>
                        <p:par>
                          <p:cTn id="90" fill="hold">
                            <p:stCondLst>
                              <p:cond delay="7500"/>
                            </p:stCondLst>
                            <p:childTnLst>
                              <p:par>
                                <p:cTn id="91" presetID="10" presetClass="entr" presetSubtype="0" fill="hold"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childTnLst>
                          </p:cTn>
                        </p:par>
                        <p:par>
                          <p:cTn id="94" fill="hold">
                            <p:stCondLst>
                              <p:cond delay="8000"/>
                            </p:stCondLst>
                            <p:childTnLst>
                              <p:par>
                                <p:cTn id="95" presetID="10" presetClass="entr" presetSubtype="0"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57636" y="2096506"/>
            <a:ext cx="2428509" cy="2417074"/>
            <a:chOff x="911424" y="1875367"/>
            <a:chExt cx="2302713" cy="2291870"/>
          </a:xfrm>
        </p:grpSpPr>
        <p:sp>
          <p:nvSpPr>
            <p:cNvPr id="6" name="TextBox 5"/>
            <p:cNvSpPr txBox="1">
              <a:spLocks noChangeArrowheads="1"/>
            </p:cNvSpPr>
            <p:nvPr/>
          </p:nvSpPr>
          <p:spPr bwMode="auto">
            <a:xfrm>
              <a:off x="1552539" y="2795026"/>
              <a:ext cx="1168468" cy="45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1" b="1">
                  <a:solidFill>
                    <a:schemeClr val="bg2"/>
                  </a:solidFill>
                  <a:latin typeface="+mj-lt"/>
                  <a:ea typeface="微软雅黑" panose="020B0503020204020204" pitchFamily="34" charset="-122"/>
                </a:rPr>
                <a:t>68%</a:t>
              </a:r>
              <a:endParaRPr lang="zh-CN" altLang="en-US" sz="1687" b="1">
                <a:solidFill>
                  <a:schemeClr val="bg2"/>
                </a:solidFill>
                <a:latin typeface="+mj-lt"/>
                <a:ea typeface="微软雅黑" panose="020B0503020204020204" pitchFamily="34" charset="-122"/>
              </a:endParaRPr>
            </a:p>
          </p:txBody>
        </p:sp>
        <p:sp>
          <p:nvSpPr>
            <p:cNvPr id="7" name="Freeform 39"/>
            <p:cNvSpPr>
              <a:spLocks/>
            </p:cNvSpPr>
            <p:nvPr/>
          </p:nvSpPr>
          <p:spPr bwMode="auto">
            <a:xfrm>
              <a:off x="1104539" y="2166977"/>
              <a:ext cx="1799148" cy="1710929"/>
            </a:xfrm>
            <a:custGeom>
              <a:avLst/>
              <a:gdLst>
                <a:gd name="T0" fmla="*/ 2147483647 w 243"/>
                <a:gd name="T1" fmla="*/ 2147483647 h 248"/>
                <a:gd name="T2" fmla="*/ 2147483647 w 243"/>
                <a:gd name="T3" fmla="*/ 2147483647 h 248"/>
                <a:gd name="T4" fmla="*/ 2147483647 w 243"/>
                <a:gd name="T5" fmla="*/ 2147483647 h 248"/>
                <a:gd name="T6" fmla="*/ 2147483647 w 243"/>
                <a:gd name="T7" fmla="*/ 2147483647 h 248"/>
                <a:gd name="T8" fmla="*/ 2147483647 w 243"/>
                <a:gd name="T9" fmla="*/ 2147483647 h 248"/>
                <a:gd name="T10" fmla="*/ 2147483647 w 243"/>
                <a:gd name="T11" fmla="*/ 2147483647 h 248"/>
                <a:gd name="T12" fmla="*/ 2147483647 w 243"/>
                <a:gd name="T13" fmla="*/ 2147483647 h 248"/>
                <a:gd name="T14" fmla="*/ 2147483647 w 243"/>
                <a:gd name="T15" fmla="*/ 0 h 248"/>
                <a:gd name="T16" fmla="*/ 0 w 243"/>
                <a:gd name="T17" fmla="*/ 2147483647 h 248"/>
                <a:gd name="T18" fmla="*/ 2147483647 w 243"/>
                <a:gd name="T19" fmla="*/ 2147483647 h 248"/>
                <a:gd name="T20" fmla="*/ 2147483647 w 243"/>
                <a:gd name="T21" fmla="*/ 2147483647 h 2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3" h="248">
                  <a:moveTo>
                    <a:pt x="119" y="22"/>
                  </a:moveTo>
                  <a:cubicBezTo>
                    <a:pt x="175" y="22"/>
                    <a:pt x="221" y="67"/>
                    <a:pt x="221" y="124"/>
                  </a:cubicBezTo>
                  <a:cubicBezTo>
                    <a:pt x="221" y="181"/>
                    <a:pt x="175" y="227"/>
                    <a:pt x="119" y="227"/>
                  </a:cubicBezTo>
                  <a:cubicBezTo>
                    <a:pt x="119" y="227"/>
                    <a:pt x="118" y="227"/>
                    <a:pt x="118" y="227"/>
                  </a:cubicBezTo>
                  <a:cubicBezTo>
                    <a:pt x="118" y="248"/>
                    <a:pt x="118" y="248"/>
                    <a:pt x="118" y="248"/>
                  </a:cubicBezTo>
                  <a:cubicBezTo>
                    <a:pt x="118" y="248"/>
                    <a:pt x="119" y="248"/>
                    <a:pt x="119" y="248"/>
                  </a:cubicBezTo>
                  <a:cubicBezTo>
                    <a:pt x="187" y="248"/>
                    <a:pt x="243" y="193"/>
                    <a:pt x="243" y="124"/>
                  </a:cubicBezTo>
                  <a:cubicBezTo>
                    <a:pt x="243" y="55"/>
                    <a:pt x="187" y="0"/>
                    <a:pt x="119" y="0"/>
                  </a:cubicBezTo>
                  <a:cubicBezTo>
                    <a:pt x="63" y="0"/>
                    <a:pt x="17" y="36"/>
                    <a:pt x="0" y="85"/>
                  </a:cubicBezTo>
                  <a:cubicBezTo>
                    <a:pt x="21" y="92"/>
                    <a:pt x="21" y="92"/>
                    <a:pt x="21" y="92"/>
                  </a:cubicBezTo>
                  <a:cubicBezTo>
                    <a:pt x="35" y="51"/>
                    <a:pt x="73" y="22"/>
                    <a:pt x="119" y="2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8" name="Freeform 40"/>
            <p:cNvSpPr>
              <a:spLocks/>
            </p:cNvSpPr>
            <p:nvPr/>
          </p:nvSpPr>
          <p:spPr bwMode="auto">
            <a:xfrm>
              <a:off x="1053205" y="1875367"/>
              <a:ext cx="2160932" cy="2291870"/>
            </a:xfrm>
            <a:custGeom>
              <a:avLst/>
              <a:gdLst>
                <a:gd name="T0" fmla="*/ 2147483647 w 292"/>
                <a:gd name="T1" fmla="*/ 2147483647 h 332"/>
                <a:gd name="T2" fmla="*/ 2147483647 w 292"/>
                <a:gd name="T3" fmla="*/ 2147483647 h 332"/>
                <a:gd name="T4" fmla="*/ 2147483647 w 292"/>
                <a:gd name="T5" fmla="*/ 2147483647 h 332"/>
                <a:gd name="T6" fmla="*/ 2147483647 w 292"/>
                <a:gd name="T7" fmla="*/ 2147483647 h 332"/>
                <a:gd name="T8" fmla="*/ 2147483647 w 292"/>
                <a:gd name="T9" fmla="*/ 2147483647 h 332"/>
                <a:gd name="T10" fmla="*/ 2147483647 w 292"/>
                <a:gd name="T11" fmla="*/ 2147483647 h 332"/>
                <a:gd name="T12" fmla="*/ 2147483647 w 292"/>
                <a:gd name="T13" fmla="*/ 2147483647 h 332"/>
                <a:gd name="T14" fmla="*/ 2147483647 w 292"/>
                <a:gd name="T15" fmla="*/ 0 h 332"/>
                <a:gd name="T16" fmla="*/ 0 w 292"/>
                <a:gd name="T17" fmla="*/ 2147483647 h 332"/>
                <a:gd name="T18" fmla="*/ 2147483647 w 292"/>
                <a:gd name="T19" fmla="*/ 2147483647 h 332"/>
                <a:gd name="T20" fmla="*/ 2147483647 w 292"/>
                <a:gd name="T21" fmla="*/ 2147483647 h 3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2" h="332">
                  <a:moveTo>
                    <a:pt x="126" y="21"/>
                  </a:moveTo>
                  <a:cubicBezTo>
                    <a:pt x="206" y="21"/>
                    <a:pt x="271" y="86"/>
                    <a:pt x="271" y="166"/>
                  </a:cubicBezTo>
                  <a:cubicBezTo>
                    <a:pt x="271" y="246"/>
                    <a:pt x="206" y="311"/>
                    <a:pt x="126" y="311"/>
                  </a:cubicBezTo>
                  <a:cubicBezTo>
                    <a:pt x="126" y="311"/>
                    <a:pt x="125" y="311"/>
                    <a:pt x="125" y="311"/>
                  </a:cubicBezTo>
                  <a:cubicBezTo>
                    <a:pt x="125" y="332"/>
                    <a:pt x="125" y="332"/>
                    <a:pt x="125" y="332"/>
                  </a:cubicBezTo>
                  <a:cubicBezTo>
                    <a:pt x="125" y="332"/>
                    <a:pt x="126" y="332"/>
                    <a:pt x="126" y="332"/>
                  </a:cubicBezTo>
                  <a:cubicBezTo>
                    <a:pt x="217" y="332"/>
                    <a:pt x="292" y="258"/>
                    <a:pt x="292" y="166"/>
                  </a:cubicBezTo>
                  <a:cubicBezTo>
                    <a:pt x="292" y="74"/>
                    <a:pt x="217" y="0"/>
                    <a:pt x="126" y="0"/>
                  </a:cubicBezTo>
                  <a:cubicBezTo>
                    <a:pt x="76" y="0"/>
                    <a:pt x="31" y="22"/>
                    <a:pt x="0" y="57"/>
                  </a:cubicBezTo>
                  <a:cubicBezTo>
                    <a:pt x="16" y="71"/>
                    <a:pt x="16" y="71"/>
                    <a:pt x="16" y="71"/>
                  </a:cubicBezTo>
                  <a:cubicBezTo>
                    <a:pt x="43" y="40"/>
                    <a:pt x="82" y="21"/>
                    <a:pt x="126"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9" name="Freeform 41"/>
            <p:cNvSpPr>
              <a:spLocks/>
            </p:cNvSpPr>
            <p:nvPr/>
          </p:nvSpPr>
          <p:spPr bwMode="auto">
            <a:xfrm>
              <a:off x="1810997" y="2317339"/>
              <a:ext cx="931353" cy="1417041"/>
            </a:xfrm>
            <a:custGeom>
              <a:avLst/>
              <a:gdLst>
                <a:gd name="T0" fmla="*/ 2147483647 w 126"/>
                <a:gd name="T1" fmla="*/ 2147483647 h 205"/>
                <a:gd name="T2" fmla="*/ 2147483647 w 126"/>
                <a:gd name="T3" fmla="*/ 2147483647 h 205"/>
                <a:gd name="T4" fmla="*/ 2147483647 w 126"/>
                <a:gd name="T5" fmla="*/ 2147483647 h 205"/>
                <a:gd name="T6" fmla="*/ 2147483647 w 126"/>
                <a:gd name="T7" fmla="*/ 2147483647 h 205"/>
                <a:gd name="T8" fmla="*/ 2147483647 w 126"/>
                <a:gd name="T9" fmla="*/ 2147483647 h 205"/>
                <a:gd name="T10" fmla="*/ 2147483647 w 126"/>
                <a:gd name="T11" fmla="*/ 2147483647 h 205"/>
                <a:gd name="T12" fmla="*/ 2147483647 w 126"/>
                <a:gd name="T13" fmla="*/ 2147483647 h 205"/>
                <a:gd name="T14" fmla="*/ 2147483647 w 126"/>
                <a:gd name="T15" fmla="*/ 0 h 205"/>
                <a:gd name="T16" fmla="*/ 0 w 126"/>
                <a:gd name="T17" fmla="*/ 2147483647 h 205"/>
                <a:gd name="T18" fmla="*/ 2147483647 w 126"/>
                <a:gd name="T19" fmla="*/ 2147483647 h 205"/>
                <a:gd name="T20" fmla="*/ 2147483647 w 126"/>
                <a:gd name="T21" fmla="*/ 2147483647 h 2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6" h="205">
                  <a:moveTo>
                    <a:pt x="24" y="21"/>
                  </a:moveTo>
                  <a:cubicBezTo>
                    <a:pt x="68" y="21"/>
                    <a:pt x="105" y="57"/>
                    <a:pt x="105" y="102"/>
                  </a:cubicBezTo>
                  <a:cubicBezTo>
                    <a:pt x="105" y="147"/>
                    <a:pt x="68" y="183"/>
                    <a:pt x="24" y="183"/>
                  </a:cubicBezTo>
                  <a:cubicBezTo>
                    <a:pt x="24" y="183"/>
                    <a:pt x="24" y="183"/>
                    <a:pt x="23" y="183"/>
                  </a:cubicBezTo>
                  <a:cubicBezTo>
                    <a:pt x="23" y="205"/>
                    <a:pt x="23" y="205"/>
                    <a:pt x="23" y="205"/>
                  </a:cubicBezTo>
                  <a:cubicBezTo>
                    <a:pt x="23" y="205"/>
                    <a:pt x="24" y="205"/>
                    <a:pt x="24" y="205"/>
                  </a:cubicBezTo>
                  <a:cubicBezTo>
                    <a:pt x="80" y="205"/>
                    <a:pt x="126" y="159"/>
                    <a:pt x="126" y="102"/>
                  </a:cubicBezTo>
                  <a:cubicBezTo>
                    <a:pt x="126" y="45"/>
                    <a:pt x="80" y="0"/>
                    <a:pt x="24" y="0"/>
                  </a:cubicBezTo>
                  <a:cubicBezTo>
                    <a:pt x="16" y="0"/>
                    <a:pt x="8" y="0"/>
                    <a:pt x="0" y="2"/>
                  </a:cubicBezTo>
                  <a:cubicBezTo>
                    <a:pt x="5" y="23"/>
                    <a:pt x="5" y="23"/>
                    <a:pt x="5" y="23"/>
                  </a:cubicBezTo>
                  <a:cubicBezTo>
                    <a:pt x="11" y="22"/>
                    <a:pt x="17" y="21"/>
                    <a:pt x="24" y="2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0" name="Freeform 42"/>
            <p:cNvSpPr>
              <a:spLocks/>
            </p:cNvSpPr>
            <p:nvPr/>
          </p:nvSpPr>
          <p:spPr bwMode="auto">
            <a:xfrm>
              <a:off x="911424" y="2021172"/>
              <a:ext cx="2148711" cy="2002539"/>
            </a:xfrm>
            <a:custGeom>
              <a:avLst/>
              <a:gdLst>
                <a:gd name="T0" fmla="*/ 2147483647 w 290"/>
                <a:gd name="T1" fmla="*/ 2147483647 h 290"/>
                <a:gd name="T2" fmla="*/ 2147483647 w 290"/>
                <a:gd name="T3" fmla="*/ 2147483647 h 290"/>
                <a:gd name="T4" fmla="*/ 2147483647 w 290"/>
                <a:gd name="T5" fmla="*/ 2147483647 h 290"/>
                <a:gd name="T6" fmla="*/ 2147483647 w 290"/>
                <a:gd name="T7" fmla="*/ 2147483647 h 290"/>
                <a:gd name="T8" fmla="*/ 2147483647 w 290"/>
                <a:gd name="T9" fmla="*/ 2147483647 h 290"/>
                <a:gd name="T10" fmla="*/ 2147483647 w 290"/>
                <a:gd name="T11" fmla="*/ 2147483647 h 290"/>
                <a:gd name="T12" fmla="*/ 2147483647 w 290"/>
                <a:gd name="T13" fmla="*/ 2147483647 h 290"/>
                <a:gd name="T14" fmla="*/ 2147483647 w 290"/>
                <a:gd name="T15" fmla="*/ 2147483647 h 290"/>
                <a:gd name="T16" fmla="*/ 2147483647 w 290"/>
                <a:gd name="T17" fmla="*/ 0 h 290"/>
                <a:gd name="T18" fmla="*/ 0 w 290"/>
                <a:gd name="T19" fmla="*/ 2147483647 h 290"/>
                <a:gd name="T20" fmla="*/ 2147483647 w 290"/>
                <a:gd name="T21" fmla="*/ 2147483647 h 290"/>
                <a:gd name="T22" fmla="*/ 2147483647 w 290"/>
                <a:gd name="T23" fmla="*/ 2147483647 h 290"/>
                <a:gd name="T24" fmla="*/ 2147483647 w 290"/>
                <a:gd name="T25" fmla="*/ 2147483647 h 2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0" h="290">
                  <a:moveTo>
                    <a:pt x="20" y="145"/>
                  </a:moveTo>
                  <a:cubicBezTo>
                    <a:pt x="20" y="76"/>
                    <a:pt x="76" y="21"/>
                    <a:pt x="145" y="21"/>
                  </a:cubicBezTo>
                  <a:cubicBezTo>
                    <a:pt x="213" y="21"/>
                    <a:pt x="269" y="76"/>
                    <a:pt x="269" y="145"/>
                  </a:cubicBezTo>
                  <a:cubicBezTo>
                    <a:pt x="269" y="214"/>
                    <a:pt x="213" y="269"/>
                    <a:pt x="145" y="269"/>
                  </a:cubicBezTo>
                  <a:cubicBezTo>
                    <a:pt x="145" y="269"/>
                    <a:pt x="144" y="269"/>
                    <a:pt x="144" y="269"/>
                  </a:cubicBezTo>
                  <a:cubicBezTo>
                    <a:pt x="144" y="290"/>
                    <a:pt x="144" y="290"/>
                    <a:pt x="144" y="290"/>
                  </a:cubicBezTo>
                  <a:cubicBezTo>
                    <a:pt x="144" y="290"/>
                    <a:pt x="145" y="290"/>
                    <a:pt x="145" y="290"/>
                  </a:cubicBezTo>
                  <a:cubicBezTo>
                    <a:pt x="225" y="290"/>
                    <a:pt x="290" y="225"/>
                    <a:pt x="290" y="145"/>
                  </a:cubicBezTo>
                  <a:cubicBezTo>
                    <a:pt x="290" y="65"/>
                    <a:pt x="225" y="0"/>
                    <a:pt x="145" y="0"/>
                  </a:cubicBezTo>
                  <a:cubicBezTo>
                    <a:pt x="64" y="0"/>
                    <a:pt x="0" y="65"/>
                    <a:pt x="0" y="145"/>
                  </a:cubicBezTo>
                  <a:cubicBezTo>
                    <a:pt x="0" y="151"/>
                    <a:pt x="0" y="157"/>
                    <a:pt x="1" y="163"/>
                  </a:cubicBezTo>
                  <a:cubicBezTo>
                    <a:pt x="21" y="160"/>
                    <a:pt x="21" y="160"/>
                    <a:pt x="21" y="160"/>
                  </a:cubicBezTo>
                  <a:cubicBezTo>
                    <a:pt x="21" y="155"/>
                    <a:pt x="20" y="150"/>
                    <a:pt x="20" y="1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grpSp>
      <p:grpSp>
        <p:nvGrpSpPr>
          <p:cNvPr id="11" name="Group 10"/>
          <p:cNvGrpSpPr/>
          <p:nvPr/>
        </p:nvGrpSpPr>
        <p:grpSpPr>
          <a:xfrm>
            <a:off x="3700728" y="2237648"/>
            <a:ext cx="2533661" cy="2275933"/>
            <a:chOff x="3839633" y="2171701"/>
            <a:chExt cx="2127251" cy="1833032"/>
          </a:xfrm>
        </p:grpSpPr>
        <p:sp>
          <p:nvSpPr>
            <p:cNvPr id="12" name="Freeform 46"/>
            <p:cNvSpPr>
              <a:spLocks/>
            </p:cNvSpPr>
            <p:nvPr/>
          </p:nvSpPr>
          <p:spPr bwMode="auto">
            <a:xfrm>
              <a:off x="4108451" y="2453218"/>
              <a:ext cx="1589616" cy="1282700"/>
            </a:xfrm>
            <a:custGeom>
              <a:avLst/>
              <a:gdLst>
                <a:gd name="T0" fmla="*/ 2147483647 w 248"/>
                <a:gd name="T1" fmla="*/ 2147483647 h 200"/>
                <a:gd name="T2" fmla="*/ 2147483647 w 248"/>
                <a:gd name="T3" fmla="*/ 2147483647 h 200"/>
                <a:gd name="T4" fmla="*/ 2147483647 w 248"/>
                <a:gd name="T5" fmla="*/ 2147483647 h 200"/>
                <a:gd name="T6" fmla="*/ 2147483647 w 248"/>
                <a:gd name="T7" fmla="*/ 2147483647 h 200"/>
                <a:gd name="T8" fmla="*/ 0 w 248"/>
                <a:gd name="T9" fmla="*/ 2147483647 h 200"/>
                <a:gd name="T10" fmla="*/ 0 w 248"/>
                <a:gd name="T11" fmla="*/ 2147483647 h 200"/>
                <a:gd name="T12" fmla="*/ 2147483647 w 248"/>
                <a:gd name="T13" fmla="*/ 2147483647 h 200"/>
                <a:gd name="T14" fmla="*/ 2147483647 w 248"/>
                <a:gd name="T15" fmla="*/ 2147483647 h 200"/>
                <a:gd name="T16" fmla="*/ 2147483647 w 248"/>
                <a:gd name="T17" fmla="*/ 0 h 200"/>
                <a:gd name="T18" fmla="*/ 2147483647 w 248"/>
                <a:gd name="T19" fmla="*/ 2147483647 h 200"/>
                <a:gd name="T20" fmla="*/ 2147483647 w 248"/>
                <a:gd name="T21" fmla="*/ 2147483647 h 2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8" h="200">
                  <a:moveTo>
                    <a:pt x="227" y="76"/>
                  </a:moveTo>
                  <a:cubicBezTo>
                    <a:pt x="227" y="133"/>
                    <a:pt x="181" y="179"/>
                    <a:pt x="124" y="179"/>
                  </a:cubicBezTo>
                  <a:cubicBezTo>
                    <a:pt x="67" y="179"/>
                    <a:pt x="21" y="133"/>
                    <a:pt x="21" y="76"/>
                  </a:cubicBezTo>
                  <a:cubicBezTo>
                    <a:pt x="21" y="76"/>
                    <a:pt x="21" y="76"/>
                    <a:pt x="21" y="76"/>
                  </a:cubicBezTo>
                  <a:cubicBezTo>
                    <a:pt x="0" y="76"/>
                    <a:pt x="0" y="76"/>
                    <a:pt x="0" y="76"/>
                  </a:cubicBezTo>
                  <a:cubicBezTo>
                    <a:pt x="0" y="76"/>
                    <a:pt x="0" y="76"/>
                    <a:pt x="0" y="76"/>
                  </a:cubicBezTo>
                  <a:cubicBezTo>
                    <a:pt x="0" y="145"/>
                    <a:pt x="55" y="200"/>
                    <a:pt x="124" y="200"/>
                  </a:cubicBezTo>
                  <a:cubicBezTo>
                    <a:pt x="193" y="200"/>
                    <a:pt x="248" y="145"/>
                    <a:pt x="248" y="76"/>
                  </a:cubicBezTo>
                  <a:cubicBezTo>
                    <a:pt x="248" y="47"/>
                    <a:pt x="239" y="21"/>
                    <a:pt x="222" y="0"/>
                  </a:cubicBezTo>
                  <a:cubicBezTo>
                    <a:pt x="205" y="13"/>
                    <a:pt x="205" y="13"/>
                    <a:pt x="205" y="13"/>
                  </a:cubicBezTo>
                  <a:cubicBezTo>
                    <a:pt x="218" y="31"/>
                    <a:pt x="227" y="52"/>
                    <a:pt x="227" y="7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3" name="Freeform 47"/>
            <p:cNvSpPr>
              <a:spLocks/>
            </p:cNvSpPr>
            <p:nvPr/>
          </p:nvSpPr>
          <p:spPr bwMode="auto">
            <a:xfrm>
              <a:off x="3972984" y="2171701"/>
              <a:ext cx="1860549" cy="1699684"/>
            </a:xfrm>
            <a:custGeom>
              <a:avLst/>
              <a:gdLst>
                <a:gd name="T0" fmla="*/ 2147483647 w 290"/>
                <a:gd name="T1" fmla="*/ 2147483647 h 265"/>
                <a:gd name="T2" fmla="*/ 2147483647 w 290"/>
                <a:gd name="T3" fmla="*/ 2147483647 h 265"/>
                <a:gd name="T4" fmla="*/ 2147483647 w 290"/>
                <a:gd name="T5" fmla="*/ 2147483647 h 265"/>
                <a:gd name="T6" fmla="*/ 2147483647 w 290"/>
                <a:gd name="T7" fmla="*/ 2147483647 h 265"/>
                <a:gd name="T8" fmla="*/ 0 w 290"/>
                <a:gd name="T9" fmla="*/ 2147483647 h 265"/>
                <a:gd name="T10" fmla="*/ 0 w 290"/>
                <a:gd name="T11" fmla="*/ 2147483647 h 265"/>
                <a:gd name="T12" fmla="*/ 2147483647 w 290"/>
                <a:gd name="T13" fmla="*/ 2147483647 h 265"/>
                <a:gd name="T14" fmla="*/ 2147483647 w 290"/>
                <a:gd name="T15" fmla="*/ 2147483647 h 265"/>
                <a:gd name="T16" fmla="*/ 2147483647 w 290"/>
                <a:gd name="T17" fmla="*/ 0 h 265"/>
                <a:gd name="T18" fmla="*/ 2147483647 w 290"/>
                <a:gd name="T19" fmla="*/ 2147483647 h 265"/>
                <a:gd name="T20" fmla="*/ 2147483647 w 290"/>
                <a:gd name="T21" fmla="*/ 2147483647 h 2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 h="265">
                  <a:moveTo>
                    <a:pt x="269" y="120"/>
                  </a:moveTo>
                  <a:cubicBezTo>
                    <a:pt x="269" y="189"/>
                    <a:pt x="214" y="244"/>
                    <a:pt x="145" y="244"/>
                  </a:cubicBezTo>
                  <a:cubicBezTo>
                    <a:pt x="76" y="244"/>
                    <a:pt x="21" y="189"/>
                    <a:pt x="21" y="120"/>
                  </a:cubicBezTo>
                  <a:cubicBezTo>
                    <a:pt x="21" y="120"/>
                    <a:pt x="21" y="120"/>
                    <a:pt x="21" y="120"/>
                  </a:cubicBezTo>
                  <a:cubicBezTo>
                    <a:pt x="0" y="120"/>
                    <a:pt x="0" y="120"/>
                    <a:pt x="0" y="120"/>
                  </a:cubicBezTo>
                  <a:cubicBezTo>
                    <a:pt x="0" y="120"/>
                    <a:pt x="0" y="120"/>
                    <a:pt x="0" y="120"/>
                  </a:cubicBezTo>
                  <a:cubicBezTo>
                    <a:pt x="0" y="200"/>
                    <a:pt x="65" y="265"/>
                    <a:pt x="145" y="265"/>
                  </a:cubicBezTo>
                  <a:cubicBezTo>
                    <a:pt x="225" y="265"/>
                    <a:pt x="290" y="200"/>
                    <a:pt x="290" y="120"/>
                  </a:cubicBezTo>
                  <a:cubicBezTo>
                    <a:pt x="290" y="70"/>
                    <a:pt x="264" y="26"/>
                    <a:pt x="226" y="0"/>
                  </a:cubicBezTo>
                  <a:cubicBezTo>
                    <a:pt x="214" y="17"/>
                    <a:pt x="214" y="17"/>
                    <a:pt x="214" y="17"/>
                  </a:cubicBezTo>
                  <a:cubicBezTo>
                    <a:pt x="247" y="39"/>
                    <a:pt x="269" y="77"/>
                    <a:pt x="269" y="1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4" name="Freeform 48"/>
            <p:cNvSpPr>
              <a:spLocks/>
            </p:cNvSpPr>
            <p:nvPr/>
          </p:nvSpPr>
          <p:spPr bwMode="auto">
            <a:xfrm>
              <a:off x="3839633" y="2567517"/>
              <a:ext cx="2127251" cy="1437216"/>
            </a:xfrm>
            <a:custGeom>
              <a:avLst/>
              <a:gdLst>
                <a:gd name="T0" fmla="*/ 2147483647 w 332"/>
                <a:gd name="T1" fmla="*/ 2147483647 h 224"/>
                <a:gd name="T2" fmla="*/ 2147483647 w 332"/>
                <a:gd name="T3" fmla="*/ 2147483647 h 224"/>
                <a:gd name="T4" fmla="*/ 2147483647 w 332"/>
                <a:gd name="T5" fmla="*/ 2147483647 h 224"/>
                <a:gd name="T6" fmla="*/ 2147483647 w 332"/>
                <a:gd name="T7" fmla="*/ 2147483647 h 224"/>
                <a:gd name="T8" fmla="*/ 0 w 332"/>
                <a:gd name="T9" fmla="*/ 2147483647 h 224"/>
                <a:gd name="T10" fmla="*/ 0 w 332"/>
                <a:gd name="T11" fmla="*/ 2147483647 h 224"/>
                <a:gd name="T12" fmla="*/ 2147483647 w 332"/>
                <a:gd name="T13" fmla="*/ 2147483647 h 224"/>
                <a:gd name="T14" fmla="*/ 2147483647 w 332"/>
                <a:gd name="T15" fmla="*/ 2147483647 h 224"/>
                <a:gd name="T16" fmla="*/ 2147483647 w 332"/>
                <a:gd name="T17" fmla="*/ 0 h 224"/>
                <a:gd name="T18" fmla="*/ 2147483647 w 332"/>
                <a:gd name="T19" fmla="*/ 2147483647 h 224"/>
                <a:gd name="T20" fmla="*/ 2147483647 w 332"/>
                <a:gd name="T21" fmla="*/ 2147483647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2" h="224">
                  <a:moveTo>
                    <a:pt x="311" y="58"/>
                  </a:moveTo>
                  <a:cubicBezTo>
                    <a:pt x="311" y="138"/>
                    <a:pt x="246" y="203"/>
                    <a:pt x="166" y="203"/>
                  </a:cubicBezTo>
                  <a:cubicBezTo>
                    <a:pt x="86" y="203"/>
                    <a:pt x="21" y="138"/>
                    <a:pt x="21" y="58"/>
                  </a:cubicBezTo>
                  <a:cubicBezTo>
                    <a:pt x="21" y="58"/>
                    <a:pt x="21" y="58"/>
                    <a:pt x="21" y="58"/>
                  </a:cubicBezTo>
                  <a:cubicBezTo>
                    <a:pt x="0" y="58"/>
                    <a:pt x="0" y="58"/>
                    <a:pt x="0" y="58"/>
                  </a:cubicBezTo>
                  <a:cubicBezTo>
                    <a:pt x="0" y="58"/>
                    <a:pt x="0" y="58"/>
                    <a:pt x="0" y="58"/>
                  </a:cubicBezTo>
                  <a:cubicBezTo>
                    <a:pt x="0" y="150"/>
                    <a:pt x="74" y="224"/>
                    <a:pt x="166" y="224"/>
                  </a:cubicBezTo>
                  <a:cubicBezTo>
                    <a:pt x="258" y="224"/>
                    <a:pt x="332" y="150"/>
                    <a:pt x="332" y="58"/>
                  </a:cubicBezTo>
                  <a:cubicBezTo>
                    <a:pt x="332" y="38"/>
                    <a:pt x="328" y="18"/>
                    <a:pt x="322" y="0"/>
                  </a:cubicBezTo>
                  <a:cubicBezTo>
                    <a:pt x="302" y="7"/>
                    <a:pt x="302" y="7"/>
                    <a:pt x="302" y="7"/>
                  </a:cubicBezTo>
                  <a:cubicBezTo>
                    <a:pt x="308" y="23"/>
                    <a:pt x="311" y="40"/>
                    <a:pt x="311" y="5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5" name="Freeform 49"/>
            <p:cNvSpPr>
              <a:spLocks/>
            </p:cNvSpPr>
            <p:nvPr/>
          </p:nvSpPr>
          <p:spPr bwMode="auto">
            <a:xfrm>
              <a:off x="4241800" y="2286001"/>
              <a:ext cx="1322917" cy="1316567"/>
            </a:xfrm>
            <a:custGeom>
              <a:avLst/>
              <a:gdLst>
                <a:gd name="T0" fmla="*/ 2147483647 w 206"/>
                <a:gd name="T1" fmla="*/ 2147483647 h 205"/>
                <a:gd name="T2" fmla="*/ 2147483647 w 206"/>
                <a:gd name="T3" fmla="*/ 2147483647 h 205"/>
                <a:gd name="T4" fmla="*/ 2147483647 w 206"/>
                <a:gd name="T5" fmla="*/ 2147483647 h 205"/>
                <a:gd name="T6" fmla="*/ 2147483647 w 206"/>
                <a:gd name="T7" fmla="*/ 2147483647 h 205"/>
                <a:gd name="T8" fmla="*/ 2147483647 w 206"/>
                <a:gd name="T9" fmla="*/ 2147483647 h 205"/>
                <a:gd name="T10" fmla="*/ 0 w 206"/>
                <a:gd name="T11" fmla="*/ 2147483647 h 205"/>
                <a:gd name="T12" fmla="*/ 0 w 206"/>
                <a:gd name="T13" fmla="*/ 2147483647 h 205"/>
                <a:gd name="T14" fmla="*/ 2147483647 w 206"/>
                <a:gd name="T15" fmla="*/ 2147483647 h 205"/>
                <a:gd name="T16" fmla="*/ 2147483647 w 206"/>
                <a:gd name="T17" fmla="*/ 2147483647 h 205"/>
                <a:gd name="T18" fmla="*/ 2147483647 w 206"/>
                <a:gd name="T19" fmla="*/ 0 h 205"/>
                <a:gd name="T20" fmla="*/ 2147483647 w 206"/>
                <a:gd name="T21" fmla="*/ 2147483647 h 205"/>
                <a:gd name="T22" fmla="*/ 2147483647 w 206"/>
                <a:gd name="T23" fmla="*/ 2147483647 h 205"/>
                <a:gd name="T24" fmla="*/ 2147483647 w 206"/>
                <a:gd name="T25" fmla="*/ 2147483647 h 2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6" h="205">
                  <a:moveTo>
                    <a:pt x="103" y="21"/>
                  </a:moveTo>
                  <a:cubicBezTo>
                    <a:pt x="148" y="21"/>
                    <a:pt x="184" y="57"/>
                    <a:pt x="184" y="102"/>
                  </a:cubicBezTo>
                  <a:cubicBezTo>
                    <a:pt x="184" y="147"/>
                    <a:pt x="148" y="183"/>
                    <a:pt x="103" y="183"/>
                  </a:cubicBezTo>
                  <a:cubicBezTo>
                    <a:pt x="58" y="183"/>
                    <a:pt x="22" y="147"/>
                    <a:pt x="22" y="102"/>
                  </a:cubicBezTo>
                  <a:cubicBezTo>
                    <a:pt x="22" y="102"/>
                    <a:pt x="22" y="102"/>
                    <a:pt x="22" y="102"/>
                  </a:cubicBezTo>
                  <a:cubicBezTo>
                    <a:pt x="0" y="102"/>
                    <a:pt x="0" y="102"/>
                    <a:pt x="0" y="102"/>
                  </a:cubicBezTo>
                  <a:cubicBezTo>
                    <a:pt x="0" y="102"/>
                    <a:pt x="0" y="102"/>
                    <a:pt x="0" y="102"/>
                  </a:cubicBezTo>
                  <a:cubicBezTo>
                    <a:pt x="0" y="159"/>
                    <a:pt x="46" y="205"/>
                    <a:pt x="103" y="205"/>
                  </a:cubicBezTo>
                  <a:cubicBezTo>
                    <a:pt x="160" y="205"/>
                    <a:pt x="206" y="159"/>
                    <a:pt x="206" y="102"/>
                  </a:cubicBezTo>
                  <a:cubicBezTo>
                    <a:pt x="206" y="45"/>
                    <a:pt x="160" y="0"/>
                    <a:pt x="103" y="0"/>
                  </a:cubicBezTo>
                  <a:cubicBezTo>
                    <a:pt x="73" y="0"/>
                    <a:pt x="46" y="12"/>
                    <a:pt x="27" y="33"/>
                  </a:cubicBezTo>
                  <a:cubicBezTo>
                    <a:pt x="43" y="48"/>
                    <a:pt x="43" y="48"/>
                    <a:pt x="43" y="48"/>
                  </a:cubicBezTo>
                  <a:cubicBezTo>
                    <a:pt x="58" y="31"/>
                    <a:pt x="79" y="21"/>
                    <a:pt x="103" y="2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6" name="TextBox 15"/>
            <p:cNvSpPr txBox="1">
              <a:spLocks noChangeArrowheads="1"/>
            </p:cNvSpPr>
            <p:nvPr/>
          </p:nvSpPr>
          <p:spPr bwMode="auto">
            <a:xfrm>
              <a:off x="4565382" y="2839181"/>
              <a:ext cx="1011767" cy="38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1" b="1">
                  <a:solidFill>
                    <a:schemeClr val="bg2"/>
                  </a:solidFill>
                  <a:latin typeface="+mj-lt"/>
                  <a:ea typeface="微软雅黑" panose="020B0503020204020204" pitchFamily="34" charset="-122"/>
                </a:rPr>
                <a:t>79%</a:t>
              </a:r>
              <a:endParaRPr lang="zh-CN" altLang="en-US" sz="1687" b="1">
                <a:solidFill>
                  <a:schemeClr val="bg2"/>
                </a:solidFill>
                <a:latin typeface="+mj-lt"/>
                <a:ea typeface="微软雅黑" panose="020B0503020204020204" pitchFamily="34" charset="-122"/>
              </a:endParaRPr>
            </a:p>
          </p:txBody>
        </p:sp>
      </p:grpSp>
      <p:grpSp>
        <p:nvGrpSpPr>
          <p:cNvPr id="17" name="Group 16"/>
          <p:cNvGrpSpPr/>
          <p:nvPr/>
        </p:nvGrpSpPr>
        <p:grpSpPr>
          <a:xfrm>
            <a:off x="6897775" y="2118245"/>
            <a:ext cx="2456962" cy="2243968"/>
            <a:chOff x="6229351" y="1875368"/>
            <a:chExt cx="2129367" cy="1822449"/>
          </a:xfrm>
        </p:grpSpPr>
        <p:sp>
          <p:nvSpPr>
            <p:cNvPr id="18" name="Freeform 53"/>
            <p:cNvSpPr>
              <a:spLocks/>
            </p:cNvSpPr>
            <p:nvPr/>
          </p:nvSpPr>
          <p:spPr bwMode="auto">
            <a:xfrm>
              <a:off x="6498167" y="2146300"/>
              <a:ext cx="1598084" cy="1551517"/>
            </a:xfrm>
            <a:custGeom>
              <a:avLst/>
              <a:gdLst>
                <a:gd name="T0" fmla="*/ 2147483647 w 249"/>
                <a:gd name="T1" fmla="*/ 2147483647 h 242"/>
                <a:gd name="T2" fmla="*/ 2147483647 w 249"/>
                <a:gd name="T3" fmla="*/ 2147483647 h 242"/>
                <a:gd name="T4" fmla="*/ 2147483647 w 249"/>
                <a:gd name="T5" fmla="*/ 2147483647 h 242"/>
                <a:gd name="T6" fmla="*/ 2147483647 w 249"/>
                <a:gd name="T7" fmla="*/ 2147483647 h 242"/>
                <a:gd name="T8" fmla="*/ 2147483647 w 249"/>
                <a:gd name="T9" fmla="*/ 2147483647 h 242"/>
                <a:gd name="T10" fmla="*/ 2147483647 w 249"/>
                <a:gd name="T11" fmla="*/ 2147483647 h 242"/>
                <a:gd name="T12" fmla="*/ 2147483647 w 249"/>
                <a:gd name="T13" fmla="*/ 0 h 242"/>
                <a:gd name="T14" fmla="*/ 0 w 249"/>
                <a:gd name="T15" fmla="*/ 2147483647 h 242"/>
                <a:gd name="T16" fmla="*/ 2147483647 w 249"/>
                <a:gd name="T17" fmla="*/ 2147483647 h 242"/>
                <a:gd name="T18" fmla="*/ 2147483647 w 249"/>
                <a:gd name="T19" fmla="*/ 2147483647 h 242"/>
                <a:gd name="T20" fmla="*/ 2147483647 w 249"/>
                <a:gd name="T21" fmla="*/ 2147483647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9" h="242">
                  <a:moveTo>
                    <a:pt x="22" y="124"/>
                  </a:moveTo>
                  <a:cubicBezTo>
                    <a:pt x="22" y="67"/>
                    <a:pt x="68" y="22"/>
                    <a:pt x="124" y="22"/>
                  </a:cubicBezTo>
                  <a:cubicBezTo>
                    <a:pt x="181" y="22"/>
                    <a:pt x="227" y="67"/>
                    <a:pt x="227" y="124"/>
                  </a:cubicBezTo>
                  <a:cubicBezTo>
                    <a:pt x="227" y="124"/>
                    <a:pt x="227" y="124"/>
                    <a:pt x="227" y="124"/>
                  </a:cubicBezTo>
                  <a:cubicBezTo>
                    <a:pt x="249" y="124"/>
                    <a:pt x="249" y="124"/>
                    <a:pt x="249" y="124"/>
                  </a:cubicBezTo>
                  <a:cubicBezTo>
                    <a:pt x="249" y="124"/>
                    <a:pt x="249" y="124"/>
                    <a:pt x="249" y="124"/>
                  </a:cubicBezTo>
                  <a:cubicBezTo>
                    <a:pt x="249" y="55"/>
                    <a:pt x="193" y="0"/>
                    <a:pt x="124" y="0"/>
                  </a:cubicBezTo>
                  <a:cubicBezTo>
                    <a:pt x="56" y="0"/>
                    <a:pt x="0" y="55"/>
                    <a:pt x="0" y="124"/>
                  </a:cubicBezTo>
                  <a:cubicBezTo>
                    <a:pt x="0" y="179"/>
                    <a:pt x="36" y="226"/>
                    <a:pt x="86" y="242"/>
                  </a:cubicBezTo>
                  <a:cubicBezTo>
                    <a:pt x="92" y="222"/>
                    <a:pt x="92" y="222"/>
                    <a:pt x="92" y="222"/>
                  </a:cubicBezTo>
                  <a:cubicBezTo>
                    <a:pt x="51" y="208"/>
                    <a:pt x="22" y="170"/>
                    <a:pt x="22" y="12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19" name="Freeform 54"/>
            <p:cNvSpPr>
              <a:spLocks/>
            </p:cNvSpPr>
            <p:nvPr/>
          </p:nvSpPr>
          <p:spPr bwMode="auto">
            <a:xfrm>
              <a:off x="6364818" y="2010833"/>
              <a:ext cx="1860549" cy="1636184"/>
            </a:xfrm>
            <a:custGeom>
              <a:avLst/>
              <a:gdLst>
                <a:gd name="T0" fmla="*/ 2147483647 w 290"/>
                <a:gd name="T1" fmla="*/ 2147483647 h 255"/>
                <a:gd name="T2" fmla="*/ 2147483647 w 290"/>
                <a:gd name="T3" fmla="*/ 2147483647 h 255"/>
                <a:gd name="T4" fmla="*/ 2147483647 w 290"/>
                <a:gd name="T5" fmla="*/ 2147483647 h 255"/>
                <a:gd name="T6" fmla="*/ 2147483647 w 290"/>
                <a:gd name="T7" fmla="*/ 2147483647 h 255"/>
                <a:gd name="T8" fmla="*/ 2147483647 w 290"/>
                <a:gd name="T9" fmla="*/ 2147483647 h 255"/>
                <a:gd name="T10" fmla="*/ 2147483647 w 290"/>
                <a:gd name="T11" fmla="*/ 2147483647 h 255"/>
                <a:gd name="T12" fmla="*/ 2147483647 w 290"/>
                <a:gd name="T13" fmla="*/ 0 h 255"/>
                <a:gd name="T14" fmla="*/ 0 w 290"/>
                <a:gd name="T15" fmla="*/ 2147483647 h 255"/>
                <a:gd name="T16" fmla="*/ 2147483647 w 290"/>
                <a:gd name="T17" fmla="*/ 2147483647 h 255"/>
                <a:gd name="T18" fmla="*/ 2147483647 w 290"/>
                <a:gd name="T19" fmla="*/ 2147483647 h 255"/>
                <a:gd name="T20" fmla="*/ 2147483647 w 290"/>
                <a:gd name="T21" fmla="*/ 2147483647 h 2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 h="255">
                  <a:moveTo>
                    <a:pt x="21" y="145"/>
                  </a:moveTo>
                  <a:cubicBezTo>
                    <a:pt x="21" y="76"/>
                    <a:pt x="77" y="21"/>
                    <a:pt x="145" y="21"/>
                  </a:cubicBezTo>
                  <a:cubicBezTo>
                    <a:pt x="214" y="21"/>
                    <a:pt x="270" y="76"/>
                    <a:pt x="270" y="145"/>
                  </a:cubicBezTo>
                  <a:cubicBezTo>
                    <a:pt x="270" y="145"/>
                    <a:pt x="270" y="145"/>
                    <a:pt x="270" y="145"/>
                  </a:cubicBezTo>
                  <a:cubicBezTo>
                    <a:pt x="290" y="145"/>
                    <a:pt x="290" y="145"/>
                    <a:pt x="290" y="145"/>
                  </a:cubicBezTo>
                  <a:cubicBezTo>
                    <a:pt x="290" y="145"/>
                    <a:pt x="290" y="145"/>
                    <a:pt x="290" y="145"/>
                  </a:cubicBezTo>
                  <a:cubicBezTo>
                    <a:pt x="290" y="65"/>
                    <a:pt x="225" y="0"/>
                    <a:pt x="145" y="0"/>
                  </a:cubicBezTo>
                  <a:cubicBezTo>
                    <a:pt x="65" y="0"/>
                    <a:pt x="0" y="65"/>
                    <a:pt x="0" y="145"/>
                  </a:cubicBezTo>
                  <a:cubicBezTo>
                    <a:pt x="0" y="189"/>
                    <a:pt x="20" y="228"/>
                    <a:pt x="50" y="255"/>
                  </a:cubicBezTo>
                  <a:cubicBezTo>
                    <a:pt x="64" y="239"/>
                    <a:pt x="64" y="239"/>
                    <a:pt x="64" y="239"/>
                  </a:cubicBezTo>
                  <a:cubicBezTo>
                    <a:pt x="38" y="216"/>
                    <a:pt x="21" y="183"/>
                    <a:pt x="21" y="14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0" name="Freeform 55"/>
            <p:cNvSpPr>
              <a:spLocks/>
            </p:cNvSpPr>
            <p:nvPr/>
          </p:nvSpPr>
          <p:spPr bwMode="auto">
            <a:xfrm>
              <a:off x="6229351" y="1875368"/>
              <a:ext cx="2129367" cy="1310217"/>
            </a:xfrm>
            <a:custGeom>
              <a:avLst/>
              <a:gdLst>
                <a:gd name="T0" fmla="*/ 2147483647 w 332"/>
                <a:gd name="T1" fmla="*/ 2147483647 h 204"/>
                <a:gd name="T2" fmla="*/ 2147483647 w 332"/>
                <a:gd name="T3" fmla="*/ 2147483647 h 204"/>
                <a:gd name="T4" fmla="*/ 2147483647 w 332"/>
                <a:gd name="T5" fmla="*/ 2147483647 h 204"/>
                <a:gd name="T6" fmla="*/ 2147483647 w 332"/>
                <a:gd name="T7" fmla="*/ 2147483647 h 204"/>
                <a:gd name="T8" fmla="*/ 2147483647 w 332"/>
                <a:gd name="T9" fmla="*/ 2147483647 h 204"/>
                <a:gd name="T10" fmla="*/ 2147483647 w 332"/>
                <a:gd name="T11" fmla="*/ 2147483647 h 204"/>
                <a:gd name="T12" fmla="*/ 2147483647 w 332"/>
                <a:gd name="T13" fmla="*/ 0 h 204"/>
                <a:gd name="T14" fmla="*/ 0 w 332"/>
                <a:gd name="T15" fmla="*/ 2147483647 h 204"/>
                <a:gd name="T16" fmla="*/ 2147483647 w 332"/>
                <a:gd name="T17" fmla="*/ 2147483647 h 204"/>
                <a:gd name="T18" fmla="*/ 2147483647 w 332"/>
                <a:gd name="T19" fmla="*/ 2147483647 h 204"/>
                <a:gd name="T20" fmla="*/ 2147483647 w 332"/>
                <a:gd name="T21" fmla="*/ 2147483647 h 2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2" h="204">
                  <a:moveTo>
                    <a:pt x="21" y="166"/>
                  </a:moveTo>
                  <a:cubicBezTo>
                    <a:pt x="21" y="86"/>
                    <a:pt x="86" y="21"/>
                    <a:pt x="166" y="21"/>
                  </a:cubicBezTo>
                  <a:cubicBezTo>
                    <a:pt x="246" y="21"/>
                    <a:pt x="311" y="86"/>
                    <a:pt x="311" y="166"/>
                  </a:cubicBezTo>
                  <a:cubicBezTo>
                    <a:pt x="311" y="166"/>
                    <a:pt x="311" y="166"/>
                    <a:pt x="311" y="166"/>
                  </a:cubicBezTo>
                  <a:cubicBezTo>
                    <a:pt x="332" y="166"/>
                    <a:pt x="332" y="166"/>
                    <a:pt x="332" y="166"/>
                  </a:cubicBezTo>
                  <a:cubicBezTo>
                    <a:pt x="332" y="166"/>
                    <a:pt x="332" y="166"/>
                    <a:pt x="332" y="166"/>
                  </a:cubicBezTo>
                  <a:cubicBezTo>
                    <a:pt x="332" y="74"/>
                    <a:pt x="258" y="0"/>
                    <a:pt x="166" y="0"/>
                  </a:cubicBezTo>
                  <a:cubicBezTo>
                    <a:pt x="75" y="0"/>
                    <a:pt x="0" y="74"/>
                    <a:pt x="0" y="166"/>
                  </a:cubicBezTo>
                  <a:cubicBezTo>
                    <a:pt x="0" y="179"/>
                    <a:pt x="2" y="192"/>
                    <a:pt x="4" y="204"/>
                  </a:cubicBezTo>
                  <a:cubicBezTo>
                    <a:pt x="25" y="199"/>
                    <a:pt x="25" y="199"/>
                    <a:pt x="25" y="199"/>
                  </a:cubicBezTo>
                  <a:cubicBezTo>
                    <a:pt x="23" y="188"/>
                    <a:pt x="21" y="177"/>
                    <a:pt x="21" y="1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1" name="Freeform 56"/>
            <p:cNvSpPr>
              <a:spLocks/>
            </p:cNvSpPr>
            <p:nvPr/>
          </p:nvSpPr>
          <p:spPr bwMode="auto">
            <a:xfrm>
              <a:off x="6639985" y="2286001"/>
              <a:ext cx="1316567" cy="1316567"/>
            </a:xfrm>
            <a:custGeom>
              <a:avLst/>
              <a:gdLst>
                <a:gd name="T0" fmla="*/ 2147483647 w 205"/>
                <a:gd name="T1" fmla="*/ 2147483647 h 205"/>
                <a:gd name="T2" fmla="*/ 2147483647 w 205"/>
                <a:gd name="T3" fmla="*/ 2147483647 h 205"/>
                <a:gd name="T4" fmla="*/ 2147483647 w 205"/>
                <a:gd name="T5" fmla="*/ 2147483647 h 205"/>
                <a:gd name="T6" fmla="*/ 2147483647 w 205"/>
                <a:gd name="T7" fmla="*/ 2147483647 h 205"/>
                <a:gd name="T8" fmla="*/ 2147483647 w 205"/>
                <a:gd name="T9" fmla="*/ 2147483647 h 205"/>
                <a:gd name="T10" fmla="*/ 2147483647 w 205"/>
                <a:gd name="T11" fmla="*/ 2147483647 h 205"/>
                <a:gd name="T12" fmla="*/ 2147483647 w 205"/>
                <a:gd name="T13" fmla="*/ 2147483647 h 205"/>
                <a:gd name="T14" fmla="*/ 2147483647 w 205"/>
                <a:gd name="T15" fmla="*/ 0 h 205"/>
                <a:gd name="T16" fmla="*/ 0 w 205"/>
                <a:gd name="T17" fmla="*/ 2147483647 h 205"/>
                <a:gd name="T18" fmla="*/ 2147483647 w 205"/>
                <a:gd name="T19" fmla="*/ 2147483647 h 205"/>
                <a:gd name="T20" fmla="*/ 2147483647 w 205"/>
                <a:gd name="T21" fmla="*/ 2147483647 h 205"/>
                <a:gd name="T22" fmla="*/ 2147483647 w 205"/>
                <a:gd name="T23" fmla="*/ 2147483647 h 205"/>
                <a:gd name="T24" fmla="*/ 2147483647 w 205"/>
                <a:gd name="T25" fmla="*/ 2147483647 h 2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 h="205">
                  <a:moveTo>
                    <a:pt x="102" y="183"/>
                  </a:moveTo>
                  <a:cubicBezTo>
                    <a:pt x="58" y="183"/>
                    <a:pt x="21" y="147"/>
                    <a:pt x="21" y="102"/>
                  </a:cubicBezTo>
                  <a:cubicBezTo>
                    <a:pt x="21" y="57"/>
                    <a:pt x="58" y="21"/>
                    <a:pt x="102" y="21"/>
                  </a:cubicBezTo>
                  <a:cubicBezTo>
                    <a:pt x="147" y="21"/>
                    <a:pt x="183" y="57"/>
                    <a:pt x="183" y="102"/>
                  </a:cubicBezTo>
                  <a:cubicBezTo>
                    <a:pt x="183" y="102"/>
                    <a:pt x="183" y="102"/>
                    <a:pt x="183" y="102"/>
                  </a:cubicBezTo>
                  <a:cubicBezTo>
                    <a:pt x="205" y="102"/>
                    <a:pt x="205" y="102"/>
                    <a:pt x="205" y="102"/>
                  </a:cubicBezTo>
                  <a:cubicBezTo>
                    <a:pt x="205" y="102"/>
                    <a:pt x="205" y="102"/>
                    <a:pt x="205" y="102"/>
                  </a:cubicBezTo>
                  <a:cubicBezTo>
                    <a:pt x="205" y="45"/>
                    <a:pt x="159" y="0"/>
                    <a:pt x="102" y="0"/>
                  </a:cubicBezTo>
                  <a:cubicBezTo>
                    <a:pt x="46" y="0"/>
                    <a:pt x="0" y="45"/>
                    <a:pt x="0" y="102"/>
                  </a:cubicBezTo>
                  <a:cubicBezTo>
                    <a:pt x="0" y="159"/>
                    <a:pt x="46" y="205"/>
                    <a:pt x="102" y="205"/>
                  </a:cubicBezTo>
                  <a:cubicBezTo>
                    <a:pt x="106" y="205"/>
                    <a:pt x="111" y="204"/>
                    <a:pt x="115" y="204"/>
                  </a:cubicBezTo>
                  <a:cubicBezTo>
                    <a:pt x="112" y="182"/>
                    <a:pt x="112" y="182"/>
                    <a:pt x="112" y="182"/>
                  </a:cubicBezTo>
                  <a:cubicBezTo>
                    <a:pt x="109" y="183"/>
                    <a:pt x="106" y="183"/>
                    <a:pt x="102" y="18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2" name="TextBox 21"/>
            <p:cNvSpPr txBox="1">
              <a:spLocks noChangeArrowheads="1"/>
            </p:cNvSpPr>
            <p:nvPr/>
          </p:nvSpPr>
          <p:spPr bwMode="auto">
            <a:xfrm>
              <a:off x="6930953" y="2638244"/>
              <a:ext cx="1011767" cy="39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1" b="1">
                  <a:solidFill>
                    <a:schemeClr val="bg2"/>
                  </a:solidFill>
                  <a:latin typeface="+mj-lt"/>
                  <a:ea typeface="微软雅黑" panose="020B0503020204020204" pitchFamily="34" charset="-122"/>
                </a:rPr>
                <a:t>39%</a:t>
              </a:r>
              <a:endParaRPr lang="zh-CN" altLang="en-US" sz="1687" b="1">
                <a:solidFill>
                  <a:schemeClr val="bg2"/>
                </a:solidFill>
                <a:latin typeface="+mj-lt"/>
                <a:ea typeface="微软雅黑" panose="020B0503020204020204" pitchFamily="34" charset="-122"/>
              </a:endParaRPr>
            </a:p>
          </p:txBody>
        </p:sp>
      </p:grpSp>
      <p:grpSp>
        <p:nvGrpSpPr>
          <p:cNvPr id="23" name="Group 22"/>
          <p:cNvGrpSpPr/>
          <p:nvPr/>
        </p:nvGrpSpPr>
        <p:grpSpPr>
          <a:xfrm>
            <a:off x="9818823" y="2096506"/>
            <a:ext cx="2306263" cy="2417074"/>
            <a:chOff x="8589434" y="1875367"/>
            <a:chExt cx="1826684" cy="2129367"/>
          </a:xfrm>
        </p:grpSpPr>
        <p:sp>
          <p:nvSpPr>
            <p:cNvPr id="24" name="Freeform 60"/>
            <p:cNvSpPr>
              <a:spLocks/>
            </p:cNvSpPr>
            <p:nvPr/>
          </p:nvSpPr>
          <p:spPr bwMode="auto">
            <a:xfrm>
              <a:off x="8858251" y="2137834"/>
              <a:ext cx="1557867" cy="1598084"/>
            </a:xfrm>
            <a:custGeom>
              <a:avLst/>
              <a:gdLst>
                <a:gd name="T0" fmla="*/ 2147483647 w 243"/>
                <a:gd name="T1" fmla="*/ 2147483647 h 249"/>
                <a:gd name="T2" fmla="*/ 2147483647 w 243"/>
                <a:gd name="T3" fmla="*/ 2147483647 h 249"/>
                <a:gd name="T4" fmla="*/ 2147483647 w 243"/>
                <a:gd name="T5" fmla="*/ 2147483647 h 249"/>
                <a:gd name="T6" fmla="*/ 2147483647 w 243"/>
                <a:gd name="T7" fmla="*/ 2147483647 h 249"/>
                <a:gd name="T8" fmla="*/ 2147483647 w 243"/>
                <a:gd name="T9" fmla="*/ 0 h 249"/>
                <a:gd name="T10" fmla="*/ 2147483647 w 243"/>
                <a:gd name="T11" fmla="*/ 0 h 249"/>
                <a:gd name="T12" fmla="*/ 2147483647 w 243"/>
                <a:gd name="T13" fmla="*/ 2147483647 h 249"/>
                <a:gd name="T14" fmla="*/ 2147483647 w 243"/>
                <a:gd name="T15" fmla="*/ 2147483647 h 249"/>
                <a:gd name="T16" fmla="*/ 2147483647 w 243"/>
                <a:gd name="T17" fmla="*/ 2147483647 h 249"/>
                <a:gd name="T18" fmla="*/ 2147483647 w 243"/>
                <a:gd name="T19" fmla="*/ 2147483647 h 249"/>
                <a:gd name="T20" fmla="*/ 2147483647 w 243"/>
                <a:gd name="T21" fmla="*/ 2147483647 h 2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3" h="249">
                  <a:moveTo>
                    <a:pt x="125" y="227"/>
                  </a:moveTo>
                  <a:cubicBezTo>
                    <a:pt x="69" y="228"/>
                    <a:pt x="22" y="182"/>
                    <a:pt x="22" y="125"/>
                  </a:cubicBezTo>
                  <a:cubicBezTo>
                    <a:pt x="22" y="69"/>
                    <a:pt x="68" y="22"/>
                    <a:pt x="124" y="22"/>
                  </a:cubicBezTo>
                  <a:cubicBezTo>
                    <a:pt x="124" y="22"/>
                    <a:pt x="125" y="22"/>
                    <a:pt x="125" y="22"/>
                  </a:cubicBezTo>
                  <a:cubicBezTo>
                    <a:pt x="125" y="0"/>
                    <a:pt x="125" y="0"/>
                    <a:pt x="125" y="0"/>
                  </a:cubicBezTo>
                  <a:cubicBezTo>
                    <a:pt x="125" y="0"/>
                    <a:pt x="124" y="0"/>
                    <a:pt x="124" y="0"/>
                  </a:cubicBezTo>
                  <a:cubicBezTo>
                    <a:pt x="56" y="1"/>
                    <a:pt x="0" y="57"/>
                    <a:pt x="1" y="125"/>
                  </a:cubicBezTo>
                  <a:cubicBezTo>
                    <a:pt x="1" y="194"/>
                    <a:pt x="57" y="249"/>
                    <a:pt x="125" y="249"/>
                  </a:cubicBezTo>
                  <a:cubicBezTo>
                    <a:pt x="180" y="249"/>
                    <a:pt x="227" y="213"/>
                    <a:pt x="243" y="163"/>
                  </a:cubicBezTo>
                  <a:cubicBezTo>
                    <a:pt x="222" y="157"/>
                    <a:pt x="222" y="157"/>
                    <a:pt x="222" y="157"/>
                  </a:cubicBezTo>
                  <a:cubicBezTo>
                    <a:pt x="209" y="198"/>
                    <a:pt x="171" y="227"/>
                    <a:pt x="125" y="22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grpSp>
          <p:nvGrpSpPr>
            <p:cNvPr id="25" name="Group 24"/>
            <p:cNvGrpSpPr/>
            <p:nvPr/>
          </p:nvGrpSpPr>
          <p:grpSpPr>
            <a:xfrm>
              <a:off x="8589434" y="1875367"/>
              <a:ext cx="1788584" cy="2129367"/>
              <a:chOff x="8589434" y="1875367"/>
              <a:chExt cx="1788584" cy="2129367"/>
            </a:xfrm>
          </p:grpSpPr>
          <p:sp>
            <p:nvSpPr>
              <p:cNvPr id="26" name="Freeform 61"/>
              <p:cNvSpPr>
                <a:spLocks/>
              </p:cNvSpPr>
              <p:nvPr/>
            </p:nvSpPr>
            <p:spPr bwMode="auto">
              <a:xfrm>
                <a:off x="8997951" y="2279651"/>
                <a:ext cx="1322916" cy="1322916"/>
              </a:xfrm>
              <a:custGeom>
                <a:avLst/>
                <a:gdLst>
                  <a:gd name="T0" fmla="*/ 2147483647 w 206"/>
                  <a:gd name="T1" fmla="*/ 2147483647 h 206"/>
                  <a:gd name="T2" fmla="*/ 2147483647 w 206"/>
                  <a:gd name="T3" fmla="*/ 2147483647 h 206"/>
                  <a:gd name="T4" fmla="*/ 2147483647 w 206"/>
                  <a:gd name="T5" fmla="*/ 2147483647 h 206"/>
                  <a:gd name="T6" fmla="*/ 2147483647 w 206"/>
                  <a:gd name="T7" fmla="*/ 2147483647 h 206"/>
                  <a:gd name="T8" fmla="*/ 2147483647 w 206"/>
                  <a:gd name="T9" fmla="*/ 2147483647 h 206"/>
                  <a:gd name="T10" fmla="*/ 2147483647 w 206"/>
                  <a:gd name="T11" fmla="*/ 0 h 206"/>
                  <a:gd name="T12" fmla="*/ 2147483647 w 206"/>
                  <a:gd name="T13" fmla="*/ 0 h 206"/>
                  <a:gd name="T14" fmla="*/ 0 w 206"/>
                  <a:gd name="T15" fmla="*/ 2147483647 h 206"/>
                  <a:gd name="T16" fmla="*/ 2147483647 w 206"/>
                  <a:gd name="T17" fmla="*/ 2147483647 h 206"/>
                  <a:gd name="T18" fmla="*/ 2147483647 w 206"/>
                  <a:gd name="T19" fmla="*/ 2147483647 h 206"/>
                  <a:gd name="T20" fmla="*/ 2147483647 w 206"/>
                  <a:gd name="T21" fmla="*/ 2147483647 h 206"/>
                  <a:gd name="T22" fmla="*/ 2147483647 w 206"/>
                  <a:gd name="T23" fmla="*/ 2147483647 h 206"/>
                  <a:gd name="T24" fmla="*/ 2147483647 w 206"/>
                  <a:gd name="T25" fmla="*/ 2147483647 h 20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6" h="206">
                    <a:moveTo>
                      <a:pt x="184" y="102"/>
                    </a:moveTo>
                    <a:cubicBezTo>
                      <a:pt x="184" y="147"/>
                      <a:pt x="148" y="183"/>
                      <a:pt x="103" y="184"/>
                    </a:cubicBezTo>
                    <a:cubicBezTo>
                      <a:pt x="59" y="184"/>
                      <a:pt x="22" y="148"/>
                      <a:pt x="22" y="103"/>
                    </a:cubicBezTo>
                    <a:cubicBezTo>
                      <a:pt x="22" y="58"/>
                      <a:pt x="58" y="22"/>
                      <a:pt x="102" y="22"/>
                    </a:cubicBezTo>
                    <a:cubicBezTo>
                      <a:pt x="103" y="22"/>
                      <a:pt x="103" y="22"/>
                      <a:pt x="103" y="22"/>
                    </a:cubicBezTo>
                    <a:cubicBezTo>
                      <a:pt x="103" y="0"/>
                      <a:pt x="103" y="0"/>
                      <a:pt x="103" y="0"/>
                    </a:cubicBezTo>
                    <a:cubicBezTo>
                      <a:pt x="103" y="0"/>
                      <a:pt x="102" y="0"/>
                      <a:pt x="102" y="0"/>
                    </a:cubicBezTo>
                    <a:cubicBezTo>
                      <a:pt x="46" y="0"/>
                      <a:pt x="0" y="47"/>
                      <a:pt x="0" y="103"/>
                    </a:cubicBezTo>
                    <a:cubicBezTo>
                      <a:pt x="0" y="160"/>
                      <a:pt x="47" y="206"/>
                      <a:pt x="103" y="205"/>
                    </a:cubicBezTo>
                    <a:cubicBezTo>
                      <a:pt x="160" y="205"/>
                      <a:pt x="206" y="159"/>
                      <a:pt x="205" y="102"/>
                    </a:cubicBezTo>
                    <a:cubicBezTo>
                      <a:pt x="205" y="94"/>
                      <a:pt x="204" y="86"/>
                      <a:pt x="203" y="79"/>
                    </a:cubicBezTo>
                    <a:cubicBezTo>
                      <a:pt x="182" y="84"/>
                      <a:pt x="182" y="84"/>
                      <a:pt x="182" y="84"/>
                    </a:cubicBezTo>
                    <a:cubicBezTo>
                      <a:pt x="183" y="90"/>
                      <a:pt x="184" y="96"/>
                      <a:pt x="184" y="10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7" name="Freeform 62"/>
              <p:cNvSpPr>
                <a:spLocks/>
              </p:cNvSpPr>
              <p:nvPr/>
            </p:nvSpPr>
            <p:spPr bwMode="auto">
              <a:xfrm>
                <a:off x="8589434" y="1875367"/>
                <a:ext cx="1602317" cy="2129367"/>
              </a:xfrm>
              <a:custGeom>
                <a:avLst/>
                <a:gdLst>
                  <a:gd name="T0" fmla="*/ 2147483647 w 250"/>
                  <a:gd name="T1" fmla="*/ 2147483647 h 332"/>
                  <a:gd name="T2" fmla="*/ 2147483647 w 250"/>
                  <a:gd name="T3" fmla="*/ 2147483647 h 332"/>
                  <a:gd name="T4" fmla="*/ 2147483647 w 250"/>
                  <a:gd name="T5" fmla="*/ 2147483647 h 332"/>
                  <a:gd name="T6" fmla="*/ 2147483647 w 250"/>
                  <a:gd name="T7" fmla="*/ 2147483647 h 332"/>
                  <a:gd name="T8" fmla="*/ 2147483647 w 250"/>
                  <a:gd name="T9" fmla="*/ 0 h 332"/>
                  <a:gd name="T10" fmla="*/ 2147483647 w 250"/>
                  <a:gd name="T11" fmla="*/ 0 h 332"/>
                  <a:gd name="T12" fmla="*/ 2147483647 w 250"/>
                  <a:gd name="T13" fmla="*/ 2147483647 h 332"/>
                  <a:gd name="T14" fmla="*/ 2147483647 w 250"/>
                  <a:gd name="T15" fmla="*/ 2147483647 h 332"/>
                  <a:gd name="T16" fmla="*/ 2147483647 w 250"/>
                  <a:gd name="T17" fmla="*/ 2147483647 h 332"/>
                  <a:gd name="T18" fmla="*/ 2147483647 w 250"/>
                  <a:gd name="T19" fmla="*/ 2147483647 h 332"/>
                  <a:gd name="T20" fmla="*/ 2147483647 w 250"/>
                  <a:gd name="T21" fmla="*/ 2147483647 h 3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0" h="332">
                    <a:moveTo>
                      <a:pt x="168" y="311"/>
                    </a:moveTo>
                    <a:cubicBezTo>
                      <a:pt x="87" y="311"/>
                      <a:pt x="22" y="247"/>
                      <a:pt x="22" y="166"/>
                    </a:cubicBezTo>
                    <a:cubicBezTo>
                      <a:pt x="21" y="86"/>
                      <a:pt x="86" y="21"/>
                      <a:pt x="166" y="21"/>
                    </a:cubicBezTo>
                    <a:cubicBezTo>
                      <a:pt x="166" y="21"/>
                      <a:pt x="166" y="21"/>
                      <a:pt x="167" y="21"/>
                    </a:cubicBezTo>
                    <a:cubicBezTo>
                      <a:pt x="167" y="0"/>
                      <a:pt x="167" y="0"/>
                      <a:pt x="167" y="0"/>
                    </a:cubicBezTo>
                    <a:cubicBezTo>
                      <a:pt x="166" y="0"/>
                      <a:pt x="166" y="0"/>
                      <a:pt x="166" y="0"/>
                    </a:cubicBezTo>
                    <a:cubicBezTo>
                      <a:pt x="74" y="0"/>
                      <a:pt x="0" y="75"/>
                      <a:pt x="1" y="167"/>
                    </a:cubicBezTo>
                    <a:cubicBezTo>
                      <a:pt x="1" y="258"/>
                      <a:pt x="76" y="332"/>
                      <a:pt x="168" y="332"/>
                    </a:cubicBezTo>
                    <a:cubicBezTo>
                      <a:pt x="197" y="332"/>
                      <a:pt x="225" y="324"/>
                      <a:pt x="250" y="310"/>
                    </a:cubicBezTo>
                    <a:cubicBezTo>
                      <a:pt x="239" y="292"/>
                      <a:pt x="239" y="292"/>
                      <a:pt x="239" y="292"/>
                    </a:cubicBezTo>
                    <a:cubicBezTo>
                      <a:pt x="218" y="304"/>
                      <a:pt x="194" y="311"/>
                      <a:pt x="168" y="31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8" name="Freeform 63"/>
              <p:cNvSpPr>
                <a:spLocks/>
              </p:cNvSpPr>
              <p:nvPr/>
            </p:nvSpPr>
            <p:spPr bwMode="auto">
              <a:xfrm>
                <a:off x="8722785" y="2010834"/>
                <a:ext cx="1655233" cy="1860551"/>
              </a:xfrm>
              <a:custGeom>
                <a:avLst/>
                <a:gdLst>
                  <a:gd name="T0" fmla="*/ 2147483647 w 258"/>
                  <a:gd name="T1" fmla="*/ 2147483647 h 290"/>
                  <a:gd name="T2" fmla="*/ 2147483647 w 258"/>
                  <a:gd name="T3" fmla="*/ 2147483647 h 290"/>
                  <a:gd name="T4" fmla="*/ 2147483647 w 258"/>
                  <a:gd name="T5" fmla="*/ 2147483647 h 290"/>
                  <a:gd name="T6" fmla="*/ 2147483647 w 258"/>
                  <a:gd name="T7" fmla="*/ 2147483647 h 290"/>
                  <a:gd name="T8" fmla="*/ 2147483647 w 258"/>
                  <a:gd name="T9" fmla="*/ 0 h 290"/>
                  <a:gd name="T10" fmla="*/ 2147483647 w 258"/>
                  <a:gd name="T11" fmla="*/ 0 h 290"/>
                  <a:gd name="T12" fmla="*/ 2147483647 w 258"/>
                  <a:gd name="T13" fmla="*/ 2147483647 h 290"/>
                  <a:gd name="T14" fmla="*/ 2147483647 w 258"/>
                  <a:gd name="T15" fmla="*/ 2147483647 h 290"/>
                  <a:gd name="T16" fmla="*/ 2147483647 w 258"/>
                  <a:gd name="T17" fmla="*/ 2147483647 h 290"/>
                  <a:gd name="T18" fmla="*/ 2147483647 w 258"/>
                  <a:gd name="T19" fmla="*/ 2147483647 h 290"/>
                  <a:gd name="T20" fmla="*/ 2147483647 w 258"/>
                  <a:gd name="T21" fmla="*/ 2147483647 h 2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8" h="290">
                    <a:moveTo>
                      <a:pt x="146" y="269"/>
                    </a:moveTo>
                    <a:cubicBezTo>
                      <a:pt x="78" y="269"/>
                      <a:pt x="22" y="214"/>
                      <a:pt x="22" y="145"/>
                    </a:cubicBezTo>
                    <a:cubicBezTo>
                      <a:pt x="21" y="77"/>
                      <a:pt x="77" y="21"/>
                      <a:pt x="145" y="20"/>
                    </a:cubicBezTo>
                    <a:cubicBezTo>
                      <a:pt x="145" y="20"/>
                      <a:pt x="146" y="20"/>
                      <a:pt x="146" y="20"/>
                    </a:cubicBezTo>
                    <a:cubicBezTo>
                      <a:pt x="146" y="0"/>
                      <a:pt x="146" y="0"/>
                      <a:pt x="146" y="0"/>
                    </a:cubicBezTo>
                    <a:cubicBezTo>
                      <a:pt x="145" y="0"/>
                      <a:pt x="145" y="0"/>
                      <a:pt x="145" y="0"/>
                    </a:cubicBezTo>
                    <a:cubicBezTo>
                      <a:pt x="65" y="0"/>
                      <a:pt x="0" y="65"/>
                      <a:pt x="1" y="145"/>
                    </a:cubicBezTo>
                    <a:cubicBezTo>
                      <a:pt x="1" y="226"/>
                      <a:pt x="66" y="290"/>
                      <a:pt x="147" y="290"/>
                    </a:cubicBezTo>
                    <a:cubicBezTo>
                      <a:pt x="191" y="290"/>
                      <a:pt x="231" y="269"/>
                      <a:pt x="258" y="237"/>
                    </a:cubicBezTo>
                    <a:cubicBezTo>
                      <a:pt x="242" y="224"/>
                      <a:pt x="242" y="224"/>
                      <a:pt x="242" y="224"/>
                    </a:cubicBezTo>
                    <a:cubicBezTo>
                      <a:pt x="219" y="251"/>
                      <a:pt x="185" y="269"/>
                      <a:pt x="146" y="26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vi-VN" sz="2531">
                  <a:solidFill>
                    <a:schemeClr val="bg2"/>
                  </a:solidFill>
                </a:endParaRPr>
              </a:p>
            </p:txBody>
          </p:sp>
          <p:sp>
            <p:nvSpPr>
              <p:cNvPr id="29" name="TextBox 28"/>
              <p:cNvSpPr txBox="1">
                <a:spLocks noChangeArrowheads="1"/>
              </p:cNvSpPr>
              <p:nvPr/>
            </p:nvSpPr>
            <p:spPr bwMode="auto">
              <a:xfrm>
                <a:off x="9330468" y="2729818"/>
                <a:ext cx="1009649" cy="4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1" b="1">
                    <a:solidFill>
                      <a:schemeClr val="bg2"/>
                    </a:solidFill>
                    <a:latin typeface="+mj-lt"/>
                    <a:ea typeface="微软雅黑" panose="020B0503020204020204" pitchFamily="34" charset="-122"/>
                  </a:rPr>
                  <a:t>66%</a:t>
                </a:r>
                <a:endParaRPr lang="zh-CN" altLang="en-US" sz="1687" b="1">
                  <a:solidFill>
                    <a:schemeClr val="bg2"/>
                  </a:solidFill>
                  <a:latin typeface="+mj-lt"/>
                  <a:ea typeface="微软雅黑" panose="020B0503020204020204" pitchFamily="34" charset="-122"/>
                </a:endParaRPr>
              </a:p>
            </p:txBody>
          </p:sp>
        </p:grpSp>
      </p:grpSp>
      <p:cxnSp>
        <p:nvCxnSpPr>
          <p:cNvPr id="36" name="Straight Connector 35"/>
          <p:cNvCxnSpPr/>
          <p:nvPr/>
        </p:nvCxnSpPr>
        <p:spPr>
          <a:xfrm>
            <a:off x="2563215" y="4794820"/>
            <a:ext cx="7672383"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1991486" y="5129567"/>
            <a:ext cx="1499344" cy="408980"/>
            <a:chOff x="1887992" y="4863856"/>
            <a:chExt cx="1421678" cy="387795"/>
          </a:xfrm>
        </p:grpSpPr>
        <p:sp>
          <p:nvSpPr>
            <p:cNvPr id="34" name="Oval 33"/>
            <p:cNvSpPr/>
            <p:nvPr/>
          </p:nvSpPr>
          <p:spPr>
            <a:xfrm>
              <a:off x="1887992" y="4863856"/>
              <a:ext cx="387795" cy="3877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1" name="TextBox 40"/>
            <p:cNvSpPr txBox="1"/>
            <p:nvPr/>
          </p:nvSpPr>
          <p:spPr>
            <a:xfrm>
              <a:off x="2275787" y="4882319"/>
              <a:ext cx="1033883" cy="350201"/>
            </a:xfrm>
            <a:prstGeom prst="rect">
              <a:avLst/>
            </a:prstGeom>
            <a:noFill/>
          </p:spPr>
          <p:txBody>
            <a:bodyPr wrap="none" rtlCol="0">
              <a:spAutoFit/>
            </a:bodyPr>
            <a:lstStyle/>
            <a:p>
              <a:r>
                <a:rPr lang="en-US" b="1" smtClean="0">
                  <a:solidFill>
                    <a:schemeClr val="bg2"/>
                  </a:solidFill>
                </a:rPr>
                <a:t>UI Design</a:t>
              </a:r>
              <a:endParaRPr lang="en-US" b="1">
                <a:solidFill>
                  <a:schemeClr val="bg2"/>
                </a:solidFill>
              </a:endParaRPr>
            </a:p>
          </p:txBody>
        </p:sp>
      </p:grpSp>
      <p:grpSp>
        <p:nvGrpSpPr>
          <p:cNvPr id="31" name="Group 30"/>
          <p:cNvGrpSpPr/>
          <p:nvPr/>
        </p:nvGrpSpPr>
        <p:grpSpPr>
          <a:xfrm>
            <a:off x="4374715" y="5129567"/>
            <a:ext cx="1153094" cy="408980"/>
            <a:chOff x="4147772" y="4863856"/>
            <a:chExt cx="1093364" cy="387795"/>
          </a:xfrm>
        </p:grpSpPr>
        <p:sp>
          <p:nvSpPr>
            <p:cNvPr id="37" name="Oval 36"/>
            <p:cNvSpPr/>
            <p:nvPr/>
          </p:nvSpPr>
          <p:spPr>
            <a:xfrm>
              <a:off x="4147772" y="4863856"/>
              <a:ext cx="387795" cy="387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2" name="TextBox 41"/>
            <p:cNvSpPr txBox="1"/>
            <p:nvPr/>
          </p:nvSpPr>
          <p:spPr>
            <a:xfrm>
              <a:off x="4535567" y="4882319"/>
              <a:ext cx="705569" cy="350201"/>
            </a:xfrm>
            <a:prstGeom prst="rect">
              <a:avLst/>
            </a:prstGeom>
            <a:noFill/>
          </p:spPr>
          <p:txBody>
            <a:bodyPr wrap="none" rtlCol="0">
              <a:spAutoFit/>
            </a:bodyPr>
            <a:lstStyle/>
            <a:p>
              <a:r>
                <a:rPr lang="en-US" b="1" smtClean="0">
                  <a:solidFill>
                    <a:schemeClr val="bg2"/>
                  </a:solidFill>
                </a:rPr>
                <a:t>HTML</a:t>
              </a:r>
              <a:endParaRPr lang="en-US" b="1">
                <a:solidFill>
                  <a:schemeClr val="bg2"/>
                </a:solidFill>
              </a:endParaRPr>
            </a:p>
          </p:txBody>
        </p:sp>
      </p:grpSp>
      <p:grpSp>
        <p:nvGrpSpPr>
          <p:cNvPr id="32" name="Group 31"/>
          <p:cNvGrpSpPr/>
          <p:nvPr/>
        </p:nvGrpSpPr>
        <p:grpSpPr>
          <a:xfrm>
            <a:off x="6753220" y="5129567"/>
            <a:ext cx="1599179" cy="408980"/>
            <a:chOff x="6403068" y="4863856"/>
            <a:chExt cx="1516341" cy="387795"/>
          </a:xfrm>
        </p:grpSpPr>
        <p:sp>
          <p:nvSpPr>
            <p:cNvPr id="38" name="Oval 37"/>
            <p:cNvSpPr/>
            <p:nvPr/>
          </p:nvSpPr>
          <p:spPr>
            <a:xfrm>
              <a:off x="6403068" y="4863856"/>
              <a:ext cx="387795" cy="387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3" name="TextBox 42"/>
            <p:cNvSpPr txBox="1"/>
            <p:nvPr/>
          </p:nvSpPr>
          <p:spPr>
            <a:xfrm>
              <a:off x="6790863" y="4882319"/>
              <a:ext cx="1128546" cy="350201"/>
            </a:xfrm>
            <a:prstGeom prst="rect">
              <a:avLst/>
            </a:prstGeom>
            <a:noFill/>
          </p:spPr>
          <p:txBody>
            <a:bodyPr wrap="none" rtlCol="0">
              <a:spAutoFit/>
            </a:bodyPr>
            <a:lstStyle/>
            <a:p>
              <a:r>
                <a:rPr lang="en-US" b="1" smtClean="0">
                  <a:solidFill>
                    <a:schemeClr val="bg2"/>
                  </a:solidFill>
                </a:rPr>
                <a:t>Java Script</a:t>
              </a:r>
              <a:endParaRPr lang="en-US" b="1">
                <a:solidFill>
                  <a:schemeClr val="bg2"/>
                </a:solidFill>
              </a:endParaRPr>
            </a:p>
          </p:txBody>
        </p:sp>
      </p:grpSp>
      <p:grpSp>
        <p:nvGrpSpPr>
          <p:cNvPr id="33" name="Group 32"/>
          <p:cNvGrpSpPr/>
          <p:nvPr/>
        </p:nvGrpSpPr>
        <p:grpSpPr>
          <a:xfrm>
            <a:off x="9131721" y="5129567"/>
            <a:ext cx="1628069" cy="408980"/>
            <a:chOff x="8658364" y="4863856"/>
            <a:chExt cx="1543735" cy="387795"/>
          </a:xfrm>
        </p:grpSpPr>
        <p:sp>
          <p:nvSpPr>
            <p:cNvPr id="39" name="Oval 38"/>
            <p:cNvSpPr/>
            <p:nvPr/>
          </p:nvSpPr>
          <p:spPr>
            <a:xfrm>
              <a:off x="8658364" y="4863856"/>
              <a:ext cx="387795" cy="387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4" name="TextBox 43"/>
            <p:cNvSpPr txBox="1"/>
            <p:nvPr/>
          </p:nvSpPr>
          <p:spPr>
            <a:xfrm>
              <a:off x="9046803" y="4882319"/>
              <a:ext cx="1155296" cy="350201"/>
            </a:xfrm>
            <a:prstGeom prst="rect">
              <a:avLst/>
            </a:prstGeom>
            <a:noFill/>
          </p:spPr>
          <p:txBody>
            <a:bodyPr wrap="none" rtlCol="0">
              <a:spAutoFit/>
            </a:bodyPr>
            <a:lstStyle/>
            <a:p>
              <a:r>
                <a:rPr lang="en-US" b="1" smtClean="0">
                  <a:solidFill>
                    <a:schemeClr val="bg2"/>
                  </a:solidFill>
                </a:rPr>
                <a:t>Northwind</a:t>
              </a:r>
              <a:endParaRPr lang="en-US" b="1">
                <a:solidFill>
                  <a:schemeClr val="bg2"/>
                </a:solidFill>
              </a:endParaRPr>
            </a:p>
          </p:txBody>
        </p:sp>
      </p:grpSp>
      <p:sp>
        <p:nvSpPr>
          <p:cNvPr id="46" name="Rectangle 45"/>
          <p:cNvSpPr/>
          <p:nvPr/>
        </p:nvSpPr>
        <p:spPr>
          <a:xfrm>
            <a:off x="1526007" y="5841378"/>
            <a:ext cx="9806732" cy="676724"/>
          </a:xfrm>
          <a:prstGeom prst="rect">
            <a:avLst/>
          </a:prstGeom>
        </p:spPr>
        <p:txBody>
          <a:bodyPr wrap="square">
            <a:spAutoFit/>
          </a:bodyPr>
          <a:lstStyle/>
          <a:p>
            <a:pPr algn="ctr"/>
            <a:r>
              <a:rPr lang="en-US" sz="1266">
                <a:solidFill>
                  <a:schemeClr val="bg2"/>
                </a:solidFil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a:t>
            </a:r>
          </a:p>
        </p:txBody>
      </p:sp>
      <p:sp>
        <p:nvSpPr>
          <p:cNvPr id="45" name="矩形 4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7" name="矩形 4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文本框 4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9" name="文本框 4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7777680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16" presetClass="entr" presetSubtype="21"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barn(inVertical)">
                                      <p:cBhvr>
                                        <p:cTn id="31" dur="500"/>
                                        <p:tgtEl>
                                          <p:spTgt spid="36"/>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barn(inVertical)">
                                      <p:cBhvr>
                                        <p:cTn id="5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016970" y="2605281"/>
            <a:ext cx="2126370" cy="2126370"/>
            <a:chOff x="7032103" y="2132856"/>
            <a:chExt cx="2016224" cy="2016224"/>
          </a:xfrm>
        </p:grpSpPr>
        <p:sp>
          <p:nvSpPr>
            <p:cNvPr id="6" name="同心圆 17"/>
            <p:cNvSpPr/>
            <p:nvPr/>
          </p:nvSpPr>
          <p:spPr>
            <a:xfrm>
              <a:off x="7176120" y="2240868"/>
              <a:ext cx="1800200" cy="1800200"/>
            </a:xfrm>
            <a:prstGeom prst="donut">
              <a:avLst>
                <a:gd name="adj" fmla="val 12301"/>
              </a:avLst>
            </a:prstGeom>
            <a:solidFill>
              <a:schemeClr val="bg1">
                <a:lumMod val="75000"/>
              </a:schemeClr>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sp>
          <p:nvSpPr>
            <p:cNvPr id="7" name="空心弧 18"/>
            <p:cNvSpPr/>
            <p:nvPr/>
          </p:nvSpPr>
          <p:spPr>
            <a:xfrm rot="16200000">
              <a:off x="7032103" y="2132856"/>
              <a:ext cx="2016224" cy="2016224"/>
            </a:xfrm>
            <a:prstGeom prst="blockArc">
              <a:avLst>
                <a:gd name="adj1" fmla="val 12049133"/>
                <a:gd name="adj2" fmla="val 18209"/>
                <a:gd name="adj3" fmla="val 19876"/>
              </a:avLst>
            </a:prstGeom>
            <a:solidFill>
              <a:schemeClr val="accent3"/>
            </a:solidFill>
            <a:ln>
              <a:noFill/>
            </a:ln>
          </p:spPr>
          <p:txBody>
            <a:bodyPr vert="horz" wrap="square" lIns="96435" tIns="48218" rIns="96435" bIns="48218" numCol="1" anchor="t" anchorCtr="0" compatLnSpc="1">
              <a:prstTxWarp prst="textNoShape">
                <a:avLst/>
              </a:prstTxWarp>
            </a:bodyPr>
            <a:lstStyle/>
            <a:p>
              <a:endParaRPr lang="zh-CN" altLang="en-US"/>
            </a:p>
          </p:txBody>
        </p:sp>
      </p:grpSp>
      <p:grpSp>
        <p:nvGrpSpPr>
          <p:cNvPr id="8" name="Group 7"/>
          <p:cNvGrpSpPr/>
          <p:nvPr/>
        </p:nvGrpSpPr>
        <p:grpSpPr>
          <a:xfrm>
            <a:off x="634627" y="2605281"/>
            <a:ext cx="2126370" cy="2126370"/>
            <a:chOff x="2495600" y="2132856"/>
            <a:chExt cx="2016224" cy="2016224"/>
          </a:xfrm>
        </p:grpSpPr>
        <p:sp>
          <p:nvSpPr>
            <p:cNvPr id="9" name="同心圆 4"/>
            <p:cNvSpPr/>
            <p:nvPr/>
          </p:nvSpPr>
          <p:spPr>
            <a:xfrm>
              <a:off x="2603612" y="2261498"/>
              <a:ext cx="1800200" cy="1800200"/>
            </a:xfrm>
            <a:prstGeom prst="donut">
              <a:avLst>
                <a:gd name="adj" fmla="val 12301"/>
              </a:avLst>
            </a:prstGeom>
            <a:solidFill>
              <a:schemeClr val="bg1">
                <a:lumMod val="75000"/>
              </a:schemeClr>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sp>
          <p:nvSpPr>
            <p:cNvPr id="10" name="空心弧 7"/>
            <p:cNvSpPr/>
            <p:nvPr/>
          </p:nvSpPr>
          <p:spPr>
            <a:xfrm rot="16200000">
              <a:off x="2495600" y="2132856"/>
              <a:ext cx="2016224" cy="2016224"/>
            </a:xfrm>
            <a:prstGeom prst="blockArc">
              <a:avLst>
                <a:gd name="adj1" fmla="val 5411419"/>
                <a:gd name="adj2" fmla="val 21545576"/>
                <a:gd name="adj3" fmla="val 20293"/>
              </a:avLst>
            </a:prstGeom>
            <a:solidFill>
              <a:schemeClr val="accent1"/>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grpSp>
      <p:grpSp>
        <p:nvGrpSpPr>
          <p:cNvPr id="11" name="Group 10"/>
          <p:cNvGrpSpPr/>
          <p:nvPr/>
        </p:nvGrpSpPr>
        <p:grpSpPr>
          <a:xfrm>
            <a:off x="3825799" y="2605281"/>
            <a:ext cx="2126370" cy="2126370"/>
            <a:chOff x="2495600" y="2132856"/>
            <a:chExt cx="2016224" cy="2016224"/>
          </a:xfrm>
        </p:grpSpPr>
        <p:sp>
          <p:nvSpPr>
            <p:cNvPr id="12" name="同心圆 4"/>
            <p:cNvSpPr/>
            <p:nvPr/>
          </p:nvSpPr>
          <p:spPr>
            <a:xfrm>
              <a:off x="2603612" y="2261498"/>
              <a:ext cx="1800200" cy="1800200"/>
            </a:xfrm>
            <a:prstGeom prst="donut">
              <a:avLst>
                <a:gd name="adj" fmla="val 12301"/>
              </a:avLst>
            </a:prstGeom>
            <a:solidFill>
              <a:schemeClr val="bg1">
                <a:lumMod val="75000"/>
              </a:schemeClr>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sp>
          <p:nvSpPr>
            <p:cNvPr id="13" name="空心弧 7"/>
            <p:cNvSpPr/>
            <p:nvPr/>
          </p:nvSpPr>
          <p:spPr>
            <a:xfrm rot="16200000">
              <a:off x="2495600" y="2132856"/>
              <a:ext cx="2016224" cy="2016224"/>
            </a:xfrm>
            <a:prstGeom prst="blockArc">
              <a:avLst>
                <a:gd name="adj1" fmla="val 8457034"/>
                <a:gd name="adj2" fmla="val 21545576"/>
                <a:gd name="adj3" fmla="val 20293"/>
              </a:avLst>
            </a:prstGeom>
            <a:solidFill>
              <a:schemeClr val="accent2"/>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grpSp>
      <p:grpSp>
        <p:nvGrpSpPr>
          <p:cNvPr id="14" name="Group 13"/>
          <p:cNvGrpSpPr/>
          <p:nvPr/>
        </p:nvGrpSpPr>
        <p:grpSpPr>
          <a:xfrm>
            <a:off x="10208141" y="2599529"/>
            <a:ext cx="2126370" cy="2126370"/>
            <a:chOff x="7032103" y="2132856"/>
            <a:chExt cx="2016224" cy="2016224"/>
          </a:xfrm>
        </p:grpSpPr>
        <p:sp>
          <p:nvSpPr>
            <p:cNvPr id="15" name="同心圆 17"/>
            <p:cNvSpPr/>
            <p:nvPr/>
          </p:nvSpPr>
          <p:spPr>
            <a:xfrm>
              <a:off x="7176120" y="2240868"/>
              <a:ext cx="1800200" cy="1800200"/>
            </a:xfrm>
            <a:prstGeom prst="donut">
              <a:avLst>
                <a:gd name="adj" fmla="val 12301"/>
              </a:avLst>
            </a:prstGeom>
            <a:solidFill>
              <a:schemeClr val="bg1">
                <a:lumMod val="75000"/>
              </a:schemeClr>
            </a:solidFill>
            <a:ln>
              <a:noFill/>
            </a:ln>
          </p:spPr>
          <p:txBody>
            <a:bodyPr vert="horz" wrap="square" lIns="96435" tIns="48218" rIns="96435" bIns="48218" numCol="1" anchor="t" anchorCtr="0" compatLnSpc="1">
              <a:prstTxWarp prst="textNoShape">
                <a:avLst/>
              </a:prstTxWarp>
            </a:bodyPr>
            <a:lstStyle/>
            <a:p>
              <a:endParaRPr lang="zh-CN" altLang="en-US">
                <a:solidFill>
                  <a:schemeClr val="tx1"/>
                </a:solidFill>
              </a:endParaRPr>
            </a:p>
          </p:txBody>
        </p:sp>
        <p:sp>
          <p:nvSpPr>
            <p:cNvPr id="16" name="空心弧 18"/>
            <p:cNvSpPr/>
            <p:nvPr/>
          </p:nvSpPr>
          <p:spPr>
            <a:xfrm rot="16200000">
              <a:off x="7032103" y="2132856"/>
              <a:ext cx="2016224" cy="2016224"/>
            </a:xfrm>
            <a:prstGeom prst="blockArc">
              <a:avLst>
                <a:gd name="adj1" fmla="val 10488498"/>
                <a:gd name="adj2" fmla="val 18209"/>
                <a:gd name="adj3" fmla="val 19876"/>
              </a:avLst>
            </a:prstGeom>
            <a:solidFill>
              <a:schemeClr val="accent4"/>
            </a:solidFill>
            <a:ln>
              <a:noFill/>
            </a:ln>
          </p:spPr>
          <p:txBody>
            <a:bodyPr vert="horz" wrap="square" lIns="96435" tIns="48218" rIns="96435" bIns="48218" numCol="1" anchor="t" anchorCtr="0" compatLnSpc="1">
              <a:prstTxWarp prst="textNoShape">
                <a:avLst/>
              </a:prstTxWarp>
            </a:bodyPr>
            <a:lstStyle/>
            <a:p>
              <a:endParaRPr lang="zh-CN" altLang="en-US"/>
            </a:p>
          </p:txBody>
        </p:sp>
      </p:grpSp>
      <p:sp>
        <p:nvSpPr>
          <p:cNvPr id="17" name="TextBox 16"/>
          <p:cNvSpPr txBox="1"/>
          <p:nvPr/>
        </p:nvSpPr>
        <p:spPr>
          <a:xfrm>
            <a:off x="1261299" y="3374762"/>
            <a:ext cx="941283" cy="546753"/>
          </a:xfrm>
          <a:prstGeom prst="rect">
            <a:avLst/>
          </a:prstGeom>
          <a:noFill/>
        </p:spPr>
        <p:txBody>
          <a:bodyPr wrap="none" rtlCol="0">
            <a:spAutoFit/>
          </a:bodyPr>
          <a:lstStyle/>
          <a:p>
            <a:r>
              <a:rPr lang="vi-VN" sz="2953" b="1">
                <a:solidFill>
                  <a:schemeClr val="bg2"/>
                </a:solidFill>
                <a:latin typeface="+mj-lt"/>
              </a:rPr>
              <a:t>79%</a:t>
            </a:r>
          </a:p>
        </p:txBody>
      </p:sp>
      <p:sp>
        <p:nvSpPr>
          <p:cNvPr id="18" name="TextBox 17"/>
          <p:cNvSpPr txBox="1"/>
          <p:nvPr/>
        </p:nvSpPr>
        <p:spPr>
          <a:xfrm>
            <a:off x="4452471" y="3374760"/>
            <a:ext cx="941283" cy="546753"/>
          </a:xfrm>
          <a:prstGeom prst="rect">
            <a:avLst/>
          </a:prstGeom>
          <a:noFill/>
        </p:spPr>
        <p:txBody>
          <a:bodyPr wrap="none" rtlCol="0">
            <a:spAutoFit/>
          </a:bodyPr>
          <a:lstStyle/>
          <a:p>
            <a:r>
              <a:rPr lang="vi-VN" sz="2953" b="1">
                <a:solidFill>
                  <a:schemeClr val="bg2"/>
                </a:solidFill>
                <a:latin typeface="+mj-lt"/>
              </a:rPr>
              <a:t>68%</a:t>
            </a:r>
          </a:p>
        </p:txBody>
      </p:sp>
      <p:sp>
        <p:nvSpPr>
          <p:cNvPr id="19" name="TextBox 18"/>
          <p:cNvSpPr txBox="1"/>
          <p:nvPr/>
        </p:nvSpPr>
        <p:spPr>
          <a:xfrm>
            <a:off x="7641107" y="3374759"/>
            <a:ext cx="941283" cy="546753"/>
          </a:xfrm>
          <a:prstGeom prst="rect">
            <a:avLst/>
          </a:prstGeom>
          <a:noFill/>
        </p:spPr>
        <p:txBody>
          <a:bodyPr wrap="none" rtlCol="0">
            <a:spAutoFit/>
          </a:bodyPr>
          <a:lstStyle/>
          <a:p>
            <a:r>
              <a:rPr lang="vi-VN" sz="2953" b="1">
                <a:solidFill>
                  <a:schemeClr val="bg2"/>
                </a:solidFill>
                <a:latin typeface="+mj-lt"/>
              </a:rPr>
              <a:t>66%</a:t>
            </a:r>
          </a:p>
        </p:txBody>
      </p:sp>
      <p:sp>
        <p:nvSpPr>
          <p:cNvPr id="20" name="TextBox 19"/>
          <p:cNvSpPr txBox="1"/>
          <p:nvPr/>
        </p:nvSpPr>
        <p:spPr>
          <a:xfrm>
            <a:off x="10870249" y="3374758"/>
            <a:ext cx="941283" cy="546753"/>
          </a:xfrm>
          <a:prstGeom prst="rect">
            <a:avLst/>
          </a:prstGeom>
          <a:noFill/>
        </p:spPr>
        <p:txBody>
          <a:bodyPr wrap="none" rtlCol="0">
            <a:spAutoFit/>
          </a:bodyPr>
          <a:lstStyle/>
          <a:p>
            <a:r>
              <a:rPr lang="vi-VN" sz="2953" b="1">
                <a:solidFill>
                  <a:schemeClr val="bg2"/>
                </a:solidFill>
                <a:latin typeface="+mj-lt"/>
              </a:rPr>
              <a:t>39%</a:t>
            </a:r>
          </a:p>
        </p:txBody>
      </p:sp>
      <p:grpSp>
        <p:nvGrpSpPr>
          <p:cNvPr id="21" name="Group 20"/>
          <p:cNvGrpSpPr/>
          <p:nvPr/>
        </p:nvGrpSpPr>
        <p:grpSpPr>
          <a:xfrm>
            <a:off x="598026" y="4861569"/>
            <a:ext cx="2081861" cy="1616744"/>
            <a:chOff x="715220" y="2812811"/>
            <a:chExt cx="1480516" cy="1149748"/>
          </a:xfrm>
        </p:grpSpPr>
        <p:sp>
          <p:nvSpPr>
            <p:cNvPr id="22" name="Content Placeholder 2"/>
            <p:cNvSpPr txBox="1">
              <a:spLocks/>
            </p:cNvSpPr>
            <p:nvPr/>
          </p:nvSpPr>
          <p:spPr>
            <a:xfrm>
              <a:off x="769528" y="3411532"/>
              <a:ext cx="1371900" cy="55102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66" dirty="0">
                  <a:solidFill>
                    <a:schemeClr val="bg2"/>
                  </a:solidFill>
                </a:rPr>
                <a:t>Lorem ipsum dolor sit amet, consectetur adipiscing.</a:t>
              </a:r>
            </a:p>
          </p:txBody>
        </p:sp>
        <p:grpSp>
          <p:nvGrpSpPr>
            <p:cNvPr id="23" name="Group 22"/>
            <p:cNvGrpSpPr/>
            <p:nvPr/>
          </p:nvGrpSpPr>
          <p:grpSpPr>
            <a:xfrm>
              <a:off x="715220" y="2812811"/>
              <a:ext cx="1480516" cy="659603"/>
              <a:chOff x="2343409" y="3651870"/>
              <a:chExt cx="1480516" cy="659603"/>
            </a:xfrm>
          </p:grpSpPr>
          <p:sp>
            <p:nvSpPr>
              <p:cNvPr id="24" name="Content Placeholder 2"/>
              <p:cNvSpPr txBox="1">
                <a:spLocks/>
              </p:cNvSpPr>
              <p:nvPr/>
            </p:nvSpPr>
            <p:spPr>
              <a:xfrm>
                <a:off x="2399260" y="3651870"/>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accent1"/>
                    </a:solidFill>
                  </a:rPr>
                  <a:t>$86,453</a:t>
                </a:r>
                <a:endParaRPr lang="en-US" sz="2953" dirty="0">
                  <a:solidFill>
                    <a:schemeClr val="accent1"/>
                  </a:solidFill>
                </a:endParaRPr>
              </a:p>
            </p:txBody>
          </p:sp>
          <p:sp>
            <p:nvSpPr>
              <p:cNvPr id="25" name="Content Placeholder 2"/>
              <p:cNvSpPr txBox="1">
                <a:spLocks/>
              </p:cNvSpPr>
              <p:nvPr/>
            </p:nvSpPr>
            <p:spPr>
              <a:xfrm>
                <a:off x="2343409" y="3980680"/>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98" b="1" dirty="0">
                    <a:solidFill>
                      <a:schemeClr val="bg2"/>
                    </a:solidFill>
                  </a:rPr>
                  <a:t>Value</a:t>
                </a:r>
              </a:p>
            </p:txBody>
          </p:sp>
        </p:grpSp>
      </p:grpSp>
      <p:grpSp>
        <p:nvGrpSpPr>
          <p:cNvPr id="26" name="Group 25"/>
          <p:cNvGrpSpPr/>
          <p:nvPr/>
        </p:nvGrpSpPr>
        <p:grpSpPr>
          <a:xfrm>
            <a:off x="3756396" y="4861569"/>
            <a:ext cx="2081861" cy="1616744"/>
            <a:chOff x="2781420" y="2812811"/>
            <a:chExt cx="1480516" cy="1149748"/>
          </a:xfrm>
        </p:grpSpPr>
        <p:sp>
          <p:nvSpPr>
            <p:cNvPr id="27" name="Content Placeholder 2"/>
            <p:cNvSpPr txBox="1">
              <a:spLocks/>
            </p:cNvSpPr>
            <p:nvPr/>
          </p:nvSpPr>
          <p:spPr>
            <a:xfrm>
              <a:off x="2835728" y="3411532"/>
              <a:ext cx="1371900" cy="55102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66" dirty="0">
                  <a:solidFill>
                    <a:schemeClr val="bg2"/>
                  </a:solidFill>
                </a:rPr>
                <a:t>Lorem ipsum dolor sit amet, consectetur adipiscing.</a:t>
              </a:r>
            </a:p>
          </p:txBody>
        </p:sp>
        <p:grpSp>
          <p:nvGrpSpPr>
            <p:cNvPr id="28" name="Group 27"/>
            <p:cNvGrpSpPr/>
            <p:nvPr/>
          </p:nvGrpSpPr>
          <p:grpSpPr>
            <a:xfrm>
              <a:off x="2781420" y="2812811"/>
              <a:ext cx="1480516" cy="659603"/>
              <a:chOff x="2343409" y="3651870"/>
              <a:chExt cx="1480516" cy="659603"/>
            </a:xfrm>
          </p:grpSpPr>
          <p:sp>
            <p:nvSpPr>
              <p:cNvPr id="29" name="Content Placeholder 2"/>
              <p:cNvSpPr txBox="1">
                <a:spLocks/>
              </p:cNvSpPr>
              <p:nvPr/>
            </p:nvSpPr>
            <p:spPr>
              <a:xfrm>
                <a:off x="2399260" y="3651870"/>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accent2"/>
                    </a:solidFill>
                  </a:rPr>
                  <a:t>$86,453</a:t>
                </a:r>
                <a:endParaRPr lang="en-US" sz="2953" dirty="0">
                  <a:solidFill>
                    <a:schemeClr val="accent2"/>
                  </a:solidFill>
                </a:endParaRPr>
              </a:p>
            </p:txBody>
          </p:sp>
          <p:sp>
            <p:nvSpPr>
              <p:cNvPr id="30" name="Content Placeholder 2"/>
              <p:cNvSpPr txBox="1">
                <a:spLocks/>
              </p:cNvSpPr>
              <p:nvPr/>
            </p:nvSpPr>
            <p:spPr>
              <a:xfrm>
                <a:off x="2343409" y="3980680"/>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98" b="1" dirty="0">
                    <a:solidFill>
                      <a:schemeClr val="bg2"/>
                    </a:solidFill>
                  </a:rPr>
                  <a:t>Value</a:t>
                </a:r>
              </a:p>
            </p:txBody>
          </p:sp>
        </p:grpSp>
      </p:grpSp>
      <p:grpSp>
        <p:nvGrpSpPr>
          <p:cNvPr id="31" name="Group 30"/>
          <p:cNvGrpSpPr/>
          <p:nvPr/>
        </p:nvGrpSpPr>
        <p:grpSpPr>
          <a:xfrm>
            <a:off x="7077197" y="4861569"/>
            <a:ext cx="2081861" cy="1616744"/>
            <a:chOff x="4874662" y="2812811"/>
            <a:chExt cx="1480516" cy="1149748"/>
          </a:xfrm>
        </p:grpSpPr>
        <p:sp>
          <p:nvSpPr>
            <p:cNvPr id="32" name="Content Placeholder 2"/>
            <p:cNvSpPr txBox="1">
              <a:spLocks/>
            </p:cNvSpPr>
            <p:nvPr/>
          </p:nvSpPr>
          <p:spPr>
            <a:xfrm>
              <a:off x="4928970" y="3411532"/>
              <a:ext cx="1371900" cy="55102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66" dirty="0">
                  <a:solidFill>
                    <a:schemeClr val="bg2"/>
                  </a:solidFill>
                </a:rPr>
                <a:t>Lorem ipsum dolor sit amet, consectetur adipiscing.</a:t>
              </a:r>
            </a:p>
          </p:txBody>
        </p:sp>
        <p:grpSp>
          <p:nvGrpSpPr>
            <p:cNvPr id="33" name="Group 32"/>
            <p:cNvGrpSpPr/>
            <p:nvPr/>
          </p:nvGrpSpPr>
          <p:grpSpPr>
            <a:xfrm>
              <a:off x="4874662" y="2812811"/>
              <a:ext cx="1480516" cy="659603"/>
              <a:chOff x="2343409" y="3651870"/>
              <a:chExt cx="1480516" cy="659603"/>
            </a:xfrm>
          </p:grpSpPr>
          <p:sp>
            <p:nvSpPr>
              <p:cNvPr id="34" name="Content Placeholder 2"/>
              <p:cNvSpPr txBox="1">
                <a:spLocks/>
              </p:cNvSpPr>
              <p:nvPr/>
            </p:nvSpPr>
            <p:spPr>
              <a:xfrm>
                <a:off x="2399260" y="3651870"/>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a:solidFill>
                      <a:schemeClr val="accent3"/>
                    </a:solidFill>
                  </a:rPr>
                  <a:t>$39,000</a:t>
                </a:r>
                <a:endParaRPr lang="en-US" sz="2953" dirty="0">
                  <a:solidFill>
                    <a:schemeClr val="accent3"/>
                  </a:solidFill>
                </a:endParaRPr>
              </a:p>
            </p:txBody>
          </p:sp>
          <p:sp>
            <p:nvSpPr>
              <p:cNvPr id="35" name="Content Placeholder 2"/>
              <p:cNvSpPr txBox="1">
                <a:spLocks/>
              </p:cNvSpPr>
              <p:nvPr/>
            </p:nvSpPr>
            <p:spPr>
              <a:xfrm>
                <a:off x="2343409" y="3980680"/>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98" b="1" dirty="0">
                    <a:solidFill>
                      <a:schemeClr val="bg2"/>
                    </a:solidFill>
                  </a:rPr>
                  <a:t>Value</a:t>
                </a:r>
              </a:p>
            </p:txBody>
          </p:sp>
        </p:grpSp>
      </p:grpSp>
      <p:grpSp>
        <p:nvGrpSpPr>
          <p:cNvPr id="36" name="Group 35"/>
          <p:cNvGrpSpPr/>
          <p:nvPr/>
        </p:nvGrpSpPr>
        <p:grpSpPr>
          <a:xfrm>
            <a:off x="10234907" y="4861569"/>
            <a:ext cx="2081861" cy="1616744"/>
            <a:chOff x="6928550" y="2812811"/>
            <a:chExt cx="1480516" cy="1149748"/>
          </a:xfrm>
        </p:grpSpPr>
        <p:sp>
          <p:nvSpPr>
            <p:cNvPr id="37" name="Content Placeholder 2"/>
            <p:cNvSpPr txBox="1">
              <a:spLocks/>
            </p:cNvSpPr>
            <p:nvPr/>
          </p:nvSpPr>
          <p:spPr>
            <a:xfrm>
              <a:off x="6982858" y="3411532"/>
              <a:ext cx="1371900" cy="55102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66" dirty="0">
                  <a:solidFill>
                    <a:schemeClr val="bg2"/>
                  </a:solidFill>
                </a:rPr>
                <a:t>Lorem ipsum dolor sit amet, consectetur adipiscing.</a:t>
              </a:r>
            </a:p>
          </p:txBody>
        </p:sp>
        <p:grpSp>
          <p:nvGrpSpPr>
            <p:cNvPr id="38" name="Group 37"/>
            <p:cNvGrpSpPr/>
            <p:nvPr/>
          </p:nvGrpSpPr>
          <p:grpSpPr>
            <a:xfrm>
              <a:off x="6928550" y="2812811"/>
              <a:ext cx="1480516" cy="659603"/>
              <a:chOff x="2343409" y="3651870"/>
              <a:chExt cx="1480516" cy="659603"/>
            </a:xfrm>
          </p:grpSpPr>
          <p:sp>
            <p:nvSpPr>
              <p:cNvPr id="39" name="Content Placeholder 2"/>
              <p:cNvSpPr txBox="1">
                <a:spLocks/>
              </p:cNvSpPr>
              <p:nvPr/>
            </p:nvSpPr>
            <p:spPr>
              <a:xfrm>
                <a:off x="2399260" y="3651870"/>
                <a:ext cx="1368815" cy="458697"/>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953" dirty="0">
                    <a:solidFill>
                      <a:schemeClr val="accent4"/>
                    </a:solidFill>
                  </a:rPr>
                  <a:t>$100,000</a:t>
                </a:r>
              </a:p>
            </p:txBody>
          </p:sp>
          <p:sp>
            <p:nvSpPr>
              <p:cNvPr id="40" name="Content Placeholder 2"/>
              <p:cNvSpPr txBox="1">
                <a:spLocks/>
              </p:cNvSpPr>
              <p:nvPr/>
            </p:nvSpPr>
            <p:spPr>
              <a:xfrm>
                <a:off x="2343409" y="3980680"/>
                <a:ext cx="1480516" cy="33079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98" b="1" dirty="0">
                    <a:solidFill>
                      <a:schemeClr val="bg2"/>
                    </a:solidFill>
                  </a:rPr>
                  <a:t>Total</a:t>
                </a:r>
              </a:p>
            </p:txBody>
          </p:sp>
        </p:grpSp>
      </p:grpSp>
      <p:sp>
        <p:nvSpPr>
          <p:cNvPr id="41" name="矩形 4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2" name="矩形 4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4" name="文本框 4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21259098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1000"/>
                                        <p:tgtEl>
                                          <p:spTgt spid="11"/>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4000"/>
                            </p:stCondLst>
                            <p:childTnLst>
                              <p:par>
                                <p:cTn id="29" presetID="21"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heel(1)">
                                      <p:cBhvr>
                                        <p:cTn id="31" dur="1000"/>
                                        <p:tgtEl>
                                          <p:spTgt spid="5"/>
                                        </p:tgtEl>
                                      </p:cBhvr>
                                    </p:animEffect>
                                  </p:childTnLst>
                                </p:cTn>
                              </p:par>
                            </p:childTnLst>
                          </p:cTn>
                        </p:par>
                        <p:par>
                          <p:cTn id="32" fill="hold">
                            <p:stCondLst>
                              <p:cond delay="50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6000"/>
                            </p:stCondLst>
                            <p:childTnLst>
                              <p:par>
                                <p:cTn id="41" presetID="21" presetClass="entr" presetSubtype="1"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heel(1)">
                                      <p:cBhvr>
                                        <p:cTn id="43" dur="1000"/>
                                        <p:tgtEl>
                                          <p:spTgt spid="14"/>
                                        </p:tgtEl>
                                      </p:cBhvr>
                                    </p:animEffect>
                                  </p:childTnLst>
                                </p:cTn>
                              </p:par>
                            </p:childTnLst>
                          </p:cTn>
                        </p:par>
                        <p:par>
                          <p:cTn id="44" fill="hold">
                            <p:stCondLst>
                              <p:cond delay="7000"/>
                            </p:stCondLst>
                            <p:childTnLst>
                              <p:par>
                                <p:cTn id="45" presetID="14" presetClass="entr" presetSubtype="1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randombar(horizontal)">
                                      <p:cBhvr>
                                        <p:cTn id="47" dur="500"/>
                                        <p:tgtEl>
                                          <p:spTgt spid="20"/>
                                        </p:tgtEl>
                                      </p:cBhvr>
                                    </p:animEffect>
                                  </p:childTnLst>
                                </p:cTn>
                              </p:par>
                            </p:childTnLst>
                          </p:cTn>
                        </p:par>
                        <p:par>
                          <p:cTn id="48" fill="hold">
                            <p:stCondLst>
                              <p:cond delay="7500"/>
                            </p:stCondLst>
                            <p:childTnLst>
                              <p:par>
                                <p:cTn id="49" presetID="10" presetClass="entr" presetSubtype="0"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Group 109"/>
          <p:cNvGrpSpPr/>
          <p:nvPr/>
        </p:nvGrpSpPr>
        <p:grpSpPr>
          <a:xfrm>
            <a:off x="947309" y="2000876"/>
            <a:ext cx="2956456" cy="1015463"/>
            <a:chOff x="897904" y="1897231"/>
            <a:chExt cx="2803312" cy="962862"/>
          </a:xfrm>
        </p:grpSpPr>
        <p:grpSp>
          <p:nvGrpSpPr>
            <p:cNvPr id="54" name="Group 53"/>
            <p:cNvGrpSpPr/>
            <p:nvPr/>
          </p:nvGrpSpPr>
          <p:grpSpPr>
            <a:xfrm>
              <a:off x="897904" y="2197615"/>
              <a:ext cx="239735" cy="349465"/>
              <a:chOff x="3582988" y="3510757"/>
              <a:chExt cx="319088" cy="465138"/>
            </a:xfrm>
            <a:solidFill>
              <a:schemeClr val="accent1"/>
            </a:solidFill>
          </p:grpSpPr>
          <p:sp>
            <p:nvSpPr>
              <p:cNvPr id="5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sp>
            <p:nvSpPr>
              <p:cNvPr id="5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grpSp>
        <p:grpSp>
          <p:nvGrpSpPr>
            <p:cNvPr id="69" name="Group 68"/>
            <p:cNvGrpSpPr/>
            <p:nvPr/>
          </p:nvGrpSpPr>
          <p:grpSpPr>
            <a:xfrm>
              <a:off x="1248179" y="1897231"/>
              <a:ext cx="2453037" cy="962862"/>
              <a:chOff x="7634067" y="2174386"/>
              <a:chExt cx="2453037" cy="962862"/>
            </a:xfrm>
          </p:grpSpPr>
          <p:sp>
            <p:nvSpPr>
              <p:cNvPr id="70" name="Rectangle 69"/>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71" name="TextBox 70"/>
              <p:cNvSpPr txBox="1"/>
              <p:nvPr/>
            </p:nvSpPr>
            <p:spPr>
              <a:xfrm>
                <a:off x="7635884" y="2174386"/>
                <a:ext cx="567252" cy="350201"/>
              </a:xfrm>
              <a:prstGeom prst="rect">
                <a:avLst/>
              </a:prstGeom>
              <a:noFill/>
            </p:spPr>
            <p:txBody>
              <a:bodyPr wrap="none" rtlCol="0">
                <a:spAutoFit/>
              </a:bodyPr>
              <a:lstStyle/>
              <a:p>
                <a:r>
                  <a:rPr lang="en-US" b="1" smtClean="0">
                    <a:solidFill>
                      <a:schemeClr val="bg2"/>
                    </a:solidFill>
                  </a:rPr>
                  <a:t>Idea</a:t>
                </a:r>
                <a:endParaRPr lang="en-US" b="1">
                  <a:solidFill>
                    <a:schemeClr val="bg2"/>
                  </a:solidFill>
                </a:endParaRPr>
              </a:p>
            </p:txBody>
          </p:sp>
        </p:grpSp>
      </p:grpSp>
      <p:grpSp>
        <p:nvGrpSpPr>
          <p:cNvPr id="111" name="Group 110"/>
          <p:cNvGrpSpPr/>
          <p:nvPr/>
        </p:nvGrpSpPr>
        <p:grpSpPr>
          <a:xfrm>
            <a:off x="858000" y="3629112"/>
            <a:ext cx="3045765" cy="1015463"/>
            <a:chOff x="813221" y="3441125"/>
            <a:chExt cx="2887995" cy="962862"/>
          </a:xfrm>
        </p:grpSpPr>
        <p:grpSp>
          <p:nvGrpSpPr>
            <p:cNvPr id="65" name="Group 64"/>
            <p:cNvGrpSpPr/>
            <p:nvPr/>
          </p:nvGrpSpPr>
          <p:grpSpPr>
            <a:xfrm>
              <a:off x="813221" y="3750752"/>
              <a:ext cx="348868" cy="348868"/>
              <a:chOff x="4439444" y="1652588"/>
              <a:chExt cx="464344" cy="464344"/>
            </a:xfrm>
            <a:solidFill>
              <a:schemeClr val="accent3"/>
            </a:solidFill>
          </p:grpSpPr>
          <p:sp>
            <p:nvSpPr>
              <p:cNvPr id="6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sp>
            <p:nvSpPr>
              <p:cNvPr id="6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sp>
            <p:nvSpPr>
              <p:cNvPr id="6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grpSp>
        <p:grpSp>
          <p:nvGrpSpPr>
            <p:cNvPr id="72" name="Group 71"/>
            <p:cNvGrpSpPr/>
            <p:nvPr/>
          </p:nvGrpSpPr>
          <p:grpSpPr>
            <a:xfrm>
              <a:off x="1248179" y="3441125"/>
              <a:ext cx="2453037" cy="962862"/>
              <a:chOff x="7634067" y="2174386"/>
              <a:chExt cx="2453037" cy="962862"/>
            </a:xfrm>
          </p:grpSpPr>
          <p:sp>
            <p:nvSpPr>
              <p:cNvPr id="73" name="Rectangle 72"/>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74" name="TextBox 73"/>
              <p:cNvSpPr txBox="1"/>
              <p:nvPr/>
            </p:nvSpPr>
            <p:spPr>
              <a:xfrm>
                <a:off x="7635884" y="2174386"/>
                <a:ext cx="851851" cy="350201"/>
              </a:xfrm>
              <a:prstGeom prst="rect">
                <a:avLst/>
              </a:prstGeom>
              <a:noFill/>
            </p:spPr>
            <p:txBody>
              <a:bodyPr wrap="none" rtlCol="0">
                <a:spAutoFit/>
              </a:bodyPr>
              <a:lstStyle/>
              <a:p>
                <a:r>
                  <a:rPr lang="en-US" b="1" smtClean="0">
                    <a:solidFill>
                      <a:schemeClr val="bg2"/>
                    </a:solidFill>
                  </a:rPr>
                  <a:t>Amliter</a:t>
                </a:r>
                <a:endParaRPr lang="en-US" b="1">
                  <a:solidFill>
                    <a:schemeClr val="bg2"/>
                  </a:solidFill>
                </a:endParaRPr>
              </a:p>
            </p:txBody>
          </p:sp>
        </p:grpSp>
      </p:grpSp>
      <p:grpSp>
        <p:nvGrpSpPr>
          <p:cNvPr id="112" name="Group 111"/>
          <p:cNvGrpSpPr/>
          <p:nvPr/>
        </p:nvGrpSpPr>
        <p:grpSpPr>
          <a:xfrm>
            <a:off x="889446" y="5255148"/>
            <a:ext cx="3014319" cy="1015463"/>
            <a:chOff x="843038" y="4982932"/>
            <a:chExt cx="2858178" cy="962862"/>
          </a:xfrm>
        </p:grpSpPr>
        <p:grpSp>
          <p:nvGrpSpPr>
            <p:cNvPr id="57" name="Group 56"/>
            <p:cNvGrpSpPr/>
            <p:nvPr/>
          </p:nvGrpSpPr>
          <p:grpSpPr>
            <a:xfrm>
              <a:off x="843038" y="5303292"/>
              <a:ext cx="349465" cy="294005"/>
              <a:chOff x="5368132" y="2625725"/>
              <a:chExt cx="465138" cy="391319"/>
            </a:xfrm>
            <a:solidFill>
              <a:schemeClr val="accent5"/>
            </a:solidFill>
          </p:grpSpPr>
          <p:sp>
            <p:nvSpPr>
              <p:cNvPr id="5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5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6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grpSp>
        <p:grpSp>
          <p:nvGrpSpPr>
            <p:cNvPr id="75" name="Group 74"/>
            <p:cNvGrpSpPr/>
            <p:nvPr/>
          </p:nvGrpSpPr>
          <p:grpSpPr>
            <a:xfrm>
              <a:off x="1248179" y="4982932"/>
              <a:ext cx="2453037" cy="962862"/>
              <a:chOff x="7634067" y="2174386"/>
              <a:chExt cx="2453037" cy="962862"/>
            </a:xfrm>
          </p:grpSpPr>
          <p:sp>
            <p:nvSpPr>
              <p:cNvPr id="76" name="Rectangle 75"/>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77" name="TextBox 76"/>
              <p:cNvSpPr txBox="1"/>
              <p:nvPr/>
            </p:nvSpPr>
            <p:spPr>
              <a:xfrm>
                <a:off x="7635884" y="2174386"/>
                <a:ext cx="717121" cy="350201"/>
              </a:xfrm>
              <a:prstGeom prst="rect">
                <a:avLst/>
              </a:prstGeom>
              <a:noFill/>
            </p:spPr>
            <p:txBody>
              <a:bodyPr wrap="none" rtlCol="0">
                <a:spAutoFit/>
              </a:bodyPr>
              <a:lstStyle/>
              <a:p>
                <a:r>
                  <a:rPr lang="en-US" b="1" smtClean="0">
                    <a:solidFill>
                      <a:schemeClr val="bg2"/>
                    </a:solidFill>
                  </a:rPr>
                  <a:t>Photo</a:t>
                </a:r>
                <a:endParaRPr lang="en-US" b="1">
                  <a:solidFill>
                    <a:schemeClr val="bg2"/>
                  </a:solidFill>
                </a:endParaRPr>
              </a:p>
            </p:txBody>
          </p:sp>
        </p:grpSp>
      </p:grpSp>
      <p:grpSp>
        <p:nvGrpSpPr>
          <p:cNvPr id="113" name="Group 112"/>
          <p:cNvGrpSpPr/>
          <p:nvPr/>
        </p:nvGrpSpPr>
        <p:grpSpPr>
          <a:xfrm>
            <a:off x="9235236" y="2000876"/>
            <a:ext cx="3017550" cy="1015463"/>
            <a:chOff x="8756518" y="1897231"/>
            <a:chExt cx="2861241" cy="962862"/>
          </a:xfrm>
        </p:grpSpPr>
        <p:grpSp>
          <p:nvGrpSpPr>
            <p:cNvPr id="46" name="Group 45"/>
            <p:cNvGrpSpPr/>
            <p:nvPr/>
          </p:nvGrpSpPr>
          <p:grpSpPr>
            <a:xfrm>
              <a:off x="8756518" y="2113529"/>
              <a:ext cx="348868" cy="348868"/>
              <a:chOff x="8216107" y="2577307"/>
              <a:chExt cx="464344" cy="464344"/>
            </a:xfrm>
            <a:solidFill>
              <a:schemeClr val="accent2"/>
            </a:solidFill>
          </p:grpSpPr>
          <p:sp>
            <p:nvSpPr>
              <p:cNvPr id="47"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48"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49"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50"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grpSp>
        <p:grpSp>
          <p:nvGrpSpPr>
            <p:cNvPr id="78" name="Group 77"/>
            <p:cNvGrpSpPr/>
            <p:nvPr/>
          </p:nvGrpSpPr>
          <p:grpSpPr>
            <a:xfrm>
              <a:off x="9164722" y="1897231"/>
              <a:ext cx="2453037" cy="962862"/>
              <a:chOff x="7634067" y="2174386"/>
              <a:chExt cx="2453037" cy="962862"/>
            </a:xfrm>
          </p:grpSpPr>
          <p:sp>
            <p:nvSpPr>
              <p:cNvPr id="79" name="Rectangle 78"/>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80" name="TextBox 79"/>
              <p:cNvSpPr txBox="1"/>
              <p:nvPr/>
            </p:nvSpPr>
            <p:spPr>
              <a:xfrm>
                <a:off x="7635884" y="2174386"/>
                <a:ext cx="722289" cy="350201"/>
              </a:xfrm>
              <a:prstGeom prst="rect">
                <a:avLst/>
              </a:prstGeom>
              <a:noFill/>
            </p:spPr>
            <p:txBody>
              <a:bodyPr wrap="none" rtlCol="0">
                <a:spAutoFit/>
              </a:bodyPr>
              <a:lstStyle/>
              <a:p>
                <a:r>
                  <a:rPr lang="en-US" b="1" smtClean="0">
                    <a:solidFill>
                      <a:schemeClr val="bg2"/>
                    </a:solidFill>
                  </a:rPr>
                  <a:t>Dollar</a:t>
                </a:r>
                <a:endParaRPr lang="en-US" b="1">
                  <a:solidFill>
                    <a:schemeClr val="bg2"/>
                  </a:solidFill>
                </a:endParaRPr>
              </a:p>
            </p:txBody>
          </p:sp>
        </p:grpSp>
      </p:grpSp>
      <p:grpSp>
        <p:nvGrpSpPr>
          <p:cNvPr id="114" name="Group 113"/>
          <p:cNvGrpSpPr/>
          <p:nvPr/>
        </p:nvGrpSpPr>
        <p:grpSpPr>
          <a:xfrm>
            <a:off x="9233664" y="3629112"/>
            <a:ext cx="3019122" cy="1015463"/>
            <a:chOff x="8755027" y="3441125"/>
            <a:chExt cx="2862732" cy="962862"/>
          </a:xfrm>
        </p:grpSpPr>
        <p:grpSp>
          <p:nvGrpSpPr>
            <p:cNvPr id="61" name="Group 60"/>
            <p:cNvGrpSpPr/>
            <p:nvPr/>
          </p:nvGrpSpPr>
          <p:grpSpPr>
            <a:xfrm>
              <a:off x="8755027" y="3750752"/>
              <a:ext cx="348868" cy="348868"/>
              <a:chOff x="4439444" y="2582069"/>
              <a:chExt cx="464344" cy="464344"/>
            </a:xfrm>
            <a:solidFill>
              <a:schemeClr val="accent4"/>
            </a:solidFill>
          </p:grpSpPr>
          <p:sp>
            <p:nvSpPr>
              <p:cNvPr id="62"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sp>
            <p:nvSpPr>
              <p:cNvPr id="63"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sp>
            <p:nvSpPr>
              <p:cNvPr id="64"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olidFill>
                    <a:schemeClr val="bg2"/>
                  </a:solidFill>
                  <a:sym typeface="Gill Sans" charset="0"/>
                </a:endParaRPr>
              </a:p>
            </p:txBody>
          </p:sp>
        </p:grpSp>
        <p:grpSp>
          <p:nvGrpSpPr>
            <p:cNvPr id="81" name="Group 80"/>
            <p:cNvGrpSpPr/>
            <p:nvPr/>
          </p:nvGrpSpPr>
          <p:grpSpPr>
            <a:xfrm>
              <a:off x="9164722" y="3441125"/>
              <a:ext cx="2453037" cy="962862"/>
              <a:chOff x="7634067" y="2174386"/>
              <a:chExt cx="2453037" cy="962862"/>
            </a:xfrm>
          </p:grpSpPr>
          <p:sp>
            <p:nvSpPr>
              <p:cNvPr id="82" name="Rectangle 81"/>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83" name="TextBox 82"/>
              <p:cNvSpPr txBox="1"/>
              <p:nvPr/>
            </p:nvSpPr>
            <p:spPr>
              <a:xfrm>
                <a:off x="7635884" y="2174386"/>
                <a:ext cx="809414" cy="350201"/>
              </a:xfrm>
              <a:prstGeom prst="rect">
                <a:avLst/>
              </a:prstGeom>
              <a:noFill/>
            </p:spPr>
            <p:txBody>
              <a:bodyPr wrap="none" rtlCol="0">
                <a:spAutoFit/>
              </a:bodyPr>
              <a:lstStyle/>
              <a:p>
                <a:r>
                  <a:rPr lang="en-US" b="1" smtClean="0">
                    <a:solidFill>
                      <a:schemeClr val="bg2"/>
                    </a:solidFill>
                  </a:rPr>
                  <a:t>Setting</a:t>
                </a:r>
                <a:endParaRPr lang="en-US" b="1">
                  <a:solidFill>
                    <a:schemeClr val="bg2"/>
                  </a:solidFill>
                </a:endParaRPr>
              </a:p>
            </p:txBody>
          </p:sp>
        </p:grpSp>
      </p:grpSp>
      <p:grpSp>
        <p:nvGrpSpPr>
          <p:cNvPr id="115" name="Group 114"/>
          <p:cNvGrpSpPr/>
          <p:nvPr/>
        </p:nvGrpSpPr>
        <p:grpSpPr>
          <a:xfrm>
            <a:off x="9205361" y="5255148"/>
            <a:ext cx="3047425" cy="1015463"/>
            <a:chOff x="8728190" y="4982932"/>
            <a:chExt cx="2889569" cy="962862"/>
          </a:xfrm>
        </p:grpSpPr>
        <p:grpSp>
          <p:nvGrpSpPr>
            <p:cNvPr id="51" name="Group 50"/>
            <p:cNvGrpSpPr/>
            <p:nvPr/>
          </p:nvGrpSpPr>
          <p:grpSpPr>
            <a:xfrm>
              <a:off x="8728190" y="5226363"/>
              <a:ext cx="349465" cy="327400"/>
              <a:chOff x="5368132" y="3540125"/>
              <a:chExt cx="465138" cy="435769"/>
            </a:xfrm>
            <a:solidFill>
              <a:schemeClr val="tx2"/>
            </a:solidFill>
          </p:grpSpPr>
          <p:sp>
            <p:nvSpPr>
              <p:cNvPr id="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sp>
            <p:nvSpPr>
              <p:cNvPr id="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chemeClr val="bg2"/>
                  </a:solidFill>
                  <a:effectLst>
                    <a:outerShdw blurRad="38100" dist="38100" dir="2700000" algn="tl">
                      <a:srgbClr val="000000"/>
                    </a:outerShdw>
                  </a:effectLst>
                  <a:latin typeface="Gill Sans" charset="0"/>
                  <a:sym typeface="Gill Sans" charset="0"/>
                </a:endParaRPr>
              </a:p>
            </p:txBody>
          </p:sp>
        </p:grpSp>
        <p:grpSp>
          <p:nvGrpSpPr>
            <p:cNvPr id="84" name="Group 83"/>
            <p:cNvGrpSpPr/>
            <p:nvPr/>
          </p:nvGrpSpPr>
          <p:grpSpPr>
            <a:xfrm>
              <a:off x="9164722" y="4982932"/>
              <a:ext cx="2453037" cy="962862"/>
              <a:chOff x="7634067" y="2174386"/>
              <a:chExt cx="2453037" cy="962862"/>
            </a:xfrm>
          </p:grpSpPr>
          <p:sp>
            <p:nvSpPr>
              <p:cNvPr id="85" name="Rectangle 84"/>
              <p:cNvSpPr/>
              <p:nvPr/>
            </p:nvSpPr>
            <p:spPr>
              <a:xfrm>
                <a:off x="7634067" y="2495578"/>
                <a:ext cx="2453037" cy="641670"/>
              </a:xfrm>
              <a:prstGeom prst="rect">
                <a:avLst/>
              </a:prstGeom>
            </p:spPr>
            <p:txBody>
              <a:bodyPr wrap="square">
                <a:spAutoFit/>
              </a:bodyPr>
              <a:lstStyle/>
              <a:p>
                <a:r>
                  <a:rPr lang="en-US" sz="1266">
                    <a:solidFill>
                      <a:schemeClr val="bg2"/>
                    </a:solidFill>
                  </a:rPr>
                  <a:t>Lorem ipsum dolor sit amet, consectetuer adipiscing elit, sed diam nonummy</a:t>
                </a:r>
              </a:p>
            </p:txBody>
          </p:sp>
          <p:sp>
            <p:nvSpPr>
              <p:cNvPr id="86" name="TextBox 85"/>
              <p:cNvSpPr txBox="1"/>
              <p:nvPr/>
            </p:nvSpPr>
            <p:spPr>
              <a:xfrm>
                <a:off x="7635884" y="2174386"/>
                <a:ext cx="921222" cy="350201"/>
              </a:xfrm>
              <a:prstGeom prst="rect">
                <a:avLst/>
              </a:prstGeom>
              <a:noFill/>
            </p:spPr>
            <p:txBody>
              <a:bodyPr wrap="none" rtlCol="0">
                <a:spAutoFit/>
              </a:bodyPr>
              <a:lstStyle/>
              <a:p>
                <a:r>
                  <a:rPr lang="en-US" b="1" smtClean="0">
                    <a:solidFill>
                      <a:schemeClr val="bg2"/>
                    </a:solidFill>
                  </a:rPr>
                  <a:t>Desktop</a:t>
                </a:r>
                <a:endParaRPr lang="en-US" b="1">
                  <a:solidFill>
                    <a:schemeClr val="bg2"/>
                  </a:solidFill>
                </a:endParaRPr>
              </a:p>
            </p:txBody>
          </p:sp>
        </p:grpSp>
      </p:grpSp>
      <p:grpSp>
        <p:nvGrpSpPr>
          <p:cNvPr id="39" name="Group 38"/>
          <p:cNvGrpSpPr/>
          <p:nvPr/>
        </p:nvGrpSpPr>
        <p:grpSpPr>
          <a:xfrm>
            <a:off x="4171058" y="2304479"/>
            <a:ext cx="4516634" cy="4025199"/>
            <a:chOff x="3954663" y="2185108"/>
            <a:chExt cx="4282673" cy="3816694"/>
          </a:xfrm>
        </p:grpSpPr>
        <p:grpSp>
          <p:nvGrpSpPr>
            <p:cNvPr id="40" name="Group 39"/>
            <p:cNvGrpSpPr/>
            <p:nvPr/>
          </p:nvGrpSpPr>
          <p:grpSpPr>
            <a:xfrm>
              <a:off x="3954663" y="2185108"/>
              <a:ext cx="4282673" cy="3816694"/>
              <a:chOff x="3978231" y="2199176"/>
              <a:chExt cx="4282673" cy="3816694"/>
            </a:xfrm>
          </p:grpSpPr>
          <p:sp>
            <p:nvSpPr>
              <p:cNvPr id="5" name="Freeform 4"/>
              <p:cNvSpPr>
                <a:spLocks/>
              </p:cNvSpPr>
              <p:nvPr/>
            </p:nvSpPr>
            <p:spPr bwMode="auto">
              <a:xfrm>
                <a:off x="6874969" y="3178194"/>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 name="Freeform 5"/>
              <p:cNvSpPr>
                <a:spLocks/>
              </p:cNvSpPr>
              <p:nvPr/>
            </p:nvSpPr>
            <p:spPr bwMode="auto">
              <a:xfrm>
                <a:off x="6547287" y="4676938"/>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 name="Freeform 6"/>
              <p:cNvSpPr>
                <a:spLocks/>
              </p:cNvSpPr>
              <p:nvPr/>
            </p:nvSpPr>
            <p:spPr bwMode="auto">
              <a:xfrm>
                <a:off x="6547287" y="4676938"/>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 name="Freeform 7"/>
              <p:cNvSpPr>
                <a:spLocks/>
              </p:cNvSpPr>
              <p:nvPr/>
            </p:nvSpPr>
            <p:spPr bwMode="auto">
              <a:xfrm>
                <a:off x="6547287" y="4676938"/>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 name="Freeform 8"/>
              <p:cNvSpPr>
                <a:spLocks/>
              </p:cNvSpPr>
              <p:nvPr/>
            </p:nvSpPr>
            <p:spPr bwMode="auto">
              <a:xfrm>
                <a:off x="5682421" y="4858237"/>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 name="Freeform 9"/>
              <p:cNvSpPr>
                <a:spLocks/>
              </p:cNvSpPr>
              <p:nvPr/>
            </p:nvSpPr>
            <p:spPr bwMode="auto">
              <a:xfrm>
                <a:off x="5682421" y="4858237"/>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1" name="Freeform 10"/>
              <p:cNvSpPr>
                <a:spLocks/>
              </p:cNvSpPr>
              <p:nvPr/>
            </p:nvSpPr>
            <p:spPr bwMode="auto">
              <a:xfrm>
                <a:off x="5682421" y="4858237"/>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2" name="Freeform 11"/>
              <p:cNvSpPr>
                <a:spLocks/>
              </p:cNvSpPr>
              <p:nvPr/>
            </p:nvSpPr>
            <p:spPr bwMode="auto">
              <a:xfrm>
                <a:off x="4712804" y="4107522"/>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Freeform 12"/>
              <p:cNvSpPr>
                <a:spLocks/>
              </p:cNvSpPr>
              <p:nvPr/>
            </p:nvSpPr>
            <p:spPr bwMode="auto">
              <a:xfrm>
                <a:off x="4712804" y="4107522"/>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Freeform 13"/>
              <p:cNvSpPr>
                <a:spLocks/>
              </p:cNvSpPr>
              <p:nvPr/>
            </p:nvSpPr>
            <p:spPr bwMode="auto">
              <a:xfrm>
                <a:off x="4712804" y="4107522"/>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Freeform 14"/>
              <p:cNvSpPr>
                <a:spLocks/>
              </p:cNvSpPr>
              <p:nvPr/>
            </p:nvSpPr>
            <p:spPr bwMode="auto">
              <a:xfrm>
                <a:off x="5577670" y="3359493"/>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Freeform 15"/>
              <p:cNvSpPr>
                <a:spLocks/>
              </p:cNvSpPr>
              <p:nvPr/>
            </p:nvSpPr>
            <p:spPr bwMode="auto">
              <a:xfrm>
                <a:off x="5577670" y="3359493"/>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Freeform 16"/>
              <p:cNvSpPr>
                <a:spLocks/>
              </p:cNvSpPr>
              <p:nvPr/>
            </p:nvSpPr>
            <p:spPr bwMode="auto">
              <a:xfrm>
                <a:off x="4608053" y="3359493"/>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8" name="Freeform 17"/>
              <p:cNvSpPr>
                <a:spLocks/>
              </p:cNvSpPr>
              <p:nvPr/>
            </p:nvSpPr>
            <p:spPr bwMode="auto">
              <a:xfrm>
                <a:off x="6340471" y="3359493"/>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9" name="Freeform 18"/>
              <p:cNvSpPr>
                <a:spLocks/>
              </p:cNvSpPr>
              <p:nvPr/>
            </p:nvSpPr>
            <p:spPr bwMode="auto">
              <a:xfrm>
                <a:off x="6340471" y="3359493"/>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0" name="Freeform 19"/>
              <p:cNvSpPr>
                <a:spLocks/>
              </p:cNvSpPr>
              <p:nvPr/>
            </p:nvSpPr>
            <p:spPr bwMode="auto">
              <a:xfrm>
                <a:off x="6010103" y="2431508"/>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nvGrpSpPr>
              <p:cNvPr id="21" name="Group 20"/>
              <p:cNvGrpSpPr/>
              <p:nvPr/>
            </p:nvGrpSpPr>
            <p:grpSpPr>
              <a:xfrm>
                <a:off x="4201136" y="2199176"/>
                <a:ext cx="2346151" cy="1404736"/>
                <a:chOff x="4182282" y="1935228"/>
                <a:chExt cx="2346151" cy="1404736"/>
              </a:xfrm>
            </p:grpSpPr>
            <p:sp>
              <p:nvSpPr>
                <p:cNvPr id="22" name="Freeform 21"/>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3" name="Freeform 22"/>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nvGrpSpPr>
              <p:cNvPr id="24" name="Group 23"/>
              <p:cNvGrpSpPr/>
              <p:nvPr/>
            </p:nvGrpSpPr>
            <p:grpSpPr>
              <a:xfrm>
                <a:off x="5593786" y="2199176"/>
                <a:ext cx="1999668" cy="1908347"/>
                <a:chOff x="5574932" y="1935228"/>
                <a:chExt cx="1999668" cy="1908347"/>
              </a:xfrm>
            </p:grpSpPr>
            <p:sp>
              <p:nvSpPr>
                <p:cNvPr id="25" name="Freeform 24"/>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Freeform 25"/>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nvGrpSpPr>
              <p:cNvPr id="27" name="Group 26"/>
              <p:cNvGrpSpPr/>
              <p:nvPr/>
            </p:nvGrpSpPr>
            <p:grpSpPr>
              <a:xfrm>
                <a:off x="6547287" y="2701443"/>
                <a:ext cx="1713617" cy="2156795"/>
                <a:chOff x="6528433" y="2437495"/>
                <a:chExt cx="1713617" cy="2156795"/>
              </a:xfrm>
            </p:grpSpPr>
            <p:sp>
              <p:nvSpPr>
                <p:cNvPr id="28" name="Freeform 27"/>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9" name="Freeform 28"/>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nvGrpSpPr>
              <p:cNvPr id="30" name="Group 29"/>
              <p:cNvGrpSpPr/>
              <p:nvPr/>
            </p:nvGrpSpPr>
            <p:grpSpPr>
              <a:xfrm>
                <a:off x="5682421" y="4609790"/>
                <a:ext cx="2346151" cy="1406079"/>
                <a:chOff x="5663567" y="4345842"/>
                <a:chExt cx="2346151" cy="1406079"/>
              </a:xfrm>
            </p:grpSpPr>
            <p:sp>
              <p:nvSpPr>
                <p:cNvPr id="31" name="Freeform 30"/>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2" name="Freeform 31"/>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nvGrpSpPr>
              <p:cNvPr id="33" name="Group 32"/>
              <p:cNvGrpSpPr/>
              <p:nvPr/>
            </p:nvGrpSpPr>
            <p:grpSpPr>
              <a:xfrm>
                <a:off x="4633570" y="4107522"/>
                <a:ext cx="2002354" cy="1908348"/>
                <a:chOff x="4614716" y="3843574"/>
                <a:chExt cx="2002354" cy="1908348"/>
              </a:xfrm>
            </p:grpSpPr>
            <p:sp>
              <p:nvSpPr>
                <p:cNvPr id="34" name="Freeform 33"/>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5" name="Freeform 34"/>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nvGrpSpPr>
              <p:cNvPr id="36" name="Group 35"/>
              <p:cNvGrpSpPr/>
              <p:nvPr/>
            </p:nvGrpSpPr>
            <p:grpSpPr>
              <a:xfrm>
                <a:off x="3978231" y="3350066"/>
                <a:ext cx="1713617" cy="2152765"/>
                <a:chOff x="3949950" y="3095545"/>
                <a:chExt cx="1713617" cy="2152765"/>
              </a:xfrm>
            </p:grpSpPr>
            <p:sp>
              <p:nvSpPr>
                <p:cNvPr id="37" name="Freeform 36"/>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Freeform 37"/>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6435" tIns="48218" rIns="96435" bIns="48218" numCol="1" anchor="t" anchorCtr="0" compatLnSpc="1">
                  <a:prstTxWarp prst="textNoShape">
                    <a:avLst/>
                  </a:prstTxWarp>
                </a:bodyPr>
                <a:lstStyle/>
                <a:p>
                  <a:endParaRPr lang="en-US"/>
                </a:p>
              </p:txBody>
            </p:sp>
          </p:grpSp>
        </p:grpSp>
        <p:grpSp>
          <p:nvGrpSpPr>
            <p:cNvPr id="41" name="Group 335"/>
            <p:cNvGrpSpPr/>
            <p:nvPr/>
          </p:nvGrpSpPr>
          <p:grpSpPr>
            <a:xfrm>
              <a:off x="5830076" y="3588939"/>
              <a:ext cx="525996" cy="504077"/>
              <a:chOff x="0" y="0"/>
              <a:chExt cx="525994" cy="504076"/>
            </a:xfrm>
            <a:solidFill>
              <a:schemeClr val="tx1">
                <a:lumMod val="75000"/>
                <a:lumOff val="25000"/>
              </a:schemeClr>
            </a:solidFill>
          </p:grpSpPr>
          <p:sp>
            <p:nvSpPr>
              <p:cNvPr id="42" name="Shape 332"/>
              <p:cNvSpPr/>
              <p:nvPr/>
            </p:nvSpPr>
            <p:spPr>
              <a:xfrm>
                <a:off x="76706" y="216972"/>
                <a:ext cx="201633" cy="287105"/>
              </a:xfrm>
              <a:custGeom>
                <a:avLst/>
                <a:gdLst/>
                <a:ahLst/>
                <a:cxnLst>
                  <a:cxn ang="0">
                    <a:pos x="wd2" y="hd2"/>
                  </a:cxn>
                  <a:cxn ang="5400000">
                    <a:pos x="wd2" y="hd2"/>
                  </a:cxn>
                  <a:cxn ang="10800000">
                    <a:pos x="wd2" y="hd2"/>
                  </a:cxn>
                  <a:cxn ang="16200000">
                    <a:pos x="wd2" y="hd2"/>
                  </a:cxn>
                </a:cxnLst>
                <a:rect l="0" t="0" r="r" b="b"/>
                <a:pathLst>
                  <a:path w="21600" h="21600" extrusionOk="0">
                    <a:moveTo>
                      <a:pt x="14674" y="8295"/>
                    </a:moveTo>
                    <a:lnTo>
                      <a:pt x="14674" y="18972"/>
                    </a:lnTo>
                    <a:lnTo>
                      <a:pt x="14557" y="19465"/>
                    </a:lnTo>
                    <a:lnTo>
                      <a:pt x="14322" y="19957"/>
                    </a:lnTo>
                    <a:lnTo>
                      <a:pt x="13970" y="20368"/>
                    </a:lnTo>
                    <a:lnTo>
                      <a:pt x="13500" y="20779"/>
                    </a:lnTo>
                    <a:lnTo>
                      <a:pt x="12913" y="21107"/>
                    </a:lnTo>
                    <a:lnTo>
                      <a:pt x="12326" y="21354"/>
                    </a:lnTo>
                    <a:lnTo>
                      <a:pt x="11622" y="21518"/>
                    </a:lnTo>
                    <a:lnTo>
                      <a:pt x="10917" y="21600"/>
                    </a:lnTo>
                    <a:lnTo>
                      <a:pt x="10213" y="21518"/>
                    </a:lnTo>
                    <a:lnTo>
                      <a:pt x="9391" y="21354"/>
                    </a:lnTo>
                    <a:lnTo>
                      <a:pt x="8687" y="21107"/>
                    </a:lnTo>
                    <a:lnTo>
                      <a:pt x="8100" y="20779"/>
                    </a:lnTo>
                    <a:lnTo>
                      <a:pt x="7396" y="19957"/>
                    </a:lnTo>
                    <a:lnTo>
                      <a:pt x="7161" y="19465"/>
                    </a:lnTo>
                    <a:lnTo>
                      <a:pt x="7161" y="8295"/>
                    </a:lnTo>
                    <a:lnTo>
                      <a:pt x="1878" y="8295"/>
                    </a:lnTo>
                    <a:lnTo>
                      <a:pt x="1174" y="8213"/>
                    </a:lnTo>
                    <a:lnTo>
                      <a:pt x="587" y="8131"/>
                    </a:lnTo>
                    <a:lnTo>
                      <a:pt x="117" y="7802"/>
                    </a:lnTo>
                    <a:lnTo>
                      <a:pt x="0" y="7474"/>
                    </a:lnTo>
                    <a:lnTo>
                      <a:pt x="0" y="6735"/>
                    </a:lnTo>
                    <a:lnTo>
                      <a:pt x="352" y="6324"/>
                    </a:lnTo>
                    <a:lnTo>
                      <a:pt x="8100" y="903"/>
                    </a:lnTo>
                    <a:lnTo>
                      <a:pt x="8804" y="493"/>
                    </a:lnTo>
                    <a:lnTo>
                      <a:pt x="9391" y="164"/>
                    </a:lnTo>
                    <a:lnTo>
                      <a:pt x="10213" y="0"/>
                    </a:lnTo>
                    <a:lnTo>
                      <a:pt x="11504" y="0"/>
                    </a:lnTo>
                    <a:lnTo>
                      <a:pt x="12209" y="164"/>
                    </a:lnTo>
                    <a:lnTo>
                      <a:pt x="12913" y="493"/>
                    </a:lnTo>
                    <a:lnTo>
                      <a:pt x="13500" y="903"/>
                    </a:lnTo>
                    <a:lnTo>
                      <a:pt x="20896" y="5995"/>
                    </a:lnTo>
                    <a:lnTo>
                      <a:pt x="21365" y="6324"/>
                    </a:lnTo>
                    <a:lnTo>
                      <a:pt x="21600" y="6735"/>
                    </a:lnTo>
                    <a:lnTo>
                      <a:pt x="21600" y="7474"/>
                    </a:lnTo>
                    <a:lnTo>
                      <a:pt x="21365" y="7802"/>
                    </a:lnTo>
                    <a:lnTo>
                      <a:pt x="20896" y="7967"/>
                    </a:lnTo>
                    <a:lnTo>
                      <a:pt x="20309" y="8213"/>
                    </a:lnTo>
                    <a:lnTo>
                      <a:pt x="19487" y="8295"/>
                    </a:lnTo>
                    <a:lnTo>
                      <a:pt x="14674" y="8295"/>
                    </a:lnTo>
                    <a:close/>
                  </a:path>
                </a:pathLst>
              </a:custGeom>
              <a:solidFill>
                <a:schemeClr val="bg2"/>
              </a:solidFill>
              <a:ln w="12700" cap="flat">
                <a:noFill/>
                <a:miter lim="400000"/>
              </a:ln>
              <a:effectLst/>
            </p:spPr>
            <p:txBody>
              <a:bodyPr wrap="square" lIns="0" tIns="0" rIns="0" bIns="0" numCol="1" anchor="t">
                <a:noAutofit/>
              </a:bodyPr>
              <a:lstStyle/>
              <a:p>
                <a:pPr lvl="0">
                  <a:defRPr sz="2400"/>
                </a:pPr>
                <a:endParaRPr sz="2531"/>
              </a:p>
            </p:txBody>
          </p:sp>
          <p:sp>
            <p:nvSpPr>
              <p:cNvPr id="43" name="Shape 333"/>
              <p:cNvSpPr/>
              <p:nvPr/>
            </p:nvSpPr>
            <p:spPr>
              <a:xfrm>
                <a:off x="0" y="0"/>
                <a:ext cx="525995" cy="368195"/>
              </a:xfrm>
              <a:custGeom>
                <a:avLst/>
                <a:gdLst/>
                <a:ahLst/>
                <a:cxnLst>
                  <a:cxn ang="0">
                    <a:pos x="wd2" y="hd2"/>
                  </a:cxn>
                  <a:cxn ang="5400000">
                    <a:pos x="wd2" y="hd2"/>
                  </a:cxn>
                  <a:cxn ang="10800000">
                    <a:pos x="wd2" y="hd2"/>
                  </a:cxn>
                  <a:cxn ang="16200000">
                    <a:pos x="wd2" y="hd2"/>
                  </a:cxn>
                </a:cxnLst>
                <a:rect l="0" t="0" r="r" b="b"/>
                <a:pathLst>
                  <a:path w="21600" h="21600" extrusionOk="0">
                    <a:moveTo>
                      <a:pt x="17145" y="7843"/>
                    </a:moveTo>
                    <a:lnTo>
                      <a:pt x="17640" y="8036"/>
                    </a:lnTo>
                    <a:lnTo>
                      <a:pt x="18090" y="8164"/>
                    </a:lnTo>
                    <a:lnTo>
                      <a:pt x="18900" y="8743"/>
                    </a:lnTo>
                    <a:lnTo>
                      <a:pt x="19305" y="9064"/>
                    </a:lnTo>
                    <a:lnTo>
                      <a:pt x="19710" y="9450"/>
                    </a:lnTo>
                    <a:lnTo>
                      <a:pt x="20025" y="9836"/>
                    </a:lnTo>
                    <a:lnTo>
                      <a:pt x="20295" y="10350"/>
                    </a:lnTo>
                    <a:lnTo>
                      <a:pt x="20565" y="10736"/>
                    </a:lnTo>
                    <a:lnTo>
                      <a:pt x="20835" y="11250"/>
                    </a:lnTo>
                    <a:lnTo>
                      <a:pt x="21060" y="11764"/>
                    </a:lnTo>
                    <a:lnTo>
                      <a:pt x="21240" y="12279"/>
                    </a:lnTo>
                    <a:lnTo>
                      <a:pt x="21420" y="12857"/>
                    </a:lnTo>
                    <a:lnTo>
                      <a:pt x="21510" y="13436"/>
                    </a:lnTo>
                    <a:lnTo>
                      <a:pt x="21600" y="14079"/>
                    </a:lnTo>
                    <a:lnTo>
                      <a:pt x="21600" y="15236"/>
                    </a:lnTo>
                    <a:lnTo>
                      <a:pt x="21510" y="15879"/>
                    </a:lnTo>
                    <a:lnTo>
                      <a:pt x="21420" y="16457"/>
                    </a:lnTo>
                    <a:lnTo>
                      <a:pt x="21240" y="16971"/>
                    </a:lnTo>
                    <a:lnTo>
                      <a:pt x="20790" y="18129"/>
                    </a:lnTo>
                    <a:lnTo>
                      <a:pt x="20565" y="18579"/>
                    </a:lnTo>
                    <a:lnTo>
                      <a:pt x="20250" y="19093"/>
                    </a:lnTo>
                    <a:lnTo>
                      <a:pt x="19890" y="19543"/>
                    </a:lnTo>
                    <a:lnTo>
                      <a:pt x="19575" y="19929"/>
                    </a:lnTo>
                    <a:lnTo>
                      <a:pt x="19170" y="20250"/>
                    </a:lnTo>
                    <a:lnTo>
                      <a:pt x="18810" y="20571"/>
                    </a:lnTo>
                    <a:lnTo>
                      <a:pt x="18360" y="20893"/>
                    </a:lnTo>
                    <a:lnTo>
                      <a:pt x="17910" y="21150"/>
                    </a:lnTo>
                    <a:lnTo>
                      <a:pt x="17415" y="21279"/>
                    </a:lnTo>
                    <a:lnTo>
                      <a:pt x="16920" y="21471"/>
                    </a:lnTo>
                    <a:lnTo>
                      <a:pt x="16920" y="14143"/>
                    </a:lnTo>
                    <a:lnTo>
                      <a:pt x="16740" y="13564"/>
                    </a:lnTo>
                    <a:lnTo>
                      <a:pt x="16560" y="13050"/>
                    </a:lnTo>
                    <a:lnTo>
                      <a:pt x="16290" y="12536"/>
                    </a:lnTo>
                    <a:lnTo>
                      <a:pt x="15975" y="12214"/>
                    </a:lnTo>
                    <a:lnTo>
                      <a:pt x="15615" y="11893"/>
                    </a:lnTo>
                    <a:lnTo>
                      <a:pt x="15165" y="11764"/>
                    </a:lnTo>
                    <a:lnTo>
                      <a:pt x="14805" y="11700"/>
                    </a:lnTo>
                    <a:lnTo>
                      <a:pt x="14355" y="11764"/>
                    </a:lnTo>
                    <a:lnTo>
                      <a:pt x="13905" y="11893"/>
                    </a:lnTo>
                    <a:lnTo>
                      <a:pt x="13545" y="12214"/>
                    </a:lnTo>
                    <a:lnTo>
                      <a:pt x="13230" y="12536"/>
                    </a:lnTo>
                    <a:lnTo>
                      <a:pt x="12960" y="13050"/>
                    </a:lnTo>
                    <a:lnTo>
                      <a:pt x="12780" y="13564"/>
                    </a:lnTo>
                    <a:lnTo>
                      <a:pt x="12600" y="14143"/>
                    </a:lnTo>
                    <a:lnTo>
                      <a:pt x="12600" y="21600"/>
                    </a:lnTo>
                    <a:lnTo>
                      <a:pt x="9450" y="21600"/>
                    </a:lnTo>
                    <a:lnTo>
                      <a:pt x="9450" y="20250"/>
                    </a:lnTo>
                    <a:lnTo>
                      <a:pt x="10575" y="20250"/>
                    </a:lnTo>
                    <a:lnTo>
                      <a:pt x="11070" y="20121"/>
                    </a:lnTo>
                    <a:lnTo>
                      <a:pt x="11475" y="19929"/>
                    </a:lnTo>
                    <a:lnTo>
                      <a:pt x="11655" y="19671"/>
                    </a:lnTo>
                    <a:lnTo>
                      <a:pt x="11835" y="19479"/>
                    </a:lnTo>
                    <a:lnTo>
                      <a:pt x="11970" y="19221"/>
                    </a:lnTo>
                    <a:lnTo>
                      <a:pt x="12060" y="18964"/>
                    </a:lnTo>
                    <a:lnTo>
                      <a:pt x="12105" y="18321"/>
                    </a:lnTo>
                    <a:lnTo>
                      <a:pt x="12060" y="17807"/>
                    </a:lnTo>
                    <a:lnTo>
                      <a:pt x="11880" y="17229"/>
                    </a:lnTo>
                    <a:lnTo>
                      <a:pt x="11610" y="16650"/>
                    </a:lnTo>
                    <a:lnTo>
                      <a:pt x="8775" y="12729"/>
                    </a:lnTo>
                    <a:lnTo>
                      <a:pt x="8460" y="12214"/>
                    </a:lnTo>
                    <a:lnTo>
                      <a:pt x="8055" y="11893"/>
                    </a:lnTo>
                    <a:lnTo>
                      <a:pt x="7650" y="11764"/>
                    </a:lnTo>
                    <a:lnTo>
                      <a:pt x="7290" y="11700"/>
                    </a:lnTo>
                    <a:lnTo>
                      <a:pt x="6840" y="11764"/>
                    </a:lnTo>
                    <a:lnTo>
                      <a:pt x="6435" y="11893"/>
                    </a:lnTo>
                    <a:lnTo>
                      <a:pt x="6120" y="12214"/>
                    </a:lnTo>
                    <a:lnTo>
                      <a:pt x="5715" y="12729"/>
                    </a:lnTo>
                    <a:lnTo>
                      <a:pt x="2925" y="16650"/>
                    </a:lnTo>
                    <a:lnTo>
                      <a:pt x="2610" y="17229"/>
                    </a:lnTo>
                    <a:lnTo>
                      <a:pt x="2430" y="17871"/>
                    </a:lnTo>
                    <a:lnTo>
                      <a:pt x="2385" y="18450"/>
                    </a:lnTo>
                    <a:lnTo>
                      <a:pt x="2430" y="18964"/>
                    </a:lnTo>
                    <a:lnTo>
                      <a:pt x="2565" y="19286"/>
                    </a:lnTo>
                    <a:lnTo>
                      <a:pt x="2655" y="19543"/>
                    </a:lnTo>
                    <a:lnTo>
                      <a:pt x="2835" y="19671"/>
                    </a:lnTo>
                    <a:lnTo>
                      <a:pt x="3015" y="19929"/>
                    </a:lnTo>
                    <a:lnTo>
                      <a:pt x="3375" y="20186"/>
                    </a:lnTo>
                    <a:lnTo>
                      <a:pt x="3825" y="20250"/>
                    </a:lnTo>
                    <a:lnTo>
                      <a:pt x="5130" y="20250"/>
                    </a:lnTo>
                    <a:lnTo>
                      <a:pt x="5130" y="21536"/>
                    </a:lnTo>
                    <a:lnTo>
                      <a:pt x="4545" y="21471"/>
                    </a:lnTo>
                    <a:lnTo>
                      <a:pt x="4050" y="21279"/>
                    </a:lnTo>
                    <a:lnTo>
                      <a:pt x="3555" y="21021"/>
                    </a:lnTo>
                    <a:lnTo>
                      <a:pt x="3105" y="20829"/>
                    </a:lnTo>
                    <a:lnTo>
                      <a:pt x="2655" y="20507"/>
                    </a:lnTo>
                    <a:lnTo>
                      <a:pt x="2205" y="20121"/>
                    </a:lnTo>
                    <a:lnTo>
                      <a:pt x="1845" y="19671"/>
                    </a:lnTo>
                    <a:lnTo>
                      <a:pt x="1485" y="19286"/>
                    </a:lnTo>
                    <a:lnTo>
                      <a:pt x="1170" y="18771"/>
                    </a:lnTo>
                    <a:lnTo>
                      <a:pt x="900" y="18257"/>
                    </a:lnTo>
                    <a:lnTo>
                      <a:pt x="585" y="17679"/>
                    </a:lnTo>
                    <a:lnTo>
                      <a:pt x="360" y="17164"/>
                    </a:lnTo>
                    <a:lnTo>
                      <a:pt x="225" y="16521"/>
                    </a:lnTo>
                    <a:lnTo>
                      <a:pt x="90" y="15943"/>
                    </a:lnTo>
                    <a:lnTo>
                      <a:pt x="45" y="15236"/>
                    </a:lnTo>
                    <a:lnTo>
                      <a:pt x="0" y="14593"/>
                    </a:lnTo>
                    <a:lnTo>
                      <a:pt x="45" y="14079"/>
                    </a:lnTo>
                    <a:lnTo>
                      <a:pt x="90" y="13436"/>
                    </a:lnTo>
                    <a:lnTo>
                      <a:pt x="225" y="12857"/>
                    </a:lnTo>
                    <a:lnTo>
                      <a:pt x="315" y="12279"/>
                    </a:lnTo>
                    <a:lnTo>
                      <a:pt x="540" y="11764"/>
                    </a:lnTo>
                    <a:lnTo>
                      <a:pt x="720" y="11250"/>
                    </a:lnTo>
                    <a:lnTo>
                      <a:pt x="990" y="10736"/>
                    </a:lnTo>
                    <a:lnTo>
                      <a:pt x="1620" y="9836"/>
                    </a:lnTo>
                    <a:lnTo>
                      <a:pt x="2250" y="9064"/>
                    </a:lnTo>
                    <a:lnTo>
                      <a:pt x="2655" y="8743"/>
                    </a:lnTo>
                    <a:lnTo>
                      <a:pt x="3105" y="8486"/>
                    </a:lnTo>
                    <a:lnTo>
                      <a:pt x="3555" y="8164"/>
                    </a:lnTo>
                    <a:lnTo>
                      <a:pt x="4005" y="8036"/>
                    </a:lnTo>
                    <a:lnTo>
                      <a:pt x="4455" y="7843"/>
                    </a:lnTo>
                    <a:lnTo>
                      <a:pt x="4455" y="7586"/>
                    </a:lnTo>
                    <a:lnTo>
                      <a:pt x="4500" y="6879"/>
                    </a:lnTo>
                    <a:lnTo>
                      <a:pt x="4545" y="6107"/>
                    </a:lnTo>
                    <a:lnTo>
                      <a:pt x="4725" y="5400"/>
                    </a:lnTo>
                    <a:lnTo>
                      <a:pt x="4950" y="4693"/>
                    </a:lnTo>
                    <a:lnTo>
                      <a:pt x="5220" y="4050"/>
                    </a:lnTo>
                    <a:lnTo>
                      <a:pt x="5535" y="3407"/>
                    </a:lnTo>
                    <a:lnTo>
                      <a:pt x="5895" y="2764"/>
                    </a:lnTo>
                    <a:lnTo>
                      <a:pt x="6345" y="2314"/>
                    </a:lnTo>
                    <a:lnTo>
                      <a:pt x="6795" y="1736"/>
                    </a:lnTo>
                    <a:lnTo>
                      <a:pt x="7245" y="1350"/>
                    </a:lnTo>
                    <a:lnTo>
                      <a:pt x="7785" y="964"/>
                    </a:lnTo>
                    <a:lnTo>
                      <a:pt x="8325" y="643"/>
                    </a:lnTo>
                    <a:lnTo>
                      <a:pt x="9495" y="129"/>
                    </a:lnTo>
                    <a:lnTo>
                      <a:pt x="10170" y="64"/>
                    </a:lnTo>
                    <a:lnTo>
                      <a:pt x="10800" y="0"/>
                    </a:lnTo>
                    <a:lnTo>
                      <a:pt x="11475" y="64"/>
                    </a:lnTo>
                    <a:lnTo>
                      <a:pt x="12060" y="129"/>
                    </a:lnTo>
                    <a:lnTo>
                      <a:pt x="12690" y="386"/>
                    </a:lnTo>
                    <a:lnTo>
                      <a:pt x="13275" y="643"/>
                    </a:lnTo>
                    <a:lnTo>
                      <a:pt x="13860" y="964"/>
                    </a:lnTo>
                    <a:lnTo>
                      <a:pt x="14850" y="1736"/>
                    </a:lnTo>
                    <a:lnTo>
                      <a:pt x="15300" y="2314"/>
                    </a:lnTo>
                    <a:lnTo>
                      <a:pt x="15660" y="2764"/>
                    </a:lnTo>
                    <a:lnTo>
                      <a:pt x="16065" y="3407"/>
                    </a:lnTo>
                    <a:lnTo>
                      <a:pt x="16425" y="4050"/>
                    </a:lnTo>
                    <a:lnTo>
                      <a:pt x="16605" y="4693"/>
                    </a:lnTo>
                    <a:lnTo>
                      <a:pt x="16830" y="5400"/>
                    </a:lnTo>
                    <a:lnTo>
                      <a:pt x="17010" y="6107"/>
                    </a:lnTo>
                    <a:lnTo>
                      <a:pt x="17145" y="6879"/>
                    </a:lnTo>
                    <a:lnTo>
                      <a:pt x="17145" y="7843"/>
                    </a:lnTo>
                    <a:close/>
                  </a:path>
                </a:pathLst>
              </a:custGeom>
              <a:solidFill>
                <a:schemeClr val="bg2"/>
              </a:solidFill>
              <a:ln w="12700" cap="flat">
                <a:noFill/>
                <a:miter lim="400000"/>
              </a:ln>
              <a:effectLst/>
            </p:spPr>
            <p:txBody>
              <a:bodyPr wrap="square" lIns="0" tIns="0" rIns="0" bIns="0" numCol="1" anchor="t">
                <a:noAutofit/>
              </a:bodyPr>
              <a:lstStyle/>
              <a:p>
                <a:pPr lvl="0">
                  <a:defRPr sz="2400"/>
                </a:pPr>
                <a:endParaRPr sz="2531"/>
              </a:p>
            </p:txBody>
          </p:sp>
          <p:sp>
            <p:nvSpPr>
              <p:cNvPr id="44" name="Shape 334"/>
              <p:cNvSpPr/>
              <p:nvPr/>
            </p:nvSpPr>
            <p:spPr>
              <a:xfrm>
                <a:off x="258614" y="216972"/>
                <a:ext cx="203824" cy="287105"/>
              </a:xfrm>
              <a:custGeom>
                <a:avLst/>
                <a:gdLst/>
                <a:ahLst/>
                <a:cxnLst>
                  <a:cxn ang="0">
                    <a:pos x="wd2" y="hd2"/>
                  </a:cxn>
                  <a:cxn ang="5400000">
                    <a:pos x="wd2" y="hd2"/>
                  </a:cxn>
                  <a:cxn ang="10800000">
                    <a:pos x="wd2" y="hd2"/>
                  </a:cxn>
                  <a:cxn ang="16200000">
                    <a:pos x="wd2" y="hd2"/>
                  </a:cxn>
                </a:cxnLst>
                <a:rect l="0" t="0" r="r" b="b"/>
                <a:pathLst>
                  <a:path w="21600" h="21600" extrusionOk="0">
                    <a:moveTo>
                      <a:pt x="14711" y="13305"/>
                    </a:moveTo>
                    <a:lnTo>
                      <a:pt x="14711" y="2628"/>
                    </a:lnTo>
                    <a:lnTo>
                      <a:pt x="14595" y="2135"/>
                    </a:lnTo>
                    <a:lnTo>
                      <a:pt x="14361" y="1560"/>
                    </a:lnTo>
                    <a:lnTo>
                      <a:pt x="14011" y="1068"/>
                    </a:lnTo>
                    <a:lnTo>
                      <a:pt x="13544" y="657"/>
                    </a:lnTo>
                    <a:lnTo>
                      <a:pt x="12376" y="164"/>
                    </a:lnTo>
                    <a:lnTo>
                      <a:pt x="11676" y="0"/>
                    </a:lnTo>
                    <a:lnTo>
                      <a:pt x="10041" y="0"/>
                    </a:lnTo>
                    <a:lnTo>
                      <a:pt x="9341" y="164"/>
                    </a:lnTo>
                    <a:lnTo>
                      <a:pt x="8173" y="657"/>
                    </a:lnTo>
                    <a:lnTo>
                      <a:pt x="7706" y="1068"/>
                    </a:lnTo>
                    <a:lnTo>
                      <a:pt x="7472" y="1560"/>
                    </a:lnTo>
                    <a:lnTo>
                      <a:pt x="7239" y="2135"/>
                    </a:lnTo>
                    <a:lnTo>
                      <a:pt x="7239" y="13305"/>
                    </a:lnTo>
                    <a:lnTo>
                      <a:pt x="1284" y="13305"/>
                    </a:lnTo>
                    <a:lnTo>
                      <a:pt x="701" y="13469"/>
                    </a:lnTo>
                    <a:lnTo>
                      <a:pt x="234" y="13716"/>
                    </a:lnTo>
                    <a:lnTo>
                      <a:pt x="117" y="13962"/>
                    </a:lnTo>
                    <a:lnTo>
                      <a:pt x="0" y="14373"/>
                    </a:lnTo>
                    <a:lnTo>
                      <a:pt x="117" y="14701"/>
                    </a:lnTo>
                    <a:lnTo>
                      <a:pt x="350" y="15112"/>
                    </a:lnTo>
                    <a:lnTo>
                      <a:pt x="817" y="15522"/>
                    </a:lnTo>
                    <a:lnTo>
                      <a:pt x="8173" y="20614"/>
                    </a:lnTo>
                    <a:lnTo>
                      <a:pt x="8874" y="21025"/>
                    </a:lnTo>
                    <a:lnTo>
                      <a:pt x="9457" y="21271"/>
                    </a:lnTo>
                    <a:lnTo>
                      <a:pt x="10275" y="21518"/>
                    </a:lnTo>
                    <a:lnTo>
                      <a:pt x="10742" y="21600"/>
                    </a:lnTo>
                    <a:lnTo>
                      <a:pt x="11559" y="21518"/>
                    </a:lnTo>
                    <a:lnTo>
                      <a:pt x="12259" y="21271"/>
                    </a:lnTo>
                    <a:lnTo>
                      <a:pt x="12843" y="21025"/>
                    </a:lnTo>
                    <a:lnTo>
                      <a:pt x="13544" y="20614"/>
                    </a:lnTo>
                    <a:lnTo>
                      <a:pt x="20899" y="15522"/>
                    </a:lnTo>
                    <a:lnTo>
                      <a:pt x="21366" y="15194"/>
                    </a:lnTo>
                    <a:lnTo>
                      <a:pt x="21600" y="14373"/>
                    </a:lnTo>
                    <a:lnTo>
                      <a:pt x="21600" y="14044"/>
                    </a:lnTo>
                    <a:lnTo>
                      <a:pt x="21366" y="13798"/>
                    </a:lnTo>
                    <a:lnTo>
                      <a:pt x="20899" y="13469"/>
                    </a:lnTo>
                    <a:lnTo>
                      <a:pt x="20199" y="13305"/>
                    </a:lnTo>
                    <a:lnTo>
                      <a:pt x="14711" y="13305"/>
                    </a:lnTo>
                    <a:close/>
                  </a:path>
                </a:pathLst>
              </a:custGeom>
              <a:solidFill>
                <a:schemeClr val="bg2"/>
              </a:solidFill>
              <a:ln w="12700" cap="flat">
                <a:noFill/>
                <a:miter lim="400000"/>
              </a:ln>
              <a:effectLst/>
            </p:spPr>
            <p:txBody>
              <a:bodyPr wrap="square" lIns="0" tIns="0" rIns="0" bIns="0" numCol="1" anchor="t">
                <a:noAutofit/>
              </a:bodyPr>
              <a:lstStyle/>
              <a:p>
                <a:pPr lvl="0">
                  <a:defRPr sz="2400"/>
                </a:pPr>
                <a:endParaRPr sz="2531"/>
              </a:p>
            </p:txBody>
          </p:sp>
        </p:grpSp>
        <p:sp>
          <p:nvSpPr>
            <p:cNvPr id="45" name="TextBox 44"/>
            <p:cNvSpPr txBox="1"/>
            <p:nvPr/>
          </p:nvSpPr>
          <p:spPr>
            <a:xfrm>
              <a:off x="5483414" y="4163235"/>
              <a:ext cx="1232999" cy="350201"/>
            </a:xfrm>
            <a:prstGeom prst="rect">
              <a:avLst/>
            </a:prstGeom>
            <a:noFill/>
          </p:spPr>
          <p:txBody>
            <a:bodyPr wrap="none" rtlCol="0">
              <a:spAutoFit/>
            </a:bodyPr>
            <a:lstStyle/>
            <a:p>
              <a:pPr algn="ctr"/>
              <a:r>
                <a:rPr lang="en-US" b="1" smtClean="0">
                  <a:solidFill>
                    <a:schemeClr val="bg2"/>
                  </a:solidFill>
                  <a:latin typeface="+mj-lt"/>
                </a:rPr>
                <a:t>SUCCESS</a:t>
              </a:r>
              <a:endParaRPr lang="en-US" b="1">
                <a:solidFill>
                  <a:schemeClr val="bg2"/>
                </a:solidFill>
                <a:latin typeface="+mj-lt"/>
              </a:endParaRPr>
            </a:p>
          </p:txBody>
        </p:sp>
        <p:grpSp>
          <p:nvGrpSpPr>
            <p:cNvPr id="87" name="Group 86"/>
            <p:cNvGrpSpPr/>
            <p:nvPr/>
          </p:nvGrpSpPr>
          <p:grpSpPr>
            <a:xfrm>
              <a:off x="5287775" y="2612518"/>
              <a:ext cx="239735" cy="349465"/>
              <a:chOff x="3582988" y="3510757"/>
              <a:chExt cx="319088" cy="465138"/>
            </a:xfrm>
            <a:solidFill>
              <a:schemeClr val="bg2"/>
            </a:solidFill>
          </p:grpSpPr>
          <p:sp>
            <p:nvSpPr>
              <p:cNvPr id="8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8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nvGrpSpPr>
            <p:cNvPr id="90" name="Group 89"/>
            <p:cNvGrpSpPr/>
            <p:nvPr/>
          </p:nvGrpSpPr>
          <p:grpSpPr>
            <a:xfrm>
              <a:off x="6742978" y="2607250"/>
              <a:ext cx="348868" cy="348868"/>
              <a:chOff x="8216107" y="2577307"/>
              <a:chExt cx="464344" cy="464344"/>
            </a:xfrm>
            <a:solidFill>
              <a:schemeClr val="bg2"/>
            </a:solidFill>
          </p:grpSpPr>
          <p:sp>
            <p:nvSpPr>
              <p:cNvPr id="91"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92"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93"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94"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95" name="Group 94"/>
            <p:cNvGrpSpPr/>
            <p:nvPr/>
          </p:nvGrpSpPr>
          <p:grpSpPr>
            <a:xfrm>
              <a:off x="5174926" y="5188564"/>
              <a:ext cx="349465" cy="327400"/>
              <a:chOff x="5368132" y="3540125"/>
              <a:chExt cx="465138" cy="435769"/>
            </a:xfrm>
            <a:solidFill>
              <a:schemeClr val="bg2"/>
            </a:solidFill>
          </p:grpSpPr>
          <p:sp>
            <p:nvSpPr>
              <p:cNvPr id="96"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97"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98" name="Group 97"/>
            <p:cNvGrpSpPr/>
            <p:nvPr/>
          </p:nvGrpSpPr>
          <p:grpSpPr>
            <a:xfrm>
              <a:off x="4488090" y="3878145"/>
              <a:ext cx="349465" cy="294005"/>
              <a:chOff x="5368132" y="2625725"/>
              <a:chExt cx="465138" cy="391319"/>
            </a:xfrm>
            <a:solidFill>
              <a:schemeClr val="bg2"/>
            </a:solidFill>
          </p:grpSpPr>
          <p:sp>
            <p:nvSpPr>
              <p:cNvPr id="9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0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0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02" name="Group 101"/>
            <p:cNvGrpSpPr/>
            <p:nvPr/>
          </p:nvGrpSpPr>
          <p:grpSpPr>
            <a:xfrm>
              <a:off x="6625081" y="5205192"/>
              <a:ext cx="348868" cy="348868"/>
              <a:chOff x="4439444" y="2582069"/>
              <a:chExt cx="464344" cy="464344"/>
            </a:xfrm>
            <a:solidFill>
              <a:schemeClr val="bg2"/>
            </a:solidFill>
          </p:grpSpPr>
          <p:sp>
            <p:nvSpPr>
              <p:cNvPr id="103"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04"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05"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nvGrpSpPr>
            <p:cNvPr id="106" name="Group 105"/>
            <p:cNvGrpSpPr/>
            <p:nvPr/>
          </p:nvGrpSpPr>
          <p:grpSpPr>
            <a:xfrm>
              <a:off x="7367298" y="4082890"/>
              <a:ext cx="348868" cy="348868"/>
              <a:chOff x="4439444" y="1652588"/>
              <a:chExt cx="464344" cy="464344"/>
            </a:xfrm>
            <a:solidFill>
              <a:schemeClr val="bg2"/>
            </a:solidFill>
          </p:grpSpPr>
          <p:sp>
            <p:nvSpPr>
              <p:cNvPr id="107"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08"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09"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sp>
        <p:nvSpPr>
          <p:cNvPr id="116" name="矩形 11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7" name="矩形 11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8" name="文本框 11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9" name="文本框 11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8844961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wipe(left)">
                                      <p:cBhvr>
                                        <p:cTn id="13" dur="500"/>
                                        <p:tgtEl>
                                          <p:spTgt spid="110"/>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wipe(left)">
                                      <p:cBhvr>
                                        <p:cTn id="21" dur="500"/>
                                        <p:tgtEl>
                                          <p:spTgt spid="111"/>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wipe(left)">
                                      <p:cBhvr>
                                        <p:cTn id="25" dur="500"/>
                                        <p:tgtEl>
                                          <p:spTgt spid="11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wipe(left)">
                                      <p:cBhvr>
                                        <p:cTn id="29" dur="500"/>
                                        <p:tgtEl>
                                          <p:spTgt spid="112"/>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15"/>
                                        </p:tgtEl>
                                        <p:attrNameLst>
                                          <p:attrName>style.visibility</p:attrName>
                                        </p:attrNameLst>
                                      </p:cBhvr>
                                      <p:to>
                                        <p:strVal val="visible"/>
                                      </p:to>
                                    </p:set>
                                    <p:animEffect transition="in" filter="wipe(left)">
                                      <p:cBhvr>
                                        <p:cTn id="33"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343" y="-312672"/>
            <a:ext cx="3154066" cy="804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1">
                <a:solidFill>
                  <a:schemeClr val="accent3"/>
                </a:solidFill>
                <a:latin typeface="Arial" panose="020B0604020202020204" pitchFamily="34" charset="0"/>
                <a:sym typeface="Arial" panose="020B0604020202020204" pitchFamily="34" charset="0"/>
              </a:rPr>
              <a:t>3</a:t>
            </a:r>
            <a:endParaRPr lang="zh-CN" altLang="en-US" sz="52301">
              <a:solidFill>
                <a:schemeClr val="accent3"/>
              </a:solidFill>
              <a:latin typeface="Arial" panose="020B0604020202020204" pitchFamily="34" charset="0"/>
              <a:sym typeface="Arial" panose="020B0604020202020204" pitchFamily="34" charset="0"/>
            </a:endParaRPr>
          </a:p>
        </p:txBody>
      </p:sp>
      <p:sp>
        <p:nvSpPr>
          <p:cNvPr id="2" name="矩形 1"/>
          <p:cNvSpPr/>
          <p:nvPr/>
        </p:nvSpPr>
        <p:spPr>
          <a:xfrm>
            <a:off x="3801228" y="3495558"/>
            <a:ext cx="5256295" cy="136807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5" name="标题 5"/>
          <p:cNvSpPr txBox="1">
            <a:spLocks/>
          </p:cNvSpPr>
          <p:nvPr>
            <p:custDataLst>
              <p:tags r:id="rId3"/>
            </p:custDataLst>
          </p:nvPr>
        </p:nvSpPr>
        <p:spPr>
          <a:xfrm>
            <a:off x="4300396" y="3584469"/>
            <a:ext cx="4257961" cy="729469"/>
          </a:xfrm>
          <a:prstGeom prst="rect">
            <a:avLst/>
          </a:prstGeom>
          <a:noFill/>
        </p:spPr>
        <p:txBody>
          <a:bodyPr wrap="square" lIns="0" tIns="71996" rIns="0" bIns="71996"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7" kern="0">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6" name="文本占位符 6"/>
          <p:cNvSpPr txBox="1">
            <a:spLocks/>
          </p:cNvSpPr>
          <p:nvPr>
            <p:custDataLst>
              <p:tags r:id="rId4"/>
            </p:custDataLst>
          </p:nvPr>
        </p:nvSpPr>
        <p:spPr>
          <a:xfrm>
            <a:off x="4300396" y="4314035"/>
            <a:ext cx="4257961" cy="391615"/>
          </a:xfrm>
          <a:prstGeom prst="rect">
            <a:avLst/>
          </a:prstGeom>
          <a:noFill/>
        </p:spPr>
        <p:txBody>
          <a:bodyPr wrap="square" lIns="0" tIns="71996" rIns="0" bIns="71996"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6" kern="0">
                <a:solidFill>
                  <a:schemeClr val="accent3"/>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2993285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116399" y="3803021"/>
            <a:ext cx="1152992" cy="1152992"/>
            <a:chOff x="2954635" y="3296540"/>
            <a:chExt cx="1093267" cy="1093267"/>
          </a:xfrm>
        </p:grpSpPr>
        <p:sp>
          <p:nvSpPr>
            <p:cNvPr id="6" name="Freeform 5"/>
            <p:cNvSpPr/>
            <p:nvPr/>
          </p:nvSpPr>
          <p:spPr>
            <a:xfrm rot="16200000">
              <a:off x="2954635" y="3296540"/>
              <a:ext cx="1093267" cy="1093267"/>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tx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7" name="Oval 6"/>
            <p:cNvSpPr>
              <a:spLocks noChangeAspect="1"/>
            </p:cNvSpPr>
            <p:nvPr/>
          </p:nvSpPr>
          <p:spPr>
            <a:xfrm>
              <a:off x="3260725" y="3600447"/>
              <a:ext cx="481087" cy="4810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AU" dirty="0">
                  <a:solidFill>
                    <a:schemeClr val="tx2"/>
                  </a:solidFill>
                  <a:latin typeface="FontAwesome" pitchFamily="2" charset="0"/>
                </a:rPr>
                <a:t></a:t>
              </a:r>
              <a:endParaRPr lang="en-US" dirty="0">
                <a:solidFill>
                  <a:schemeClr val="tx2"/>
                </a:solidFill>
                <a:latin typeface="FontAwesome" pitchFamily="2" charset="0"/>
              </a:endParaRPr>
            </a:p>
          </p:txBody>
        </p:sp>
      </p:grpSp>
      <p:grpSp>
        <p:nvGrpSpPr>
          <p:cNvPr id="8" name="Group 7"/>
          <p:cNvGrpSpPr/>
          <p:nvPr/>
        </p:nvGrpSpPr>
        <p:grpSpPr>
          <a:xfrm>
            <a:off x="4143438" y="4129510"/>
            <a:ext cx="1295079" cy="1295079"/>
            <a:chOff x="3928474" y="3606117"/>
            <a:chExt cx="1227994" cy="1227994"/>
          </a:xfrm>
        </p:grpSpPr>
        <p:sp>
          <p:nvSpPr>
            <p:cNvPr id="9" name="Freeform 8"/>
            <p:cNvSpPr/>
            <p:nvPr/>
          </p:nvSpPr>
          <p:spPr>
            <a:xfrm rot="16200000">
              <a:off x="3928474" y="3606117"/>
              <a:ext cx="1227994" cy="1227994"/>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10" name="Oval 9"/>
            <p:cNvSpPr>
              <a:spLocks noChangeAspect="1"/>
            </p:cNvSpPr>
            <p:nvPr/>
          </p:nvSpPr>
          <p:spPr>
            <a:xfrm>
              <a:off x="4273471" y="3951113"/>
              <a:ext cx="538001" cy="5380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US" sz="2109" dirty="0">
                  <a:solidFill>
                    <a:schemeClr val="accent5"/>
                  </a:solidFill>
                  <a:latin typeface="FontAwesome" pitchFamily="2" charset="0"/>
                </a:rPr>
                <a:t></a:t>
              </a:r>
            </a:p>
          </p:txBody>
        </p:sp>
      </p:grpSp>
      <p:grpSp>
        <p:nvGrpSpPr>
          <p:cNvPr id="11" name="Group 10"/>
          <p:cNvGrpSpPr/>
          <p:nvPr/>
        </p:nvGrpSpPr>
        <p:grpSpPr>
          <a:xfrm>
            <a:off x="5044415" y="2872914"/>
            <a:ext cx="1816666" cy="1816666"/>
            <a:chOff x="4782780" y="2414612"/>
            <a:chExt cx="1722563" cy="1722563"/>
          </a:xfrm>
        </p:grpSpPr>
        <p:sp>
          <p:nvSpPr>
            <p:cNvPr id="12" name="Freeform 11"/>
            <p:cNvSpPr/>
            <p:nvPr/>
          </p:nvSpPr>
          <p:spPr>
            <a:xfrm rot="16200000">
              <a:off x="4782780" y="2414612"/>
              <a:ext cx="1722563" cy="1722563"/>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13" name="Oval 12"/>
            <p:cNvSpPr>
              <a:spLocks noChangeAspect="1"/>
            </p:cNvSpPr>
            <p:nvPr/>
          </p:nvSpPr>
          <p:spPr>
            <a:xfrm>
              <a:off x="5237095" y="2868926"/>
              <a:ext cx="813933" cy="81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AU" sz="3375" dirty="0">
                  <a:solidFill>
                    <a:schemeClr val="accent1"/>
                  </a:solidFill>
                  <a:latin typeface="FontAwesome" pitchFamily="2" charset="0"/>
                </a:rPr>
                <a:t></a:t>
              </a:r>
              <a:endParaRPr lang="en-US" sz="3375" dirty="0">
                <a:solidFill>
                  <a:schemeClr val="accent1"/>
                </a:solidFill>
                <a:latin typeface="FontAwesome" pitchFamily="2" charset="0"/>
              </a:endParaRPr>
            </a:p>
          </p:txBody>
        </p:sp>
      </p:grpSp>
      <p:grpSp>
        <p:nvGrpSpPr>
          <p:cNvPr id="14" name="Group 13"/>
          <p:cNvGrpSpPr/>
          <p:nvPr/>
        </p:nvGrpSpPr>
        <p:grpSpPr>
          <a:xfrm>
            <a:off x="6345083" y="3987235"/>
            <a:ext cx="1709899" cy="1709898"/>
            <a:chOff x="6016074" y="3471212"/>
            <a:chExt cx="1621327" cy="1621326"/>
          </a:xfrm>
        </p:grpSpPr>
        <p:sp>
          <p:nvSpPr>
            <p:cNvPr id="15" name="Freeform 14"/>
            <p:cNvSpPr/>
            <p:nvPr/>
          </p:nvSpPr>
          <p:spPr>
            <a:xfrm rot="16200000">
              <a:off x="6016075" y="3471211"/>
              <a:ext cx="1621326" cy="1621327"/>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16" name="Oval 15"/>
            <p:cNvSpPr>
              <a:spLocks noChangeAspect="1"/>
            </p:cNvSpPr>
            <p:nvPr/>
          </p:nvSpPr>
          <p:spPr>
            <a:xfrm>
              <a:off x="6441593" y="3896729"/>
              <a:ext cx="770289" cy="770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AU" sz="2742" dirty="0">
                  <a:solidFill>
                    <a:schemeClr val="accent2"/>
                  </a:solidFill>
                  <a:latin typeface="FontAwesome" pitchFamily="2" charset="0"/>
                </a:rPr>
                <a:t></a:t>
              </a:r>
              <a:endParaRPr lang="en-US" sz="2742" dirty="0">
                <a:solidFill>
                  <a:schemeClr val="accent2"/>
                </a:solidFill>
                <a:latin typeface="FontAwesome" pitchFamily="2" charset="0"/>
              </a:endParaRPr>
            </a:p>
          </p:txBody>
        </p:sp>
      </p:grpSp>
      <p:grpSp>
        <p:nvGrpSpPr>
          <p:cNvPr id="17" name="Group 16"/>
          <p:cNvGrpSpPr/>
          <p:nvPr/>
        </p:nvGrpSpPr>
        <p:grpSpPr>
          <a:xfrm>
            <a:off x="7634857" y="3267167"/>
            <a:ext cx="1295079" cy="1295079"/>
            <a:chOff x="7239038" y="2788443"/>
            <a:chExt cx="1227994" cy="1227994"/>
          </a:xfrm>
        </p:grpSpPr>
        <p:sp>
          <p:nvSpPr>
            <p:cNvPr id="18" name="Freeform 17"/>
            <p:cNvSpPr/>
            <p:nvPr/>
          </p:nvSpPr>
          <p:spPr>
            <a:xfrm rot="16200000">
              <a:off x="7239038" y="2788443"/>
              <a:ext cx="1227994" cy="1227994"/>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19" name="Oval 18"/>
            <p:cNvSpPr>
              <a:spLocks noChangeAspect="1"/>
            </p:cNvSpPr>
            <p:nvPr/>
          </p:nvSpPr>
          <p:spPr>
            <a:xfrm>
              <a:off x="7584035" y="3133440"/>
              <a:ext cx="538001" cy="5380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AU" sz="2109" dirty="0">
                  <a:solidFill>
                    <a:schemeClr val="accent3"/>
                  </a:solidFill>
                  <a:latin typeface="FontAwesome" pitchFamily="2" charset="0"/>
                </a:rPr>
                <a:t></a:t>
              </a:r>
              <a:endParaRPr lang="en-US" sz="2109" dirty="0">
                <a:solidFill>
                  <a:schemeClr val="accent3"/>
                </a:solidFill>
                <a:latin typeface="FontAwesome" pitchFamily="2" charset="0"/>
              </a:endParaRPr>
            </a:p>
          </p:txBody>
        </p:sp>
      </p:grpSp>
      <p:grpSp>
        <p:nvGrpSpPr>
          <p:cNvPr id="20" name="Group 19"/>
          <p:cNvGrpSpPr/>
          <p:nvPr/>
        </p:nvGrpSpPr>
        <p:grpSpPr>
          <a:xfrm>
            <a:off x="8585367" y="4081471"/>
            <a:ext cx="1152992" cy="1152992"/>
            <a:chOff x="8140312" y="3560566"/>
            <a:chExt cx="1093267" cy="1093267"/>
          </a:xfrm>
        </p:grpSpPr>
        <p:sp>
          <p:nvSpPr>
            <p:cNvPr id="21" name="Freeform 20"/>
            <p:cNvSpPr/>
            <p:nvPr/>
          </p:nvSpPr>
          <p:spPr>
            <a:xfrm rot="16200000">
              <a:off x="8140312" y="3560566"/>
              <a:ext cx="1093267" cy="1093267"/>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04225" tIns="808577" rIns="704225" bIns="863547" numCol="1" spcCol="1270" anchor="ctr" anchorCtr="0">
              <a:noAutofit/>
            </a:bodyPr>
            <a:lstStyle/>
            <a:p>
              <a:pPr algn="ctr" defTabSz="2531356">
                <a:lnSpc>
                  <a:spcPct val="90000"/>
                </a:lnSpc>
                <a:spcAft>
                  <a:spcPct val="35000"/>
                </a:spcAft>
              </a:pPr>
              <a:endParaRPr lang="en-US" sz="5695"/>
            </a:p>
          </p:txBody>
        </p:sp>
        <p:sp>
          <p:nvSpPr>
            <p:cNvPr id="22" name="Oval 21"/>
            <p:cNvSpPr>
              <a:spLocks noChangeAspect="1"/>
            </p:cNvSpPr>
            <p:nvPr/>
          </p:nvSpPr>
          <p:spPr>
            <a:xfrm>
              <a:off x="8443656" y="3865476"/>
              <a:ext cx="483447" cy="4834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r>
                <a:rPr lang="en-AU" sz="2109" dirty="0">
                  <a:solidFill>
                    <a:schemeClr val="accent4"/>
                  </a:solidFill>
                  <a:latin typeface="FontAwesome" pitchFamily="2" charset="0"/>
                </a:rPr>
                <a:t></a:t>
              </a:r>
              <a:endParaRPr lang="en-US" sz="2109" dirty="0">
                <a:solidFill>
                  <a:schemeClr val="accent4"/>
                </a:solidFill>
                <a:latin typeface="FontAwesome" pitchFamily="2" charset="0"/>
              </a:endParaRPr>
            </a:p>
          </p:txBody>
        </p:sp>
      </p:grpSp>
      <p:grpSp>
        <p:nvGrpSpPr>
          <p:cNvPr id="54" name="Group 53"/>
          <p:cNvGrpSpPr/>
          <p:nvPr/>
        </p:nvGrpSpPr>
        <p:grpSpPr>
          <a:xfrm>
            <a:off x="504785" y="2869105"/>
            <a:ext cx="2009641" cy="1031134"/>
            <a:chOff x="478303" y="2720486"/>
            <a:chExt cx="1905542" cy="977721"/>
          </a:xfrm>
        </p:grpSpPr>
        <p:sp>
          <p:nvSpPr>
            <p:cNvPr id="23" name="Text Placeholder 32"/>
            <p:cNvSpPr txBox="1">
              <a:spLocks/>
            </p:cNvSpPr>
            <p:nvPr/>
          </p:nvSpPr>
          <p:spPr>
            <a:xfrm>
              <a:off x="478303" y="2989680"/>
              <a:ext cx="1905542"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1266" dirty="0">
                  <a:solidFill>
                    <a:schemeClr val="bg2"/>
                  </a:solidFill>
                  <a:latin typeface="+mn-lt"/>
                </a:rPr>
                <a:t>Lemon drops oat cake oat cake sugar plum sweet chocolate cake sweet</a:t>
              </a:r>
            </a:p>
          </p:txBody>
        </p:sp>
        <p:sp>
          <p:nvSpPr>
            <p:cNvPr id="24" name="Text Placeholder 33"/>
            <p:cNvSpPr txBox="1">
              <a:spLocks/>
            </p:cNvSpPr>
            <p:nvPr/>
          </p:nvSpPr>
          <p:spPr>
            <a:xfrm>
              <a:off x="478304" y="2720486"/>
              <a:ext cx="190554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687" b="1" dirty="0">
                  <a:solidFill>
                    <a:schemeClr val="bg2"/>
                  </a:solidFill>
                  <a:latin typeface="+mj-lt"/>
                </a:rPr>
                <a:t>Website Design</a:t>
              </a:r>
              <a:endParaRPr lang="en-AU" sz="1687" dirty="0">
                <a:solidFill>
                  <a:schemeClr val="bg2"/>
                </a:solidFill>
                <a:latin typeface="+mj-lt"/>
              </a:endParaRPr>
            </a:p>
          </p:txBody>
        </p:sp>
      </p:grpSp>
      <p:grpSp>
        <p:nvGrpSpPr>
          <p:cNvPr id="25" name="Group 24"/>
          <p:cNvGrpSpPr/>
          <p:nvPr/>
        </p:nvGrpSpPr>
        <p:grpSpPr>
          <a:xfrm>
            <a:off x="2642118" y="3233137"/>
            <a:ext cx="1076276" cy="381585"/>
            <a:chOff x="2262930" y="2179099"/>
            <a:chExt cx="876560" cy="704621"/>
          </a:xfrm>
        </p:grpSpPr>
        <p:cxnSp>
          <p:nvCxnSpPr>
            <p:cNvPr id="26" name="Straight Connector 25"/>
            <p:cNvCxnSpPr/>
            <p:nvPr/>
          </p:nvCxnSpPr>
          <p:spPr>
            <a:xfrm>
              <a:off x="2262930" y="2179099"/>
              <a:ext cx="876560"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133927" y="2179099"/>
              <a:ext cx="0" cy="7046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970130" y="5624809"/>
            <a:ext cx="2506888" cy="1031134"/>
            <a:chOff x="919543" y="5333445"/>
            <a:chExt cx="2377032" cy="977721"/>
          </a:xfrm>
        </p:grpSpPr>
        <p:sp>
          <p:nvSpPr>
            <p:cNvPr id="28" name="Text Placeholder 32"/>
            <p:cNvSpPr txBox="1">
              <a:spLocks/>
            </p:cNvSpPr>
            <p:nvPr/>
          </p:nvSpPr>
          <p:spPr>
            <a:xfrm>
              <a:off x="919543" y="5602639"/>
              <a:ext cx="2377031"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1266" dirty="0">
                  <a:solidFill>
                    <a:schemeClr val="bg2"/>
                  </a:solidFill>
                  <a:latin typeface="+mn-lt"/>
                </a:rPr>
                <a:t>Lemon drops oat cake oat cake sugar plum sweet chocolate cake sweet</a:t>
              </a:r>
            </a:p>
          </p:txBody>
        </p:sp>
        <p:sp>
          <p:nvSpPr>
            <p:cNvPr id="29" name="Text Placeholder 33"/>
            <p:cNvSpPr txBox="1">
              <a:spLocks/>
            </p:cNvSpPr>
            <p:nvPr/>
          </p:nvSpPr>
          <p:spPr>
            <a:xfrm>
              <a:off x="1267013" y="5333445"/>
              <a:ext cx="2029562"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687" b="1" dirty="0">
                  <a:solidFill>
                    <a:schemeClr val="bg2"/>
                  </a:solidFill>
                  <a:latin typeface="+mj-lt"/>
                </a:rPr>
                <a:t>Desktop Application</a:t>
              </a:r>
              <a:endParaRPr lang="en-AU" sz="1687" dirty="0">
                <a:solidFill>
                  <a:schemeClr val="bg2"/>
                </a:solidFill>
                <a:latin typeface="+mj-lt"/>
              </a:endParaRPr>
            </a:p>
          </p:txBody>
        </p:sp>
      </p:grpSp>
      <p:grpSp>
        <p:nvGrpSpPr>
          <p:cNvPr id="30" name="Group 29"/>
          <p:cNvGrpSpPr/>
          <p:nvPr/>
        </p:nvGrpSpPr>
        <p:grpSpPr>
          <a:xfrm rot="5400000">
            <a:off x="4007316" y="5226825"/>
            <a:ext cx="357402" cy="1180860"/>
            <a:chOff x="2262930" y="2179099"/>
            <a:chExt cx="876560" cy="704621"/>
          </a:xfrm>
        </p:grpSpPr>
        <p:cxnSp>
          <p:nvCxnSpPr>
            <p:cNvPr id="31" name="Straight Connector 30"/>
            <p:cNvCxnSpPr/>
            <p:nvPr/>
          </p:nvCxnSpPr>
          <p:spPr>
            <a:xfrm>
              <a:off x="2262930" y="2179099"/>
              <a:ext cx="876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133927" y="2179099"/>
              <a:ext cx="0" cy="704621"/>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2918625" y="2021734"/>
            <a:ext cx="2102690" cy="1031134"/>
            <a:chOff x="2767106" y="1917008"/>
            <a:chExt cx="1993771" cy="977721"/>
          </a:xfrm>
        </p:grpSpPr>
        <p:sp>
          <p:nvSpPr>
            <p:cNvPr id="33" name="Text Placeholder 32"/>
            <p:cNvSpPr txBox="1">
              <a:spLocks/>
            </p:cNvSpPr>
            <p:nvPr/>
          </p:nvSpPr>
          <p:spPr>
            <a:xfrm>
              <a:off x="2954634" y="2186202"/>
              <a:ext cx="1806243"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1266" dirty="0">
                  <a:solidFill>
                    <a:schemeClr val="bg2"/>
                  </a:solidFill>
                  <a:latin typeface="+mn-lt"/>
                </a:rPr>
                <a:t>Lemon drops oat cake oat cake sugar plum sweet chocolate cake sweet</a:t>
              </a:r>
            </a:p>
          </p:txBody>
        </p:sp>
        <p:sp>
          <p:nvSpPr>
            <p:cNvPr id="34" name="Text Placeholder 33"/>
            <p:cNvSpPr txBox="1">
              <a:spLocks/>
            </p:cNvSpPr>
            <p:nvPr/>
          </p:nvSpPr>
          <p:spPr>
            <a:xfrm>
              <a:off x="2767106" y="1917008"/>
              <a:ext cx="199377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687" b="1" dirty="0">
                  <a:solidFill>
                    <a:schemeClr val="bg2"/>
                  </a:solidFill>
                  <a:latin typeface="+mj-lt"/>
                </a:rPr>
                <a:t>Business Strategy</a:t>
              </a:r>
              <a:endParaRPr lang="en-AU" sz="1687" dirty="0">
                <a:solidFill>
                  <a:schemeClr val="bg2"/>
                </a:solidFill>
                <a:latin typeface="+mj-lt"/>
              </a:endParaRPr>
            </a:p>
          </p:txBody>
        </p:sp>
      </p:grpSp>
      <p:grpSp>
        <p:nvGrpSpPr>
          <p:cNvPr id="35" name="Group 34"/>
          <p:cNvGrpSpPr/>
          <p:nvPr/>
        </p:nvGrpSpPr>
        <p:grpSpPr>
          <a:xfrm>
            <a:off x="5149006" y="2376646"/>
            <a:ext cx="865627" cy="240262"/>
            <a:chOff x="2262930" y="2179099"/>
            <a:chExt cx="876560" cy="704621"/>
          </a:xfrm>
        </p:grpSpPr>
        <p:cxnSp>
          <p:nvCxnSpPr>
            <p:cNvPr id="36" name="Straight Connector 35"/>
            <p:cNvCxnSpPr/>
            <p:nvPr/>
          </p:nvCxnSpPr>
          <p:spPr>
            <a:xfrm>
              <a:off x="2262930" y="2179099"/>
              <a:ext cx="876560"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133927" y="2179099"/>
              <a:ext cx="0" cy="7046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9183676" y="2156377"/>
            <a:ext cx="2349318" cy="1031134"/>
            <a:chOff x="8707629" y="2044677"/>
            <a:chExt cx="2227624" cy="977721"/>
          </a:xfrm>
        </p:grpSpPr>
        <p:sp>
          <p:nvSpPr>
            <p:cNvPr id="38" name="Text Placeholder 32"/>
            <p:cNvSpPr txBox="1">
              <a:spLocks/>
            </p:cNvSpPr>
            <p:nvPr/>
          </p:nvSpPr>
          <p:spPr>
            <a:xfrm flipH="1">
              <a:off x="8707629" y="2313871"/>
              <a:ext cx="2227624"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cake sweet</a:t>
              </a:r>
            </a:p>
          </p:txBody>
        </p:sp>
        <p:sp>
          <p:nvSpPr>
            <p:cNvPr id="39" name="Text Placeholder 33"/>
            <p:cNvSpPr txBox="1">
              <a:spLocks/>
            </p:cNvSpPr>
            <p:nvPr/>
          </p:nvSpPr>
          <p:spPr>
            <a:xfrm flipH="1">
              <a:off x="8707629" y="2044677"/>
              <a:ext cx="190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87" b="1" dirty="0">
                  <a:solidFill>
                    <a:schemeClr val="bg2"/>
                  </a:solidFill>
                  <a:latin typeface="+mj-lt"/>
                </a:rPr>
                <a:t>Content Strategy</a:t>
              </a:r>
              <a:endParaRPr lang="en-AU" sz="1687" dirty="0">
                <a:solidFill>
                  <a:schemeClr val="bg2"/>
                </a:solidFill>
                <a:latin typeface="+mj-lt"/>
              </a:endParaRPr>
            </a:p>
          </p:txBody>
        </p:sp>
      </p:grpSp>
      <p:grpSp>
        <p:nvGrpSpPr>
          <p:cNvPr id="40" name="Group 39"/>
          <p:cNvGrpSpPr/>
          <p:nvPr/>
        </p:nvGrpSpPr>
        <p:grpSpPr>
          <a:xfrm flipH="1">
            <a:off x="8272326" y="2520410"/>
            <a:ext cx="760857" cy="508006"/>
            <a:chOff x="2262930" y="2179099"/>
            <a:chExt cx="876560" cy="704621"/>
          </a:xfrm>
        </p:grpSpPr>
        <p:cxnSp>
          <p:nvCxnSpPr>
            <p:cNvPr id="41" name="Straight Connector 40"/>
            <p:cNvCxnSpPr/>
            <p:nvPr/>
          </p:nvCxnSpPr>
          <p:spPr>
            <a:xfrm>
              <a:off x="2262930" y="2179099"/>
              <a:ext cx="876560" cy="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33927" y="2179099"/>
              <a:ext cx="0" cy="7046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8401939" y="5785027"/>
            <a:ext cx="2043101" cy="1031134"/>
            <a:chOff x="7966385" y="5485363"/>
            <a:chExt cx="1937269" cy="977721"/>
          </a:xfrm>
        </p:grpSpPr>
        <p:sp>
          <p:nvSpPr>
            <p:cNvPr id="43" name="Text Placeholder 32"/>
            <p:cNvSpPr txBox="1">
              <a:spLocks/>
            </p:cNvSpPr>
            <p:nvPr/>
          </p:nvSpPr>
          <p:spPr>
            <a:xfrm flipH="1">
              <a:off x="7966385" y="5754557"/>
              <a:ext cx="1937269"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cake sweet</a:t>
              </a:r>
            </a:p>
          </p:txBody>
        </p:sp>
        <p:sp>
          <p:nvSpPr>
            <p:cNvPr id="44" name="Text Placeholder 33"/>
            <p:cNvSpPr txBox="1">
              <a:spLocks/>
            </p:cNvSpPr>
            <p:nvPr/>
          </p:nvSpPr>
          <p:spPr>
            <a:xfrm flipH="1">
              <a:off x="7966386" y="5485363"/>
              <a:ext cx="1464301"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87" b="1" dirty="0">
                  <a:solidFill>
                    <a:schemeClr val="bg2"/>
                  </a:solidFill>
                  <a:latin typeface="+mj-lt"/>
                </a:rPr>
                <a:t>Data Analysis</a:t>
              </a:r>
              <a:endParaRPr lang="en-AU" sz="1687" dirty="0">
                <a:solidFill>
                  <a:schemeClr val="bg2"/>
                </a:solidFill>
                <a:latin typeface="+mj-lt"/>
              </a:endParaRPr>
            </a:p>
          </p:txBody>
        </p:sp>
      </p:grpSp>
      <p:grpSp>
        <p:nvGrpSpPr>
          <p:cNvPr id="45" name="Group 44"/>
          <p:cNvGrpSpPr/>
          <p:nvPr/>
        </p:nvGrpSpPr>
        <p:grpSpPr>
          <a:xfrm rot="16200000" flipH="1">
            <a:off x="7605752" y="5483438"/>
            <a:ext cx="236145" cy="1097010"/>
            <a:chOff x="2262930" y="2179099"/>
            <a:chExt cx="876560" cy="704621"/>
          </a:xfrm>
        </p:grpSpPr>
        <p:cxnSp>
          <p:nvCxnSpPr>
            <p:cNvPr id="46" name="Straight Connector 45"/>
            <p:cNvCxnSpPr/>
            <p:nvPr/>
          </p:nvCxnSpPr>
          <p:spPr>
            <a:xfrm>
              <a:off x="2262930" y="2179099"/>
              <a:ext cx="8765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133927" y="2179099"/>
              <a:ext cx="0" cy="704621"/>
            </a:xfrm>
            <a:prstGeom prst="line">
              <a:avLst/>
            </a:prstGeom>
            <a:ln>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10281559" y="3322037"/>
            <a:ext cx="2047679" cy="1031134"/>
            <a:chOff x="9748641" y="3149956"/>
            <a:chExt cx="1941610" cy="977721"/>
          </a:xfrm>
        </p:grpSpPr>
        <p:sp>
          <p:nvSpPr>
            <p:cNvPr id="48" name="Text Placeholder 32"/>
            <p:cNvSpPr txBox="1">
              <a:spLocks/>
            </p:cNvSpPr>
            <p:nvPr/>
          </p:nvSpPr>
          <p:spPr>
            <a:xfrm flipH="1">
              <a:off x="9748641" y="3419150"/>
              <a:ext cx="1941610" cy="7085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cake sweet</a:t>
              </a:r>
            </a:p>
          </p:txBody>
        </p:sp>
        <p:sp>
          <p:nvSpPr>
            <p:cNvPr id="49" name="Text Placeholder 33"/>
            <p:cNvSpPr txBox="1">
              <a:spLocks/>
            </p:cNvSpPr>
            <p:nvPr/>
          </p:nvSpPr>
          <p:spPr>
            <a:xfrm flipH="1">
              <a:off x="9748641" y="3149956"/>
              <a:ext cx="1741320" cy="2929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87" b="1" dirty="0">
                  <a:solidFill>
                    <a:schemeClr val="bg2"/>
                  </a:solidFill>
                  <a:latin typeface="+mj-lt"/>
                </a:rPr>
                <a:t>Concept &amp; Idea</a:t>
              </a:r>
              <a:endParaRPr lang="en-AU" sz="1687" dirty="0">
                <a:solidFill>
                  <a:schemeClr val="bg2"/>
                </a:solidFill>
                <a:latin typeface="+mj-lt"/>
              </a:endParaRPr>
            </a:p>
          </p:txBody>
        </p:sp>
      </p:grpSp>
      <p:grpSp>
        <p:nvGrpSpPr>
          <p:cNvPr id="50" name="Group 49"/>
          <p:cNvGrpSpPr/>
          <p:nvPr/>
        </p:nvGrpSpPr>
        <p:grpSpPr>
          <a:xfrm flipH="1">
            <a:off x="9183676" y="3686070"/>
            <a:ext cx="947388" cy="214170"/>
            <a:chOff x="2262930" y="2179099"/>
            <a:chExt cx="876560" cy="704621"/>
          </a:xfrm>
        </p:grpSpPr>
        <p:cxnSp>
          <p:nvCxnSpPr>
            <p:cNvPr id="51" name="Straight Connector 50"/>
            <p:cNvCxnSpPr/>
            <p:nvPr/>
          </p:nvCxnSpPr>
          <p:spPr>
            <a:xfrm>
              <a:off x="2262930" y="2179099"/>
              <a:ext cx="876560"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133927" y="2179099"/>
              <a:ext cx="0" cy="7046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9" name="矩形 5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0" name="矩形 5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文本框 6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2" name="文本框 6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38492214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p:cNvGrpSpPr/>
          <p:nvPr/>
        </p:nvGrpSpPr>
        <p:grpSpPr>
          <a:xfrm>
            <a:off x="7935645" y="2213619"/>
            <a:ext cx="3533094" cy="970195"/>
            <a:chOff x="8153398" y="2183402"/>
            <a:chExt cx="3350080" cy="919939"/>
          </a:xfrm>
        </p:grpSpPr>
        <p:sp>
          <p:nvSpPr>
            <p:cNvPr id="64" name="TextBox 63"/>
            <p:cNvSpPr txBox="1"/>
            <p:nvPr/>
          </p:nvSpPr>
          <p:spPr>
            <a:xfrm>
              <a:off x="8153398" y="2183402"/>
              <a:ext cx="513141" cy="350201"/>
            </a:xfrm>
            <a:prstGeom prst="rect">
              <a:avLst/>
            </a:prstGeom>
            <a:noFill/>
          </p:spPr>
          <p:txBody>
            <a:bodyPr wrap="none" rtlCol="0">
              <a:spAutoFit/>
            </a:bodyPr>
            <a:lstStyle/>
            <a:p>
              <a:r>
                <a:rPr lang="en-US" b="1" smtClean="0">
                  <a:solidFill>
                    <a:schemeClr val="bg2"/>
                  </a:solidFill>
                </a:rPr>
                <a:t>Fire</a:t>
              </a:r>
              <a:endParaRPr lang="en-US" b="1">
                <a:solidFill>
                  <a:schemeClr val="bg2"/>
                </a:solidFill>
              </a:endParaRPr>
            </a:p>
          </p:txBody>
        </p:sp>
        <p:sp>
          <p:nvSpPr>
            <p:cNvPr id="65" name="Rectangle 64"/>
            <p:cNvSpPr/>
            <p:nvPr/>
          </p:nvSpPr>
          <p:spPr>
            <a:xfrm>
              <a:off x="8153398" y="2461671"/>
              <a:ext cx="3350080" cy="641670"/>
            </a:xfrm>
            <a:prstGeom prst="rect">
              <a:avLst/>
            </a:prstGeom>
          </p:spPr>
          <p:txBody>
            <a:bodyPr wrap="square">
              <a:spAutoFit/>
            </a:bodyPr>
            <a:lstStyle/>
            <a:p>
              <a:r>
                <a:rPr lang="en-US" sz="1266">
                  <a:solidFill>
                    <a:schemeClr val="bg2"/>
                  </a:solidFill>
                </a:rPr>
                <a:t>Lorem ipsum dolor sit amet, consectetuer adipiscing elit, sed diam nonummy nibh euismod tincidunt ut laoreet dolore magna</a:t>
              </a:r>
            </a:p>
          </p:txBody>
        </p:sp>
      </p:grpSp>
      <p:grpSp>
        <p:nvGrpSpPr>
          <p:cNvPr id="83" name="Group 82"/>
          <p:cNvGrpSpPr/>
          <p:nvPr/>
        </p:nvGrpSpPr>
        <p:grpSpPr>
          <a:xfrm>
            <a:off x="7935645" y="3286236"/>
            <a:ext cx="3533094" cy="970195"/>
            <a:chOff x="8153398" y="2183402"/>
            <a:chExt cx="3350080" cy="919939"/>
          </a:xfrm>
        </p:grpSpPr>
        <p:sp>
          <p:nvSpPr>
            <p:cNvPr id="84" name="TextBox 83"/>
            <p:cNvSpPr txBox="1"/>
            <p:nvPr/>
          </p:nvSpPr>
          <p:spPr>
            <a:xfrm>
              <a:off x="8153398" y="2183402"/>
              <a:ext cx="722289" cy="350201"/>
            </a:xfrm>
            <a:prstGeom prst="rect">
              <a:avLst/>
            </a:prstGeom>
            <a:noFill/>
          </p:spPr>
          <p:txBody>
            <a:bodyPr wrap="none" rtlCol="0">
              <a:spAutoFit/>
            </a:bodyPr>
            <a:lstStyle/>
            <a:p>
              <a:r>
                <a:rPr lang="en-US" b="1" smtClean="0">
                  <a:solidFill>
                    <a:schemeClr val="bg2"/>
                  </a:solidFill>
                </a:rPr>
                <a:t>Dollar</a:t>
              </a:r>
              <a:endParaRPr lang="en-US" b="1">
                <a:solidFill>
                  <a:schemeClr val="bg2"/>
                </a:solidFill>
              </a:endParaRPr>
            </a:p>
          </p:txBody>
        </p:sp>
        <p:sp>
          <p:nvSpPr>
            <p:cNvPr id="85" name="Rectangle 84"/>
            <p:cNvSpPr/>
            <p:nvPr/>
          </p:nvSpPr>
          <p:spPr>
            <a:xfrm>
              <a:off x="8153398" y="2461671"/>
              <a:ext cx="3350080" cy="641670"/>
            </a:xfrm>
            <a:prstGeom prst="rect">
              <a:avLst/>
            </a:prstGeom>
          </p:spPr>
          <p:txBody>
            <a:bodyPr wrap="square">
              <a:spAutoFit/>
            </a:bodyPr>
            <a:lstStyle/>
            <a:p>
              <a:r>
                <a:rPr lang="en-US" sz="1266">
                  <a:solidFill>
                    <a:schemeClr val="bg2"/>
                  </a:solidFill>
                </a:rPr>
                <a:t>Lorem ipsum dolor sit amet, consectetuer adipiscing elit, sed diam nonummy nibh euismod tincidunt ut laoreet dolore magna</a:t>
              </a:r>
            </a:p>
          </p:txBody>
        </p:sp>
      </p:grpSp>
      <p:grpSp>
        <p:nvGrpSpPr>
          <p:cNvPr id="86" name="Group 85"/>
          <p:cNvGrpSpPr/>
          <p:nvPr/>
        </p:nvGrpSpPr>
        <p:grpSpPr>
          <a:xfrm>
            <a:off x="7935645" y="4355366"/>
            <a:ext cx="3533094" cy="970195"/>
            <a:chOff x="8153398" y="2183402"/>
            <a:chExt cx="3350080" cy="919939"/>
          </a:xfrm>
        </p:grpSpPr>
        <p:sp>
          <p:nvSpPr>
            <p:cNvPr id="87" name="TextBox 86"/>
            <p:cNvSpPr txBox="1"/>
            <p:nvPr/>
          </p:nvSpPr>
          <p:spPr>
            <a:xfrm>
              <a:off x="8153398" y="2183402"/>
              <a:ext cx="714689" cy="350201"/>
            </a:xfrm>
            <a:prstGeom prst="rect">
              <a:avLst/>
            </a:prstGeom>
            <a:noFill/>
          </p:spPr>
          <p:txBody>
            <a:bodyPr wrap="none" rtlCol="0">
              <a:spAutoFit/>
            </a:bodyPr>
            <a:lstStyle/>
            <a:p>
              <a:r>
                <a:rPr lang="en-US" b="1" smtClean="0">
                  <a:solidFill>
                    <a:schemeClr val="bg2"/>
                  </a:solidFill>
                </a:rPr>
                <a:t>Music</a:t>
              </a:r>
              <a:endParaRPr lang="en-US" b="1">
                <a:solidFill>
                  <a:schemeClr val="bg2"/>
                </a:solidFill>
              </a:endParaRPr>
            </a:p>
          </p:txBody>
        </p:sp>
        <p:sp>
          <p:nvSpPr>
            <p:cNvPr id="88" name="Rectangle 87"/>
            <p:cNvSpPr/>
            <p:nvPr/>
          </p:nvSpPr>
          <p:spPr>
            <a:xfrm>
              <a:off x="8153398" y="2461671"/>
              <a:ext cx="3350080" cy="641670"/>
            </a:xfrm>
            <a:prstGeom prst="rect">
              <a:avLst/>
            </a:prstGeom>
          </p:spPr>
          <p:txBody>
            <a:bodyPr wrap="square">
              <a:spAutoFit/>
            </a:bodyPr>
            <a:lstStyle/>
            <a:p>
              <a:r>
                <a:rPr lang="en-US" sz="1266">
                  <a:solidFill>
                    <a:schemeClr val="bg2"/>
                  </a:solidFill>
                </a:rPr>
                <a:t>Lorem ipsum dolor sit amet, consectetuer adipiscing elit, sed diam nonummy nibh euismod tincidunt ut laoreet dolore magna</a:t>
              </a:r>
            </a:p>
          </p:txBody>
        </p:sp>
      </p:grpSp>
      <p:grpSp>
        <p:nvGrpSpPr>
          <p:cNvPr id="89" name="Group 88"/>
          <p:cNvGrpSpPr/>
          <p:nvPr/>
        </p:nvGrpSpPr>
        <p:grpSpPr>
          <a:xfrm>
            <a:off x="7935645" y="5431471"/>
            <a:ext cx="3533094" cy="970195"/>
            <a:chOff x="8153398" y="2183402"/>
            <a:chExt cx="3350080" cy="919939"/>
          </a:xfrm>
        </p:grpSpPr>
        <p:sp>
          <p:nvSpPr>
            <p:cNvPr id="90" name="TextBox 89"/>
            <p:cNvSpPr txBox="1"/>
            <p:nvPr/>
          </p:nvSpPr>
          <p:spPr>
            <a:xfrm>
              <a:off x="8153398" y="2183402"/>
              <a:ext cx="809414" cy="350201"/>
            </a:xfrm>
            <a:prstGeom prst="rect">
              <a:avLst/>
            </a:prstGeom>
            <a:noFill/>
          </p:spPr>
          <p:txBody>
            <a:bodyPr wrap="none" rtlCol="0">
              <a:spAutoFit/>
            </a:bodyPr>
            <a:lstStyle/>
            <a:p>
              <a:r>
                <a:rPr lang="en-US" b="1" smtClean="0">
                  <a:solidFill>
                    <a:schemeClr val="bg2"/>
                  </a:solidFill>
                </a:rPr>
                <a:t>Setting</a:t>
              </a:r>
              <a:endParaRPr lang="en-US" b="1">
                <a:solidFill>
                  <a:schemeClr val="bg2"/>
                </a:solidFill>
              </a:endParaRPr>
            </a:p>
          </p:txBody>
        </p:sp>
        <p:sp>
          <p:nvSpPr>
            <p:cNvPr id="91" name="Rectangle 90"/>
            <p:cNvSpPr/>
            <p:nvPr/>
          </p:nvSpPr>
          <p:spPr>
            <a:xfrm>
              <a:off x="8153398" y="2461671"/>
              <a:ext cx="3350080" cy="641670"/>
            </a:xfrm>
            <a:prstGeom prst="rect">
              <a:avLst/>
            </a:prstGeom>
          </p:spPr>
          <p:txBody>
            <a:bodyPr wrap="square">
              <a:spAutoFit/>
            </a:bodyPr>
            <a:lstStyle/>
            <a:p>
              <a:r>
                <a:rPr lang="en-US" sz="1266">
                  <a:solidFill>
                    <a:schemeClr val="bg2"/>
                  </a:solidFill>
                </a:rPr>
                <a:t>Lorem ipsum dolor sit amet, consectetuer adipiscing elit, sed diam nonummy nibh euismod tincidunt ut laoreet dolore magna</a:t>
              </a:r>
            </a:p>
          </p:txBody>
        </p:sp>
      </p:grpSp>
      <p:cxnSp>
        <p:nvCxnSpPr>
          <p:cNvPr id="92" name="Straight Connector 91"/>
          <p:cNvCxnSpPr/>
          <p:nvPr/>
        </p:nvCxnSpPr>
        <p:spPr>
          <a:xfrm>
            <a:off x="6429375" y="2432863"/>
            <a:ext cx="0" cy="3902119"/>
          </a:xfrm>
          <a:prstGeom prst="line">
            <a:avLst/>
          </a:prstGeom>
          <a:ln w="2540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1886405" y="2388433"/>
            <a:ext cx="1970563" cy="1875131"/>
            <a:chOff x="4321175" y="2138103"/>
            <a:chExt cx="1868488" cy="1778000"/>
          </a:xfrm>
        </p:grpSpPr>
        <p:sp>
          <p:nvSpPr>
            <p:cNvPr id="94" name="Freeform 8"/>
            <p:cNvSpPr>
              <a:spLocks/>
            </p:cNvSpPr>
            <p:nvPr/>
          </p:nvSpPr>
          <p:spPr bwMode="auto">
            <a:xfrm>
              <a:off x="4321175" y="2138103"/>
              <a:ext cx="1868488" cy="1778000"/>
            </a:xfrm>
            <a:custGeom>
              <a:avLst/>
              <a:gdLst>
                <a:gd name="T0" fmla="*/ 497 w 497"/>
                <a:gd name="T1" fmla="*/ 134 h 473"/>
                <a:gd name="T2" fmla="*/ 408 w 497"/>
                <a:gd name="T3" fmla="*/ 225 h 473"/>
                <a:gd name="T4" fmla="*/ 230 w 497"/>
                <a:gd name="T5" fmla="*/ 440 h 473"/>
                <a:gd name="T6" fmla="*/ 130 w 497"/>
                <a:gd name="T7" fmla="*/ 342 h 473"/>
                <a:gd name="T8" fmla="*/ 0 w 497"/>
                <a:gd name="T9" fmla="*/ 473 h 473"/>
                <a:gd name="T10" fmla="*/ 0 w 497"/>
                <a:gd name="T11" fmla="*/ 459 h 473"/>
                <a:gd name="T12" fmla="*/ 361 w 497"/>
                <a:gd name="T13" fmla="*/ 0 h 473"/>
                <a:gd name="T14" fmla="*/ 497 w 497"/>
                <a:gd name="T15" fmla="*/ 134 h 4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473">
                  <a:moveTo>
                    <a:pt x="497" y="134"/>
                  </a:moveTo>
                  <a:cubicBezTo>
                    <a:pt x="408" y="225"/>
                    <a:pt x="408" y="225"/>
                    <a:pt x="408" y="225"/>
                  </a:cubicBezTo>
                  <a:cubicBezTo>
                    <a:pt x="311" y="252"/>
                    <a:pt x="238" y="337"/>
                    <a:pt x="230" y="440"/>
                  </a:cubicBezTo>
                  <a:cubicBezTo>
                    <a:pt x="130" y="342"/>
                    <a:pt x="130" y="342"/>
                    <a:pt x="130" y="342"/>
                  </a:cubicBezTo>
                  <a:cubicBezTo>
                    <a:pt x="0" y="473"/>
                    <a:pt x="0" y="473"/>
                    <a:pt x="0" y="473"/>
                  </a:cubicBezTo>
                  <a:cubicBezTo>
                    <a:pt x="0" y="468"/>
                    <a:pt x="0" y="463"/>
                    <a:pt x="0" y="459"/>
                  </a:cubicBezTo>
                  <a:cubicBezTo>
                    <a:pt x="0" y="236"/>
                    <a:pt x="154" y="50"/>
                    <a:pt x="361" y="0"/>
                  </a:cubicBezTo>
                  <a:lnTo>
                    <a:pt x="497" y="1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5" name="TextBox 94"/>
            <p:cNvSpPr txBox="1"/>
            <p:nvPr/>
          </p:nvSpPr>
          <p:spPr>
            <a:xfrm>
              <a:off x="4854074" y="2642839"/>
              <a:ext cx="539893" cy="518431"/>
            </a:xfrm>
            <a:prstGeom prst="rect">
              <a:avLst/>
            </a:prstGeom>
            <a:noFill/>
          </p:spPr>
          <p:txBody>
            <a:bodyPr wrap="none" rtlCol="0">
              <a:spAutoFit/>
            </a:bodyPr>
            <a:lstStyle/>
            <a:p>
              <a:pPr algn="ctr"/>
              <a:r>
                <a:rPr lang="en-US" sz="2953" b="1">
                  <a:solidFill>
                    <a:schemeClr val="bg1"/>
                  </a:solidFill>
                </a:rPr>
                <a:t>01</a:t>
              </a:r>
            </a:p>
          </p:txBody>
        </p:sp>
      </p:grpSp>
      <p:grpSp>
        <p:nvGrpSpPr>
          <p:cNvPr id="96" name="Group 95"/>
          <p:cNvGrpSpPr/>
          <p:nvPr/>
        </p:nvGrpSpPr>
        <p:grpSpPr>
          <a:xfrm>
            <a:off x="3654386" y="2336531"/>
            <a:ext cx="1937078" cy="2002373"/>
            <a:chOff x="5997575" y="2088890"/>
            <a:chExt cx="1836738" cy="1898650"/>
          </a:xfrm>
        </p:grpSpPr>
        <p:sp>
          <p:nvSpPr>
            <p:cNvPr id="97" name="Freeform 5"/>
            <p:cNvSpPr>
              <a:spLocks/>
            </p:cNvSpPr>
            <p:nvPr/>
          </p:nvSpPr>
          <p:spPr bwMode="auto">
            <a:xfrm>
              <a:off x="5997575" y="2088890"/>
              <a:ext cx="1836738" cy="1898650"/>
            </a:xfrm>
            <a:custGeom>
              <a:avLst/>
              <a:gdLst>
                <a:gd name="T0" fmla="*/ 488 w 488"/>
                <a:gd name="T1" fmla="*/ 376 h 505"/>
                <a:gd name="T2" fmla="*/ 360 w 488"/>
                <a:gd name="T3" fmla="*/ 505 h 505"/>
                <a:gd name="T4" fmla="*/ 259 w 488"/>
                <a:gd name="T5" fmla="*/ 406 h 505"/>
                <a:gd name="T6" fmla="*/ 63 w 488"/>
                <a:gd name="T7" fmla="*/ 232 h 505"/>
                <a:gd name="T8" fmla="*/ 148 w 488"/>
                <a:gd name="T9" fmla="*/ 146 h 505"/>
                <a:gd name="T10" fmla="*/ 0 w 488"/>
                <a:gd name="T11" fmla="*/ 1 h 505"/>
                <a:gd name="T12" fmla="*/ 26 w 488"/>
                <a:gd name="T13" fmla="*/ 0 h 505"/>
                <a:gd name="T14" fmla="*/ 488 w 488"/>
                <a:gd name="T15" fmla="*/ 376 h 5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8" h="505">
                  <a:moveTo>
                    <a:pt x="488" y="376"/>
                  </a:moveTo>
                  <a:cubicBezTo>
                    <a:pt x="360" y="505"/>
                    <a:pt x="360" y="505"/>
                    <a:pt x="360" y="505"/>
                  </a:cubicBezTo>
                  <a:cubicBezTo>
                    <a:pt x="259" y="406"/>
                    <a:pt x="259" y="406"/>
                    <a:pt x="259" y="406"/>
                  </a:cubicBezTo>
                  <a:cubicBezTo>
                    <a:pt x="234" y="316"/>
                    <a:pt x="158" y="247"/>
                    <a:pt x="63" y="232"/>
                  </a:cubicBezTo>
                  <a:cubicBezTo>
                    <a:pt x="148" y="146"/>
                    <a:pt x="148" y="146"/>
                    <a:pt x="148" y="146"/>
                  </a:cubicBezTo>
                  <a:cubicBezTo>
                    <a:pt x="0" y="1"/>
                    <a:pt x="0" y="1"/>
                    <a:pt x="0" y="1"/>
                  </a:cubicBezTo>
                  <a:cubicBezTo>
                    <a:pt x="9" y="0"/>
                    <a:pt x="17" y="0"/>
                    <a:pt x="26" y="0"/>
                  </a:cubicBezTo>
                  <a:cubicBezTo>
                    <a:pt x="254" y="0"/>
                    <a:pt x="444" y="161"/>
                    <a:pt x="488" y="37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8" name="TextBox 97"/>
            <p:cNvSpPr txBox="1"/>
            <p:nvPr/>
          </p:nvSpPr>
          <p:spPr>
            <a:xfrm>
              <a:off x="6769457" y="2642839"/>
              <a:ext cx="539893" cy="518431"/>
            </a:xfrm>
            <a:prstGeom prst="rect">
              <a:avLst/>
            </a:prstGeom>
            <a:noFill/>
          </p:spPr>
          <p:txBody>
            <a:bodyPr wrap="none" rtlCol="0">
              <a:spAutoFit/>
            </a:bodyPr>
            <a:lstStyle/>
            <a:p>
              <a:pPr algn="ctr"/>
              <a:r>
                <a:rPr lang="en-US" sz="2953" b="1">
                  <a:solidFill>
                    <a:schemeClr val="bg1"/>
                  </a:solidFill>
                </a:rPr>
                <a:t>02</a:t>
              </a:r>
            </a:p>
          </p:txBody>
        </p:sp>
      </p:grpSp>
      <p:grpSp>
        <p:nvGrpSpPr>
          <p:cNvPr id="99" name="Group 98"/>
          <p:cNvGrpSpPr/>
          <p:nvPr/>
        </p:nvGrpSpPr>
        <p:grpSpPr>
          <a:xfrm>
            <a:off x="1929935" y="4124603"/>
            <a:ext cx="1903594" cy="1952146"/>
            <a:chOff x="4362450" y="3784340"/>
            <a:chExt cx="1804988" cy="1851025"/>
          </a:xfrm>
        </p:grpSpPr>
        <p:sp>
          <p:nvSpPr>
            <p:cNvPr id="100" name="Freeform 7"/>
            <p:cNvSpPr>
              <a:spLocks/>
            </p:cNvSpPr>
            <p:nvPr/>
          </p:nvSpPr>
          <p:spPr bwMode="auto">
            <a:xfrm>
              <a:off x="4362450" y="3784340"/>
              <a:ext cx="1804988" cy="1851025"/>
            </a:xfrm>
            <a:custGeom>
              <a:avLst/>
              <a:gdLst>
                <a:gd name="T0" fmla="*/ 480 w 480"/>
                <a:gd name="T1" fmla="*/ 492 h 492"/>
                <a:gd name="T2" fmla="*/ 461 w 480"/>
                <a:gd name="T3" fmla="*/ 492 h 492"/>
                <a:gd name="T4" fmla="*/ 0 w 480"/>
                <a:gd name="T5" fmla="*/ 122 h 492"/>
                <a:gd name="T6" fmla="*/ 120 w 480"/>
                <a:gd name="T7" fmla="*/ 0 h 492"/>
                <a:gd name="T8" fmla="*/ 239 w 480"/>
                <a:gd name="T9" fmla="*/ 118 h 492"/>
                <a:gd name="T10" fmla="*/ 424 w 480"/>
                <a:gd name="T11" fmla="*/ 260 h 492"/>
                <a:gd name="T12" fmla="*/ 335 w 480"/>
                <a:gd name="T13" fmla="*/ 350 h 492"/>
                <a:gd name="T14" fmla="*/ 480 w 480"/>
                <a:gd name="T15" fmla="*/ 492 h 4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0" h="492">
                  <a:moveTo>
                    <a:pt x="480" y="492"/>
                  </a:moveTo>
                  <a:cubicBezTo>
                    <a:pt x="474" y="492"/>
                    <a:pt x="467" y="492"/>
                    <a:pt x="461" y="492"/>
                  </a:cubicBezTo>
                  <a:cubicBezTo>
                    <a:pt x="235" y="492"/>
                    <a:pt x="46" y="334"/>
                    <a:pt x="0" y="122"/>
                  </a:cubicBezTo>
                  <a:cubicBezTo>
                    <a:pt x="120" y="0"/>
                    <a:pt x="120" y="0"/>
                    <a:pt x="120" y="0"/>
                  </a:cubicBezTo>
                  <a:cubicBezTo>
                    <a:pt x="239" y="118"/>
                    <a:pt x="239" y="118"/>
                    <a:pt x="239" y="118"/>
                  </a:cubicBezTo>
                  <a:cubicBezTo>
                    <a:pt x="271" y="192"/>
                    <a:pt x="341" y="247"/>
                    <a:pt x="424" y="260"/>
                  </a:cubicBezTo>
                  <a:cubicBezTo>
                    <a:pt x="335" y="350"/>
                    <a:pt x="335" y="350"/>
                    <a:pt x="335" y="350"/>
                  </a:cubicBezTo>
                  <a:lnTo>
                    <a:pt x="480" y="49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1" name="TextBox 100"/>
            <p:cNvSpPr txBox="1"/>
            <p:nvPr/>
          </p:nvSpPr>
          <p:spPr>
            <a:xfrm>
              <a:off x="4854074" y="4552004"/>
              <a:ext cx="539893" cy="518431"/>
            </a:xfrm>
            <a:prstGeom prst="rect">
              <a:avLst/>
            </a:prstGeom>
            <a:noFill/>
          </p:spPr>
          <p:txBody>
            <a:bodyPr wrap="none" rtlCol="0">
              <a:spAutoFit/>
            </a:bodyPr>
            <a:lstStyle/>
            <a:p>
              <a:pPr algn="ctr"/>
              <a:r>
                <a:rPr lang="en-US" sz="2953" b="1">
                  <a:solidFill>
                    <a:schemeClr val="bg1"/>
                  </a:solidFill>
                </a:rPr>
                <a:t>04</a:t>
              </a:r>
            </a:p>
          </p:txBody>
        </p:sp>
      </p:grpSp>
      <p:grpSp>
        <p:nvGrpSpPr>
          <p:cNvPr id="102" name="Group 101"/>
          <p:cNvGrpSpPr/>
          <p:nvPr/>
        </p:nvGrpSpPr>
        <p:grpSpPr>
          <a:xfrm>
            <a:off x="3642668" y="4173156"/>
            <a:ext cx="1987305" cy="1860064"/>
            <a:chOff x="5986463" y="3830378"/>
            <a:chExt cx="1884363" cy="1763713"/>
          </a:xfrm>
        </p:grpSpPr>
        <p:sp>
          <p:nvSpPr>
            <p:cNvPr id="103" name="Freeform 6"/>
            <p:cNvSpPr>
              <a:spLocks/>
            </p:cNvSpPr>
            <p:nvPr/>
          </p:nvSpPr>
          <p:spPr bwMode="auto">
            <a:xfrm>
              <a:off x="5986463" y="3830378"/>
              <a:ext cx="1884363" cy="1763713"/>
            </a:xfrm>
            <a:custGeom>
              <a:avLst/>
              <a:gdLst>
                <a:gd name="T0" fmla="*/ 501 w 501"/>
                <a:gd name="T1" fmla="*/ 9 h 469"/>
                <a:gd name="T2" fmla="*/ 134 w 501"/>
                <a:gd name="T3" fmla="*/ 469 h 469"/>
                <a:gd name="T4" fmla="*/ 0 w 501"/>
                <a:gd name="T5" fmla="*/ 337 h 469"/>
                <a:gd name="T6" fmla="*/ 93 w 501"/>
                <a:gd name="T7" fmla="*/ 242 h 469"/>
                <a:gd name="T8" fmla="*/ 93 w 501"/>
                <a:gd name="T9" fmla="*/ 242 h 469"/>
                <a:gd name="T10" fmla="*/ 269 w 501"/>
                <a:gd name="T11" fmla="*/ 45 h 469"/>
                <a:gd name="T12" fmla="*/ 364 w 501"/>
                <a:gd name="T13" fmla="*/ 139 h 469"/>
                <a:gd name="T14" fmla="*/ 501 w 501"/>
                <a:gd name="T15" fmla="*/ 0 h 469"/>
                <a:gd name="T16" fmla="*/ 501 w 501"/>
                <a:gd name="T17" fmla="*/ 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1" h="469">
                  <a:moveTo>
                    <a:pt x="501" y="9"/>
                  </a:moveTo>
                  <a:cubicBezTo>
                    <a:pt x="501" y="233"/>
                    <a:pt x="344" y="421"/>
                    <a:pt x="134" y="469"/>
                  </a:cubicBezTo>
                  <a:cubicBezTo>
                    <a:pt x="0" y="337"/>
                    <a:pt x="0" y="337"/>
                    <a:pt x="0" y="337"/>
                  </a:cubicBezTo>
                  <a:cubicBezTo>
                    <a:pt x="93" y="242"/>
                    <a:pt x="93" y="242"/>
                    <a:pt x="93" y="242"/>
                  </a:cubicBezTo>
                  <a:cubicBezTo>
                    <a:pt x="93" y="242"/>
                    <a:pt x="93" y="242"/>
                    <a:pt x="93" y="242"/>
                  </a:cubicBezTo>
                  <a:cubicBezTo>
                    <a:pt x="184" y="217"/>
                    <a:pt x="254" y="140"/>
                    <a:pt x="269" y="45"/>
                  </a:cubicBezTo>
                  <a:cubicBezTo>
                    <a:pt x="364" y="139"/>
                    <a:pt x="364" y="139"/>
                    <a:pt x="364" y="139"/>
                  </a:cubicBezTo>
                  <a:cubicBezTo>
                    <a:pt x="501" y="0"/>
                    <a:pt x="501" y="0"/>
                    <a:pt x="501" y="0"/>
                  </a:cubicBezTo>
                  <a:cubicBezTo>
                    <a:pt x="501" y="3"/>
                    <a:pt x="501" y="6"/>
                    <a:pt x="501" y="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4" name="TextBox 103"/>
            <p:cNvSpPr txBox="1"/>
            <p:nvPr/>
          </p:nvSpPr>
          <p:spPr>
            <a:xfrm>
              <a:off x="6769457" y="4552004"/>
              <a:ext cx="539893" cy="518431"/>
            </a:xfrm>
            <a:prstGeom prst="rect">
              <a:avLst/>
            </a:prstGeom>
            <a:noFill/>
          </p:spPr>
          <p:txBody>
            <a:bodyPr wrap="none" rtlCol="0">
              <a:spAutoFit/>
            </a:bodyPr>
            <a:lstStyle/>
            <a:p>
              <a:pPr algn="ctr"/>
              <a:r>
                <a:rPr lang="en-US" sz="2953" b="1">
                  <a:solidFill>
                    <a:schemeClr val="bg1"/>
                  </a:solidFill>
                </a:rPr>
                <a:t>03</a:t>
              </a:r>
            </a:p>
          </p:txBody>
        </p:sp>
      </p:grpSp>
      <p:grpSp>
        <p:nvGrpSpPr>
          <p:cNvPr id="105" name="Group 104"/>
          <p:cNvGrpSpPr/>
          <p:nvPr/>
        </p:nvGrpSpPr>
        <p:grpSpPr>
          <a:xfrm>
            <a:off x="3560713" y="3773853"/>
            <a:ext cx="489711" cy="489711"/>
            <a:chOff x="8216107" y="1647825"/>
            <a:chExt cx="464344" cy="464344"/>
          </a:xfrm>
          <a:solidFill>
            <a:schemeClr val="bg2"/>
          </a:solidFill>
        </p:grpSpPr>
        <p:sp>
          <p:nvSpPr>
            <p:cNvPr id="106"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07"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sp>
        <p:nvSpPr>
          <p:cNvPr id="108" name="TextBox 107"/>
          <p:cNvSpPr txBox="1"/>
          <p:nvPr/>
        </p:nvSpPr>
        <p:spPr>
          <a:xfrm>
            <a:off x="3155390" y="4338904"/>
            <a:ext cx="1300357" cy="369332"/>
          </a:xfrm>
          <a:prstGeom prst="rect">
            <a:avLst/>
          </a:prstGeom>
          <a:noFill/>
        </p:spPr>
        <p:txBody>
          <a:bodyPr wrap="none" rtlCol="0">
            <a:spAutoFit/>
          </a:bodyPr>
          <a:lstStyle/>
          <a:p>
            <a:pPr algn="ctr"/>
            <a:r>
              <a:rPr lang="en-US" b="1" smtClean="0">
                <a:solidFill>
                  <a:schemeClr val="bg2"/>
                </a:solidFill>
                <a:latin typeface="+mj-lt"/>
              </a:rPr>
              <a:t>SUCCESS</a:t>
            </a:r>
            <a:endParaRPr lang="en-US" b="1">
              <a:solidFill>
                <a:schemeClr val="bg2"/>
              </a:solidFill>
              <a:latin typeface="+mj-lt"/>
            </a:endParaRPr>
          </a:p>
        </p:txBody>
      </p:sp>
      <p:grpSp>
        <p:nvGrpSpPr>
          <p:cNvPr id="5" name="Group 4"/>
          <p:cNvGrpSpPr/>
          <p:nvPr/>
        </p:nvGrpSpPr>
        <p:grpSpPr>
          <a:xfrm>
            <a:off x="6941079" y="2302681"/>
            <a:ext cx="796987" cy="796987"/>
            <a:chOff x="6581197" y="2183402"/>
            <a:chExt cx="755703" cy="755703"/>
          </a:xfrm>
        </p:grpSpPr>
        <p:sp>
          <p:nvSpPr>
            <p:cNvPr id="24" name="Oval 23"/>
            <p:cNvSpPr/>
            <p:nvPr/>
          </p:nvSpPr>
          <p:spPr>
            <a:xfrm>
              <a:off x="6581197" y="2183402"/>
              <a:ext cx="755703" cy="755703"/>
            </a:xfrm>
            <a:prstGeom prst="ellipse">
              <a:avLst/>
            </a:prstGeom>
            <a:noFill/>
            <a:ln>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p:cNvGrpSpPr/>
            <p:nvPr/>
          </p:nvGrpSpPr>
          <p:grpSpPr>
            <a:xfrm>
              <a:off x="6838882" y="2386520"/>
              <a:ext cx="240332" cy="349465"/>
              <a:chOff x="10146507" y="3505994"/>
              <a:chExt cx="319881" cy="465138"/>
            </a:xfrm>
            <a:solidFill>
              <a:schemeClr val="accent1"/>
            </a:solidFill>
          </p:grpSpPr>
          <p:sp>
            <p:nvSpPr>
              <p:cNvPr id="110"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11"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5"/>
          <p:cNvGrpSpPr/>
          <p:nvPr/>
        </p:nvGrpSpPr>
        <p:grpSpPr>
          <a:xfrm>
            <a:off x="6941077" y="3375298"/>
            <a:ext cx="796987" cy="796987"/>
            <a:chOff x="6581196" y="3200458"/>
            <a:chExt cx="755703" cy="755703"/>
          </a:xfrm>
        </p:grpSpPr>
        <p:sp>
          <p:nvSpPr>
            <p:cNvPr id="41" name="Oval 40"/>
            <p:cNvSpPr/>
            <p:nvPr/>
          </p:nvSpPr>
          <p:spPr>
            <a:xfrm>
              <a:off x="6581196" y="3200458"/>
              <a:ext cx="755703" cy="755703"/>
            </a:xfrm>
            <a:prstGeom prst="ellipse">
              <a:avLst/>
            </a:prstGeom>
            <a:noFill/>
            <a:ln>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111"/>
            <p:cNvGrpSpPr/>
            <p:nvPr/>
          </p:nvGrpSpPr>
          <p:grpSpPr>
            <a:xfrm>
              <a:off x="6784613" y="3418494"/>
              <a:ext cx="348868" cy="348868"/>
              <a:chOff x="8216107" y="2577307"/>
              <a:chExt cx="464344" cy="464344"/>
            </a:xfrm>
            <a:solidFill>
              <a:schemeClr val="accent2"/>
            </a:solidFill>
          </p:grpSpPr>
          <p:sp>
            <p:nvSpPr>
              <p:cNvPr id="113"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14"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15"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16"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 name="Group 7"/>
          <p:cNvGrpSpPr/>
          <p:nvPr/>
        </p:nvGrpSpPr>
        <p:grpSpPr>
          <a:xfrm>
            <a:off x="6941077" y="5520533"/>
            <a:ext cx="796987" cy="796987"/>
            <a:chOff x="6581196" y="5234570"/>
            <a:chExt cx="755703" cy="755703"/>
          </a:xfrm>
        </p:grpSpPr>
        <p:sp>
          <p:nvSpPr>
            <p:cNvPr id="42" name="Oval 41"/>
            <p:cNvSpPr/>
            <p:nvPr/>
          </p:nvSpPr>
          <p:spPr>
            <a:xfrm>
              <a:off x="6581196" y="5234570"/>
              <a:ext cx="755703" cy="755703"/>
            </a:xfrm>
            <a:prstGeom prst="ellipse">
              <a:avLst/>
            </a:prstGeom>
            <a:noFill/>
            <a:ln>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p:cNvGrpSpPr/>
            <p:nvPr/>
          </p:nvGrpSpPr>
          <p:grpSpPr>
            <a:xfrm>
              <a:off x="6784613" y="5450832"/>
              <a:ext cx="348868" cy="348868"/>
              <a:chOff x="4439444" y="2582069"/>
              <a:chExt cx="464344" cy="464344"/>
            </a:xfrm>
            <a:solidFill>
              <a:schemeClr val="accent4"/>
            </a:solidFill>
          </p:grpSpPr>
          <p:sp>
            <p:nvSpPr>
              <p:cNvPr id="1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grpSp>
        <p:nvGrpSpPr>
          <p:cNvPr id="7" name="Group 6"/>
          <p:cNvGrpSpPr/>
          <p:nvPr/>
        </p:nvGrpSpPr>
        <p:grpSpPr>
          <a:xfrm>
            <a:off x="6941077" y="4444428"/>
            <a:ext cx="796987" cy="796987"/>
            <a:chOff x="6581196" y="4214207"/>
            <a:chExt cx="755703" cy="755703"/>
          </a:xfrm>
        </p:grpSpPr>
        <p:sp>
          <p:nvSpPr>
            <p:cNvPr id="43" name="Oval 42"/>
            <p:cNvSpPr/>
            <p:nvPr/>
          </p:nvSpPr>
          <p:spPr>
            <a:xfrm>
              <a:off x="6581196" y="4214207"/>
              <a:ext cx="755703" cy="755703"/>
            </a:xfrm>
            <a:prstGeom prst="ellipse">
              <a:avLst/>
            </a:prstGeom>
            <a:noFill/>
            <a:ln>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p:cNvGrpSpPr/>
            <p:nvPr/>
          </p:nvGrpSpPr>
          <p:grpSpPr>
            <a:xfrm>
              <a:off x="6785226" y="4417624"/>
              <a:ext cx="348868" cy="348868"/>
              <a:chOff x="4439444" y="1652588"/>
              <a:chExt cx="464344" cy="464344"/>
            </a:xfrm>
            <a:solidFill>
              <a:schemeClr val="accent3"/>
            </a:solidFill>
          </p:grpSpPr>
          <p:sp>
            <p:nvSpPr>
              <p:cNvPr id="12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2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2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sp>
        <p:nvSpPr>
          <p:cNvPr id="55" name="矩形 5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6" name="矩形 5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7" name="文本框 5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8" name="文本框 57"/>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41032896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fade">
                                      <p:cBhvr>
                                        <p:cTn id="15" dur="500"/>
                                        <p:tgtEl>
                                          <p:spTgt spid="10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500"/>
                                        <p:tgtEl>
                                          <p:spTgt spid="9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5"/>
                                        </p:tgtEl>
                                        <p:attrNameLst>
                                          <p:attrName>style.visibility</p:attrName>
                                        </p:attrNameLst>
                                      </p:cBhvr>
                                      <p:to>
                                        <p:strVal val="visible"/>
                                      </p:to>
                                    </p:set>
                                    <p:anim calcmode="lin" valueType="num">
                                      <p:cBhvr>
                                        <p:cTn id="23" dur="500" fill="hold"/>
                                        <p:tgtEl>
                                          <p:spTgt spid="105"/>
                                        </p:tgtEl>
                                        <p:attrNameLst>
                                          <p:attrName>ppt_w</p:attrName>
                                        </p:attrNameLst>
                                      </p:cBhvr>
                                      <p:tavLst>
                                        <p:tav tm="0">
                                          <p:val>
                                            <p:fltVal val="0"/>
                                          </p:val>
                                        </p:tav>
                                        <p:tav tm="100000">
                                          <p:val>
                                            <p:strVal val="#ppt_w"/>
                                          </p:val>
                                        </p:tav>
                                      </p:tavLst>
                                    </p:anim>
                                    <p:anim calcmode="lin" valueType="num">
                                      <p:cBhvr>
                                        <p:cTn id="24" dur="500" fill="hold"/>
                                        <p:tgtEl>
                                          <p:spTgt spid="105"/>
                                        </p:tgtEl>
                                        <p:attrNameLst>
                                          <p:attrName>ppt_h</p:attrName>
                                        </p:attrNameLst>
                                      </p:cBhvr>
                                      <p:tavLst>
                                        <p:tav tm="0">
                                          <p:val>
                                            <p:fltVal val="0"/>
                                          </p:val>
                                        </p:tav>
                                        <p:tav tm="100000">
                                          <p:val>
                                            <p:strVal val="#ppt_h"/>
                                          </p:val>
                                        </p:tav>
                                      </p:tavLst>
                                    </p:anim>
                                    <p:animEffect transition="in" filter="fade">
                                      <p:cBhvr>
                                        <p:cTn id="25" dur="500"/>
                                        <p:tgtEl>
                                          <p:spTgt spid="10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p:cTn id="29" dur="500" fill="hold"/>
                                        <p:tgtEl>
                                          <p:spTgt spid="108"/>
                                        </p:tgtEl>
                                        <p:attrNameLst>
                                          <p:attrName>ppt_w</p:attrName>
                                        </p:attrNameLst>
                                      </p:cBhvr>
                                      <p:tavLst>
                                        <p:tav tm="0">
                                          <p:val>
                                            <p:fltVal val="0"/>
                                          </p:val>
                                        </p:tav>
                                        <p:tav tm="100000">
                                          <p:val>
                                            <p:strVal val="#ppt_w"/>
                                          </p:val>
                                        </p:tav>
                                      </p:tavLst>
                                    </p:anim>
                                    <p:anim calcmode="lin" valueType="num">
                                      <p:cBhvr>
                                        <p:cTn id="30" dur="500" fill="hold"/>
                                        <p:tgtEl>
                                          <p:spTgt spid="108"/>
                                        </p:tgtEl>
                                        <p:attrNameLst>
                                          <p:attrName>ppt_h</p:attrName>
                                        </p:attrNameLst>
                                      </p:cBhvr>
                                      <p:tavLst>
                                        <p:tav tm="0">
                                          <p:val>
                                            <p:fltVal val="0"/>
                                          </p:val>
                                        </p:tav>
                                        <p:tav tm="100000">
                                          <p:val>
                                            <p:strVal val="#ppt_h"/>
                                          </p:val>
                                        </p:tav>
                                      </p:tavLst>
                                    </p:anim>
                                    <p:animEffect transition="in" filter="fade">
                                      <p:cBhvr>
                                        <p:cTn id="31" dur="500"/>
                                        <p:tgtEl>
                                          <p:spTgt spid="108"/>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wipe(up)">
                                      <p:cBhvr>
                                        <p:cTn id="35" dur="500"/>
                                        <p:tgtEl>
                                          <p:spTgt spid="92"/>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left)">
                                      <p:cBhvr>
                                        <p:cTn id="45" dur="500"/>
                                        <p:tgtEl>
                                          <p:spTgt spid="6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left)">
                                      <p:cBhvr>
                                        <p:cTn id="55" dur="500"/>
                                        <p:tgtEl>
                                          <p:spTgt spid="83"/>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wipe(left)">
                                      <p:cBhvr>
                                        <p:cTn id="65" dur="500"/>
                                        <p:tgtEl>
                                          <p:spTgt spid="86"/>
                                        </p:tgtEl>
                                      </p:cBhvr>
                                    </p:animEffect>
                                  </p:childTnLst>
                                </p:cTn>
                              </p:par>
                            </p:childTnLst>
                          </p:cTn>
                        </p:par>
                        <p:par>
                          <p:cTn id="66" fill="hold">
                            <p:stCondLst>
                              <p:cond delay="6500"/>
                            </p:stCondLst>
                            <p:childTnLst>
                              <p:par>
                                <p:cTn id="67" presetID="53" presetClass="entr" presetSubtype="16"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animEffect transition="in" filter="fade">
                                      <p:cBhvr>
                                        <p:cTn id="71" dur="500"/>
                                        <p:tgtEl>
                                          <p:spTgt spid="8"/>
                                        </p:tgtEl>
                                      </p:cBhvr>
                                    </p:animEffect>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48"/>
          <p:cNvSpPr/>
          <p:nvPr/>
        </p:nvSpPr>
        <p:spPr>
          <a:xfrm>
            <a:off x="4430424" y="2153091"/>
            <a:ext cx="4916337" cy="2514832"/>
          </a:xfrm>
          <a:custGeom>
            <a:avLst/>
            <a:gdLst>
              <a:gd name="connsiteX0" fmla="*/ 1895406 w 4661672"/>
              <a:gd name="connsiteY0" fmla="*/ 0 h 2384564"/>
              <a:gd name="connsiteX1" fmla="*/ 1895426 w 4661672"/>
              <a:gd name="connsiteY1" fmla="*/ 1 h 2384564"/>
              <a:gd name="connsiteX2" fmla="*/ 4046735 w 4661672"/>
              <a:gd name="connsiteY2" fmla="*/ 1 h 2384564"/>
              <a:gd name="connsiteX3" fmla="*/ 4533089 w 4661672"/>
              <a:gd name="connsiteY3" fmla="*/ 1 h 2384564"/>
              <a:gd name="connsiteX4" fmla="*/ 4661672 w 4661672"/>
              <a:gd name="connsiteY4" fmla="*/ 332439 h 2384564"/>
              <a:gd name="connsiteX5" fmla="*/ 4533089 w 4661672"/>
              <a:gd name="connsiteY5" fmla="*/ 693720 h 2384564"/>
              <a:gd name="connsiteX6" fmla="*/ 4046735 w 4661672"/>
              <a:gd name="connsiteY6" fmla="*/ 693720 h 2384564"/>
              <a:gd name="connsiteX7" fmla="*/ 1998777 w 4661672"/>
              <a:gd name="connsiteY7" fmla="*/ 693720 h 2384564"/>
              <a:gd name="connsiteX8" fmla="*/ 1997796 w 4661672"/>
              <a:gd name="connsiteY8" fmla="*/ 708692 h 2384564"/>
              <a:gd name="connsiteX9" fmla="*/ 1902535 w 4661672"/>
              <a:gd name="connsiteY9" fmla="*/ 702032 h 2384564"/>
              <a:gd name="connsiteX10" fmla="*/ 717671 w 4661672"/>
              <a:gd name="connsiteY10" fmla="*/ 1896049 h 2384564"/>
              <a:gd name="connsiteX11" fmla="*/ 799857 w 4661672"/>
              <a:gd name="connsiteY11" fmla="*/ 2333865 h 2384564"/>
              <a:gd name="connsiteX12" fmla="*/ 822414 w 4661672"/>
              <a:gd name="connsiteY12" fmla="*/ 2384564 h 2384564"/>
              <a:gd name="connsiteX13" fmla="*/ 66064 w 4661672"/>
              <a:gd name="connsiteY13" fmla="*/ 2384564 h 2384564"/>
              <a:gd name="connsiteX14" fmla="*/ 38508 w 4661672"/>
              <a:gd name="connsiteY14" fmla="*/ 2277394 h 2384564"/>
              <a:gd name="connsiteX15" fmla="*/ 0 w 4661672"/>
              <a:gd name="connsiteY15" fmla="*/ 1895404 h 2384564"/>
              <a:gd name="connsiteX16" fmla="*/ 1701612 w 4661672"/>
              <a:gd name="connsiteY16" fmla="*/ 9786 h 2384564"/>
              <a:gd name="connsiteX17" fmla="*/ 1888001 w 4661672"/>
              <a:gd name="connsiteY17" fmla="*/ 374 h 2384564"/>
              <a:gd name="connsiteX18" fmla="*/ 1888001 w 4661672"/>
              <a:gd name="connsiteY18" fmla="*/ 1 h 2384564"/>
              <a:gd name="connsiteX19" fmla="*/ 1895387 w 4661672"/>
              <a:gd name="connsiteY19" fmla="*/ 1 h 238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61672" h="2384564">
                <a:moveTo>
                  <a:pt x="1895406" y="0"/>
                </a:moveTo>
                <a:lnTo>
                  <a:pt x="1895426" y="1"/>
                </a:lnTo>
                <a:lnTo>
                  <a:pt x="4046735" y="1"/>
                </a:lnTo>
                <a:lnTo>
                  <a:pt x="4533089" y="1"/>
                </a:lnTo>
                <a:lnTo>
                  <a:pt x="4661672" y="332439"/>
                </a:lnTo>
                <a:lnTo>
                  <a:pt x="4533089" y="693720"/>
                </a:lnTo>
                <a:lnTo>
                  <a:pt x="4046735" y="693720"/>
                </a:lnTo>
                <a:lnTo>
                  <a:pt x="1998777" y="693720"/>
                </a:lnTo>
                <a:lnTo>
                  <a:pt x="1997796" y="708692"/>
                </a:lnTo>
                <a:lnTo>
                  <a:pt x="1902535" y="702032"/>
                </a:lnTo>
                <a:cubicBezTo>
                  <a:pt x="1248153" y="702032"/>
                  <a:pt x="717671" y="1236612"/>
                  <a:pt x="717671" y="1896049"/>
                </a:cubicBezTo>
                <a:cubicBezTo>
                  <a:pt x="717671" y="2050605"/>
                  <a:pt x="746812" y="2198302"/>
                  <a:pt x="799857" y="2333865"/>
                </a:cubicBezTo>
                <a:lnTo>
                  <a:pt x="822414" y="2384564"/>
                </a:lnTo>
                <a:lnTo>
                  <a:pt x="66064" y="2384564"/>
                </a:lnTo>
                <a:lnTo>
                  <a:pt x="38508" y="2277394"/>
                </a:lnTo>
                <a:cubicBezTo>
                  <a:pt x="13260" y="2154008"/>
                  <a:pt x="0" y="2026255"/>
                  <a:pt x="0" y="1895404"/>
                </a:cubicBezTo>
                <a:cubicBezTo>
                  <a:pt x="0" y="914026"/>
                  <a:pt x="745842" y="106850"/>
                  <a:pt x="1701612" y="9786"/>
                </a:cubicBezTo>
                <a:lnTo>
                  <a:pt x="1888001" y="374"/>
                </a:lnTo>
                <a:lnTo>
                  <a:pt x="1888001" y="1"/>
                </a:lnTo>
                <a:lnTo>
                  <a:pt x="1895387" y="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51"/>
          <p:cNvSpPr/>
          <p:nvPr/>
        </p:nvSpPr>
        <p:spPr>
          <a:xfrm flipH="1" flipV="1">
            <a:off x="3511989" y="3616324"/>
            <a:ext cx="4916337" cy="2514832"/>
          </a:xfrm>
          <a:custGeom>
            <a:avLst/>
            <a:gdLst>
              <a:gd name="connsiteX0" fmla="*/ 860345 w 4661672"/>
              <a:gd name="connsiteY0" fmla="*/ 2384564 h 2384564"/>
              <a:gd name="connsiteX1" fmla="*/ 66064 w 4661672"/>
              <a:gd name="connsiteY1" fmla="*/ 2384564 h 2384564"/>
              <a:gd name="connsiteX2" fmla="*/ 38508 w 4661672"/>
              <a:gd name="connsiteY2" fmla="*/ 2277394 h 2384564"/>
              <a:gd name="connsiteX3" fmla="*/ 0 w 4661672"/>
              <a:gd name="connsiteY3" fmla="*/ 1895404 h 2384564"/>
              <a:gd name="connsiteX4" fmla="*/ 1701611 w 4661672"/>
              <a:gd name="connsiteY4" fmla="*/ 9786 h 2384564"/>
              <a:gd name="connsiteX5" fmla="*/ 1888001 w 4661672"/>
              <a:gd name="connsiteY5" fmla="*/ 374 h 2384564"/>
              <a:gd name="connsiteX6" fmla="*/ 1888001 w 4661672"/>
              <a:gd name="connsiteY6" fmla="*/ 0 h 2384564"/>
              <a:gd name="connsiteX7" fmla="*/ 1895406 w 4661672"/>
              <a:gd name="connsiteY7" fmla="*/ 0 h 2384564"/>
              <a:gd name="connsiteX8" fmla="*/ 4046735 w 4661672"/>
              <a:gd name="connsiteY8" fmla="*/ 0 h 2384564"/>
              <a:gd name="connsiteX9" fmla="*/ 4533089 w 4661672"/>
              <a:gd name="connsiteY9" fmla="*/ 0 h 2384564"/>
              <a:gd name="connsiteX10" fmla="*/ 4661672 w 4661672"/>
              <a:gd name="connsiteY10" fmla="*/ 332438 h 2384564"/>
              <a:gd name="connsiteX11" fmla="*/ 4533089 w 4661672"/>
              <a:gd name="connsiteY11" fmla="*/ 693719 h 2384564"/>
              <a:gd name="connsiteX12" fmla="*/ 4046735 w 4661672"/>
              <a:gd name="connsiteY12" fmla="*/ 693719 h 2384564"/>
              <a:gd name="connsiteX13" fmla="*/ 1998777 w 4661672"/>
              <a:gd name="connsiteY13" fmla="*/ 693719 h 2384564"/>
              <a:gd name="connsiteX14" fmla="*/ 1994792 w 4661672"/>
              <a:gd name="connsiteY14" fmla="*/ 754538 h 2384564"/>
              <a:gd name="connsiteX15" fmla="*/ 1895406 w 4661672"/>
              <a:gd name="connsiteY15" fmla="*/ 749519 h 2384564"/>
              <a:gd name="connsiteX16" fmla="*/ 749519 w 4661672"/>
              <a:gd name="connsiteY16" fmla="*/ 1895404 h 2384564"/>
              <a:gd name="connsiteX17" fmla="*/ 839569 w 4661672"/>
              <a:gd name="connsiteY17" fmla="*/ 2341434 h 238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61672" h="2384564">
                <a:moveTo>
                  <a:pt x="860345" y="2384564"/>
                </a:moveTo>
                <a:lnTo>
                  <a:pt x="66064" y="2384564"/>
                </a:lnTo>
                <a:lnTo>
                  <a:pt x="38508" y="2277394"/>
                </a:lnTo>
                <a:cubicBezTo>
                  <a:pt x="13260" y="2154008"/>
                  <a:pt x="0" y="2026255"/>
                  <a:pt x="0" y="1895404"/>
                </a:cubicBezTo>
                <a:cubicBezTo>
                  <a:pt x="0" y="914026"/>
                  <a:pt x="745841" y="106850"/>
                  <a:pt x="1701611" y="9786"/>
                </a:cubicBezTo>
                <a:lnTo>
                  <a:pt x="1888001" y="374"/>
                </a:lnTo>
                <a:lnTo>
                  <a:pt x="1888001" y="0"/>
                </a:lnTo>
                <a:lnTo>
                  <a:pt x="1895406" y="0"/>
                </a:lnTo>
                <a:lnTo>
                  <a:pt x="4046735" y="0"/>
                </a:lnTo>
                <a:lnTo>
                  <a:pt x="4533089" y="0"/>
                </a:lnTo>
                <a:lnTo>
                  <a:pt x="4661672" y="332438"/>
                </a:lnTo>
                <a:lnTo>
                  <a:pt x="4533089" y="693719"/>
                </a:lnTo>
                <a:lnTo>
                  <a:pt x="4046735" y="693719"/>
                </a:lnTo>
                <a:lnTo>
                  <a:pt x="1998777" y="693719"/>
                </a:lnTo>
                <a:lnTo>
                  <a:pt x="1994792" y="754538"/>
                </a:lnTo>
                <a:lnTo>
                  <a:pt x="1895406" y="749519"/>
                </a:lnTo>
                <a:cubicBezTo>
                  <a:pt x="1262550" y="749519"/>
                  <a:pt x="749519" y="1262549"/>
                  <a:pt x="749519" y="1895404"/>
                </a:cubicBezTo>
                <a:cubicBezTo>
                  <a:pt x="749519" y="2053618"/>
                  <a:pt x="781584" y="2204343"/>
                  <a:pt x="839569" y="234143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50"/>
          <p:cNvSpPr/>
          <p:nvPr/>
        </p:nvSpPr>
        <p:spPr>
          <a:xfrm flipH="1" flipV="1">
            <a:off x="1912489" y="3616326"/>
            <a:ext cx="5767727" cy="1783215"/>
          </a:xfrm>
          <a:custGeom>
            <a:avLst/>
            <a:gdLst>
              <a:gd name="connsiteX0" fmla="*/ 1178643 w 5468960"/>
              <a:gd name="connsiteY0" fmla="*/ 1690845 h 1690845"/>
              <a:gd name="connsiteX1" fmla="*/ 108441 w 5468960"/>
              <a:gd name="connsiteY1" fmla="*/ 1690845 h 1690845"/>
              <a:gd name="connsiteX2" fmla="*/ 82186 w 5468960"/>
              <a:gd name="connsiteY2" fmla="*/ 1631833 h 1690845"/>
              <a:gd name="connsiteX3" fmla="*/ 0 w 5468960"/>
              <a:gd name="connsiteY3" fmla="*/ 1194017 h 1690845"/>
              <a:gd name="connsiteX4" fmla="*/ 1184864 w 5468960"/>
              <a:gd name="connsiteY4" fmla="*/ 0 h 1690845"/>
              <a:gd name="connsiteX5" fmla="*/ 1184907 w 5468960"/>
              <a:gd name="connsiteY5" fmla="*/ 3 h 1690845"/>
              <a:gd name="connsiteX6" fmla="*/ 4854023 w 5468960"/>
              <a:gd name="connsiteY6" fmla="*/ 3 h 1690845"/>
              <a:gd name="connsiteX7" fmla="*/ 4854023 w 5468960"/>
              <a:gd name="connsiteY7" fmla="*/ 0 h 1690845"/>
              <a:gd name="connsiteX8" fmla="*/ 5340377 w 5468960"/>
              <a:gd name="connsiteY8" fmla="*/ 0 h 1690845"/>
              <a:gd name="connsiteX9" fmla="*/ 5468960 w 5468960"/>
              <a:gd name="connsiteY9" fmla="*/ 335433 h 1690845"/>
              <a:gd name="connsiteX10" fmla="*/ 5340377 w 5468960"/>
              <a:gd name="connsiteY10" fmla="*/ 699969 h 1690845"/>
              <a:gd name="connsiteX11" fmla="*/ 4895837 w 5468960"/>
              <a:gd name="connsiteY11" fmla="*/ 699969 h 1690845"/>
              <a:gd name="connsiteX12" fmla="*/ 4895837 w 5468960"/>
              <a:gd name="connsiteY12" fmla="*/ 699972 h 1690845"/>
              <a:gd name="connsiteX13" fmla="*/ 1184863 w 5468960"/>
              <a:gd name="connsiteY13" fmla="*/ 699972 h 1690845"/>
              <a:gd name="connsiteX14" fmla="*/ 1184863 w 5468960"/>
              <a:gd name="connsiteY14" fmla="*/ 699969 h 1690845"/>
              <a:gd name="connsiteX15" fmla="*/ 1178643 w 5468960"/>
              <a:gd name="connsiteY15" fmla="*/ 699969 h 1690845"/>
              <a:gd name="connsiteX16" fmla="*/ 1178643 w 5468960"/>
              <a:gd name="connsiteY16" fmla="*/ 702339 h 1690845"/>
              <a:gd name="connsiteX17" fmla="*/ 1087490 w 5468960"/>
              <a:gd name="connsiteY17" fmla="*/ 711702 h 1690845"/>
              <a:gd name="connsiteX18" fmla="*/ 701700 w 5468960"/>
              <a:gd name="connsiteY18" fmla="*/ 1194017 h 1690845"/>
              <a:gd name="connsiteX19" fmla="*/ 1087490 w 5468960"/>
              <a:gd name="connsiteY19" fmla="*/ 1676332 h 1690845"/>
              <a:gd name="connsiteX20" fmla="*/ 1178643 w 5468960"/>
              <a:gd name="connsiteY20" fmla="*/ 1685695 h 1690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68960" h="1690845">
                <a:moveTo>
                  <a:pt x="1178643" y="1690845"/>
                </a:moveTo>
                <a:lnTo>
                  <a:pt x="108441" y="1690845"/>
                </a:lnTo>
                <a:lnTo>
                  <a:pt x="82186" y="1631833"/>
                </a:lnTo>
                <a:cubicBezTo>
                  <a:pt x="29141" y="1496270"/>
                  <a:pt x="0" y="1348573"/>
                  <a:pt x="0" y="1194017"/>
                </a:cubicBezTo>
                <a:cubicBezTo>
                  <a:pt x="0" y="534580"/>
                  <a:pt x="530482" y="0"/>
                  <a:pt x="1184864" y="0"/>
                </a:cubicBezTo>
                <a:lnTo>
                  <a:pt x="1184907" y="3"/>
                </a:lnTo>
                <a:lnTo>
                  <a:pt x="4854023" y="3"/>
                </a:lnTo>
                <a:lnTo>
                  <a:pt x="4854023" y="0"/>
                </a:lnTo>
                <a:lnTo>
                  <a:pt x="5340377" y="0"/>
                </a:lnTo>
                <a:lnTo>
                  <a:pt x="5468960" y="335433"/>
                </a:lnTo>
                <a:lnTo>
                  <a:pt x="5340377" y="699969"/>
                </a:lnTo>
                <a:lnTo>
                  <a:pt x="4895837" y="699969"/>
                </a:lnTo>
                <a:lnTo>
                  <a:pt x="4895837" y="699972"/>
                </a:lnTo>
                <a:lnTo>
                  <a:pt x="1184863" y="699972"/>
                </a:lnTo>
                <a:lnTo>
                  <a:pt x="1184863" y="699969"/>
                </a:lnTo>
                <a:lnTo>
                  <a:pt x="1178643" y="699969"/>
                </a:lnTo>
                <a:lnTo>
                  <a:pt x="1178643" y="702339"/>
                </a:lnTo>
                <a:lnTo>
                  <a:pt x="1087490" y="711702"/>
                </a:lnTo>
                <a:cubicBezTo>
                  <a:pt x="867320" y="757609"/>
                  <a:pt x="701700" y="956106"/>
                  <a:pt x="701700" y="1194017"/>
                </a:cubicBezTo>
                <a:cubicBezTo>
                  <a:pt x="701700" y="1431929"/>
                  <a:pt x="867320" y="1630425"/>
                  <a:pt x="1087490" y="1676332"/>
                </a:cubicBezTo>
                <a:lnTo>
                  <a:pt x="1178643" y="168569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p:cNvSpPr txBox="1"/>
          <p:nvPr/>
        </p:nvSpPr>
        <p:spPr>
          <a:xfrm>
            <a:off x="4595098" y="3940758"/>
            <a:ext cx="463588" cy="416909"/>
          </a:xfrm>
          <a:prstGeom prst="rect">
            <a:avLst/>
          </a:prstGeom>
          <a:noFill/>
        </p:spPr>
        <p:txBody>
          <a:bodyPr wrap="none" rtlCol="0">
            <a:spAutoFit/>
          </a:bodyPr>
          <a:lstStyle/>
          <a:p>
            <a:pPr algn="ctr"/>
            <a:r>
              <a:rPr lang="en-US" sz="2109" b="1" dirty="0">
                <a:solidFill>
                  <a:schemeClr val="bg1"/>
                </a:solidFill>
                <a:latin typeface="Lato Black" panose="020F0A02020204030203" pitchFamily="34" charset="0"/>
              </a:rPr>
              <a:t>01</a:t>
            </a:r>
          </a:p>
        </p:txBody>
      </p:sp>
      <p:sp>
        <p:nvSpPr>
          <p:cNvPr id="18" name="TextBox 17"/>
          <p:cNvSpPr txBox="1"/>
          <p:nvPr/>
        </p:nvSpPr>
        <p:spPr>
          <a:xfrm>
            <a:off x="7023472" y="3940758"/>
            <a:ext cx="514885" cy="416909"/>
          </a:xfrm>
          <a:prstGeom prst="rect">
            <a:avLst/>
          </a:prstGeom>
          <a:noFill/>
        </p:spPr>
        <p:txBody>
          <a:bodyPr wrap="none" rtlCol="0">
            <a:spAutoFit/>
          </a:bodyPr>
          <a:lstStyle/>
          <a:p>
            <a:pPr algn="ctr"/>
            <a:r>
              <a:rPr lang="en-US" sz="2109" b="1" dirty="0">
                <a:solidFill>
                  <a:schemeClr val="bg1"/>
                </a:solidFill>
                <a:latin typeface="Lato Black" panose="020F0A02020204030203" pitchFamily="34" charset="0"/>
              </a:rPr>
              <a:t>03</a:t>
            </a:r>
          </a:p>
        </p:txBody>
      </p:sp>
      <p:sp>
        <p:nvSpPr>
          <p:cNvPr id="19" name="TextBox 18"/>
          <p:cNvSpPr txBox="1"/>
          <p:nvPr/>
        </p:nvSpPr>
        <p:spPr>
          <a:xfrm>
            <a:off x="7785610" y="3946050"/>
            <a:ext cx="537327" cy="416909"/>
          </a:xfrm>
          <a:prstGeom prst="rect">
            <a:avLst/>
          </a:prstGeom>
          <a:noFill/>
        </p:spPr>
        <p:txBody>
          <a:bodyPr wrap="none" rtlCol="0">
            <a:spAutoFit/>
          </a:bodyPr>
          <a:lstStyle/>
          <a:p>
            <a:pPr algn="ctr"/>
            <a:r>
              <a:rPr lang="en-US" sz="2109" b="1" dirty="0">
                <a:solidFill>
                  <a:schemeClr val="bg1"/>
                </a:solidFill>
                <a:latin typeface="Lato Black" panose="020F0A02020204030203" pitchFamily="34" charset="0"/>
              </a:rPr>
              <a:t>04</a:t>
            </a:r>
          </a:p>
        </p:txBody>
      </p:sp>
      <p:sp>
        <p:nvSpPr>
          <p:cNvPr id="26" name="TextBox 25"/>
          <p:cNvSpPr txBox="1"/>
          <p:nvPr/>
        </p:nvSpPr>
        <p:spPr>
          <a:xfrm>
            <a:off x="11096416" y="2899805"/>
            <a:ext cx="782587" cy="676660"/>
          </a:xfrm>
          <a:prstGeom prst="rect">
            <a:avLst/>
          </a:prstGeom>
          <a:noFill/>
        </p:spPr>
        <p:txBody>
          <a:bodyPr wrap="none" rtlCol="0">
            <a:spAutoFit/>
          </a:bodyPr>
          <a:lstStyle/>
          <a:p>
            <a:r>
              <a:rPr lang="en-AU" sz="2742" dirty="0">
                <a:solidFill>
                  <a:schemeClr val="bg2"/>
                </a:solidFill>
                <a:latin typeface="Lato Black" panose="020F0A02020204030203" pitchFamily="34" charset="0"/>
              </a:rPr>
              <a:t>57</a:t>
            </a:r>
            <a:r>
              <a:rPr lang="en-AU" dirty="0" smtClean="0">
                <a:solidFill>
                  <a:schemeClr val="bg2"/>
                </a:solidFill>
                <a:latin typeface="+mj-lt"/>
              </a:rPr>
              <a:t>%</a:t>
            </a:r>
          </a:p>
          <a:p>
            <a:r>
              <a:rPr lang="en-AU" sz="1055" dirty="0">
                <a:solidFill>
                  <a:schemeClr val="bg2"/>
                </a:solidFill>
              </a:rPr>
              <a:t>Apple cake</a:t>
            </a:r>
            <a:endParaRPr lang="en-US" sz="1055" dirty="0">
              <a:solidFill>
                <a:schemeClr val="bg2"/>
              </a:solidFill>
            </a:endParaRPr>
          </a:p>
        </p:txBody>
      </p:sp>
      <p:sp>
        <p:nvSpPr>
          <p:cNvPr id="27" name="TextBox 26"/>
          <p:cNvSpPr txBox="1"/>
          <p:nvPr/>
        </p:nvSpPr>
        <p:spPr>
          <a:xfrm>
            <a:off x="9547215" y="2130423"/>
            <a:ext cx="782587" cy="676660"/>
          </a:xfrm>
          <a:prstGeom prst="rect">
            <a:avLst/>
          </a:prstGeom>
          <a:noFill/>
        </p:spPr>
        <p:txBody>
          <a:bodyPr wrap="none" rtlCol="0">
            <a:spAutoFit/>
          </a:bodyPr>
          <a:lstStyle/>
          <a:p>
            <a:r>
              <a:rPr lang="en-AU" sz="2742" dirty="0">
                <a:solidFill>
                  <a:schemeClr val="bg2"/>
                </a:solidFill>
                <a:latin typeface="Lato Black" panose="020F0A02020204030203" pitchFamily="34" charset="0"/>
              </a:rPr>
              <a:t>35</a:t>
            </a:r>
            <a:r>
              <a:rPr lang="en-AU" dirty="0" smtClean="0">
                <a:solidFill>
                  <a:schemeClr val="bg2"/>
                </a:solidFill>
                <a:latin typeface="+mj-lt"/>
              </a:rPr>
              <a:t>%</a:t>
            </a:r>
          </a:p>
          <a:p>
            <a:r>
              <a:rPr lang="en-AU" sz="1055" dirty="0">
                <a:solidFill>
                  <a:schemeClr val="bg2"/>
                </a:solidFill>
              </a:rPr>
              <a:t>Apple cake</a:t>
            </a:r>
            <a:endParaRPr lang="en-US" sz="1055" dirty="0">
              <a:solidFill>
                <a:schemeClr val="bg2"/>
              </a:solidFill>
            </a:endParaRPr>
          </a:p>
        </p:txBody>
      </p:sp>
      <p:sp>
        <p:nvSpPr>
          <p:cNvPr id="50" name="Freeform 49"/>
          <p:cNvSpPr/>
          <p:nvPr/>
        </p:nvSpPr>
        <p:spPr>
          <a:xfrm>
            <a:off x="5178533" y="2884709"/>
            <a:ext cx="5707251" cy="1783215"/>
          </a:xfrm>
          <a:custGeom>
            <a:avLst/>
            <a:gdLst>
              <a:gd name="connsiteX0" fmla="*/ 1184862 w 5411616"/>
              <a:gd name="connsiteY0" fmla="*/ 0 h 1690845"/>
              <a:gd name="connsiteX1" fmla="*/ 1184864 w 5411616"/>
              <a:gd name="connsiteY1" fmla="*/ 0 h 1690845"/>
              <a:gd name="connsiteX2" fmla="*/ 4796679 w 5411616"/>
              <a:gd name="connsiteY2" fmla="*/ 0 h 1690845"/>
              <a:gd name="connsiteX3" fmla="*/ 4877302 w 5411616"/>
              <a:gd name="connsiteY3" fmla="*/ 0 h 1690845"/>
              <a:gd name="connsiteX4" fmla="*/ 5283033 w 5411616"/>
              <a:gd name="connsiteY4" fmla="*/ 0 h 1690845"/>
              <a:gd name="connsiteX5" fmla="*/ 5411616 w 5411616"/>
              <a:gd name="connsiteY5" fmla="*/ 335433 h 1690845"/>
              <a:gd name="connsiteX6" fmla="*/ 5283033 w 5411616"/>
              <a:gd name="connsiteY6" fmla="*/ 699969 h 1690845"/>
              <a:gd name="connsiteX7" fmla="*/ 4877302 w 5411616"/>
              <a:gd name="connsiteY7" fmla="*/ 699969 h 1690845"/>
              <a:gd name="connsiteX8" fmla="*/ 4796679 w 5411616"/>
              <a:gd name="connsiteY8" fmla="*/ 699969 h 1690845"/>
              <a:gd name="connsiteX9" fmla="*/ 1820731 w 5411616"/>
              <a:gd name="connsiteY9" fmla="*/ 699969 h 1690845"/>
              <a:gd name="connsiteX10" fmla="*/ 1184862 w 5411616"/>
              <a:gd name="connsiteY10" fmla="*/ 699969 h 1690845"/>
              <a:gd name="connsiteX11" fmla="*/ 1178643 w 5411616"/>
              <a:gd name="connsiteY11" fmla="*/ 699969 h 1690845"/>
              <a:gd name="connsiteX12" fmla="*/ 1178643 w 5411616"/>
              <a:gd name="connsiteY12" fmla="*/ 702339 h 1690845"/>
              <a:gd name="connsiteX13" fmla="*/ 1087490 w 5411616"/>
              <a:gd name="connsiteY13" fmla="*/ 711702 h 1690845"/>
              <a:gd name="connsiteX14" fmla="*/ 701700 w 5411616"/>
              <a:gd name="connsiteY14" fmla="*/ 1194017 h 1690845"/>
              <a:gd name="connsiteX15" fmla="*/ 1087490 w 5411616"/>
              <a:gd name="connsiteY15" fmla="*/ 1676332 h 1690845"/>
              <a:gd name="connsiteX16" fmla="*/ 1178643 w 5411616"/>
              <a:gd name="connsiteY16" fmla="*/ 1685695 h 1690845"/>
              <a:gd name="connsiteX17" fmla="*/ 1178643 w 5411616"/>
              <a:gd name="connsiteY17" fmla="*/ 1690845 h 1690845"/>
              <a:gd name="connsiteX18" fmla="*/ 108441 w 5411616"/>
              <a:gd name="connsiteY18" fmla="*/ 1690845 h 1690845"/>
              <a:gd name="connsiteX19" fmla="*/ 82186 w 5411616"/>
              <a:gd name="connsiteY19" fmla="*/ 1631833 h 1690845"/>
              <a:gd name="connsiteX20" fmla="*/ 0 w 5411616"/>
              <a:gd name="connsiteY20" fmla="*/ 1194017 h 1690845"/>
              <a:gd name="connsiteX21" fmla="*/ 1063719 w 5411616"/>
              <a:gd name="connsiteY21" fmla="*/ 6165 h 1690845"/>
              <a:gd name="connsiteX22" fmla="*/ 1184862 w 5411616"/>
              <a:gd name="connsiteY22" fmla="*/ 0 h 1690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11616" h="1690845">
                <a:moveTo>
                  <a:pt x="1184862" y="0"/>
                </a:moveTo>
                <a:lnTo>
                  <a:pt x="1184864" y="0"/>
                </a:lnTo>
                <a:lnTo>
                  <a:pt x="4796679" y="0"/>
                </a:lnTo>
                <a:lnTo>
                  <a:pt x="4877302" y="0"/>
                </a:lnTo>
                <a:lnTo>
                  <a:pt x="5283033" y="0"/>
                </a:lnTo>
                <a:lnTo>
                  <a:pt x="5411616" y="335433"/>
                </a:lnTo>
                <a:lnTo>
                  <a:pt x="5283033" y="699969"/>
                </a:lnTo>
                <a:lnTo>
                  <a:pt x="4877302" y="699969"/>
                </a:lnTo>
                <a:lnTo>
                  <a:pt x="4796679" y="699969"/>
                </a:lnTo>
                <a:lnTo>
                  <a:pt x="1820731" y="699969"/>
                </a:lnTo>
                <a:lnTo>
                  <a:pt x="1184862" y="699969"/>
                </a:lnTo>
                <a:lnTo>
                  <a:pt x="1178643" y="699969"/>
                </a:lnTo>
                <a:lnTo>
                  <a:pt x="1178643" y="702339"/>
                </a:lnTo>
                <a:lnTo>
                  <a:pt x="1087490" y="711702"/>
                </a:lnTo>
                <a:cubicBezTo>
                  <a:pt x="867320" y="757609"/>
                  <a:pt x="701700" y="956106"/>
                  <a:pt x="701700" y="1194017"/>
                </a:cubicBezTo>
                <a:cubicBezTo>
                  <a:pt x="701700" y="1431929"/>
                  <a:pt x="867320" y="1630425"/>
                  <a:pt x="1087490" y="1676332"/>
                </a:cubicBezTo>
                <a:lnTo>
                  <a:pt x="1178643" y="1685695"/>
                </a:lnTo>
                <a:lnTo>
                  <a:pt x="1178643" y="1690845"/>
                </a:lnTo>
                <a:lnTo>
                  <a:pt x="108441" y="1690845"/>
                </a:lnTo>
                <a:lnTo>
                  <a:pt x="82186" y="1631833"/>
                </a:lnTo>
                <a:cubicBezTo>
                  <a:pt x="29141" y="1496270"/>
                  <a:pt x="0" y="1348573"/>
                  <a:pt x="0" y="1194017"/>
                </a:cubicBezTo>
                <a:cubicBezTo>
                  <a:pt x="0" y="575795"/>
                  <a:pt x="466244" y="67310"/>
                  <a:pt x="1063719" y="6165"/>
                </a:cubicBezTo>
                <a:lnTo>
                  <a:pt x="118486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TextBox 45"/>
          <p:cNvSpPr txBox="1"/>
          <p:nvPr/>
        </p:nvSpPr>
        <p:spPr>
          <a:xfrm>
            <a:off x="5312328" y="3943960"/>
            <a:ext cx="510076" cy="416909"/>
          </a:xfrm>
          <a:prstGeom prst="rect">
            <a:avLst/>
          </a:prstGeom>
          <a:noFill/>
        </p:spPr>
        <p:txBody>
          <a:bodyPr wrap="none" rtlCol="0">
            <a:spAutoFit/>
          </a:bodyPr>
          <a:lstStyle/>
          <a:p>
            <a:pPr algn="ctr"/>
            <a:r>
              <a:rPr lang="en-US" sz="2109" b="1" dirty="0">
                <a:solidFill>
                  <a:schemeClr val="bg1"/>
                </a:solidFill>
                <a:latin typeface="Lato Black" panose="020F0A02020204030203" pitchFamily="34" charset="0"/>
              </a:rPr>
              <a:t>02</a:t>
            </a:r>
          </a:p>
        </p:txBody>
      </p:sp>
      <p:sp>
        <p:nvSpPr>
          <p:cNvPr id="53" name="Rectangle 52"/>
          <p:cNvSpPr/>
          <p:nvPr/>
        </p:nvSpPr>
        <p:spPr>
          <a:xfrm>
            <a:off x="6005274" y="2253277"/>
            <a:ext cx="2964143" cy="481927"/>
          </a:xfrm>
          <a:prstGeom prst="rect">
            <a:avLst/>
          </a:prstGeom>
        </p:spPr>
        <p:txBody>
          <a:bodyPr wrap="square">
            <a:spAutoFit/>
          </a:bodyPr>
          <a:lstStyle/>
          <a:p>
            <a:pPr algn="r"/>
            <a:r>
              <a:rPr lang="en-US" sz="1266">
                <a:solidFill>
                  <a:schemeClr val="bg1"/>
                </a:solidFill>
              </a:rPr>
              <a:t>Lorem ipsum dolor sit amet, consectetuer adipiscing elit, sed diam</a:t>
            </a:r>
          </a:p>
        </p:txBody>
      </p:sp>
      <p:sp>
        <p:nvSpPr>
          <p:cNvPr id="54" name="Rectangle 53"/>
          <p:cNvSpPr/>
          <p:nvPr/>
        </p:nvSpPr>
        <p:spPr>
          <a:xfrm>
            <a:off x="7671819" y="2997182"/>
            <a:ext cx="2964143" cy="481927"/>
          </a:xfrm>
          <a:prstGeom prst="rect">
            <a:avLst/>
          </a:prstGeom>
        </p:spPr>
        <p:txBody>
          <a:bodyPr wrap="square">
            <a:spAutoFit/>
          </a:bodyPr>
          <a:lstStyle/>
          <a:p>
            <a:pPr algn="r"/>
            <a:r>
              <a:rPr lang="en-US" sz="1266">
                <a:solidFill>
                  <a:schemeClr val="bg1"/>
                </a:solidFill>
              </a:rPr>
              <a:t>Lorem ipsum dolor sit amet, consectetuer adipiscing elit, sed diam</a:t>
            </a:r>
          </a:p>
        </p:txBody>
      </p:sp>
      <p:sp>
        <p:nvSpPr>
          <p:cNvPr id="55" name="Rectangle 54"/>
          <p:cNvSpPr/>
          <p:nvPr/>
        </p:nvSpPr>
        <p:spPr>
          <a:xfrm>
            <a:off x="2119497" y="4790288"/>
            <a:ext cx="2964143" cy="481927"/>
          </a:xfrm>
          <a:prstGeom prst="rect">
            <a:avLst/>
          </a:prstGeom>
        </p:spPr>
        <p:txBody>
          <a:bodyPr wrap="square">
            <a:spAutoFit/>
          </a:bodyPr>
          <a:lstStyle/>
          <a:p>
            <a:r>
              <a:rPr lang="en-US" sz="1266">
                <a:solidFill>
                  <a:schemeClr val="bg1"/>
                </a:solidFill>
              </a:rPr>
              <a:t>Lorem ipsum dolor sit amet, consectetuer adipiscing elit, sed diam</a:t>
            </a:r>
          </a:p>
        </p:txBody>
      </p:sp>
      <p:sp>
        <p:nvSpPr>
          <p:cNvPr id="56" name="Rectangle 55"/>
          <p:cNvSpPr/>
          <p:nvPr/>
        </p:nvSpPr>
        <p:spPr>
          <a:xfrm>
            <a:off x="3696462" y="5516769"/>
            <a:ext cx="2964143" cy="481927"/>
          </a:xfrm>
          <a:prstGeom prst="rect">
            <a:avLst/>
          </a:prstGeom>
        </p:spPr>
        <p:txBody>
          <a:bodyPr wrap="square">
            <a:spAutoFit/>
          </a:bodyPr>
          <a:lstStyle/>
          <a:p>
            <a:r>
              <a:rPr lang="en-US" sz="1266">
                <a:solidFill>
                  <a:schemeClr val="bg1"/>
                </a:solidFill>
              </a:rPr>
              <a:t>Lorem ipsum dolor sit amet, consectetuer adipiscing elit, sed diam</a:t>
            </a:r>
          </a:p>
        </p:txBody>
      </p:sp>
      <p:sp>
        <p:nvSpPr>
          <p:cNvPr id="61" name="TextBox 60"/>
          <p:cNvSpPr txBox="1"/>
          <p:nvPr/>
        </p:nvSpPr>
        <p:spPr>
          <a:xfrm>
            <a:off x="2574756" y="5440631"/>
            <a:ext cx="811441" cy="676660"/>
          </a:xfrm>
          <a:prstGeom prst="rect">
            <a:avLst/>
          </a:prstGeom>
          <a:noFill/>
        </p:spPr>
        <p:txBody>
          <a:bodyPr wrap="none" rtlCol="0">
            <a:spAutoFit/>
          </a:bodyPr>
          <a:lstStyle/>
          <a:p>
            <a:pPr algn="r"/>
            <a:r>
              <a:rPr lang="en-AU" sz="2742" dirty="0">
                <a:solidFill>
                  <a:schemeClr val="bg2"/>
                </a:solidFill>
                <a:latin typeface="Lato Black" panose="020F0A02020204030203" pitchFamily="34" charset="0"/>
              </a:rPr>
              <a:t>48</a:t>
            </a:r>
            <a:r>
              <a:rPr lang="en-AU" dirty="0" smtClean="0">
                <a:solidFill>
                  <a:schemeClr val="bg2"/>
                </a:solidFill>
                <a:latin typeface="+mj-lt"/>
              </a:rPr>
              <a:t>%</a:t>
            </a:r>
          </a:p>
          <a:p>
            <a:pPr algn="r"/>
            <a:r>
              <a:rPr lang="en-AU" sz="1055" dirty="0">
                <a:solidFill>
                  <a:schemeClr val="bg2"/>
                </a:solidFill>
              </a:rPr>
              <a:t>Apple cake</a:t>
            </a:r>
            <a:endParaRPr lang="en-US" sz="1055" dirty="0">
              <a:solidFill>
                <a:schemeClr val="bg2"/>
              </a:solidFill>
            </a:endParaRPr>
          </a:p>
        </p:txBody>
      </p:sp>
      <p:sp>
        <p:nvSpPr>
          <p:cNvPr id="62" name="TextBox 61"/>
          <p:cNvSpPr txBox="1"/>
          <p:nvPr/>
        </p:nvSpPr>
        <p:spPr>
          <a:xfrm>
            <a:off x="915693" y="4700922"/>
            <a:ext cx="853119" cy="676660"/>
          </a:xfrm>
          <a:prstGeom prst="rect">
            <a:avLst/>
          </a:prstGeom>
          <a:noFill/>
        </p:spPr>
        <p:txBody>
          <a:bodyPr wrap="none" rtlCol="0">
            <a:spAutoFit/>
          </a:bodyPr>
          <a:lstStyle/>
          <a:p>
            <a:pPr algn="r"/>
            <a:r>
              <a:rPr lang="en-AU" sz="2742" dirty="0">
                <a:solidFill>
                  <a:schemeClr val="bg2"/>
                </a:solidFill>
                <a:latin typeface="Lato Black" panose="020F0A02020204030203" pitchFamily="34" charset="0"/>
              </a:rPr>
              <a:t>62</a:t>
            </a:r>
            <a:r>
              <a:rPr lang="en-AU" dirty="0" smtClean="0">
                <a:solidFill>
                  <a:schemeClr val="bg2"/>
                </a:solidFill>
                <a:latin typeface="+mj-lt"/>
              </a:rPr>
              <a:t>%</a:t>
            </a:r>
          </a:p>
          <a:p>
            <a:pPr algn="r"/>
            <a:r>
              <a:rPr lang="en-AU" sz="1055" dirty="0">
                <a:solidFill>
                  <a:schemeClr val="bg2"/>
                </a:solidFill>
                <a:latin typeface="+mj-lt"/>
              </a:rPr>
              <a:t>Apple cake</a:t>
            </a:r>
            <a:endParaRPr lang="en-US" sz="1055" dirty="0">
              <a:solidFill>
                <a:schemeClr val="bg2"/>
              </a:solidFill>
              <a:latin typeface="+mj-lt"/>
            </a:endParaRPr>
          </a:p>
        </p:txBody>
      </p:sp>
      <p:grpSp>
        <p:nvGrpSpPr>
          <p:cNvPr id="6" name="Group 5"/>
          <p:cNvGrpSpPr/>
          <p:nvPr/>
        </p:nvGrpSpPr>
        <p:grpSpPr>
          <a:xfrm>
            <a:off x="1341230" y="2052858"/>
            <a:ext cx="2839371" cy="1014319"/>
            <a:chOff x="1271420" y="1946520"/>
            <a:chExt cx="2692292" cy="961777"/>
          </a:xfrm>
        </p:grpSpPr>
        <p:grpSp>
          <p:nvGrpSpPr>
            <p:cNvPr id="5" name="Group 4"/>
            <p:cNvGrpSpPr/>
            <p:nvPr/>
          </p:nvGrpSpPr>
          <p:grpSpPr>
            <a:xfrm>
              <a:off x="1271420" y="2159095"/>
              <a:ext cx="551992" cy="551992"/>
              <a:chOff x="1271420" y="2159095"/>
              <a:chExt cx="551992" cy="551992"/>
            </a:xfrm>
          </p:grpSpPr>
          <p:sp>
            <p:nvSpPr>
              <p:cNvPr id="34" name="Oval 33"/>
              <p:cNvSpPr>
                <a:spLocks noChangeAspect="1"/>
              </p:cNvSpPr>
              <p:nvPr/>
            </p:nvSpPr>
            <p:spPr>
              <a:xfrm>
                <a:off x="1271420" y="2159095"/>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59" name="Freeform 58"/>
              <p:cNvSpPr>
                <a:spLocks noEditPoints="1"/>
              </p:cNvSpPr>
              <p:nvPr/>
            </p:nvSpPr>
            <p:spPr bwMode="auto">
              <a:xfrm>
                <a:off x="1407842" y="2298671"/>
                <a:ext cx="279147" cy="27284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grpSp>
          <p:nvGrpSpPr>
            <p:cNvPr id="65" name="Group 64"/>
            <p:cNvGrpSpPr/>
            <p:nvPr/>
          </p:nvGrpSpPr>
          <p:grpSpPr>
            <a:xfrm>
              <a:off x="1930444" y="1946520"/>
              <a:ext cx="2033268" cy="961777"/>
              <a:chOff x="2121561" y="2158567"/>
              <a:chExt cx="2033268" cy="961777"/>
            </a:xfrm>
          </p:grpSpPr>
          <p:sp>
            <p:nvSpPr>
              <p:cNvPr id="63" name="Rectangle 62"/>
              <p:cNvSpPr/>
              <p:nvPr/>
            </p:nvSpPr>
            <p:spPr>
              <a:xfrm>
                <a:off x="2121561" y="2478674"/>
                <a:ext cx="2033268"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64" name="TextBox 63"/>
              <p:cNvSpPr txBox="1"/>
              <p:nvPr/>
            </p:nvSpPr>
            <p:spPr>
              <a:xfrm>
                <a:off x="2121561" y="2158567"/>
                <a:ext cx="992843" cy="350201"/>
              </a:xfrm>
              <a:prstGeom prst="rect">
                <a:avLst/>
              </a:prstGeom>
              <a:noFill/>
            </p:spPr>
            <p:txBody>
              <a:bodyPr wrap="none" rtlCol="0">
                <a:spAutoFit/>
              </a:bodyPr>
              <a:lstStyle/>
              <a:p>
                <a:r>
                  <a:rPr lang="en-US" b="1" smtClean="0">
                    <a:solidFill>
                      <a:schemeClr val="bg2"/>
                    </a:solidFill>
                  </a:rPr>
                  <a:t>Air Plane</a:t>
                </a:r>
                <a:endParaRPr lang="en-US" b="1">
                  <a:solidFill>
                    <a:schemeClr val="bg2"/>
                  </a:solidFill>
                </a:endParaRPr>
              </a:p>
            </p:txBody>
          </p:sp>
        </p:grpSp>
      </p:grpSp>
      <p:grpSp>
        <p:nvGrpSpPr>
          <p:cNvPr id="7" name="Group 6"/>
          <p:cNvGrpSpPr/>
          <p:nvPr/>
        </p:nvGrpSpPr>
        <p:grpSpPr>
          <a:xfrm>
            <a:off x="1341230" y="3195308"/>
            <a:ext cx="2839371" cy="1014319"/>
            <a:chOff x="1271420" y="3029791"/>
            <a:chExt cx="2692292" cy="961777"/>
          </a:xfrm>
        </p:grpSpPr>
        <p:sp>
          <p:nvSpPr>
            <p:cNvPr id="35" name="Oval 34"/>
            <p:cNvSpPr>
              <a:spLocks noChangeAspect="1"/>
            </p:cNvSpPr>
            <p:nvPr/>
          </p:nvSpPr>
          <p:spPr>
            <a:xfrm>
              <a:off x="1271420" y="3231516"/>
              <a:ext cx="551992"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57" name="Freeform 56"/>
            <p:cNvSpPr>
              <a:spLocks noEditPoints="1"/>
            </p:cNvSpPr>
            <p:nvPr/>
          </p:nvSpPr>
          <p:spPr bwMode="auto">
            <a:xfrm>
              <a:off x="1392931" y="3363206"/>
              <a:ext cx="288610" cy="288611"/>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66" name="Group 65"/>
            <p:cNvGrpSpPr/>
            <p:nvPr/>
          </p:nvGrpSpPr>
          <p:grpSpPr>
            <a:xfrm>
              <a:off x="1930444" y="3029791"/>
              <a:ext cx="2033268" cy="961777"/>
              <a:chOff x="2121561" y="2158567"/>
              <a:chExt cx="2033268" cy="961777"/>
            </a:xfrm>
          </p:grpSpPr>
          <p:sp>
            <p:nvSpPr>
              <p:cNvPr id="67" name="Rectangle 66"/>
              <p:cNvSpPr/>
              <p:nvPr/>
            </p:nvSpPr>
            <p:spPr>
              <a:xfrm>
                <a:off x="2121561" y="2478674"/>
                <a:ext cx="2033268"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68" name="TextBox 67"/>
              <p:cNvSpPr txBox="1"/>
              <p:nvPr/>
            </p:nvSpPr>
            <p:spPr>
              <a:xfrm>
                <a:off x="2121561" y="2158567"/>
                <a:ext cx="695355" cy="350201"/>
              </a:xfrm>
              <a:prstGeom prst="rect">
                <a:avLst/>
              </a:prstGeom>
              <a:noFill/>
            </p:spPr>
            <p:txBody>
              <a:bodyPr wrap="none" rtlCol="0">
                <a:spAutoFit/>
              </a:bodyPr>
              <a:lstStyle/>
              <a:p>
                <a:r>
                  <a:rPr lang="en-US" b="1" smtClean="0">
                    <a:solidFill>
                      <a:schemeClr val="bg2"/>
                    </a:solidFill>
                  </a:rPr>
                  <a:t>Catap</a:t>
                </a:r>
                <a:endParaRPr lang="en-US" b="1">
                  <a:solidFill>
                    <a:schemeClr val="bg2"/>
                  </a:solidFill>
                </a:endParaRPr>
              </a:p>
            </p:txBody>
          </p:sp>
        </p:grpSp>
      </p:grpSp>
      <p:grpSp>
        <p:nvGrpSpPr>
          <p:cNvPr id="8" name="Group 7"/>
          <p:cNvGrpSpPr/>
          <p:nvPr/>
        </p:nvGrpSpPr>
        <p:grpSpPr>
          <a:xfrm>
            <a:off x="9261602" y="4095345"/>
            <a:ext cx="2859916" cy="1014319"/>
            <a:chOff x="8781518" y="3883207"/>
            <a:chExt cx="2711773" cy="961777"/>
          </a:xfrm>
        </p:grpSpPr>
        <p:sp>
          <p:nvSpPr>
            <p:cNvPr id="40" name="Oval 39"/>
            <p:cNvSpPr>
              <a:spLocks noChangeAspect="1"/>
            </p:cNvSpPr>
            <p:nvPr/>
          </p:nvSpPr>
          <p:spPr>
            <a:xfrm>
              <a:off x="8781518" y="4090431"/>
              <a:ext cx="551992"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58" name="Freeform 57"/>
            <p:cNvSpPr>
              <a:spLocks noEditPoints="1"/>
            </p:cNvSpPr>
            <p:nvPr/>
          </p:nvSpPr>
          <p:spPr bwMode="auto">
            <a:xfrm>
              <a:off x="8908031" y="4222910"/>
              <a:ext cx="288610" cy="287033"/>
            </a:xfrm>
            <a:custGeom>
              <a:avLst/>
              <a:gdLst>
                <a:gd name="T0" fmla="*/ 43 w 85"/>
                <a:gd name="T1" fmla="*/ 0 h 84"/>
                <a:gd name="T2" fmla="*/ 73 w 85"/>
                <a:gd name="T3" fmla="*/ 12 h 84"/>
                <a:gd name="T4" fmla="*/ 85 w 85"/>
                <a:gd name="T5" fmla="*/ 42 h 84"/>
                <a:gd name="T6" fmla="*/ 73 w 85"/>
                <a:gd name="T7" fmla="*/ 72 h 84"/>
                <a:gd name="T8" fmla="*/ 43 w 85"/>
                <a:gd name="T9" fmla="*/ 84 h 84"/>
                <a:gd name="T10" fmla="*/ 13 w 85"/>
                <a:gd name="T11" fmla="*/ 72 h 84"/>
                <a:gd name="T12" fmla="*/ 0 w 85"/>
                <a:gd name="T13" fmla="*/ 42 h 84"/>
                <a:gd name="T14" fmla="*/ 13 w 85"/>
                <a:gd name="T15" fmla="*/ 12 h 84"/>
                <a:gd name="T16" fmla="*/ 43 w 85"/>
                <a:gd name="T17" fmla="*/ 0 h 84"/>
                <a:gd name="T18" fmla="*/ 62 w 85"/>
                <a:gd name="T19" fmla="*/ 23 h 84"/>
                <a:gd name="T20" fmla="*/ 43 w 85"/>
                <a:gd name="T21" fmla="*/ 15 h 84"/>
                <a:gd name="T22" fmla="*/ 24 w 85"/>
                <a:gd name="T23" fmla="*/ 23 h 84"/>
                <a:gd name="T24" fmla="*/ 16 w 85"/>
                <a:gd name="T25" fmla="*/ 42 h 84"/>
                <a:gd name="T26" fmla="*/ 24 w 85"/>
                <a:gd name="T27" fmla="*/ 61 h 84"/>
                <a:gd name="T28" fmla="*/ 43 w 85"/>
                <a:gd name="T29" fmla="*/ 69 h 84"/>
                <a:gd name="T30" fmla="*/ 62 w 85"/>
                <a:gd name="T31" fmla="*/ 61 h 84"/>
                <a:gd name="T32" fmla="*/ 69 w 85"/>
                <a:gd name="T33" fmla="*/ 42 h 84"/>
                <a:gd name="T34" fmla="*/ 62 w 85"/>
                <a:gd name="T35" fmla="*/ 23 h 84"/>
                <a:gd name="T36" fmla="*/ 35 w 85"/>
                <a:gd name="T37" fmla="*/ 23 h 84"/>
                <a:gd name="T38" fmla="*/ 22 w 85"/>
                <a:gd name="T39" fmla="*/ 36 h 84"/>
                <a:gd name="T40" fmla="*/ 44 w 85"/>
                <a:gd name="T41" fmla="*/ 31 h 84"/>
                <a:gd name="T42" fmla="*/ 35 w 85"/>
                <a:gd name="T43" fmla="*/ 23 h 84"/>
                <a:gd name="T44" fmla="*/ 22 w 85"/>
                <a:gd name="T45" fmla="*/ 39 h 84"/>
                <a:gd name="T46" fmla="*/ 28 w 85"/>
                <a:gd name="T47" fmla="*/ 57 h 84"/>
                <a:gd name="T48" fmla="*/ 34 w 85"/>
                <a:gd name="T49" fmla="*/ 36 h 84"/>
                <a:gd name="T50" fmla="*/ 22 w 85"/>
                <a:gd name="T51" fmla="*/ 39 h 84"/>
                <a:gd name="T52" fmla="*/ 30 w 85"/>
                <a:gd name="T53" fmla="*/ 59 h 84"/>
                <a:gd name="T54" fmla="*/ 48 w 85"/>
                <a:gd name="T55" fmla="*/ 63 h 84"/>
                <a:gd name="T56" fmla="*/ 34 w 85"/>
                <a:gd name="T57" fmla="*/ 47 h 84"/>
                <a:gd name="T58" fmla="*/ 30 w 85"/>
                <a:gd name="T59" fmla="*/ 59 h 84"/>
                <a:gd name="T60" fmla="*/ 51 w 85"/>
                <a:gd name="T61" fmla="*/ 61 h 84"/>
                <a:gd name="T62" fmla="*/ 63 w 85"/>
                <a:gd name="T63" fmla="*/ 48 h 84"/>
                <a:gd name="T64" fmla="*/ 42 w 85"/>
                <a:gd name="T65" fmla="*/ 53 h 84"/>
                <a:gd name="T66" fmla="*/ 51 w 85"/>
                <a:gd name="T67" fmla="*/ 61 h 84"/>
                <a:gd name="T68" fmla="*/ 64 w 85"/>
                <a:gd name="T69" fmla="*/ 45 h 84"/>
                <a:gd name="T70" fmla="*/ 58 w 85"/>
                <a:gd name="T71" fmla="*/ 27 h 84"/>
                <a:gd name="T72" fmla="*/ 52 w 85"/>
                <a:gd name="T73" fmla="*/ 48 h 84"/>
                <a:gd name="T74" fmla="*/ 64 w 85"/>
                <a:gd name="T75" fmla="*/ 45 h 84"/>
                <a:gd name="T76" fmla="*/ 55 w 85"/>
                <a:gd name="T77" fmla="*/ 25 h 84"/>
                <a:gd name="T78" fmla="*/ 38 w 85"/>
                <a:gd name="T79" fmla="*/ 22 h 84"/>
                <a:gd name="T80" fmla="*/ 53 w 85"/>
                <a:gd name="T81" fmla="*/ 36 h 84"/>
                <a:gd name="T82" fmla="*/ 55 w 85"/>
                <a:gd name="T83"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4">
                  <a:moveTo>
                    <a:pt x="43" y="0"/>
                  </a:moveTo>
                  <a:cubicBezTo>
                    <a:pt x="54" y="0"/>
                    <a:pt x="65" y="4"/>
                    <a:pt x="73" y="12"/>
                  </a:cubicBezTo>
                  <a:cubicBezTo>
                    <a:pt x="80" y="20"/>
                    <a:pt x="85" y="30"/>
                    <a:pt x="85" y="42"/>
                  </a:cubicBezTo>
                  <a:cubicBezTo>
                    <a:pt x="85" y="54"/>
                    <a:pt x="80" y="64"/>
                    <a:pt x="73" y="72"/>
                  </a:cubicBezTo>
                  <a:cubicBezTo>
                    <a:pt x="65" y="79"/>
                    <a:pt x="54" y="84"/>
                    <a:pt x="43" y="84"/>
                  </a:cubicBezTo>
                  <a:cubicBezTo>
                    <a:pt x="31" y="84"/>
                    <a:pt x="20" y="79"/>
                    <a:pt x="13" y="72"/>
                  </a:cubicBezTo>
                  <a:cubicBezTo>
                    <a:pt x="5" y="64"/>
                    <a:pt x="0" y="54"/>
                    <a:pt x="0" y="42"/>
                  </a:cubicBezTo>
                  <a:cubicBezTo>
                    <a:pt x="0" y="30"/>
                    <a:pt x="5" y="20"/>
                    <a:pt x="13" y="12"/>
                  </a:cubicBezTo>
                  <a:cubicBezTo>
                    <a:pt x="20" y="4"/>
                    <a:pt x="31" y="0"/>
                    <a:pt x="43" y="0"/>
                  </a:cubicBezTo>
                  <a:close/>
                  <a:moveTo>
                    <a:pt x="62" y="23"/>
                  </a:moveTo>
                  <a:cubicBezTo>
                    <a:pt x="57" y="18"/>
                    <a:pt x="50" y="15"/>
                    <a:pt x="43" y="15"/>
                  </a:cubicBezTo>
                  <a:cubicBezTo>
                    <a:pt x="35" y="15"/>
                    <a:pt x="29" y="18"/>
                    <a:pt x="24" y="23"/>
                  </a:cubicBezTo>
                  <a:cubicBezTo>
                    <a:pt x="19" y="28"/>
                    <a:pt x="16" y="35"/>
                    <a:pt x="16" y="42"/>
                  </a:cubicBezTo>
                  <a:cubicBezTo>
                    <a:pt x="16" y="49"/>
                    <a:pt x="19" y="56"/>
                    <a:pt x="24" y="61"/>
                  </a:cubicBezTo>
                  <a:cubicBezTo>
                    <a:pt x="29" y="66"/>
                    <a:pt x="35" y="69"/>
                    <a:pt x="43" y="69"/>
                  </a:cubicBezTo>
                  <a:cubicBezTo>
                    <a:pt x="50" y="69"/>
                    <a:pt x="57" y="66"/>
                    <a:pt x="62" y="61"/>
                  </a:cubicBezTo>
                  <a:cubicBezTo>
                    <a:pt x="66" y="56"/>
                    <a:pt x="69" y="49"/>
                    <a:pt x="69" y="42"/>
                  </a:cubicBezTo>
                  <a:cubicBezTo>
                    <a:pt x="69" y="35"/>
                    <a:pt x="66" y="28"/>
                    <a:pt x="62" y="23"/>
                  </a:cubicBezTo>
                  <a:close/>
                  <a:moveTo>
                    <a:pt x="35" y="23"/>
                  </a:moveTo>
                  <a:cubicBezTo>
                    <a:pt x="27" y="26"/>
                    <a:pt x="24" y="31"/>
                    <a:pt x="22" y="36"/>
                  </a:cubicBezTo>
                  <a:cubicBezTo>
                    <a:pt x="44" y="31"/>
                    <a:pt x="44" y="31"/>
                    <a:pt x="44" y="31"/>
                  </a:cubicBezTo>
                  <a:cubicBezTo>
                    <a:pt x="35" y="23"/>
                    <a:pt x="35" y="23"/>
                    <a:pt x="35" y="23"/>
                  </a:cubicBezTo>
                  <a:close/>
                  <a:moveTo>
                    <a:pt x="22" y="39"/>
                  </a:moveTo>
                  <a:cubicBezTo>
                    <a:pt x="21" y="47"/>
                    <a:pt x="24" y="53"/>
                    <a:pt x="28" y="57"/>
                  </a:cubicBezTo>
                  <a:cubicBezTo>
                    <a:pt x="34" y="36"/>
                    <a:pt x="34" y="36"/>
                    <a:pt x="34" y="36"/>
                  </a:cubicBezTo>
                  <a:cubicBezTo>
                    <a:pt x="22" y="39"/>
                    <a:pt x="22" y="39"/>
                    <a:pt x="22" y="39"/>
                  </a:cubicBezTo>
                  <a:close/>
                  <a:moveTo>
                    <a:pt x="30" y="59"/>
                  </a:moveTo>
                  <a:cubicBezTo>
                    <a:pt x="36" y="63"/>
                    <a:pt x="42" y="64"/>
                    <a:pt x="48" y="63"/>
                  </a:cubicBezTo>
                  <a:cubicBezTo>
                    <a:pt x="34" y="47"/>
                    <a:pt x="34" y="47"/>
                    <a:pt x="34" y="47"/>
                  </a:cubicBezTo>
                  <a:cubicBezTo>
                    <a:pt x="30" y="59"/>
                    <a:pt x="30" y="59"/>
                    <a:pt x="30" y="59"/>
                  </a:cubicBezTo>
                  <a:close/>
                  <a:moveTo>
                    <a:pt x="51" y="61"/>
                  </a:moveTo>
                  <a:cubicBezTo>
                    <a:pt x="58" y="58"/>
                    <a:pt x="61" y="53"/>
                    <a:pt x="63" y="48"/>
                  </a:cubicBezTo>
                  <a:cubicBezTo>
                    <a:pt x="42" y="53"/>
                    <a:pt x="42" y="53"/>
                    <a:pt x="42" y="53"/>
                  </a:cubicBezTo>
                  <a:cubicBezTo>
                    <a:pt x="51" y="61"/>
                    <a:pt x="51" y="61"/>
                    <a:pt x="51" y="61"/>
                  </a:cubicBezTo>
                  <a:close/>
                  <a:moveTo>
                    <a:pt x="64" y="45"/>
                  </a:moveTo>
                  <a:cubicBezTo>
                    <a:pt x="64" y="37"/>
                    <a:pt x="62" y="32"/>
                    <a:pt x="58" y="27"/>
                  </a:cubicBezTo>
                  <a:cubicBezTo>
                    <a:pt x="52" y="48"/>
                    <a:pt x="52" y="48"/>
                    <a:pt x="52" y="48"/>
                  </a:cubicBezTo>
                  <a:cubicBezTo>
                    <a:pt x="64" y="45"/>
                    <a:pt x="64" y="45"/>
                    <a:pt x="64" y="45"/>
                  </a:cubicBezTo>
                  <a:close/>
                  <a:moveTo>
                    <a:pt x="55" y="25"/>
                  </a:moveTo>
                  <a:cubicBezTo>
                    <a:pt x="49" y="21"/>
                    <a:pt x="43" y="20"/>
                    <a:pt x="38" y="22"/>
                  </a:cubicBezTo>
                  <a:cubicBezTo>
                    <a:pt x="53" y="36"/>
                    <a:pt x="53" y="36"/>
                    <a:pt x="53" y="36"/>
                  </a:cubicBezTo>
                  <a:lnTo>
                    <a:pt x="55" y="25"/>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69" name="Group 68"/>
            <p:cNvGrpSpPr/>
            <p:nvPr/>
          </p:nvGrpSpPr>
          <p:grpSpPr>
            <a:xfrm>
              <a:off x="9460023" y="3883207"/>
              <a:ext cx="2033268" cy="961777"/>
              <a:chOff x="2121561" y="2158567"/>
              <a:chExt cx="2033268" cy="961777"/>
            </a:xfrm>
          </p:grpSpPr>
          <p:sp>
            <p:nvSpPr>
              <p:cNvPr id="70" name="Rectangle 69"/>
              <p:cNvSpPr/>
              <p:nvPr/>
            </p:nvSpPr>
            <p:spPr>
              <a:xfrm>
                <a:off x="2121561" y="2478674"/>
                <a:ext cx="2033268"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71" name="TextBox 70"/>
              <p:cNvSpPr txBox="1"/>
              <p:nvPr/>
            </p:nvSpPr>
            <p:spPr>
              <a:xfrm>
                <a:off x="2121561" y="2158567"/>
                <a:ext cx="842731" cy="350201"/>
              </a:xfrm>
              <a:prstGeom prst="rect">
                <a:avLst/>
              </a:prstGeom>
              <a:noFill/>
            </p:spPr>
            <p:txBody>
              <a:bodyPr wrap="none" rtlCol="0">
                <a:spAutoFit/>
              </a:bodyPr>
              <a:lstStyle/>
              <a:p>
                <a:r>
                  <a:rPr lang="en-US" b="1" smtClean="0">
                    <a:solidFill>
                      <a:schemeClr val="bg2"/>
                    </a:solidFill>
                  </a:rPr>
                  <a:t>Banhxe</a:t>
                </a:r>
                <a:endParaRPr lang="en-US" b="1">
                  <a:solidFill>
                    <a:schemeClr val="bg2"/>
                  </a:solidFill>
                </a:endParaRPr>
              </a:p>
            </p:txBody>
          </p:sp>
        </p:grpSp>
      </p:grpSp>
      <p:grpSp>
        <p:nvGrpSpPr>
          <p:cNvPr id="9" name="Group 8"/>
          <p:cNvGrpSpPr/>
          <p:nvPr/>
        </p:nvGrpSpPr>
        <p:grpSpPr>
          <a:xfrm>
            <a:off x="9261602" y="5226353"/>
            <a:ext cx="2859916" cy="1014319"/>
            <a:chOff x="8781518" y="4955629"/>
            <a:chExt cx="2711773" cy="961777"/>
          </a:xfrm>
        </p:grpSpPr>
        <p:sp>
          <p:nvSpPr>
            <p:cNvPr id="41" name="Oval 40"/>
            <p:cNvSpPr>
              <a:spLocks noChangeAspect="1"/>
            </p:cNvSpPr>
            <p:nvPr/>
          </p:nvSpPr>
          <p:spPr>
            <a:xfrm>
              <a:off x="8781518" y="5162852"/>
              <a:ext cx="551992"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dirty="0">
                <a:solidFill>
                  <a:schemeClr val="bg2"/>
                </a:solidFill>
                <a:latin typeface="FontAwesome" pitchFamily="2" charset="0"/>
              </a:endParaRPr>
            </a:p>
          </p:txBody>
        </p:sp>
        <p:sp>
          <p:nvSpPr>
            <p:cNvPr id="60" name="Freeform 59"/>
            <p:cNvSpPr>
              <a:spLocks noEditPoints="1"/>
            </p:cNvSpPr>
            <p:nvPr/>
          </p:nvSpPr>
          <p:spPr bwMode="auto">
            <a:xfrm>
              <a:off x="8934842" y="5270762"/>
              <a:ext cx="261799" cy="31699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schemeClr val="bg2"/>
                </a:solidFill>
              </a:endParaRPr>
            </a:p>
          </p:txBody>
        </p:sp>
        <p:grpSp>
          <p:nvGrpSpPr>
            <p:cNvPr id="72" name="Group 71"/>
            <p:cNvGrpSpPr/>
            <p:nvPr/>
          </p:nvGrpSpPr>
          <p:grpSpPr>
            <a:xfrm>
              <a:off x="9460023" y="4955629"/>
              <a:ext cx="2033268" cy="961777"/>
              <a:chOff x="2121561" y="2158567"/>
              <a:chExt cx="2033268" cy="961777"/>
            </a:xfrm>
          </p:grpSpPr>
          <p:sp>
            <p:nvSpPr>
              <p:cNvPr id="73" name="Rectangle 72"/>
              <p:cNvSpPr/>
              <p:nvPr/>
            </p:nvSpPr>
            <p:spPr>
              <a:xfrm>
                <a:off x="2121561" y="2478674"/>
                <a:ext cx="2033268" cy="641670"/>
              </a:xfrm>
              <a:prstGeom prst="rect">
                <a:avLst/>
              </a:prstGeom>
            </p:spPr>
            <p:txBody>
              <a:bodyPr wrap="square">
                <a:spAutoFit/>
              </a:bodyPr>
              <a:lstStyle/>
              <a:p>
                <a:r>
                  <a:rPr lang="en-US" sz="1266">
                    <a:solidFill>
                      <a:schemeClr val="bg2"/>
                    </a:solidFill>
                  </a:rPr>
                  <a:t>Lorem ipsum dolor sit amet, consectetuer adipiscing elit, sed diam</a:t>
                </a:r>
              </a:p>
            </p:txBody>
          </p:sp>
          <p:sp>
            <p:nvSpPr>
              <p:cNvPr id="74" name="TextBox 73"/>
              <p:cNvSpPr txBox="1"/>
              <p:nvPr/>
            </p:nvSpPr>
            <p:spPr>
              <a:xfrm>
                <a:off x="2121561" y="2158567"/>
                <a:ext cx="712682" cy="350201"/>
              </a:xfrm>
              <a:prstGeom prst="rect">
                <a:avLst/>
              </a:prstGeom>
              <a:noFill/>
            </p:spPr>
            <p:txBody>
              <a:bodyPr wrap="none" rtlCol="0">
                <a:spAutoFit/>
              </a:bodyPr>
              <a:lstStyle/>
              <a:p>
                <a:r>
                  <a:rPr lang="en-US" b="1" smtClean="0">
                    <a:solidFill>
                      <a:schemeClr val="bg2"/>
                    </a:solidFill>
                  </a:rPr>
                  <a:t>Pencil</a:t>
                </a:r>
                <a:endParaRPr lang="en-US" b="1">
                  <a:solidFill>
                    <a:schemeClr val="bg2"/>
                  </a:solidFill>
                </a:endParaRPr>
              </a:p>
            </p:txBody>
          </p:sp>
        </p:grpSp>
      </p:grpSp>
      <p:sp>
        <p:nvSpPr>
          <p:cNvPr id="43" name="矩形 4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矩形 4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文本框 4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7" name="文本框 46"/>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4396701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arn(inVertical)">
                                      <p:cBhvr>
                                        <p:cTn id="15" dur="500"/>
                                        <p:tgtEl>
                                          <p:spTgt spid="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barn(inVertical)">
                                      <p:cBhvr>
                                        <p:cTn id="27" dur="500"/>
                                        <p:tgtEl>
                                          <p:spTgt spid="54"/>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right)">
                                      <p:cBhvr>
                                        <p:cTn id="31" dur="500"/>
                                        <p:tgtEl>
                                          <p:spTgt spid="5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barn(inVertical)">
                                      <p:cBhvr>
                                        <p:cTn id="39" dur="500"/>
                                        <p:tgtEl>
                                          <p:spTgt spid="55"/>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right)">
                                      <p:cBhvr>
                                        <p:cTn id="43" dur="500"/>
                                        <p:tgtEl>
                                          <p:spTgt spid="5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5500"/>
                            </p:stCondLst>
                            <p:childTnLst>
                              <p:par>
                                <p:cTn id="49" presetID="16" presetClass="entr" presetSubtype="2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barn(inVertical)">
                                      <p:cBhvr>
                                        <p:cTn id="51" dur="500"/>
                                        <p:tgtEl>
                                          <p:spTgt spid="5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par>
                          <p:cTn id="68" fill="hold">
                            <p:stCondLst>
                              <p:cond delay="8000"/>
                            </p:stCondLst>
                            <p:childTnLst>
                              <p:par>
                                <p:cTn id="69" presetID="12" presetClass="entr" presetSubtype="8"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p:tgtEl>
                                          <p:spTgt spid="6"/>
                                        </p:tgtEl>
                                        <p:attrNameLst>
                                          <p:attrName>ppt_x</p:attrName>
                                        </p:attrNameLst>
                                      </p:cBhvr>
                                      <p:tavLst>
                                        <p:tav tm="0">
                                          <p:val>
                                            <p:strVal val="#ppt_x-#ppt_w*1.125000"/>
                                          </p:val>
                                        </p:tav>
                                        <p:tav tm="100000">
                                          <p:val>
                                            <p:strVal val="#ppt_x"/>
                                          </p:val>
                                        </p:tav>
                                      </p:tavLst>
                                    </p:anim>
                                    <p:animEffect transition="in" filter="wipe(right)">
                                      <p:cBhvr>
                                        <p:cTn id="72" dur="500"/>
                                        <p:tgtEl>
                                          <p:spTgt spid="6"/>
                                        </p:tgtEl>
                                      </p:cBhvr>
                                    </p:animEffect>
                                  </p:childTnLst>
                                </p:cTn>
                              </p:par>
                            </p:childTnLst>
                          </p:cTn>
                        </p:par>
                        <p:par>
                          <p:cTn id="73" fill="hold">
                            <p:stCondLst>
                              <p:cond delay="8500"/>
                            </p:stCondLst>
                            <p:childTnLst>
                              <p:par>
                                <p:cTn id="74" presetID="12" presetClass="entr" presetSubtype="8"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additive="base">
                                        <p:cTn id="76" dur="500"/>
                                        <p:tgtEl>
                                          <p:spTgt spid="7"/>
                                        </p:tgtEl>
                                        <p:attrNameLst>
                                          <p:attrName>ppt_x</p:attrName>
                                        </p:attrNameLst>
                                      </p:cBhvr>
                                      <p:tavLst>
                                        <p:tav tm="0">
                                          <p:val>
                                            <p:strVal val="#ppt_x-#ppt_w*1.125000"/>
                                          </p:val>
                                        </p:tav>
                                        <p:tav tm="100000">
                                          <p:val>
                                            <p:strVal val="#ppt_x"/>
                                          </p:val>
                                        </p:tav>
                                      </p:tavLst>
                                    </p:anim>
                                    <p:animEffect transition="in" filter="wipe(right)">
                                      <p:cBhvr>
                                        <p:cTn id="77" dur="500"/>
                                        <p:tgtEl>
                                          <p:spTgt spid="7"/>
                                        </p:tgtEl>
                                      </p:cBhvr>
                                    </p:animEffect>
                                  </p:childTnLst>
                                </p:cTn>
                              </p:par>
                            </p:childTnLst>
                          </p:cTn>
                        </p:par>
                        <p:par>
                          <p:cTn id="78" fill="hold">
                            <p:stCondLst>
                              <p:cond delay="9000"/>
                            </p:stCondLst>
                            <p:childTnLst>
                              <p:par>
                                <p:cTn id="79" presetID="12" presetClass="entr" presetSubtype="8"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p:tgtEl>
                                          <p:spTgt spid="8"/>
                                        </p:tgtEl>
                                        <p:attrNameLst>
                                          <p:attrName>ppt_x</p:attrName>
                                        </p:attrNameLst>
                                      </p:cBhvr>
                                      <p:tavLst>
                                        <p:tav tm="0">
                                          <p:val>
                                            <p:strVal val="#ppt_x-#ppt_w*1.125000"/>
                                          </p:val>
                                        </p:tav>
                                        <p:tav tm="100000">
                                          <p:val>
                                            <p:strVal val="#ppt_x"/>
                                          </p:val>
                                        </p:tav>
                                      </p:tavLst>
                                    </p:anim>
                                    <p:animEffect transition="in" filter="wipe(right)">
                                      <p:cBhvr>
                                        <p:cTn id="82" dur="500"/>
                                        <p:tgtEl>
                                          <p:spTgt spid="8"/>
                                        </p:tgtEl>
                                      </p:cBhvr>
                                    </p:animEffect>
                                  </p:childTnLst>
                                </p:cTn>
                              </p:par>
                            </p:childTnLst>
                          </p:cTn>
                        </p:par>
                        <p:par>
                          <p:cTn id="83" fill="hold">
                            <p:stCondLst>
                              <p:cond delay="9500"/>
                            </p:stCondLst>
                            <p:childTnLst>
                              <p:par>
                                <p:cTn id="84" presetID="12" presetClass="entr" presetSubtype="8" fill="hold" nodeType="afterEffect">
                                  <p:stCondLst>
                                    <p:cond delay="0"/>
                                  </p:stCondLst>
                                  <p:childTnLst>
                                    <p:set>
                                      <p:cBhvr>
                                        <p:cTn id="85" dur="1" fill="hold">
                                          <p:stCondLst>
                                            <p:cond delay="0"/>
                                          </p:stCondLst>
                                        </p:cTn>
                                        <p:tgtEl>
                                          <p:spTgt spid="9"/>
                                        </p:tgtEl>
                                        <p:attrNameLst>
                                          <p:attrName>style.visibility</p:attrName>
                                        </p:attrNameLst>
                                      </p:cBhvr>
                                      <p:to>
                                        <p:strVal val="visible"/>
                                      </p:to>
                                    </p:set>
                                    <p:anim calcmode="lin" valueType="num">
                                      <p:cBhvr additive="base">
                                        <p:cTn id="86" dur="500"/>
                                        <p:tgtEl>
                                          <p:spTgt spid="9"/>
                                        </p:tgtEl>
                                        <p:attrNameLst>
                                          <p:attrName>ppt_x</p:attrName>
                                        </p:attrNameLst>
                                      </p:cBhvr>
                                      <p:tavLst>
                                        <p:tav tm="0">
                                          <p:val>
                                            <p:strVal val="#ppt_x-#ppt_w*1.125000"/>
                                          </p:val>
                                        </p:tav>
                                        <p:tav tm="100000">
                                          <p:val>
                                            <p:strVal val="#ppt_x"/>
                                          </p:val>
                                        </p:tav>
                                      </p:tavLst>
                                    </p:anim>
                                    <p:animEffect transition="in" filter="wipe(right)">
                                      <p:cBhvr>
                                        <p:cTn id="8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1" grpId="0" animBg="1"/>
      <p:bldP spid="17" grpId="0"/>
      <p:bldP spid="18" grpId="0"/>
      <p:bldP spid="19" grpId="0"/>
      <p:bldP spid="26" grpId="0"/>
      <p:bldP spid="27" grpId="0"/>
      <p:bldP spid="50" grpId="0" animBg="1"/>
      <p:bldP spid="46" grpId="0"/>
      <p:bldP spid="53" grpId="0"/>
      <p:bldP spid="54" grpId="0"/>
      <p:bldP spid="55" grpId="0"/>
      <p:bldP spid="56" grpId="0"/>
      <p:bldP spid="61" grpId="0"/>
      <p:bldP spid="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p:cNvGrpSpPr/>
          <p:nvPr/>
        </p:nvGrpSpPr>
        <p:grpSpPr>
          <a:xfrm>
            <a:off x="3163878" y="2018324"/>
            <a:ext cx="1594777" cy="1598001"/>
            <a:chOff x="3692575" y="1742634"/>
            <a:chExt cx="2790379" cy="2796022"/>
          </a:xfrm>
        </p:grpSpPr>
        <p:grpSp>
          <p:nvGrpSpPr>
            <p:cNvPr id="65" name="组合 79"/>
            <p:cNvGrpSpPr>
              <a:grpSpLocks/>
            </p:cNvGrpSpPr>
            <p:nvPr/>
          </p:nvGrpSpPr>
          <p:grpSpPr bwMode="auto">
            <a:xfrm>
              <a:off x="3692575" y="1742634"/>
              <a:ext cx="2790379" cy="2796022"/>
              <a:chOff x="6379729" y="2488774"/>
              <a:chExt cx="2513016" cy="2513015"/>
            </a:xfrm>
          </p:grpSpPr>
          <p:sp>
            <p:nvSpPr>
              <p:cNvPr id="67" name="任意多边形 82"/>
              <p:cNvSpPr/>
              <p:nvPr/>
            </p:nvSpPr>
            <p:spPr>
              <a:xfrm rot="3738964">
                <a:off x="6379729" y="2488774"/>
                <a:ext cx="2513015"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68" name="任意多边形 83"/>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66" name="椭圆 80"/>
            <p:cNvSpPr/>
            <p:nvPr/>
          </p:nvSpPr>
          <p:spPr bwMode="auto">
            <a:xfrm>
              <a:off x="4079531" y="2136608"/>
              <a:ext cx="2016472"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grpSp>
        <p:nvGrpSpPr>
          <p:cNvPr id="69" name="Group 68"/>
          <p:cNvGrpSpPr/>
          <p:nvPr/>
        </p:nvGrpSpPr>
        <p:grpSpPr>
          <a:xfrm>
            <a:off x="1418820" y="3644266"/>
            <a:ext cx="1594777" cy="1598002"/>
            <a:chOff x="3692576" y="1742634"/>
            <a:chExt cx="2790379" cy="2796023"/>
          </a:xfrm>
        </p:grpSpPr>
        <p:grpSp>
          <p:nvGrpSpPr>
            <p:cNvPr id="70" name="组合 79"/>
            <p:cNvGrpSpPr>
              <a:grpSpLocks/>
            </p:cNvGrpSpPr>
            <p:nvPr/>
          </p:nvGrpSpPr>
          <p:grpSpPr bwMode="auto">
            <a:xfrm>
              <a:off x="3692576" y="1742634"/>
              <a:ext cx="2790379" cy="2796023"/>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7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71"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grpSp>
        <p:nvGrpSpPr>
          <p:cNvPr id="74" name="Group 73"/>
          <p:cNvGrpSpPr/>
          <p:nvPr/>
        </p:nvGrpSpPr>
        <p:grpSpPr>
          <a:xfrm>
            <a:off x="4822525" y="3672207"/>
            <a:ext cx="1594777" cy="1598002"/>
            <a:chOff x="3692576" y="1742634"/>
            <a:chExt cx="2790379" cy="2796023"/>
          </a:xfrm>
        </p:grpSpPr>
        <p:grpSp>
          <p:nvGrpSpPr>
            <p:cNvPr id="75" name="组合 79"/>
            <p:cNvGrpSpPr>
              <a:grpSpLocks/>
            </p:cNvGrpSpPr>
            <p:nvPr/>
          </p:nvGrpSpPr>
          <p:grpSpPr bwMode="auto">
            <a:xfrm>
              <a:off x="3692576" y="1742634"/>
              <a:ext cx="2790379" cy="2796023"/>
              <a:chOff x="6379729" y="2488774"/>
              <a:chExt cx="2513016" cy="2513016"/>
            </a:xfrm>
          </p:grpSpPr>
          <p:sp>
            <p:nvSpPr>
              <p:cNvPr id="7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7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76" name="椭圆 80"/>
            <p:cNvSpPr/>
            <p:nvPr/>
          </p:nvSpPr>
          <p:spPr bwMode="auto">
            <a:xfrm>
              <a:off x="4079531" y="2136608"/>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grpSp>
        <p:nvGrpSpPr>
          <p:cNvPr id="79" name="Group 78"/>
          <p:cNvGrpSpPr/>
          <p:nvPr/>
        </p:nvGrpSpPr>
        <p:grpSpPr>
          <a:xfrm>
            <a:off x="8151102" y="3650074"/>
            <a:ext cx="1594777" cy="1598002"/>
            <a:chOff x="3692576" y="1742634"/>
            <a:chExt cx="2790379" cy="2796023"/>
          </a:xfrm>
        </p:grpSpPr>
        <p:grpSp>
          <p:nvGrpSpPr>
            <p:cNvPr id="80" name="组合 79"/>
            <p:cNvGrpSpPr>
              <a:grpSpLocks/>
            </p:cNvGrpSpPr>
            <p:nvPr/>
          </p:nvGrpSpPr>
          <p:grpSpPr bwMode="auto">
            <a:xfrm>
              <a:off x="3692576" y="1742634"/>
              <a:ext cx="2790379" cy="2796023"/>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8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81" name="椭圆 80"/>
            <p:cNvSpPr/>
            <p:nvPr/>
          </p:nvSpPr>
          <p:spPr bwMode="auto">
            <a:xfrm>
              <a:off x="4079531" y="2136608"/>
              <a:ext cx="2016472" cy="2020557"/>
            </a:xfrm>
            <a:prstGeom prst="ellipse">
              <a:avLst/>
            </a:prstGeom>
            <a:solidFill>
              <a:schemeClr val="accent5"/>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grpSp>
        <p:nvGrpSpPr>
          <p:cNvPr id="84" name="Group 83"/>
          <p:cNvGrpSpPr/>
          <p:nvPr/>
        </p:nvGrpSpPr>
        <p:grpSpPr>
          <a:xfrm>
            <a:off x="9781340" y="2046264"/>
            <a:ext cx="1594777" cy="1598002"/>
            <a:chOff x="3692576" y="1742634"/>
            <a:chExt cx="2790379" cy="2796023"/>
          </a:xfrm>
        </p:grpSpPr>
        <p:grpSp>
          <p:nvGrpSpPr>
            <p:cNvPr id="85" name="组合 79"/>
            <p:cNvGrpSpPr>
              <a:grpSpLocks/>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86" name="椭圆 80"/>
            <p:cNvSpPr/>
            <p:nvPr/>
          </p:nvSpPr>
          <p:spPr bwMode="auto">
            <a:xfrm>
              <a:off x="4079531" y="2136608"/>
              <a:ext cx="2016472" cy="2020557"/>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grpSp>
        <p:nvGrpSpPr>
          <p:cNvPr id="89" name="Group 88"/>
          <p:cNvGrpSpPr/>
          <p:nvPr/>
        </p:nvGrpSpPr>
        <p:grpSpPr>
          <a:xfrm>
            <a:off x="6452763" y="2018324"/>
            <a:ext cx="1594777" cy="1598002"/>
            <a:chOff x="3692576" y="1742634"/>
            <a:chExt cx="2790379" cy="2796023"/>
          </a:xfrm>
        </p:grpSpPr>
        <p:grpSp>
          <p:nvGrpSpPr>
            <p:cNvPr id="90" name="组合 79"/>
            <p:cNvGrpSpPr>
              <a:grpSpLocks/>
            </p:cNvGrpSpPr>
            <p:nvPr/>
          </p:nvGrpSpPr>
          <p:grpSpPr bwMode="auto">
            <a:xfrm>
              <a:off x="3692576" y="1742634"/>
              <a:ext cx="2790379" cy="2796023"/>
              <a:chOff x="6379729" y="2488774"/>
              <a:chExt cx="2513016" cy="2513016"/>
            </a:xfrm>
          </p:grpSpPr>
          <p:sp>
            <p:nvSpPr>
              <p:cNvPr id="9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964326">
                  <a:defRPr/>
                </a:pPr>
                <a:endParaRPr lang="zh-CN" altLang="en-US" sz="1898" kern="0">
                  <a:solidFill>
                    <a:srgbClr val="FFFFFF"/>
                  </a:solidFill>
                  <a:latin typeface="Arial"/>
                  <a:ea typeface="宋体"/>
                </a:endParaRPr>
              </a:p>
            </p:txBody>
          </p:sp>
          <p:sp>
            <p:nvSpPr>
              <p:cNvPr id="9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sp>
          <p:nvSpPr>
            <p:cNvPr id="91" name="椭圆 80"/>
            <p:cNvSpPr/>
            <p:nvPr/>
          </p:nvSpPr>
          <p:spPr bwMode="auto">
            <a:xfrm>
              <a:off x="4079531" y="2136608"/>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4326" eaLnBrk="1" hangingPunct="1">
                <a:defRPr/>
              </a:pPr>
              <a:endParaRPr lang="zh-CN" altLang="en-US" sz="1898" kern="0">
                <a:solidFill>
                  <a:srgbClr val="FFFFFF"/>
                </a:solidFill>
              </a:endParaRPr>
            </a:p>
          </p:txBody>
        </p:sp>
      </p:grpSp>
      <p:cxnSp>
        <p:nvCxnSpPr>
          <p:cNvPr id="94" name="Straight Connector 93"/>
          <p:cNvCxnSpPr>
            <a:stCxn id="73" idx="5"/>
            <a:endCxn id="68" idx="1"/>
          </p:cNvCxnSpPr>
          <p:nvPr/>
        </p:nvCxnSpPr>
        <p:spPr>
          <a:xfrm flipV="1">
            <a:off x="2807295" y="3344784"/>
            <a:ext cx="577715" cy="571023"/>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3" idx="1"/>
          </p:cNvCxnSpPr>
          <p:nvPr/>
        </p:nvCxnSpPr>
        <p:spPr>
          <a:xfrm flipH="1">
            <a:off x="6128046" y="3344785"/>
            <a:ext cx="545847" cy="524650"/>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9468025" y="3381941"/>
            <a:ext cx="545847" cy="524650"/>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flipV="1">
            <a:off x="7831479" y="3393211"/>
            <a:ext cx="540778" cy="476222"/>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60" name="Group 159"/>
          <p:cNvGrpSpPr/>
          <p:nvPr/>
        </p:nvGrpSpPr>
        <p:grpSpPr>
          <a:xfrm>
            <a:off x="3398054" y="2366795"/>
            <a:ext cx="1154098" cy="894902"/>
            <a:chOff x="3221701" y="2244197"/>
            <a:chExt cx="1094316" cy="848546"/>
          </a:xfrm>
        </p:grpSpPr>
        <p:sp>
          <p:nvSpPr>
            <p:cNvPr id="100" name="TextBox 99"/>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02</a:t>
              </a:r>
              <a:endParaRPr lang="vi-VN" sz="2531" b="1">
                <a:solidFill>
                  <a:schemeClr val="bg1"/>
                </a:solidFill>
                <a:cs typeface="Arial" panose="020B0604020202020204" pitchFamily="34" charset="0"/>
              </a:endParaRPr>
            </a:p>
          </p:txBody>
        </p:sp>
        <p:sp>
          <p:nvSpPr>
            <p:cNvPr id="106" name="Rectangle 105"/>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grpSp>
        <p:nvGrpSpPr>
          <p:cNvPr id="123" name="Group 122"/>
          <p:cNvGrpSpPr/>
          <p:nvPr/>
        </p:nvGrpSpPr>
        <p:grpSpPr>
          <a:xfrm>
            <a:off x="8710684" y="2600410"/>
            <a:ext cx="489711" cy="489711"/>
            <a:chOff x="8216107" y="2577307"/>
            <a:chExt cx="464344" cy="464344"/>
          </a:xfrm>
          <a:solidFill>
            <a:schemeClr val="bg1">
              <a:lumMod val="85000"/>
            </a:schemeClr>
          </a:solidFill>
        </p:grpSpPr>
        <p:sp>
          <p:nvSpPr>
            <p:cNvPr id="124"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25"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26"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27"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28" name="Group 127"/>
          <p:cNvGrpSpPr/>
          <p:nvPr/>
        </p:nvGrpSpPr>
        <p:grpSpPr>
          <a:xfrm>
            <a:off x="10331671" y="4226352"/>
            <a:ext cx="490548" cy="489711"/>
            <a:chOff x="6357938" y="1647825"/>
            <a:chExt cx="465138" cy="464344"/>
          </a:xfrm>
          <a:solidFill>
            <a:schemeClr val="bg1">
              <a:lumMod val="85000"/>
            </a:schemeClr>
          </a:solidFill>
        </p:grpSpPr>
        <p:sp>
          <p:nvSpPr>
            <p:cNvPr id="129" name="AutoShape 84"/>
            <p:cNvSpPr>
              <a:spLocks/>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0" name="AutoShape 85"/>
            <p:cNvSpPr>
              <a:spLocks/>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1" name="AutoShape 86"/>
            <p:cNvSpPr>
              <a:spLocks/>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2" name="AutoShape 87"/>
            <p:cNvSpPr>
              <a:spLocks/>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3" name="AutoShape 88"/>
            <p:cNvSpPr>
              <a:spLocks/>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4" name="AutoShape 89"/>
            <p:cNvSpPr>
              <a:spLocks/>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5" name="AutoShape 90"/>
            <p:cNvSpPr>
              <a:spLocks/>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6" name="AutoShape 91"/>
            <p:cNvSpPr>
              <a:spLocks/>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7" name="AutoShape 92"/>
            <p:cNvSpPr>
              <a:spLocks/>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8" name="AutoShape 93"/>
            <p:cNvSpPr>
              <a:spLocks/>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39" name="AutoShape 94"/>
            <p:cNvSpPr>
              <a:spLocks/>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40" name="AutoShape 95"/>
            <p:cNvSpPr>
              <a:spLocks/>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41" name="AutoShape 96"/>
            <p:cNvSpPr>
              <a:spLocks/>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42" name="Group 141"/>
          <p:cNvGrpSpPr/>
          <p:nvPr/>
        </p:nvGrpSpPr>
        <p:grpSpPr>
          <a:xfrm>
            <a:off x="7039346" y="4198412"/>
            <a:ext cx="489711" cy="489711"/>
            <a:chOff x="4439444" y="2582069"/>
            <a:chExt cx="464344" cy="464344"/>
          </a:xfrm>
          <a:solidFill>
            <a:schemeClr val="bg1">
              <a:lumMod val="85000"/>
            </a:schemeClr>
          </a:solidFill>
        </p:grpSpPr>
        <p:sp>
          <p:nvSpPr>
            <p:cNvPr id="143"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44"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sp>
          <p:nvSpPr>
            <p:cNvPr id="145"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nvGrpSpPr>
          <p:cNvPr id="146" name="Group 145"/>
          <p:cNvGrpSpPr/>
          <p:nvPr/>
        </p:nvGrpSpPr>
        <p:grpSpPr>
          <a:xfrm>
            <a:off x="3718947" y="4207787"/>
            <a:ext cx="489711" cy="489711"/>
            <a:chOff x="3510757" y="2582069"/>
            <a:chExt cx="464344" cy="464344"/>
          </a:xfrm>
          <a:solidFill>
            <a:schemeClr val="bg1">
              <a:lumMod val="85000"/>
            </a:schemeClr>
          </a:solidFill>
        </p:grpSpPr>
        <p:sp>
          <p:nvSpPr>
            <p:cNvPr id="147"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48"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49" name="Group 148"/>
          <p:cNvGrpSpPr/>
          <p:nvPr/>
        </p:nvGrpSpPr>
        <p:grpSpPr>
          <a:xfrm>
            <a:off x="1978766" y="2653985"/>
            <a:ext cx="489711" cy="382561"/>
            <a:chOff x="2581275" y="1710532"/>
            <a:chExt cx="464344" cy="362744"/>
          </a:xfrm>
          <a:solidFill>
            <a:schemeClr val="bg1">
              <a:lumMod val="85000"/>
            </a:schemeClr>
          </a:solidFill>
        </p:grpSpPr>
        <p:sp>
          <p:nvSpPr>
            <p:cNvPr id="15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57" name="Group 156"/>
          <p:cNvGrpSpPr/>
          <p:nvPr/>
        </p:nvGrpSpPr>
        <p:grpSpPr>
          <a:xfrm>
            <a:off x="5387048" y="2587029"/>
            <a:ext cx="489711" cy="475480"/>
            <a:chOff x="8216107" y="4449763"/>
            <a:chExt cx="464344" cy="450850"/>
          </a:xfrm>
          <a:solidFill>
            <a:schemeClr val="bg1">
              <a:lumMod val="85000"/>
            </a:schemeClr>
          </a:solidFill>
        </p:grpSpPr>
        <p:sp>
          <p:nvSpPr>
            <p:cNvPr id="158"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59"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164" name="Group 163"/>
          <p:cNvGrpSpPr/>
          <p:nvPr/>
        </p:nvGrpSpPr>
        <p:grpSpPr>
          <a:xfrm>
            <a:off x="10013872" y="2366795"/>
            <a:ext cx="1154098" cy="894902"/>
            <a:chOff x="3221701" y="2244197"/>
            <a:chExt cx="1094316" cy="848546"/>
          </a:xfrm>
        </p:grpSpPr>
        <p:sp>
          <p:nvSpPr>
            <p:cNvPr id="165" name="TextBox 164"/>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06</a:t>
              </a:r>
              <a:endParaRPr lang="vi-VN" sz="2531" b="1">
                <a:solidFill>
                  <a:schemeClr val="bg1"/>
                </a:solidFill>
                <a:cs typeface="Arial" panose="020B0604020202020204" pitchFamily="34" charset="0"/>
              </a:endParaRPr>
            </a:p>
          </p:txBody>
        </p:sp>
        <p:sp>
          <p:nvSpPr>
            <p:cNvPr id="166" name="Rectangle 165"/>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grpSp>
        <p:nvGrpSpPr>
          <p:cNvPr id="167" name="Group 166"/>
          <p:cNvGrpSpPr/>
          <p:nvPr/>
        </p:nvGrpSpPr>
        <p:grpSpPr>
          <a:xfrm>
            <a:off x="6672854" y="2366795"/>
            <a:ext cx="1154098" cy="894902"/>
            <a:chOff x="3221701" y="2244197"/>
            <a:chExt cx="1094316" cy="848546"/>
          </a:xfrm>
        </p:grpSpPr>
        <p:sp>
          <p:nvSpPr>
            <p:cNvPr id="168" name="TextBox 167"/>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04</a:t>
              </a:r>
              <a:endParaRPr lang="vi-VN" sz="2531" b="1">
                <a:solidFill>
                  <a:schemeClr val="bg1"/>
                </a:solidFill>
                <a:cs typeface="Arial" panose="020B0604020202020204" pitchFamily="34" charset="0"/>
              </a:endParaRPr>
            </a:p>
          </p:txBody>
        </p:sp>
        <p:sp>
          <p:nvSpPr>
            <p:cNvPr id="169" name="Rectangle 168"/>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grpSp>
        <p:nvGrpSpPr>
          <p:cNvPr id="170" name="Group 169"/>
          <p:cNvGrpSpPr/>
          <p:nvPr/>
        </p:nvGrpSpPr>
        <p:grpSpPr>
          <a:xfrm>
            <a:off x="1643438" y="3967701"/>
            <a:ext cx="1154098" cy="894902"/>
            <a:chOff x="3221701" y="2244197"/>
            <a:chExt cx="1094316" cy="848546"/>
          </a:xfrm>
        </p:grpSpPr>
        <p:sp>
          <p:nvSpPr>
            <p:cNvPr id="171" name="TextBox 170"/>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01</a:t>
              </a:r>
              <a:endParaRPr lang="vi-VN" sz="2531" b="1">
                <a:solidFill>
                  <a:schemeClr val="bg1"/>
                </a:solidFill>
                <a:cs typeface="Arial" panose="020B0604020202020204" pitchFamily="34" charset="0"/>
              </a:endParaRPr>
            </a:p>
          </p:txBody>
        </p:sp>
        <p:sp>
          <p:nvSpPr>
            <p:cNvPr id="172" name="Rectangle 171"/>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grpSp>
        <p:nvGrpSpPr>
          <p:cNvPr id="173" name="Group 172"/>
          <p:cNvGrpSpPr/>
          <p:nvPr/>
        </p:nvGrpSpPr>
        <p:grpSpPr>
          <a:xfrm>
            <a:off x="5042050" y="3967701"/>
            <a:ext cx="1154098" cy="894902"/>
            <a:chOff x="3221701" y="2244197"/>
            <a:chExt cx="1094316" cy="848546"/>
          </a:xfrm>
        </p:grpSpPr>
        <p:sp>
          <p:nvSpPr>
            <p:cNvPr id="174" name="TextBox 173"/>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03</a:t>
              </a:r>
              <a:endParaRPr lang="vi-VN" sz="2531" b="1">
                <a:solidFill>
                  <a:schemeClr val="bg1"/>
                </a:solidFill>
                <a:cs typeface="Arial" panose="020B0604020202020204" pitchFamily="34" charset="0"/>
              </a:endParaRPr>
            </a:p>
          </p:txBody>
        </p:sp>
        <p:sp>
          <p:nvSpPr>
            <p:cNvPr id="175" name="Rectangle 174"/>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grpSp>
        <p:nvGrpSpPr>
          <p:cNvPr id="176" name="Group 175"/>
          <p:cNvGrpSpPr/>
          <p:nvPr/>
        </p:nvGrpSpPr>
        <p:grpSpPr>
          <a:xfrm>
            <a:off x="8401601" y="3967701"/>
            <a:ext cx="1154098" cy="894902"/>
            <a:chOff x="3221701" y="2244197"/>
            <a:chExt cx="1094316" cy="848546"/>
          </a:xfrm>
        </p:grpSpPr>
        <p:sp>
          <p:nvSpPr>
            <p:cNvPr id="177" name="TextBox 176"/>
            <p:cNvSpPr txBox="1"/>
            <p:nvPr/>
          </p:nvSpPr>
          <p:spPr>
            <a:xfrm>
              <a:off x="3511630" y="2244197"/>
              <a:ext cx="488214" cy="456842"/>
            </a:xfrm>
            <a:prstGeom prst="rect">
              <a:avLst/>
            </a:prstGeom>
            <a:noFill/>
          </p:spPr>
          <p:txBody>
            <a:bodyPr wrap="none" rtlCol="0">
              <a:spAutoFit/>
            </a:bodyPr>
            <a:lstStyle/>
            <a:p>
              <a:pPr algn="ctr"/>
              <a:r>
                <a:rPr lang="en-US" sz="2531" b="1">
                  <a:solidFill>
                    <a:schemeClr val="bg1"/>
                  </a:solidFill>
                  <a:cs typeface="Arial" panose="020B0604020202020204" pitchFamily="34" charset="0"/>
                </a:rPr>
                <a:t>05</a:t>
              </a:r>
              <a:endParaRPr lang="vi-VN" sz="2531" b="1">
                <a:solidFill>
                  <a:schemeClr val="bg1"/>
                </a:solidFill>
                <a:cs typeface="Arial" panose="020B0604020202020204" pitchFamily="34" charset="0"/>
              </a:endParaRPr>
            </a:p>
          </p:txBody>
        </p:sp>
        <p:sp>
          <p:nvSpPr>
            <p:cNvPr id="178" name="Rectangle 177"/>
            <p:cNvSpPr/>
            <p:nvPr/>
          </p:nvSpPr>
          <p:spPr>
            <a:xfrm>
              <a:off x="3221701" y="2635780"/>
              <a:ext cx="1094316" cy="456963"/>
            </a:xfrm>
            <a:prstGeom prst="rect">
              <a:avLst/>
            </a:prstGeom>
          </p:spPr>
          <p:txBody>
            <a:bodyPr wrap="square">
              <a:spAutoFit/>
            </a:bodyPr>
            <a:lstStyle/>
            <a:p>
              <a:pPr algn="ctr"/>
              <a:r>
                <a:rPr lang="en-US" sz="1266">
                  <a:solidFill>
                    <a:schemeClr val="bg1"/>
                  </a:solidFill>
                </a:rPr>
                <a:t>Lorem ipsum dolor</a:t>
              </a:r>
              <a:endParaRPr lang="en-US" sz="1266" dirty="0">
                <a:solidFill>
                  <a:schemeClr val="bg1"/>
                </a:solidFill>
              </a:endParaRPr>
            </a:p>
          </p:txBody>
        </p:sp>
      </p:grpSp>
      <p:sp>
        <p:nvSpPr>
          <p:cNvPr id="179" name="Rectangle 178"/>
          <p:cNvSpPr/>
          <p:nvPr/>
        </p:nvSpPr>
        <p:spPr>
          <a:xfrm>
            <a:off x="1526007" y="5945234"/>
            <a:ext cx="9806732" cy="676724"/>
          </a:xfrm>
          <a:prstGeom prst="rect">
            <a:avLst/>
          </a:prstGeom>
        </p:spPr>
        <p:txBody>
          <a:bodyPr wrap="square">
            <a:spAutoFit/>
          </a:bodyPr>
          <a:lstStyle/>
          <a:p>
            <a:pPr algn="ctr"/>
            <a:r>
              <a:rPr lang="en-US" sz="1266">
                <a:solidFill>
                  <a:schemeClr val="bg2"/>
                </a:solidFill>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a:t>
            </a:r>
          </a:p>
        </p:txBody>
      </p:sp>
      <p:cxnSp>
        <p:nvCxnSpPr>
          <p:cNvPr id="95" name="Straight Connector 94"/>
          <p:cNvCxnSpPr/>
          <p:nvPr/>
        </p:nvCxnSpPr>
        <p:spPr>
          <a:xfrm flipH="1" flipV="1">
            <a:off x="4480040" y="3393211"/>
            <a:ext cx="540778" cy="476222"/>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563215" y="5774010"/>
            <a:ext cx="7672383"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2" name="矩形 10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3" name="文本框 10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4" name="文本框 10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90418137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94"/>
                                        </p:tgtEl>
                                        <p:attrNameLst>
                                          <p:attrName>style.visibility</p:attrName>
                                        </p:attrNameLst>
                                      </p:cBhvr>
                                      <p:to>
                                        <p:strVal val="visible"/>
                                      </p:to>
                                    </p:set>
                                    <p:animEffect transition="in" filter="wipe(down)">
                                      <p:cBhvr>
                                        <p:cTn id="14" dur="500"/>
                                        <p:tgtEl>
                                          <p:spTgt spid="94"/>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1000" fill="hold"/>
                                        <p:tgtEl>
                                          <p:spTgt spid="64"/>
                                        </p:tgtEl>
                                        <p:attrNameLst>
                                          <p:attrName>ppt_w</p:attrName>
                                        </p:attrNameLst>
                                      </p:cBhvr>
                                      <p:tavLst>
                                        <p:tav tm="0">
                                          <p:val>
                                            <p:fltVal val="0"/>
                                          </p:val>
                                        </p:tav>
                                        <p:tav tm="100000">
                                          <p:val>
                                            <p:strVal val="#ppt_w"/>
                                          </p:val>
                                        </p:tav>
                                      </p:tavLst>
                                    </p:anim>
                                    <p:anim calcmode="lin" valueType="num">
                                      <p:cBhvr>
                                        <p:cTn id="19" dur="1000" fill="hold"/>
                                        <p:tgtEl>
                                          <p:spTgt spid="64"/>
                                        </p:tgtEl>
                                        <p:attrNameLst>
                                          <p:attrName>ppt_h</p:attrName>
                                        </p:attrNameLst>
                                      </p:cBhvr>
                                      <p:tavLst>
                                        <p:tav tm="0">
                                          <p:val>
                                            <p:fltVal val="0"/>
                                          </p:val>
                                        </p:tav>
                                        <p:tav tm="100000">
                                          <p:val>
                                            <p:strVal val="#ppt_h"/>
                                          </p:val>
                                        </p:tav>
                                      </p:tavLst>
                                    </p:anim>
                                    <p:anim calcmode="lin" valueType="num">
                                      <p:cBhvr>
                                        <p:cTn id="20" dur="1000" fill="hold"/>
                                        <p:tgtEl>
                                          <p:spTgt spid="64"/>
                                        </p:tgtEl>
                                        <p:attrNameLst>
                                          <p:attrName>style.rotation</p:attrName>
                                        </p:attrNameLst>
                                      </p:cBhvr>
                                      <p:tavLst>
                                        <p:tav tm="0">
                                          <p:val>
                                            <p:fltVal val="90"/>
                                          </p:val>
                                        </p:tav>
                                        <p:tav tm="100000">
                                          <p:val>
                                            <p:fltVal val="0"/>
                                          </p:val>
                                        </p:tav>
                                      </p:tavLst>
                                    </p:anim>
                                    <p:animEffect transition="in" filter="fade">
                                      <p:cBhvr>
                                        <p:cTn id="21" dur="1000"/>
                                        <p:tgtEl>
                                          <p:spTgt spid="64"/>
                                        </p:tgtEl>
                                      </p:cBhvr>
                                    </p:animEffect>
                                  </p:childTnLst>
                                </p:cTn>
                              </p:par>
                            </p:childTnLst>
                          </p:cTn>
                        </p:par>
                        <p:par>
                          <p:cTn id="22" fill="hold">
                            <p:stCondLst>
                              <p:cond delay="2500"/>
                            </p:stCondLst>
                            <p:childTnLst>
                              <p:par>
                                <p:cTn id="23" presetID="31" presetClass="entr" presetSubtype="0" fill="hold"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0" fill="hold"/>
                                        <p:tgtEl>
                                          <p:spTgt spid="74"/>
                                        </p:tgtEl>
                                        <p:attrNameLst>
                                          <p:attrName>ppt_w</p:attrName>
                                        </p:attrNameLst>
                                      </p:cBhvr>
                                      <p:tavLst>
                                        <p:tav tm="0">
                                          <p:val>
                                            <p:fltVal val="0"/>
                                          </p:val>
                                        </p:tav>
                                        <p:tav tm="100000">
                                          <p:val>
                                            <p:strVal val="#ppt_w"/>
                                          </p:val>
                                        </p:tav>
                                      </p:tavLst>
                                    </p:anim>
                                    <p:anim calcmode="lin" valueType="num">
                                      <p:cBhvr>
                                        <p:cTn id="26" dur="1000" fill="hold"/>
                                        <p:tgtEl>
                                          <p:spTgt spid="74"/>
                                        </p:tgtEl>
                                        <p:attrNameLst>
                                          <p:attrName>ppt_h</p:attrName>
                                        </p:attrNameLst>
                                      </p:cBhvr>
                                      <p:tavLst>
                                        <p:tav tm="0">
                                          <p:val>
                                            <p:fltVal val="0"/>
                                          </p:val>
                                        </p:tav>
                                        <p:tav tm="100000">
                                          <p:val>
                                            <p:strVal val="#ppt_h"/>
                                          </p:val>
                                        </p:tav>
                                      </p:tavLst>
                                    </p:anim>
                                    <p:anim calcmode="lin" valueType="num">
                                      <p:cBhvr>
                                        <p:cTn id="27" dur="1000" fill="hold"/>
                                        <p:tgtEl>
                                          <p:spTgt spid="74"/>
                                        </p:tgtEl>
                                        <p:attrNameLst>
                                          <p:attrName>style.rotation</p:attrName>
                                        </p:attrNameLst>
                                      </p:cBhvr>
                                      <p:tavLst>
                                        <p:tav tm="0">
                                          <p:val>
                                            <p:fltVal val="90"/>
                                          </p:val>
                                        </p:tav>
                                        <p:tav tm="100000">
                                          <p:val>
                                            <p:fltVal val="0"/>
                                          </p:val>
                                        </p:tav>
                                      </p:tavLst>
                                    </p:anim>
                                    <p:animEffect transition="in" filter="fade">
                                      <p:cBhvr>
                                        <p:cTn id="28" dur="1000"/>
                                        <p:tgtEl>
                                          <p:spTgt spid="74"/>
                                        </p:tgtEl>
                                      </p:cBhvr>
                                    </p:animEffect>
                                  </p:childTnLst>
                                </p:cTn>
                              </p:par>
                            </p:childTnLst>
                          </p:cTn>
                        </p:par>
                        <p:par>
                          <p:cTn id="29" fill="hold">
                            <p:stCondLst>
                              <p:cond delay="3500"/>
                            </p:stCondLst>
                            <p:childTnLst>
                              <p:par>
                                <p:cTn id="30" presetID="22" presetClass="entr" presetSubtype="4"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4000"/>
                            </p:stCondLst>
                            <p:childTnLst>
                              <p:par>
                                <p:cTn id="34" presetID="31" presetClass="entr" presetSubtype="0"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p:cTn id="36" dur="1000" fill="hold"/>
                                        <p:tgtEl>
                                          <p:spTgt spid="89"/>
                                        </p:tgtEl>
                                        <p:attrNameLst>
                                          <p:attrName>ppt_w</p:attrName>
                                        </p:attrNameLst>
                                      </p:cBhvr>
                                      <p:tavLst>
                                        <p:tav tm="0">
                                          <p:val>
                                            <p:fltVal val="0"/>
                                          </p:val>
                                        </p:tav>
                                        <p:tav tm="100000">
                                          <p:val>
                                            <p:strVal val="#ppt_w"/>
                                          </p:val>
                                        </p:tav>
                                      </p:tavLst>
                                    </p:anim>
                                    <p:anim calcmode="lin" valueType="num">
                                      <p:cBhvr>
                                        <p:cTn id="37" dur="1000" fill="hold"/>
                                        <p:tgtEl>
                                          <p:spTgt spid="89"/>
                                        </p:tgtEl>
                                        <p:attrNameLst>
                                          <p:attrName>ppt_h</p:attrName>
                                        </p:attrNameLst>
                                      </p:cBhvr>
                                      <p:tavLst>
                                        <p:tav tm="0">
                                          <p:val>
                                            <p:fltVal val="0"/>
                                          </p:val>
                                        </p:tav>
                                        <p:tav tm="100000">
                                          <p:val>
                                            <p:strVal val="#ppt_h"/>
                                          </p:val>
                                        </p:tav>
                                      </p:tavLst>
                                    </p:anim>
                                    <p:anim calcmode="lin" valueType="num">
                                      <p:cBhvr>
                                        <p:cTn id="38" dur="1000" fill="hold"/>
                                        <p:tgtEl>
                                          <p:spTgt spid="89"/>
                                        </p:tgtEl>
                                        <p:attrNameLst>
                                          <p:attrName>style.rotation</p:attrName>
                                        </p:attrNameLst>
                                      </p:cBhvr>
                                      <p:tavLst>
                                        <p:tav tm="0">
                                          <p:val>
                                            <p:fltVal val="90"/>
                                          </p:val>
                                        </p:tav>
                                        <p:tav tm="100000">
                                          <p:val>
                                            <p:fltVal val="0"/>
                                          </p:val>
                                        </p:tav>
                                      </p:tavLst>
                                    </p:anim>
                                    <p:animEffect transition="in" filter="fade">
                                      <p:cBhvr>
                                        <p:cTn id="39" dur="1000"/>
                                        <p:tgtEl>
                                          <p:spTgt spid="89"/>
                                        </p:tgtEl>
                                      </p:cBhvr>
                                    </p:animEffect>
                                  </p:childTnLst>
                                </p:cTn>
                              </p:par>
                            </p:childTnLst>
                          </p:cTn>
                        </p:par>
                        <p:par>
                          <p:cTn id="40" fill="hold">
                            <p:stCondLst>
                              <p:cond delay="5000"/>
                            </p:stCondLst>
                            <p:childTnLst>
                              <p:par>
                                <p:cTn id="41" presetID="22" presetClass="entr" presetSubtype="1" fill="hold" nodeType="after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wipe(up)">
                                      <p:cBhvr>
                                        <p:cTn id="43" dur="500"/>
                                        <p:tgtEl>
                                          <p:spTgt spid="98"/>
                                        </p:tgtEl>
                                      </p:cBhvr>
                                    </p:animEffect>
                                  </p:childTnLst>
                                </p:cTn>
                              </p:par>
                            </p:childTnLst>
                          </p:cTn>
                        </p:par>
                        <p:par>
                          <p:cTn id="44" fill="hold">
                            <p:stCondLst>
                              <p:cond delay="5500"/>
                            </p:stCondLst>
                            <p:childTnLst>
                              <p:par>
                                <p:cTn id="45" presetID="31" presetClass="entr" presetSubtype="0"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p:cTn id="47" dur="1000" fill="hold"/>
                                        <p:tgtEl>
                                          <p:spTgt spid="79"/>
                                        </p:tgtEl>
                                        <p:attrNameLst>
                                          <p:attrName>ppt_w</p:attrName>
                                        </p:attrNameLst>
                                      </p:cBhvr>
                                      <p:tavLst>
                                        <p:tav tm="0">
                                          <p:val>
                                            <p:fltVal val="0"/>
                                          </p:val>
                                        </p:tav>
                                        <p:tav tm="100000">
                                          <p:val>
                                            <p:strVal val="#ppt_w"/>
                                          </p:val>
                                        </p:tav>
                                      </p:tavLst>
                                    </p:anim>
                                    <p:anim calcmode="lin" valueType="num">
                                      <p:cBhvr>
                                        <p:cTn id="48" dur="1000" fill="hold"/>
                                        <p:tgtEl>
                                          <p:spTgt spid="79"/>
                                        </p:tgtEl>
                                        <p:attrNameLst>
                                          <p:attrName>ppt_h</p:attrName>
                                        </p:attrNameLst>
                                      </p:cBhvr>
                                      <p:tavLst>
                                        <p:tav tm="0">
                                          <p:val>
                                            <p:fltVal val="0"/>
                                          </p:val>
                                        </p:tav>
                                        <p:tav tm="100000">
                                          <p:val>
                                            <p:strVal val="#ppt_h"/>
                                          </p:val>
                                        </p:tav>
                                      </p:tavLst>
                                    </p:anim>
                                    <p:anim calcmode="lin" valueType="num">
                                      <p:cBhvr>
                                        <p:cTn id="49" dur="1000" fill="hold"/>
                                        <p:tgtEl>
                                          <p:spTgt spid="79"/>
                                        </p:tgtEl>
                                        <p:attrNameLst>
                                          <p:attrName>style.rotation</p:attrName>
                                        </p:attrNameLst>
                                      </p:cBhvr>
                                      <p:tavLst>
                                        <p:tav tm="0">
                                          <p:val>
                                            <p:fltVal val="90"/>
                                          </p:val>
                                        </p:tav>
                                        <p:tav tm="100000">
                                          <p:val>
                                            <p:fltVal val="0"/>
                                          </p:val>
                                        </p:tav>
                                      </p:tavLst>
                                    </p:anim>
                                    <p:animEffect transition="in" filter="fade">
                                      <p:cBhvr>
                                        <p:cTn id="50" dur="1000"/>
                                        <p:tgtEl>
                                          <p:spTgt spid="79"/>
                                        </p:tgtEl>
                                      </p:cBhvr>
                                    </p:animEffect>
                                  </p:childTnLst>
                                </p:cTn>
                              </p:par>
                            </p:childTnLst>
                          </p:cTn>
                        </p:par>
                        <p:par>
                          <p:cTn id="51" fill="hold">
                            <p:stCondLst>
                              <p:cond delay="6500"/>
                            </p:stCondLst>
                            <p:childTnLst>
                              <p:par>
                                <p:cTn id="52" presetID="22" presetClass="entr" presetSubtype="4"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wipe(down)">
                                      <p:cBhvr>
                                        <p:cTn id="54" dur="500"/>
                                        <p:tgtEl>
                                          <p:spTgt spid="97"/>
                                        </p:tgtEl>
                                      </p:cBhvr>
                                    </p:animEffect>
                                  </p:childTnLst>
                                </p:cTn>
                              </p:par>
                            </p:childTnLst>
                          </p:cTn>
                        </p:par>
                        <p:par>
                          <p:cTn id="55" fill="hold">
                            <p:stCondLst>
                              <p:cond delay="7000"/>
                            </p:stCondLst>
                            <p:childTnLst>
                              <p:par>
                                <p:cTn id="56" presetID="31" presetClass="entr" presetSubtype="0"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p:cTn id="58" dur="1000" fill="hold"/>
                                        <p:tgtEl>
                                          <p:spTgt spid="84"/>
                                        </p:tgtEl>
                                        <p:attrNameLst>
                                          <p:attrName>ppt_w</p:attrName>
                                        </p:attrNameLst>
                                      </p:cBhvr>
                                      <p:tavLst>
                                        <p:tav tm="0">
                                          <p:val>
                                            <p:fltVal val="0"/>
                                          </p:val>
                                        </p:tav>
                                        <p:tav tm="100000">
                                          <p:val>
                                            <p:strVal val="#ppt_w"/>
                                          </p:val>
                                        </p:tav>
                                      </p:tavLst>
                                    </p:anim>
                                    <p:anim calcmode="lin" valueType="num">
                                      <p:cBhvr>
                                        <p:cTn id="59" dur="1000" fill="hold"/>
                                        <p:tgtEl>
                                          <p:spTgt spid="84"/>
                                        </p:tgtEl>
                                        <p:attrNameLst>
                                          <p:attrName>ppt_h</p:attrName>
                                        </p:attrNameLst>
                                      </p:cBhvr>
                                      <p:tavLst>
                                        <p:tav tm="0">
                                          <p:val>
                                            <p:fltVal val="0"/>
                                          </p:val>
                                        </p:tav>
                                        <p:tav tm="100000">
                                          <p:val>
                                            <p:strVal val="#ppt_h"/>
                                          </p:val>
                                        </p:tav>
                                      </p:tavLst>
                                    </p:anim>
                                    <p:anim calcmode="lin" valueType="num">
                                      <p:cBhvr>
                                        <p:cTn id="60" dur="1000" fill="hold"/>
                                        <p:tgtEl>
                                          <p:spTgt spid="84"/>
                                        </p:tgtEl>
                                        <p:attrNameLst>
                                          <p:attrName>style.rotation</p:attrName>
                                        </p:attrNameLst>
                                      </p:cBhvr>
                                      <p:tavLst>
                                        <p:tav tm="0">
                                          <p:val>
                                            <p:fltVal val="90"/>
                                          </p:val>
                                        </p:tav>
                                        <p:tav tm="100000">
                                          <p:val>
                                            <p:fltVal val="0"/>
                                          </p:val>
                                        </p:tav>
                                      </p:tavLst>
                                    </p:anim>
                                    <p:animEffect transition="in" filter="fade">
                                      <p:cBhvr>
                                        <p:cTn id="61" dur="1000"/>
                                        <p:tgtEl>
                                          <p:spTgt spid="84"/>
                                        </p:tgtEl>
                                      </p:cBhvr>
                                    </p:animEffect>
                                  </p:childTnLst>
                                </p:cTn>
                              </p:par>
                            </p:childTnLst>
                          </p:cTn>
                        </p:par>
                        <p:par>
                          <p:cTn id="62" fill="hold">
                            <p:stCondLst>
                              <p:cond delay="8000"/>
                            </p:stCondLst>
                            <p:childTnLst>
                              <p:par>
                                <p:cTn id="63" presetID="22" presetClass="entr" presetSubtype="1" fill="hold" nodeType="afterEffect">
                                  <p:stCondLst>
                                    <p:cond delay="0"/>
                                  </p:stCondLst>
                                  <p:childTnLst>
                                    <p:set>
                                      <p:cBhvr>
                                        <p:cTn id="64" dur="1" fill="hold">
                                          <p:stCondLst>
                                            <p:cond delay="0"/>
                                          </p:stCondLst>
                                        </p:cTn>
                                        <p:tgtEl>
                                          <p:spTgt spid="95"/>
                                        </p:tgtEl>
                                        <p:attrNameLst>
                                          <p:attrName>style.visibility</p:attrName>
                                        </p:attrNameLst>
                                      </p:cBhvr>
                                      <p:to>
                                        <p:strVal val="visible"/>
                                      </p:to>
                                    </p:set>
                                    <p:animEffect transition="in" filter="wipe(up)">
                                      <p:cBhvr>
                                        <p:cTn id="65" dur="500"/>
                                        <p:tgtEl>
                                          <p:spTgt spid="95"/>
                                        </p:tgtEl>
                                      </p:cBhvr>
                                    </p:animEffect>
                                  </p:childTnLst>
                                </p:cTn>
                              </p:par>
                            </p:childTnLst>
                          </p:cTn>
                        </p:par>
                        <p:par>
                          <p:cTn id="66" fill="hold">
                            <p:stCondLst>
                              <p:cond delay="8500"/>
                            </p:stCondLst>
                            <p:childTnLst>
                              <p:par>
                                <p:cTn id="67" presetID="10" presetClass="entr" presetSubtype="0" fill="hold" nodeType="afterEffect">
                                  <p:stCondLst>
                                    <p:cond delay="0"/>
                                  </p:stCondLst>
                                  <p:childTnLst>
                                    <p:set>
                                      <p:cBhvr>
                                        <p:cTn id="68" dur="1" fill="hold">
                                          <p:stCondLst>
                                            <p:cond delay="0"/>
                                          </p:stCondLst>
                                        </p:cTn>
                                        <p:tgtEl>
                                          <p:spTgt spid="149"/>
                                        </p:tgtEl>
                                        <p:attrNameLst>
                                          <p:attrName>style.visibility</p:attrName>
                                        </p:attrNameLst>
                                      </p:cBhvr>
                                      <p:to>
                                        <p:strVal val="visible"/>
                                      </p:to>
                                    </p:set>
                                    <p:animEffect transition="in" filter="fade">
                                      <p:cBhvr>
                                        <p:cTn id="69" dur="500"/>
                                        <p:tgtEl>
                                          <p:spTgt spid="149"/>
                                        </p:tgtEl>
                                      </p:cBhvr>
                                    </p:animEffect>
                                  </p:childTnLst>
                                </p:cTn>
                              </p:par>
                            </p:childTnLst>
                          </p:cTn>
                        </p:par>
                        <p:par>
                          <p:cTn id="70" fill="hold">
                            <p:stCondLst>
                              <p:cond delay="9000"/>
                            </p:stCondLst>
                            <p:childTnLst>
                              <p:par>
                                <p:cTn id="71" presetID="10" presetClass="entr" presetSubtype="0" fill="hold" nodeType="afterEffect">
                                  <p:stCondLst>
                                    <p:cond delay="0"/>
                                  </p:stCondLst>
                                  <p:childTnLst>
                                    <p:set>
                                      <p:cBhvr>
                                        <p:cTn id="72" dur="1" fill="hold">
                                          <p:stCondLst>
                                            <p:cond delay="0"/>
                                          </p:stCondLst>
                                        </p:cTn>
                                        <p:tgtEl>
                                          <p:spTgt spid="146"/>
                                        </p:tgtEl>
                                        <p:attrNameLst>
                                          <p:attrName>style.visibility</p:attrName>
                                        </p:attrNameLst>
                                      </p:cBhvr>
                                      <p:to>
                                        <p:strVal val="visible"/>
                                      </p:to>
                                    </p:set>
                                    <p:animEffect transition="in" filter="fade">
                                      <p:cBhvr>
                                        <p:cTn id="73" dur="500"/>
                                        <p:tgtEl>
                                          <p:spTgt spid="146"/>
                                        </p:tgtEl>
                                      </p:cBhvr>
                                    </p:animEffect>
                                  </p:childTnLst>
                                </p:cTn>
                              </p:par>
                            </p:childTnLst>
                          </p:cTn>
                        </p:par>
                        <p:par>
                          <p:cTn id="74" fill="hold">
                            <p:stCondLst>
                              <p:cond delay="9500"/>
                            </p:stCondLst>
                            <p:childTnLst>
                              <p:par>
                                <p:cTn id="75" presetID="10" presetClass="entr" presetSubtype="0"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fade">
                                      <p:cBhvr>
                                        <p:cTn id="77" dur="500"/>
                                        <p:tgtEl>
                                          <p:spTgt spid="157"/>
                                        </p:tgtEl>
                                      </p:cBhvr>
                                    </p:animEffect>
                                  </p:childTnLst>
                                </p:cTn>
                              </p:par>
                            </p:childTnLst>
                          </p:cTn>
                        </p:par>
                        <p:par>
                          <p:cTn id="78" fill="hold">
                            <p:stCondLst>
                              <p:cond delay="10000"/>
                            </p:stCondLst>
                            <p:childTnLst>
                              <p:par>
                                <p:cTn id="79" presetID="10" presetClass="entr" presetSubtype="0" fill="hold" nodeType="afterEffect">
                                  <p:stCondLst>
                                    <p:cond delay="0"/>
                                  </p:stCondLst>
                                  <p:childTnLst>
                                    <p:set>
                                      <p:cBhvr>
                                        <p:cTn id="80" dur="1" fill="hold">
                                          <p:stCondLst>
                                            <p:cond delay="0"/>
                                          </p:stCondLst>
                                        </p:cTn>
                                        <p:tgtEl>
                                          <p:spTgt spid="142"/>
                                        </p:tgtEl>
                                        <p:attrNameLst>
                                          <p:attrName>style.visibility</p:attrName>
                                        </p:attrNameLst>
                                      </p:cBhvr>
                                      <p:to>
                                        <p:strVal val="visible"/>
                                      </p:to>
                                    </p:set>
                                    <p:animEffect transition="in" filter="fade">
                                      <p:cBhvr>
                                        <p:cTn id="81" dur="500"/>
                                        <p:tgtEl>
                                          <p:spTgt spid="142"/>
                                        </p:tgtEl>
                                      </p:cBhvr>
                                    </p:animEffect>
                                  </p:childTnLst>
                                </p:cTn>
                              </p:par>
                            </p:childTnLst>
                          </p:cTn>
                        </p:par>
                        <p:par>
                          <p:cTn id="82" fill="hold">
                            <p:stCondLst>
                              <p:cond delay="10500"/>
                            </p:stCondLst>
                            <p:childTnLst>
                              <p:par>
                                <p:cTn id="83" presetID="10" presetClass="entr" presetSubtype="0" fill="hold" nodeType="after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fade">
                                      <p:cBhvr>
                                        <p:cTn id="85" dur="500"/>
                                        <p:tgtEl>
                                          <p:spTgt spid="123"/>
                                        </p:tgtEl>
                                      </p:cBhvr>
                                    </p:animEffect>
                                  </p:childTnLst>
                                </p:cTn>
                              </p:par>
                            </p:childTnLst>
                          </p:cTn>
                        </p:par>
                        <p:par>
                          <p:cTn id="86" fill="hold">
                            <p:stCondLst>
                              <p:cond delay="11000"/>
                            </p:stCondLst>
                            <p:childTnLst>
                              <p:par>
                                <p:cTn id="87" presetID="10" presetClass="entr" presetSubtype="0" fill="hold" nodeType="afterEffect">
                                  <p:stCondLst>
                                    <p:cond delay="0"/>
                                  </p:stCondLst>
                                  <p:childTnLst>
                                    <p:set>
                                      <p:cBhvr>
                                        <p:cTn id="88" dur="1" fill="hold">
                                          <p:stCondLst>
                                            <p:cond delay="0"/>
                                          </p:stCondLst>
                                        </p:cTn>
                                        <p:tgtEl>
                                          <p:spTgt spid="128"/>
                                        </p:tgtEl>
                                        <p:attrNameLst>
                                          <p:attrName>style.visibility</p:attrName>
                                        </p:attrNameLst>
                                      </p:cBhvr>
                                      <p:to>
                                        <p:strVal val="visible"/>
                                      </p:to>
                                    </p:set>
                                    <p:animEffect transition="in" filter="fade">
                                      <p:cBhvr>
                                        <p:cTn id="89" dur="500"/>
                                        <p:tgtEl>
                                          <p:spTgt spid="128"/>
                                        </p:tgtEl>
                                      </p:cBhvr>
                                    </p:animEffect>
                                  </p:childTnLst>
                                </p:cTn>
                              </p:par>
                            </p:childTnLst>
                          </p:cTn>
                        </p:par>
                        <p:par>
                          <p:cTn id="90" fill="hold">
                            <p:stCondLst>
                              <p:cond delay="11500"/>
                            </p:stCondLst>
                            <p:childTnLst>
                              <p:par>
                                <p:cTn id="91" presetID="16" presetClass="entr" presetSubtype="21" fill="hold" nodeType="afterEffect">
                                  <p:stCondLst>
                                    <p:cond delay="0"/>
                                  </p:stCondLst>
                                  <p:childTnLst>
                                    <p:set>
                                      <p:cBhvr>
                                        <p:cTn id="92" dur="1" fill="hold">
                                          <p:stCondLst>
                                            <p:cond delay="0"/>
                                          </p:stCondLst>
                                        </p:cTn>
                                        <p:tgtEl>
                                          <p:spTgt spid="99"/>
                                        </p:tgtEl>
                                        <p:attrNameLst>
                                          <p:attrName>style.visibility</p:attrName>
                                        </p:attrNameLst>
                                      </p:cBhvr>
                                      <p:to>
                                        <p:strVal val="visible"/>
                                      </p:to>
                                    </p:set>
                                    <p:animEffect transition="in" filter="barn(inVertical)">
                                      <p:cBhvr>
                                        <p:cTn id="93" dur="500"/>
                                        <p:tgtEl>
                                          <p:spTgt spid="99"/>
                                        </p:tgtEl>
                                      </p:cBhvr>
                                    </p:animEffect>
                                  </p:childTnLst>
                                </p:cTn>
                              </p:par>
                            </p:childTnLst>
                          </p:cTn>
                        </p:par>
                        <p:par>
                          <p:cTn id="94" fill="hold">
                            <p:stCondLst>
                              <p:cond delay="12000"/>
                            </p:stCondLst>
                            <p:childTnLst>
                              <p:par>
                                <p:cTn id="95" presetID="16" presetClass="entr" presetSubtype="21"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Effect transition="in" filter="barn(inVertical)">
                                      <p:cBhvr>
                                        <p:cTn id="9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61567" y="1535275"/>
            <a:ext cx="10707790" cy="4016673"/>
            <a:chOff x="911424" y="1642868"/>
            <a:chExt cx="10153128" cy="3808610"/>
          </a:xfrm>
        </p:grpSpPr>
        <p:grpSp>
          <p:nvGrpSpPr>
            <p:cNvPr id="6" name="Group 5"/>
            <p:cNvGrpSpPr/>
            <p:nvPr/>
          </p:nvGrpSpPr>
          <p:grpSpPr>
            <a:xfrm>
              <a:off x="911424" y="1642868"/>
              <a:ext cx="10153128" cy="3808610"/>
              <a:chOff x="704850" y="938277"/>
              <a:chExt cx="10731500" cy="4744974"/>
            </a:xfrm>
          </p:grpSpPr>
          <p:sp>
            <p:nvSpPr>
              <p:cNvPr id="21" name="Rectangle 1"/>
              <p:cNvSpPr>
                <a:spLocks/>
              </p:cNvSpPr>
              <p:nvPr/>
            </p:nvSpPr>
            <p:spPr bwMode="auto">
              <a:xfrm>
                <a:off x="704850" y="4121151"/>
                <a:ext cx="2590800" cy="1562100"/>
              </a:xfrm>
              <a:prstGeom prst="rect">
                <a:avLst/>
              </a:prstGeom>
              <a:solidFill>
                <a:schemeClr val="accent1"/>
              </a:solidFill>
              <a:ln w="25400">
                <a:noFill/>
                <a:miter lim="800000"/>
                <a:headEnd/>
                <a:tailEnd/>
              </a:ln>
            </p:spPr>
            <p:txBody>
              <a:bodyPr lIns="0" tIns="0" rIns="0" bIns="0"/>
              <a:lstStyle/>
              <a:p>
                <a:endParaRPr lang="en-US" sz="949"/>
              </a:p>
            </p:txBody>
          </p:sp>
          <p:sp>
            <p:nvSpPr>
              <p:cNvPr id="22" name="Freeform 2"/>
              <p:cNvSpPr>
                <a:spLocks/>
              </p:cNvSpPr>
              <p:nvPr/>
            </p:nvSpPr>
            <p:spPr bwMode="auto">
              <a:xfrm>
                <a:off x="2586788" y="4965699"/>
                <a:ext cx="711200" cy="71755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2">
                  <a:lumMod val="50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949"/>
              </a:p>
            </p:txBody>
          </p:sp>
          <p:sp>
            <p:nvSpPr>
              <p:cNvPr id="23" name="Rectangle 4"/>
              <p:cNvSpPr>
                <a:spLocks/>
              </p:cNvSpPr>
              <p:nvPr/>
            </p:nvSpPr>
            <p:spPr bwMode="auto">
              <a:xfrm>
                <a:off x="2590800" y="3403600"/>
                <a:ext cx="2590800" cy="1562100"/>
              </a:xfrm>
              <a:prstGeom prst="rect">
                <a:avLst/>
              </a:prstGeom>
              <a:solidFill>
                <a:schemeClr val="accent2"/>
              </a:solidFill>
              <a:ln w="25400">
                <a:noFill/>
                <a:miter lim="800000"/>
                <a:headEnd/>
                <a:tailEnd/>
              </a:ln>
            </p:spPr>
            <p:txBody>
              <a:bodyPr lIns="0" tIns="0" rIns="0" bIns="0"/>
              <a:lstStyle/>
              <a:p>
                <a:endParaRPr lang="en-US" sz="949"/>
              </a:p>
            </p:txBody>
          </p:sp>
          <p:sp>
            <p:nvSpPr>
              <p:cNvPr id="24" name="Freeform 5"/>
              <p:cNvSpPr>
                <a:spLocks/>
              </p:cNvSpPr>
              <p:nvPr/>
            </p:nvSpPr>
            <p:spPr bwMode="auto">
              <a:xfrm>
                <a:off x="4478919" y="4235122"/>
                <a:ext cx="711200" cy="71755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3">
                  <a:lumMod val="50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949"/>
              </a:p>
            </p:txBody>
          </p:sp>
          <p:sp>
            <p:nvSpPr>
              <p:cNvPr id="25" name="Rectangle 9"/>
              <p:cNvSpPr>
                <a:spLocks/>
              </p:cNvSpPr>
              <p:nvPr/>
            </p:nvSpPr>
            <p:spPr bwMode="auto">
              <a:xfrm>
                <a:off x="4483100" y="2686050"/>
                <a:ext cx="2590800" cy="1562100"/>
              </a:xfrm>
              <a:prstGeom prst="rect">
                <a:avLst/>
              </a:prstGeom>
              <a:solidFill>
                <a:schemeClr val="accent3"/>
              </a:solidFill>
              <a:ln w="25400">
                <a:noFill/>
                <a:miter lim="800000"/>
                <a:headEnd/>
                <a:tailEnd/>
              </a:ln>
            </p:spPr>
            <p:txBody>
              <a:bodyPr lIns="0" tIns="0" rIns="0" bIns="0"/>
              <a:lstStyle/>
              <a:p>
                <a:endParaRPr lang="en-US" sz="949"/>
              </a:p>
            </p:txBody>
          </p:sp>
          <p:sp>
            <p:nvSpPr>
              <p:cNvPr id="26" name="Freeform 10"/>
              <p:cNvSpPr>
                <a:spLocks/>
              </p:cNvSpPr>
              <p:nvPr/>
            </p:nvSpPr>
            <p:spPr bwMode="auto">
              <a:xfrm>
                <a:off x="6369050" y="3530599"/>
                <a:ext cx="711200" cy="71755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4">
                  <a:lumMod val="50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949"/>
              </a:p>
            </p:txBody>
          </p:sp>
          <p:sp>
            <p:nvSpPr>
              <p:cNvPr id="27" name="Rectangle 11"/>
              <p:cNvSpPr>
                <a:spLocks/>
              </p:cNvSpPr>
              <p:nvPr/>
            </p:nvSpPr>
            <p:spPr bwMode="auto">
              <a:xfrm>
                <a:off x="6356350" y="1974850"/>
                <a:ext cx="2590800" cy="1562100"/>
              </a:xfrm>
              <a:prstGeom prst="rect">
                <a:avLst/>
              </a:prstGeom>
              <a:solidFill>
                <a:schemeClr val="accent4"/>
              </a:solidFill>
              <a:ln w="25400">
                <a:noFill/>
                <a:miter lim="800000"/>
                <a:headEnd/>
                <a:tailEnd/>
              </a:ln>
            </p:spPr>
            <p:txBody>
              <a:bodyPr lIns="0" tIns="0" rIns="0" bIns="0"/>
              <a:lstStyle/>
              <a:p>
                <a:endParaRPr lang="en-US" sz="949"/>
              </a:p>
            </p:txBody>
          </p:sp>
          <p:sp>
            <p:nvSpPr>
              <p:cNvPr id="28" name="Freeform 12"/>
              <p:cNvSpPr>
                <a:spLocks/>
              </p:cNvSpPr>
              <p:nvPr/>
            </p:nvSpPr>
            <p:spPr bwMode="auto">
              <a:xfrm>
                <a:off x="8235950" y="2824226"/>
                <a:ext cx="711200" cy="71755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5">
                  <a:lumMod val="50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949"/>
              </a:p>
            </p:txBody>
          </p:sp>
          <p:sp>
            <p:nvSpPr>
              <p:cNvPr id="29" name="AutoShape 13"/>
              <p:cNvSpPr>
                <a:spLocks/>
              </p:cNvSpPr>
              <p:nvPr/>
            </p:nvSpPr>
            <p:spPr bwMode="auto">
              <a:xfrm>
                <a:off x="8235950" y="938277"/>
                <a:ext cx="3200400" cy="2228850"/>
              </a:xfrm>
              <a:prstGeom prst="rightArrow">
                <a:avLst>
                  <a:gd name="adj1" fmla="val 69463"/>
                  <a:gd name="adj2" fmla="val 28319"/>
                </a:avLst>
              </a:prstGeom>
              <a:solidFill>
                <a:schemeClr val="accent5"/>
              </a:solidFill>
              <a:ln w="25400">
                <a:noFill/>
                <a:miter lim="800000"/>
                <a:headEnd/>
                <a:tailEnd/>
              </a:ln>
            </p:spPr>
            <p:txBody>
              <a:bodyPr lIns="0" tIns="0" rIns="0" bIns="0"/>
              <a:lstStyle/>
              <a:p>
                <a:endParaRPr lang="en-US" sz="949"/>
              </a:p>
            </p:txBody>
          </p:sp>
        </p:grpSp>
        <p:grpSp>
          <p:nvGrpSpPr>
            <p:cNvPr id="7" name="Group 6"/>
            <p:cNvGrpSpPr/>
            <p:nvPr/>
          </p:nvGrpSpPr>
          <p:grpSpPr>
            <a:xfrm>
              <a:off x="1757991" y="4478510"/>
              <a:ext cx="382319" cy="555929"/>
              <a:chOff x="10146507" y="3505994"/>
              <a:chExt cx="319881" cy="465138"/>
            </a:xfrm>
            <a:solidFill>
              <a:schemeClr val="bg1"/>
            </a:solidFill>
          </p:grpSpPr>
          <p:sp>
            <p:nvSpPr>
              <p:cNvPr id="19"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20"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sp>
          <p:nvSpPr>
            <p:cNvPr id="8" name="AutoShape 112"/>
            <p:cNvSpPr>
              <a:spLocks/>
            </p:cNvSpPr>
            <p:nvPr/>
          </p:nvSpPr>
          <p:spPr bwMode="auto">
            <a:xfrm>
              <a:off x="3503712" y="3861048"/>
              <a:ext cx="507205" cy="50807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9" name="AutoShape 117"/>
            <p:cNvSpPr>
              <a:spLocks/>
            </p:cNvSpPr>
            <p:nvPr/>
          </p:nvSpPr>
          <p:spPr bwMode="auto">
            <a:xfrm>
              <a:off x="7134854" y="2724496"/>
              <a:ext cx="554980" cy="41647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0" name="AutoShape 59"/>
            <p:cNvSpPr>
              <a:spLocks/>
            </p:cNvSpPr>
            <p:nvPr/>
          </p:nvSpPr>
          <p:spPr bwMode="auto">
            <a:xfrm>
              <a:off x="9159877" y="2136858"/>
              <a:ext cx="492328" cy="49148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nvGrpSpPr>
            <p:cNvPr id="11" name="Group 10"/>
            <p:cNvGrpSpPr/>
            <p:nvPr/>
          </p:nvGrpSpPr>
          <p:grpSpPr>
            <a:xfrm>
              <a:off x="5470227" y="3284984"/>
              <a:ext cx="337741" cy="492328"/>
              <a:chOff x="3582988" y="3510757"/>
              <a:chExt cx="319088" cy="465138"/>
            </a:xfrm>
            <a:solidFill>
              <a:schemeClr val="bg1"/>
            </a:solidFill>
          </p:grpSpPr>
          <p:sp>
            <p:nvSpPr>
              <p:cNvPr id="1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1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sp>
          <p:nvSpPr>
            <p:cNvPr id="12" name="Rectangle 11"/>
            <p:cNvSpPr/>
            <p:nvPr/>
          </p:nvSpPr>
          <p:spPr>
            <a:xfrm>
              <a:off x="1211864" y="5032546"/>
              <a:ext cx="1402747" cy="350201"/>
            </a:xfrm>
            <a:prstGeom prst="rect">
              <a:avLst/>
            </a:prstGeom>
          </p:spPr>
          <p:txBody>
            <a:bodyPr wrap="none">
              <a:spAutoFit/>
            </a:bodyPr>
            <a:lstStyle/>
            <a:p>
              <a:r>
                <a:rPr lang="en-US" b="1">
                  <a:solidFill>
                    <a:schemeClr val="bg1"/>
                  </a:solidFill>
                </a:rPr>
                <a:t>Lorem </a:t>
              </a:r>
              <a:r>
                <a:rPr lang="en-US" b="1" smtClean="0">
                  <a:solidFill>
                    <a:schemeClr val="bg1"/>
                  </a:solidFill>
                </a:rPr>
                <a:t>Ipsum </a:t>
              </a:r>
              <a:endParaRPr lang="vi-VN">
                <a:solidFill>
                  <a:schemeClr val="bg1"/>
                </a:solidFill>
              </a:endParaRPr>
            </a:p>
          </p:txBody>
        </p:sp>
        <p:sp>
          <p:nvSpPr>
            <p:cNvPr id="13" name="Rectangle 12"/>
            <p:cNvSpPr/>
            <p:nvPr/>
          </p:nvSpPr>
          <p:spPr>
            <a:xfrm>
              <a:off x="3020028" y="4350930"/>
              <a:ext cx="1402747" cy="350201"/>
            </a:xfrm>
            <a:prstGeom prst="rect">
              <a:avLst/>
            </a:prstGeom>
          </p:spPr>
          <p:txBody>
            <a:bodyPr wrap="none">
              <a:spAutoFit/>
            </a:bodyPr>
            <a:lstStyle/>
            <a:p>
              <a:r>
                <a:rPr lang="en-US" b="1">
                  <a:solidFill>
                    <a:schemeClr val="bg1"/>
                  </a:solidFill>
                </a:rPr>
                <a:t>Lorem </a:t>
              </a:r>
              <a:r>
                <a:rPr lang="en-US" b="1" smtClean="0">
                  <a:solidFill>
                    <a:schemeClr val="bg1"/>
                  </a:solidFill>
                </a:rPr>
                <a:t>Ipsum </a:t>
              </a:r>
              <a:endParaRPr lang="vi-VN">
                <a:solidFill>
                  <a:schemeClr val="bg1"/>
                </a:solidFill>
              </a:endParaRPr>
            </a:p>
          </p:txBody>
        </p:sp>
        <p:sp>
          <p:nvSpPr>
            <p:cNvPr id="14" name="Rectangle 13"/>
            <p:cNvSpPr/>
            <p:nvPr/>
          </p:nvSpPr>
          <p:spPr>
            <a:xfrm>
              <a:off x="4909372" y="3770811"/>
              <a:ext cx="1402747" cy="350201"/>
            </a:xfrm>
            <a:prstGeom prst="rect">
              <a:avLst/>
            </a:prstGeom>
          </p:spPr>
          <p:txBody>
            <a:bodyPr wrap="none">
              <a:spAutoFit/>
            </a:bodyPr>
            <a:lstStyle/>
            <a:p>
              <a:r>
                <a:rPr lang="en-US" b="1">
                  <a:solidFill>
                    <a:schemeClr val="bg1"/>
                  </a:solidFill>
                </a:rPr>
                <a:t>Lorem </a:t>
              </a:r>
              <a:r>
                <a:rPr lang="en-US" b="1" smtClean="0">
                  <a:solidFill>
                    <a:schemeClr val="bg1"/>
                  </a:solidFill>
                </a:rPr>
                <a:t>Ipsum </a:t>
              </a:r>
              <a:endParaRPr lang="vi-VN">
                <a:solidFill>
                  <a:schemeClr val="bg1"/>
                </a:solidFill>
              </a:endParaRPr>
            </a:p>
          </p:txBody>
        </p:sp>
        <p:sp>
          <p:nvSpPr>
            <p:cNvPr id="15" name="Rectangle 14"/>
            <p:cNvSpPr/>
            <p:nvPr/>
          </p:nvSpPr>
          <p:spPr>
            <a:xfrm>
              <a:off x="6720873" y="3155117"/>
              <a:ext cx="1402747" cy="350201"/>
            </a:xfrm>
            <a:prstGeom prst="rect">
              <a:avLst/>
            </a:prstGeom>
          </p:spPr>
          <p:txBody>
            <a:bodyPr wrap="none">
              <a:spAutoFit/>
            </a:bodyPr>
            <a:lstStyle/>
            <a:p>
              <a:r>
                <a:rPr lang="en-US" b="1">
                  <a:solidFill>
                    <a:schemeClr val="bg1"/>
                  </a:solidFill>
                </a:rPr>
                <a:t>Lorem </a:t>
              </a:r>
              <a:r>
                <a:rPr lang="en-US" b="1" smtClean="0">
                  <a:solidFill>
                    <a:schemeClr val="bg1"/>
                  </a:solidFill>
                </a:rPr>
                <a:t>Ipsum </a:t>
              </a:r>
              <a:endParaRPr lang="vi-VN">
                <a:solidFill>
                  <a:schemeClr val="bg1"/>
                </a:solidFill>
              </a:endParaRPr>
            </a:p>
          </p:txBody>
        </p:sp>
        <p:sp>
          <p:nvSpPr>
            <p:cNvPr id="16" name="Rectangle 15"/>
            <p:cNvSpPr/>
            <p:nvPr/>
          </p:nvSpPr>
          <p:spPr>
            <a:xfrm>
              <a:off x="8709507" y="2653449"/>
              <a:ext cx="1402747" cy="350201"/>
            </a:xfrm>
            <a:prstGeom prst="rect">
              <a:avLst/>
            </a:prstGeom>
          </p:spPr>
          <p:txBody>
            <a:bodyPr wrap="none">
              <a:spAutoFit/>
            </a:bodyPr>
            <a:lstStyle/>
            <a:p>
              <a:r>
                <a:rPr lang="en-US" b="1">
                  <a:solidFill>
                    <a:schemeClr val="bg1"/>
                  </a:solidFill>
                </a:rPr>
                <a:t>Lorem </a:t>
              </a:r>
              <a:r>
                <a:rPr lang="en-US" b="1" smtClean="0">
                  <a:solidFill>
                    <a:schemeClr val="bg1"/>
                  </a:solidFill>
                </a:rPr>
                <a:t>Ipsum </a:t>
              </a:r>
              <a:endParaRPr lang="vi-VN">
                <a:solidFill>
                  <a:schemeClr val="bg1"/>
                </a:solidFill>
              </a:endParaRPr>
            </a:p>
          </p:txBody>
        </p:sp>
      </p:grpSp>
      <p:grpSp>
        <p:nvGrpSpPr>
          <p:cNvPr id="30" name="Group 29"/>
          <p:cNvGrpSpPr/>
          <p:nvPr/>
        </p:nvGrpSpPr>
        <p:grpSpPr>
          <a:xfrm>
            <a:off x="7088385" y="5051025"/>
            <a:ext cx="4382009" cy="1824491"/>
            <a:chOff x="6455349" y="2016979"/>
            <a:chExt cx="1913103" cy="1729983"/>
          </a:xfrm>
        </p:grpSpPr>
        <p:sp>
          <p:nvSpPr>
            <p:cNvPr id="31" name="TextBox 30"/>
            <p:cNvSpPr txBox="1"/>
            <p:nvPr/>
          </p:nvSpPr>
          <p:spPr>
            <a:xfrm>
              <a:off x="6455349" y="2366467"/>
              <a:ext cx="1913103" cy="1380495"/>
            </a:xfrm>
            <a:prstGeom prst="rect">
              <a:avLst/>
            </a:prstGeom>
            <a:noFill/>
          </p:spPr>
          <p:txBody>
            <a:bodyPr wrap="square" rtlCol="0">
              <a:spAutoFit/>
            </a:bodyPr>
            <a:lstStyle/>
            <a:p>
              <a:r>
                <a:rPr lang="en-US" sz="1266">
                  <a:solidFill>
                    <a:schemeClr val="bg2"/>
                  </a:solidFill>
                </a:rPr>
                <a:t>Lorem Ipsum has been the industry's standard dummy text ever since the 1500s, when an unknown printer took a galley of type and scrambled it to make a type Lorem Ipsum has been the industry's standard dummy text ever since the 1500s, when an unknown printer took a galley of type and scrambled it to make a type</a:t>
              </a:r>
            </a:p>
            <a:p>
              <a:endParaRPr lang="en-US" sz="1266">
                <a:solidFill>
                  <a:schemeClr val="bg2"/>
                </a:solidFill>
              </a:endParaRPr>
            </a:p>
          </p:txBody>
        </p:sp>
        <p:sp>
          <p:nvSpPr>
            <p:cNvPr id="32" name="Rectangle 31"/>
            <p:cNvSpPr/>
            <p:nvPr/>
          </p:nvSpPr>
          <p:spPr>
            <a:xfrm>
              <a:off x="6455349" y="2016979"/>
              <a:ext cx="1676924" cy="612851"/>
            </a:xfrm>
            <a:prstGeom prst="rect">
              <a:avLst/>
            </a:prstGeom>
          </p:spPr>
          <p:txBody>
            <a:bodyPr wrap="square">
              <a:spAutoFit/>
            </a:bodyPr>
            <a:lstStyle/>
            <a:p>
              <a:r>
                <a:rPr lang="en-US" b="1" smtClean="0">
                  <a:solidFill>
                    <a:schemeClr val="accent1"/>
                  </a:solidFill>
                </a:rPr>
                <a:t>Data Analysis Description</a:t>
              </a:r>
              <a:endParaRPr lang="en-US" b="1">
                <a:solidFill>
                  <a:schemeClr val="accent1"/>
                </a:solidFill>
              </a:endParaRPr>
            </a:p>
            <a:p>
              <a:endParaRPr lang="en-US" b="1">
                <a:solidFill>
                  <a:schemeClr val="accent1"/>
                </a:solidFill>
                <a:latin typeface="+mj-lt"/>
              </a:endParaRPr>
            </a:p>
          </p:txBody>
        </p:sp>
      </p:grpSp>
      <p:sp>
        <p:nvSpPr>
          <p:cNvPr id="33" name="矩形 3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6" name="文本框 3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0638530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par>
                          <p:cTn id="8" fill="hold">
                            <p:stCondLst>
                              <p:cond delay="2000"/>
                            </p:stCondLst>
                            <p:childTnLst>
                              <p:par>
                                <p:cTn id="9" presetID="17" presetClass="entr" presetSubtype="1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343" y="-312672"/>
            <a:ext cx="3154066" cy="804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1">
                <a:solidFill>
                  <a:schemeClr val="accent4"/>
                </a:solidFill>
                <a:latin typeface="Arial" panose="020B0604020202020204" pitchFamily="34" charset="0"/>
                <a:sym typeface="Arial" panose="020B0604020202020204" pitchFamily="34" charset="0"/>
              </a:rPr>
              <a:t>4</a:t>
            </a:r>
            <a:endParaRPr lang="zh-CN" altLang="en-US" sz="52301">
              <a:solidFill>
                <a:schemeClr val="accent4"/>
              </a:solidFill>
              <a:latin typeface="Arial" panose="020B0604020202020204" pitchFamily="34" charset="0"/>
              <a:sym typeface="Arial" panose="020B0604020202020204" pitchFamily="34" charset="0"/>
            </a:endParaRPr>
          </a:p>
        </p:txBody>
      </p:sp>
      <p:sp>
        <p:nvSpPr>
          <p:cNvPr id="2" name="矩形 1"/>
          <p:cNvSpPr/>
          <p:nvPr/>
        </p:nvSpPr>
        <p:spPr>
          <a:xfrm>
            <a:off x="3801228" y="3495558"/>
            <a:ext cx="5256295" cy="136807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5" name="标题 5"/>
          <p:cNvSpPr txBox="1">
            <a:spLocks/>
          </p:cNvSpPr>
          <p:nvPr>
            <p:custDataLst>
              <p:tags r:id="rId3"/>
            </p:custDataLst>
          </p:nvPr>
        </p:nvSpPr>
        <p:spPr>
          <a:xfrm>
            <a:off x="4300396" y="3584469"/>
            <a:ext cx="4257961" cy="729469"/>
          </a:xfrm>
          <a:prstGeom prst="rect">
            <a:avLst/>
          </a:prstGeom>
          <a:noFill/>
        </p:spPr>
        <p:txBody>
          <a:bodyPr wrap="square" lIns="0" tIns="71996" rIns="0" bIns="71996"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7" kern="0">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6" name="文本占位符 6"/>
          <p:cNvSpPr txBox="1">
            <a:spLocks/>
          </p:cNvSpPr>
          <p:nvPr>
            <p:custDataLst>
              <p:tags r:id="rId4"/>
            </p:custDataLst>
          </p:nvPr>
        </p:nvSpPr>
        <p:spPr>
          <a:xfrm>
            <a:off x="4300396" y="4314035"/>
            <a:ext cx="4257961" cy="391615"/>
          </a:xfrm>
          <a:prstGeom prst="rect">
            <a:avLst/>
          </a:prstGeom>
          <a:noFill/>
        </p:spPr>
        <p:txBody>
          <a:bodyPr wrap="square" lIns="0" tIns="71996" rIns="0" bIns="71996"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6" kern="0">
                <a:solidFill>
                  <a:schemeClr val="accent4"/>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3599713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892589" y="2225428"/>
            <a:ext cx="3073568" cy="50443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9" b="1">
                <a:latin typeface="+mj-lt"/>
              </a:rPr>
              <a:t>OUR SERVICE</a:t>
            </a:r>
          </a:p>
        </p:txBody>
      </p:sp>
      <p:cxnSp>
        <p:nvCxnSpPr>
          <p:cNvPr id="12" name="Curved Connector 11"/>
          <p:cNvCxnSpPr>
            <a:stCxn id="5" idx="2"/>
            <a:endCxn id="10" idx="0"/>
          </p:cNvCxnSpPr>
          <p:nvPr/>
        </p:nvCxnSpPr>
        <p:spPr>
          <a:xfrm rot="5400000">
            <a:off x="3584868" y="1234774"/>
            <a:ext cx="1349421" cy="4339590"/>
          </a:xfrm>
          <a:prstGeom prst="curvedConnector3">
            <a:avLst>
              <a:gd name="adj1" fmla="val 2471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rot="16200000" flipH="1">
            <a:off x="7924457" y="1234775"/>
            <a:ext cx="1349421" cy="4339590"/>
          </a:xfrm>
          <a:prstGeom prst="curvedConnector3">
            <a:avLst>
              <a:gd name="adj1" fmla="val 2471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urved Connector 18"/>
          <p:cNvCxnSpPr>
            <a:stCxn id="5" idx="2"/>
            <a:endCxn id="9" idx="0"/>
          </p:cNvCxnSpPr>
          <p:nvPr/>
        </p:nvCxnSpPr>
        <p:spPr>
          <a:xfrm rot="5400000">
            <a:off x="4669766" y="2319672"/>
            <a:ext cx="1349421" cy="2169795"/>
          </a:xfrm>
          <a:prstGeom prst="curvedConnector3">
            <a:avLst>
              <a:gd name="adj1" fmla="val 4890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Curved Connector 22"/>
          <p:cNvCxnSpPr/>
          <p:nvPr/>
        </p:nvCxnSpPr>
        <p:spPr>
          <a:xfrm rot="16200000" flipH="1">
            <a:off x="6839563" y="2319672"/>
            <a:ext cx="1349421" cy="2169795"/>
          </a:xfrm>
          <a:prstGeom prst="curvedConnector3">
            <a:avLst>
              <a:gd name="adj1" fmla="val 4890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6" idx="0"/>
            <a:endCxn id="5" idx="2"/>
          </p:cNvCxnSpPr>
          <p:nvPr/>
        </p:nvCxnSpPr>
        <p:spPr>
          <a:xfrm flipV="1">
            <a:off x="6429373" y="2729860"/>
            <a:ext cx="0" cy="13494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8160825" y="4079281"/>
            <a:ext cx="876685" cy="876685"/>
            <a:chOff x="7737761" y="3867974"/>
            <a:chExt cx="831273" cy="831273"/>
          </a:xfrm>
        </p:grpSpPr>
        <p:sp>
          <p:nvSpPr>
            <p:cNvPr id="7" name="Oval 6"/>
            <p:cNvSpPr/>
            <p:nvPr/>
          </p:nvSpPr>
          <p:spPr>
            <a:xfrm>
              <a:off x="7737761" y="3867974"/>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p:nvPr/>
          </p:nvGrpSpPr>
          <p:grpSpPr>
            <a:xfrm>
              <a:off x="7961519" y="4091732"/>
              <a:ext cx="383755" cy="383755"/>
              <a:chOff x="8216107" y="2577307"/>
              <a:chExt cx="464344" cy="464344"/>
            </a:xfrm>
            <a:solidFill>
              <a:schemeClr val="bg2"/>
            </a:solidFill>
          </p:grpSpPr>
          <p:sp>
            <p:nvSpPr>
              <p:cNvPr id="29"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0"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1"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2"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2" name="Group 21"/>
          <p:cNvGrpSpPr/>
          <p:nvPr/>
        </p:nvGrpSpPr>
        <p:grpSpPr>
          <a:xfrm>
            <a:off x="5991030" y="4079281"/>
            <a:ext cx="876685" cy="876685"/>
            <a:chOff x="5680361" y="3867974"/>
            <a:chExt cx="831273" cy="831273"/>
          </a:xfrm>
        </p:grpSpPr>
        <p:sp>
          <p:nvSpPr>
            <p:cNvPr id="6" name="Oval 5"/>
            <p:cNvSpPr/>
            <p:nvPr/>
          </p:nvSpPr>
          <p:spPr>
            <a:xfrm>
              <a:off x="5680361" y="3867974"/>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utoShape 59"/>
            <p:cNvSpPr>
              <a:spLocks/>
            </p:cNvSpPr>
            <p:nvPr/>
          </p:nvSpPr>
          <p:spPr bwMode="auto">
            <a:xfrm>
              <a:off x="5903794" y="4091732"/>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a:sym typeface="Gill Sans" charset="0"/>
              </a:endParaRPr>
            </a:p>
          </p:txBody>
        </p:sp>
      </p:grpSp>
      <p:grpSp>
        <p:nvGrpSpPr>
          <p:cNvPr id="25" name="Group 24"/>
          <p:cNvGrpSpPr/>
          <p:nvPr/>
        </p:nvGrpSpPr>
        <p:grpSpPr>
          <a:xfrm>
            <a:off x="10330620" y="4079281"/>
            <a:ext cx="876685" cy="876685"/>
            <a:chOff x="9795161" y="3867974"/>
            <a:chExt cx="831273" cy="831273"/>
          </a:xfrm>
        </p:grpSpPr>
        <p:sp>
          <p:nvSpPr>
            <p:cNvPr id="8" name="Oval 7"/>
            <p:cNvSpPr/>
            <p:nvPr/>
          </p:nvSpPr>
          <p:spPr>
            <a:xfrm>
              <a:off x="9795161" y="3867974"/>
              <a:ext cx="831273" cy="83127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10093010" y="4123291"/>
              <a:ext cx="263709" cy="383755"/>
              <a:chOff x="11090275" y="408781"/>
              <a:chExt cx="319088" cy="464344"/>
            </a:xfrm>
            <a:solidFill>
              <a:schemeClr val="bg2"/>
            </a:solidFill>
          </p:grpSpPr>
          <p:sp>
            <p:nvSpPr>
              <p:cNvPr id="35" name="AutoShape 60"/>
              <p:cNvSpPr>
                <a:spLocks/>
              </p:cNvSpPr>
              <p:nvPr/>
            </p:nvSpPr>
            <p:spPr bwMode="auto">
              <a:xfrm>
                <a:off x="11221244" y="538956"/>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6" name="AutoShape 61"/>
              <p:cNvSpPr>
                <a:spLocks/>
              </p:cNvSpPr>
              <p:nvPr/>
            </p:nvSpPr>
            <p:spPr bwMode="auto">
              <a:xfrm>
                <a:off x="11221244" y="713581"/>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7" name="AutoShape 62"/>
              <p:cNvSpPr>
                <a:spLocks/>
              </p:cNvSpPr>
              <p:nvPr/>
            </p:nvSpPr>
            <p:spPr bwMode="auto">
              <a:xfrm>
                <a:off x="11133932" y="626269"/>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8" name="AutoShape 63"/>
              <p:cNvSpPr>
                <a:spLocks/>
              </p:cNvSpPr>
              <p:nvPr/>
            </p:nvSpPr>
            <p:spPr bwMode="auto">
              <a:xfrm>
                <a:off x="11307763" y="626269"/>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39" name="AutoShape 64"/>
              <p:cNvSpPr>
                <a:spLocks/>
              </p:cNvSpPr>
              <p:nvPr/>
            </p:nvSpPr>
            <p:spPr bwMode="auto">
              <a:xfrm>
                <a:off x="11162507" y="684213"/>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0" name="AutoShape 65"/>
              <p:cNvSpPr>
                <a:spLocks/>
              </p:cNvSpPr>
              <p:nvPr/>
            </p:nvSpPr>
            <p:spPr bwMode="auto">
              <a:xfrm>
                <a:off x="11162507" y="568325"/>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1" name="AutoShape 66"/>
              <p:cNvSpPr>
                <a:spLocks/>
              </p:cNvSpPr>
              <p:nvPr/>
            </p:nvSpPr>
            <p:spPr bwMode="auto">
              <a:xfrm>
                <a:off x="11279188" y="684213"/>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2" name="AutoShape 67"/>
              <p:cNvSpPr>
                <a:spLocks/>
              </p:cNvSpPr>
              <p:nvPr/>
            </p:nvSpPr>
            <p:spPr bwMode="auto">
              <a:xfrm>
                <a:off x="11090275" y="408781"/>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3" name="AutoShape 68"/>
              <p:cNvSpPr>
                <a:spLocks/>
              </p:cNvSpPr>
              <p:nvPr/>
            </p:nvSpPr>
            <p:spPr bwMode="auto">
              <a:xfrm>
                <a:off x="11221244" y="568325"/>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1" name="Group 20"/>
          <p:cNvGrpSpPr/>
          <p:nvPr/>
        </p:nvGrpSpPr>
        <p:grpSpPr>
          <a:xfrm>
            <a:off x="3821235" y="4079281"/>
            <a:ext cx="876685" cy="876685"/>
            <a:chOff x="3622961" y="3867974"/>
            <a:chExt cx="831273" cy="831273"/>
          </a:xfrm>
        </p:grpSpPr>
        <p:sp>
          <p:nvSpPr>
            <p:cNvPr id="9" name="Oval 8"/>
            <p:cNvSpPr/>
            <p:nvPr/>
          </p:nvSpPr>
          <p:spPr>
            <a:xfrm>
              <a:off x="3622961" y="3867974"/>
              <a:ext cx="831273" cy="83127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3846391" y="4106274"/>
              <a:ext cx="384412" cy="360140"/>
              <a:chOff x="5368132" y="3540125"/>
              <a:chExt cx="465138" cy="435769"/>
            </a:xfrm>
            <a:solidFill>
              <a:schemeClr val="bg2"/>
            </a:solidFill>
          </p:grpSpPr>
          <p:sp>
            <p:nvSpPr>
              <p:cNvPr id="4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0" name="Group 19"/>
          <p:cNvGrpSpPr/>
          <p:nvPr/>
        </p:nvGrpSpPr>
        <p:grpSpPr>
          <a:xfrm>
            <a:off x="1651440" y="4079281"/>
            <a:ext cx="876685" cy="876685"/>
            <a:chOff x="1565561" y="3867974"/>
            <a:chExt cx="831273" cy="831273"/>
          </a:xfrm>
        </p:grpSpPr>
        <p:sp>
          <p:nvSpPr>
            <p:cNvPr id="10" name="Oval 9"/>
            <p:cNvSpPr/>
            <p:nvPr/>
          </p:nvSpPr>
          <p:spPr>
            <a:xfrm>
              <a:off x="1565561" y="3867974"/>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p:cNvGrpSpPr/>
            <p:nvPr/>
          </p:nvGrpSpPr>
          <p:grpSpPr>
            <a:xfrm>
              <a:off x="1788355" y="4121907"/>
              <a:ext cx="384412" cy="323405"/>
              <a:chOff x="5368132" y="2625725"/>
              <a:chExt cx="465138" cy="391319"/>
            </a:xfrm>
            <a:solidFill>
              <a:schemeClr val="bg2"/>
            </a:solidFill>
          </p:grpSpPr>
          <p:sp>
            <p:nvSpPr>
              <p:cNvPr id="4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4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sp>
            <p:nvSpPr>
              <p:cNvPr id="5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3" name="Group 52"/>
          <p:cNvGrpSpPr/>
          <p:nvPr/>
        </p:nvGrpSpPr>
        <p:grpSpPr>
          <a:xfrm>
            <a:off x="1077749" y="5061337"/>
            <a:ext cx="2022725" cy="865444"/>
            <a:chOff x="951861" y="4868253"/>
            <a:chExt cx="1917948" cy="820614"/>
          </a:xfrm>
        </p:grpSpPr>
        <p:sp>
          <p:nvSpPr>
            <p:cNvPr id="51" name="TextBox 50"/>
            <p:cNvSpPr txBox="1"/>
            <p:nvPr/>
          </p:nvSpPr>
          <p:spPr>
            <a:xfrm>
              <a:off x="1243539" y="4868253"/>
              <a:ext cx="1334593" cy="350201"/>
            </a:xfrm>
            <a:prstGeom prst="rect">
              <a:avLst/>
            </a:prstGeom>
            <a:noFill/>
          </p:spPr>
          <p:txBody>
            <a:bodyPr wrap="none" rtlCol="0">
              <a:spAutoFit/>
            </a:bodyPr>
            <a:lstStyle/>
            <a:p>
              <a:pPr algn="ctr"/>
              <a:r>
                <a:rPr lang="en-US" b="1" smtClean="0">
                  <a:solidFill>
                    <a:schemeClr val="bg2"/>
                  </a:solidFill>
                </a:rPr>
                <a:t>Photography</a:t>
              </a:r>
              <a:endParaRPr lang="en-US" b="1">
                <a:solidFill>
                  <a:schemeClr val="bg2"/>
                </a:solidFill>
              </a:endParaRPr>
            </a:p>
          </p:txBody>
        </p:sp>
        <p:sp>
          <p:nvSpPr>
            <p:cNvPr id="52" name="Rectangle 51"/>
            <p:cNvSpPr/>
            <p:nvPr/>
          </p:nvSpPr>
          <p:spPr>
            <a:xfrm>
              <a:off x="951861" y="5231904"/>
              <a:ext cx="1917948" cy="456963"/>
            </a:xfrm>
            <a:prstGeom prst="rect">
              <a:avLst/>
            </a:prstGeom>
          </p:spPr>
          <p:txBody>
            <a:bodyPr wrap="square">
              <a:spAutoFit/>
            </a:bodyPr>
            <a:lstStyle/>
            <a:p>
              <a:pPr algn="ctr"/>
              <a:r>
                <a:rPr lang="en-US" sz="1266">
                  <a:solidFill>
                    <a:schemeClr val="bg2"/>
                  </a:solidFill>
                </a:rPr>
                <a:t>Lorem ipsum dolor sit amet, consectetuer adipiscing elit</a:t>
              </a:r>
            </a:p>
          </p:txBody>
        </p:sp>
      </p:grpSp>
      <p:grpSp>
        <p:nvGrpSpPr>
          <p:cNvPr id="69" name="Group 68"/>
          <p:cNvGrpSpPr/>
          <p:nvPr/>
        </p:nvGrpSpPr>
        <p:grpSpPr>
          <a:xfrm>
            <a:off x="3248213" y="5061337"/>
            <a:ext cx="2022725" cy="865444"/>
            <a:chOff x="951861" y="4868253"/>
            <a:chExt cx="1917948" cy="820614"/>
          </a:xfrm>
        </p:grpSpPr>
        <p:sp>
          <p:nvSpPr>
            <p:cNvPr id="70" name="TextBox 69"/>
            <p:cNvSpPr txBox="1"/>
            <p:nvPr/>
          </p:nvSpPr>
          <p:spPr>
            <a:xfrm>
              <a:off x="1262508" y="4868253"/>
              <a:ext cx="1296654" cy="350201"/>
            </a:xfrm>
            <a:prstGeom prst="rect">
              <a:avLst/>
            </a:prstGeom>
            <a:noFill/>
          </p:spPr>
          <p:txBody>
            <a:bodyPr wrap="none" rtlCol="0">
              <a:spAutoFit/>
            </a:bodyPr>
            <a:lstStyle/>
            <a:p>
              <a:pPr algn="ctr"/>
              <a:r>
                <a:rPr lang="en-US" b="1" smtClean="0">
                  <a:solidFill>
                    <a:schemeClr val="bg2"/>
                  </a:solidFill>
                </a:rPr>
                <a:t>Web Analyis</a:t>
              </a:r>
              <a:endParaRPr lang="en-US" b="1">
                <a:solidFill>
                  <a:schemeClr val="bg2"/>
                </a:solidFill>
              </a:endParaRPr>
            </a:p>
          </p:txBody>
        </p:sp>
        <p:sp>
          <p:nvSpPr>
            <p:cNvPr id="71" name="Rectangle 70"/>
            <p:cNvSpPr/>
            <p:nvPr/>
          </p:nvSpPr>
          <p:spPr>
            <a:xfrm>
              <a:off x="951861" y="5231904"/>
              <a:ext cx="1917948" cy="456963"/>
            </a:xfrm>
            <a:prstGeom prst="rect">
              <a:avLst/>
            </a:prstGeom>
          </p:spPr>
          <p:txBody>
            <a:bodyPr wrap="square">
              <a:spAutoFit/>
            </a:bodyPr>
            <a:lstStyle/>
            <a:p>
              <a:pPr algn="ctr"/>
              <a:r>
                <a:rPr lang="en-US" sz="1266">
                  <a:solidFill>
                    <a:schemeClr val="bg2"/>
                  </a:solidFill>
                </a:rPr>
                <a:t>Lorem ipsum dolor sit amet, consectetuer adipiscing elit</a:t>
              </a:r>
            </a:p>
          </p:txBody>
        </p:sp>
      </p:grpSp>
      <p:grpSp>
        <p:nvGrpSpPr>
          <p:cNvPr id="72" name="Group 71"/>
          <p:cNvGrpSpPr/>
          <p:nvPr/>
        </p:nvGrpSpPr>
        <p:grpSpPr>
          <a:xfrm>
            <a:off x="5418013" y="5061337"/>
            <a:ext cx="2022725" cy="865444"/>
            <a:chOff x="951861" y="4868253"/>
            <a:chExt cx="1917948" cy="820614"/>
          </a:xfrm>
        </p:grpSpPr>
        <p:sp>
          <p:nvSpPr>
            <p:cNvPr id="73" name="TextBox 72"/>
            <p:cNvSpPr txBox="1"/>
            <p:nvPr/>
          </p:nvSpPr>
          <p:spPr>
            <a:xfrm>
              <a:off x="1414415" y="4868253"/>
              <a:ext cx="992843" cy="350201"/>
            </a:xfrm>
            <a:prstGeom prst="rect">
              <a:avLst/>
            </a:prstGeom>
            <a:noFill/>
          </p:spPr>
          <p:txBody>
            <a:bodyPr wrap="none" rtlCol="0">
              <a:spAutoFit/>
            </a:bodyPr>
            <a:lstStyle/>
            <a:p>
              <a:pPr algn="ctr"/>
              <a:r>
                <a:rPr lang="en-US" b="1" smtClean="0">
                  <a:solidFill>
                    <a:schemeClr val="bg2"/>
                  </a:solidFill>
                </a:rPr>
                <a:t>Air Plane</a:t>
              </a:r>
              <a:endParaRPr lang="en-US" b="1">
                <a:solidFill>
                  <a:schemeClr val="bg2"/>
                </a:solidFill>
              </a:endParaRPr>
            </a:p>
          </p:txBody>
        </p:sp>
        <p:sp>
          <p:nvSpPr>
            <p:cNvPr id="74" name="Rectangle 73"/>
            <p:cNvSpPr/>
            <p:nvPr/>
          </p:nvSpPr>
          <p:spPr>
            <a:xfrm>
              <a:off x="951861" y="5231904"/>
              <a:ext cx="1917948" cy="456963"/>
            </a:xfrm>
            <a:prstGeom prst="rect">
              <a:avLst/>
            </a:prstGeom>
          </p:spPr>
          <p:txBody>
            <a:bodyPr wrap="square">
              <a:spAutoFit/>
            </a:bodyPr>
            <a:lstStyle/>
            <a:p>
              <a:pPr algn="ctr"/>
              <a:r>
                <a:rPr lang="en-US" sz="1266">
                  <a:solidFill>
                    <a:schemeClr val="bg2"/>
                  </a:solidFill>
                </a:rPr>
                <a:t>Lorem ipsum dolor sit amet, consectetuer adipiscing elit</a:t>
              </a:r>
            </a:p>
          </p:txBody>
        </p:sp>
      </p:grpSp>
      <p:grpSp>
        <p:nvGrpSpPr>
          <p:cNvPr id="75" name="Group 74"/>
          <p:cNvGrpSpPr/>
          <p:nvPr/>
        </p:nvGrpSpPr>
        <p:grpSpPr>
          <a:xfrm>
            <a:off x="7587812" y="5061337"/>
            <a:ext cx="2022725" cy="865444"/>
            <a:chOff x="951861" y="4868253"/>
            <a:chExt cx="1917948" cy="820614"/>
          </a:xfrm>
        </p:grpSpPr>
        <p:sp>
          <p:nvSpPr>
            <p:cNvPr id="76" name="TextBox 75"/>
            <p:cNvSpPr txBox="1"/>
            <p:nvPr/>
          </p:nvSpPr>
          <p:spPr>
            <a:xfrm>
              <a:off x="1549692" y="4868253"/>
              <a:ext cx="722289" cy="350201"/>
            </a:xfrm>
            <a:prstGeom prst="rect">
              <a:avLst/>
            </a:prstGeom>
            <a:noFill/>
          </p:spPr>
          <p:txBody>
            <a:bodyPr wrap="none" rtlCol="0">
              <a:spAutoFit/>
            </a:bodyPr>
            <a:lstStyle/>
            <a:p>
              <a:pPr algn="ctr"/>
              <a:r>
                <a:rPr lang="en-US" b="1" smtClean="0">
                  <a:solidFill>
                    <a:schemeClr val="bg2"/>
                  </a:solidFill>
                </a:rPr>
                <a:t>Dollar</a:t>
              </a:r>
              <a:endParaRPr lang="en-US" b="1">
                <a:solidFill>
                  <a:schemeClr val="bg2"/>
                </a:solidFill>
              </a:endParaRPr>
            </a:p>
          </p:txBody>
        </p:sp>
        <p:sp>
          <p:nvSpPr>
            <p:cNvPr id="77" name="Rectangle 76"/>
            <p:cNvSpPr/>
            <p:nvPr/>
          </p:nvSpPr>
          <p:spPr>
            <a:xfrm>
              <a:off x="951861" y="5231904"/>
              <a:ext cx="1917948" cy="456963"/>
            </a:xfrm>
            <a:prstGeom prst="rect">
              <a:avLst/>
            </a:prstGeom>
          </p:spPr>
          <p:txBody>
            <a:bodyPr wrap="square">
              <a:spAutoFit/>
            </a:bodyPr>
            <a:lstStyle/>
            <a:p>
              <a:pPr algn="ctr"/>
              <a:r>
                <a:rPr lang="en-US" sz="1266">
                  <a:solidFill>
                    <a:schemeClr val="bg2"/>
                  </a:solidFill>
                </a:rPr>
                <a:t>Lorem ipsum dolor sit amet, consectetuer adipiscing elit</a:t>
              </a:r>
            </a:p>
          </p:txBody>
        </p:sp>
      </p:grpSp>
      <p:grpSp>
        <p:nvGrpSpPr>
          <p:cNvPr id="78" name="Group 77"/>
          <p:cNvGrpSpPr/>
          <p:nvPr/>
        </p:nvGrpSpPr>
        <p:grpSpPr>
          <a:xfrm>
            <a:off x="9757598" y="5061337"/>
            <a:ext cx="2022725" cy="865444"/>
            <a:chOff x="951861" y="4868253"/>
            <a:chExt cx="1917948" cy="820614"/>
          </a:xfrm>
        </p:grpSpPr>
        <p:sp>
          <p:nvSpPr>
            <p:cNvPr id="79" name="TextBox 78"/>
            <p:cNvSpPr txBox="1"/>
            <p:nvPr/>
          </p:nvSpPr>
          <p:spPr>
            <a:xfrm>
              <a:off x="1562611" y="4868253"/>
              <a:ext cx="696449" cy="350201"/>
            </a:xfrm>
            <a:prstGeom prst="rect">
              <a:avLst/>
            </a:prstGeom>
            <a:noFill/>
          </p:spPr>
          <p:txBody>
            <a:bodyPr wrap="none" rtlCol="0">
              <a:spAutoFit/>
            </a:bodyPr>
            <a:lstStyle/>
            <a:p>
              <a:pPr algn="ctr"/>
              <a:r>
                <a:rPr lang="en-US" b="1" smtClean="0">
                  <a:solidFill>
                    <a:schemeClr val="bg2"/>
                  </a:solidFill>
                </a:rPr>
                <a:t>CLock</a:t>
              </a:r>
              <a:endParaRPr lang="en-US" b="1">
                <a:solidFill>
                  <a:schemeClr val="bg2"/>
                </a:solidFill>
              </a:endParaRPr>
            </a:p>
          </p:txBody>
        </p:sp>
        <p:sp>
          <p:nvSpPr>
            <p:cNvPr id="80" name="Rectangle 79"/>
            <p:cNvSpPr/>
            <p:nvPr/>
          </p:nvSpPr>
          <p:spPr>
            <a:xfrm>
              <a:off x="951861" y="5231904"/>
              <a:ext cx="1917948" cy="456963"/>
            </a:xfrm>
            <a:prstGeom prst="rect">
              <a:avLst/>
            </a:prstGeom>
          </p:spPr>
          <p:txBody>
            <a:bodyPr wrap="square">
              <a:spAutoFit/>
            </a:bodyPr>
            <a:lstStyle/>
            <a:p>
              <a:pPr algn="ctr"/>
              <a:r>
                <a:rPr lang="en-US" sz="1266">
                  <a:solidFill>
                    <a:schemeClr val="bg2"/>
                  </a:solidFill>
                </a:rPr>
                <a:t>Lorem ipsum dolor sit amet, consectetuer adipiscing elit</a:t>
              </a:r>
            </a:p>
          </p:txBody>
        </p:sp>
      </p:grpSp>
      <p:sp>
        <p:nvSpPr>
          <p:cNvPr id="56" name="矩形 5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7" name="矩形 5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8" name="文本框 5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9" name="文本框 5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6168160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500"/>
                                        <p:tgtEl>
                                          <p:spTgt spid="27"/>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par>
                          <p:cTn id="48" fill="hold">
                            <p:stCondLst>
                              <p:cond delay="5000"/>
                            </p:stCondLst>
                            <p:childTnLst>
                              <p:par>
                                <p:cTn id="49" presetID="10" presetClass="entr" presetSubtype="0" fill="hold"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fade">
                                      <p:cBhvr>
                                        <p:cTn id="51" dur="500"/>
                                        <p:tgtEl>
                                          <p:spTgt spid="72"/>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Effect transition="in" filter="fade">
                                      <p:cBhvr>
                                        <p:cTn id="61" dur="500"/>
                                        <p:tgtEl>
                                          <p:spTgt spid="24"/>
                                        </p:tgtEl>
                                      </p:cBhvr>
                                    </p:animEffect>
                                  </p:childTnLst>
                                </p:cTn>
                              </p:par>
                            </p:childTnLst>
                          </p:cTn>
                        </p:par>
                        <p:par>
                          <p:cTn id="62" fill="hold">
                            <p:stCondLst>
                              <p:cond delay="6500"/>
                            </p:stCondLst>
                            <p:childTnLst>
                              <p:par>
                                <p:cTn id="63" presetID="10" presetClass="entr" presetSubtype="0" fill="hold"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par>
                          <p:cTn id="66" fill="hold">
                            <p:stCondLst>
                              <p:cond delay="7000"/>
                            </p:stCondLst>
                            <p:childTnLst>
                              <p:par>
                                <p:cTn id="67" presetID="22" presetClass="entr" presetSubtype="1"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childTnLst>
                          </p:cTn>
                        </p:par>
                        <p:par>
                          <p:cTn id="70" fill="hold">
                            <p:stCondLst>
                              <p:cond delay="7500"/>
                            </p:stCondLst>
                            <p:childTnLst>
                              <p:par>
                                <p:cTn id="71" presetID="53" presetClass="entr" presetSubtype="16"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childTnLst>
                          </p:cTn>
                        </p:par>
                        <p:par>
                          <p:cTn id="76" fill="hold">
                            <p:stCondLst>
                              <p:cond delay="8000"/>
                            </p:stCondLst>
                            <p:childTnLst>
                              <p:par>
                                <p:cTn id="77" presetID="10" presetClass="entr" presetSubtype="0" fill="hold"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9509483" y="2491961"/>
            <a:ext cx="2904847" cy="871191"/>
            <a:chOff x="9016560" y="2362878"/>
            <a:chExt cx="2754377" cy="826063"/>
          </a:xfrm>
        </p:grpSpPr>
        <p:sp>
          <p:nvSpPr>
            <p:cNvPr id="27" name="TextBox 26"/>
            <p:cNvSpPr txBox="1"/>
            <p:nvPr/>
          </p:nvSpPr>
          <p:spPr>
            <a:xfrm>
              <a:off x="9016560" y="2368612"/>
              <a:ext cx="518613" cy="456842"/>
            </a:xfrm>
            <a:prstGeom prst="rect">
              <a:avLst/>
            </a:prstGeom>
            <a:noFill/>
          </p:spPr>
          <p:txBody>
            <a:bodyPr wrap="none" rtlCol="0">
              <a:spAutoFit/>
            </a:bodyPr>
            <a:lstStyle/>
            <a:p>
              <a:pPr algn="ctr"/>
              <a:r>
                <a:rPr lang="en-AU" sz="2531" b="1">
                  <a:solidFill>
                    <a:schemeClr val="accent5"/>
                  </a:solidFill>
                  <a:latin typeface="+mj-lt"/>
                </a:rPr>
                <a:t>06</a:t>
              </a:r>
              <a:endParaRPr lang="en-US" sz="2531" b="1" dirty="0">
                <a:solidFill>
                  <a:schemeClr val="accent5"/>
                </a:solidFill>
                <a:latin typeface="+mj-lt"/>
              </a:endParaRPr>
            </a:p>
          </p:txBody>
        </p:sp>
        <p:sp>
          <p:nvSpPr>
            <p:cNvPr id="28" name="Text Placeholder 32"/>
            <p:cNvSpPr txBox="1">
              <a:spLocks/>
            </p:cNvSpPr>
            <p:nvPr/>
          </p:nvSpPr>
          <p:spPr>
            <a:xfrm>
              <a:off x="9610330" y="2660208"/>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29" name="Text Placeholder 33"/>
            <p:cNvSpPr txBox="1">
              <a:spLocks/>
            </p:cNvSpPr>
            <p:nvPr/>
          </p:nvSpPr>
          <p:spPr>
            <a:xfrm>
              <a:off x="9610332" y="2362878"/>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Business Strategy</a:t>
              </a:r>
              <a:endParaRPr lang="en-AU" sz="1898" dirty="0">
                <a:solidFill>
                  <a:schemeClr val="bg2"/>
                </a:solidFill>
                <a:latin typeface="+mn-lt"/>
              </a:endParaRPr>
            </a:p>
          </p:txBody>
        </p:sp>
      </p:grpSp>
      <p:grpSp>
        <p:nvGrpSpPr>
          <p:cNvPr id="19" name="Group 18"/>
          <p:cNvGrpSpPr/>
          <p:nvPr/>
        </p:nvGrpSpPr>
        <p:grpSpPr>
          <a:xfrm>
            <a:off x="9462991" y="3746378"/>
            <a:ext cx="2951340" cy="871191"/>
            <a:chOff x="8972476" y="3552316"/>
            <a:chExt cx="2798461" cy="826063"/>
          </a:xfrm>
        </p:grpSpPr>
        <p:sp>
          <p:nvSpPr>
            <p:cNvPr id="24" name="TextBox 23"/>
            <p:cNvSpPr txBox="1"/>
            <p:nvPr/>
          </p:nvSpPr>
          <p:spPr>
            <a:xfrm>
              <a:off x="8972476" y="3558050"/>
              <a:ext cx="518613" cy="456842"/>
            </a:xfrm>
            <a:prstGeom prst="rect">
              <a:avLst/>
            </a:prstGeom>
            <a:noFill/>
          </p:spPr>
          <p:txBody>
            <a:bodyPr wrap="none" rtlCol="0">
              <a:spAutoFit/>
            </a:bodyPr>
            <a:lstStyle/>
            <a:p>
              <a:pPr algn="ctr"/>
              <a:r>
                <a:rPr lang="en-AU" sz="2531" b="1">
                  <a:solidFill>
                    <a:schemeClr val="accent4"/>
                  </a:solidFill>
                  <a:latin typeface="+mj-lt"/>
                </a:rPr>
                <a:t>05</a:t>
              </a:r>
              <a:endParaRPr lang="en-US" sz="2531" b="1" dirty="0">
                <a:solidFill>
                  <a:schemeClr val="accent4"/>
                </a:solidFill>
                <a:latin typeface="+mj-lt"/>
              </a:endParaRPr>
            </a:p>
          </p:txBody>
        </p:sp>
        <p:sp>
          <p:nvSpPr>
            <p:cNvPr id="25" name="Text Placeholder 32"/>
            <p:cNvSpPr txBox="1">
              <a:spLocks/>
            </p:cNvSpPr>
            <p:nvPr/>
          </p:nvSpPr>
          <p:spPr>
            <a:xfrm>
              <a:off x="9610330" y="3849646"/>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26" name="Text Placeholder 33"/>
            <p:cNvSpPr txBox="1">
              <a:spLocks/>
            </p:cNvSpPr>
            <p:nvPr/>
          </p:nvSpPr>
          <p:spPr>
            <a:xfrm>
              <a:off x="9610332" y="3552316"/>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Security System</a:t>
              </a:r>
              <a:endParaRPr lang="en-AU" sz="1898" dirty="0">
                <a:solidFill>
                  <a:schemeClr val="bg2"/>
                </a:solidFill>
                <a:latin typeface="+mn-lt"/>
              </a:endParaRPr>
            </a:p>
          </p:txBody>
        </p:sp>
      </p:grpSp>
      <p:grpSp>
        <p:nvGrpSpPr>
          <p:cNvPr id="20" name="Group 19"/>
          <p:cNvGrpSpPr/>
          <p:nvPr/>
        </p:nvGrpSpPr>
        <p:grpSpPr>
          <a:xfrm>
            <a:off x="9474826" y="5078807"/>
            <a:ext cx="2939505" cy="871191"/>
            <a:chOff x="8983698" y="4815725"/>
            <a:chExt cx="2787239" cy="826063"/>
          </a:xfrm>
        </p:grpSpPr>
        <p:sp>
          <p:nvSpPr>
            <p:cNvPr id="21" name="TextBox 20"/>
            <p:cNvSpPr txBox="1"/>
            <p:nvPr/>
          </p:nvSpPr>
          <p:spPr>
            <a:xfrm>
              <a:off x="8983698" y="4821459"/>
              <a:ext cx="518613" cy="456842"/>
            </a:xfrm>
            <a:prstGeom prst="rect">
              <a:avLst/>
            </a:prstGeom>
            <a:noFill/>
          </p:spPr>
          <p:txBody>
            <a:bodyPr wrap="none" rtlCol="0">
              <a:spAutoFit/>
            </a:bodyPr>
            <a:lstStyle/>
            <a:p>
              <a:pPr algn="ctr"/>
              <a:r>
                <a:rPr lang="en-AU" sz="2531" b="1">
                  <a:solidFill>
                    <a:schemeClr val="tx2"/>
                  </a:solidFill>
                  <a:latin typeface="+mj-lt"/>
                </a:rPr>
                <a:t>04</a:t>
              </a:r>
              <a:endParaRPr lang="en-US" sz="2531" b="1" dirty="0">
                <a:solidFill>
                  <a:schemeClr val="tx2"/>
                </a:solidFill>
                <a:latin typeface="+mj-lt"/>
              </a:endParaRPr>
            </a:p>
          </p:txBody>
        </p:sp>
        <p:sp>
          <p:nvSpPr>
            <p:cNvPr id="22" name="Text Placeholder 32"/>
            <p:cNvSpPr txBox="1">
              <a:spLocks/>
            </p:cNvSpPr>
            <p:nvPr/>
          </p:nvSpPr>
          <p:spPr>
            <a:xfrm>
              <a:off x="9610330" y="5113055"/>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23" name="Text Placeholder 33"/>
            <p:cNvSpPr txBox="1">
              <a:spLocks/>
            </p:cNvSpPr>
            <p:nvPr/>
          </p:nvSpPr>
          <p:spPr>
            <a:xfrm>
              <a:off x="9610332" y="4815725"/>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Content Market</a:t>
              </a:r>
              <a:endParaRPr lang="en-AU" sz="1898" dirty="0">
                <a:solidFill>
                  <a:schemeClr val="bg2"/>
                </a:solidFill>
                <a:latin typeface="+mn-lt"/>
              </a:endParaRPr>
            </a:p>
          </p:txBody>
        </p:sp>
      </p:grpSp>
      <p:grpSp>
        <p:nvGrpSpPr>
          <p:cNvPr id="14" name="Group 13"/>
          <p:cNvGrpSpPr/>
          <p:nvPr/>
        </p:nvGrpSpPr>
        <p:grpSpPr>
          <a:xfrm>
            <a:off x="797865" y="2491961"/>
            <a:ext cx="2916681" cy="871191"/>
            <a:chOff x="756200" y="2362878"/>
            <a:chExt cx="2765598" cy="826063"/>
          </a:xfrm>
        </p:grpSpPr>
        <p:sp>
          <p:nvSpPr>
            <p:cNvPr id="40" name="TextBox 39"/>
            <p:cNvSpPr txBox="1"/>
            <p:nvPr/>
          </p:nvSpPr>
          <p:spPr>
            <a:xfrm>
              <a:off x="756200" y="2368612"/>
              <a:ext cx="518613" cy="456842"/>
            </a:xfrm>
            <a:prstGeom prst="rect">
              <a:avLst/>
            </a:prstGeom>
            <a:noFill/>
          </p:spPr>
          <p:txBody>
            <a:bodyPr wrap="none" rtlCol="0">
              <a:spAutoFit/>
            </a:bodyPr>
            <a:lstStyle/>
            <a:p>
              <a:pPr algn="ctr"/>
              <a:r>
                <a:rPr lang="en-AU" sz="2531" b="1" dirty="0">
                  <a:solidFill>
                    <a:schemeClr val="accent3"/>
                  </a:solidFill>
                  <a:latin typeface="+mj-lt"/>
                </a:rPr>
                <a:t>01</a:t>
              </a:r>
              <a:endParaRPr lang="en-US" sz="2531" b="1" dirty="0">
                <a:solidFill>
                  <a:schemeClr val="accent3"/>
                </a:solidFill>
                <a:latin typeface="+mj-lt"/>
              </a:endParaRPr>
            </a:p>
          </p:txBody>
        </p:sp>
        <p:sp>
          <p:nvSpPr>
            <p:cNvPr id="41" name="Text Placeholder 32"/>
            <p:cNvSpPr txBox="1">
              <a:spLocks/>
            </p:cNvSpPr>
            <p:nvPr/>
          </p:nvSpPr>
          <p:spPr>
            <a:xfrm>
              <a:off x="1361191" y="2660208"/>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42" name="Text Placeholder 33"/>
            <p:cNvSpPr txBox="1">
              <a:spLocks/>
            </p:cNvSpPr>
            <p:nvPr/>
          </p:nvSpPr>
          <p:spPr>
            <a:xfrm>
              <a:off x="1361193" y="2362878"/>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Business Strategy</a:t>
              </a:r>
              <a:endParaRPr lang="en-AU" sz="1898" dirty="0">
                <a:solidFill>
                  <a:schemeClr val="bg2"/>
                </a:solidFill>
                <a:latin typeface="+mn-lt"/>
              </a:endParaRPr>
            </a:p>
          </p:txBody>
        </p:sp>
      </p:grpSp>
      <p:grpSp>
        <p:nvGrpSpPr>
          <p:cNvPr id="16" name="Group 15"/>
          <p:cNvGrpSpPr/>
          <p:nvPr/>
        </p:nvGrpSpPr>
        <p:grpSpPr>
          <a:xfrm>
            <a:off x="752218" y="3746378"/>
            <a:ext cx="2962328" cy="871191"/>
            <a:chOff x="712918" y="3552316"/>
            <a:chExt cx="2808880" cy="826063"/>
          </a:xfrm>
        </p:grpSpPr>
        <p:sp>
          <p:nvSpPr>
            <p:cNvPr id="37" name="TextBox 36"/>
            <p:cNvSpPr txBox="1"/>
            <p:nvPr/>
          </p:nvSpPr>
          <p:spPr>
            <a:xfrm>
              <a:off x="712918" y="3558050"/>
              <a:ext cx="518613" cy="456842"/>
            </a:xfrm>
            <a:prstGeom prst="rect">
              <a:avLst/>
            </a:prstGeom>
            <a:noFill/>
          </p:spPr>
          <p:txBody>
            <a:bodyPr wrap="none" rtlCol="0">
              <a:spAutoFit/>
            </a:bodyPr>
            <a:lstStyle/>
            <a:p>
              <a:pPr algn="ctr"/>
              <a:r>
                <a:rPr lang="en-AU" sz="2531" b="1" dirty="0">
                  <a:solidFill>
                    <a:schemeClr val="accent2"/>
                  </a:solidFill>
                  <a:latin typeface="+mj-lt"/>
                </a:rPr>
                <a:t>02</a:t>
              </a:r>
              <a:endParaRPr lang="en-US" sz="2531" b="1" dirty="0">
                <a:solidFill>
                  <a:schemeClr val="accent2"/>
                </a:solidFill>
                <a:latin typeface="+mj-lt"/>
              </a:endParaRPr>
            </a:p>
          </p:txBody>
        </p:sp>
        <p:sp>
          <p:nvSpPr>
            <p:cNvPr id="38" name="Text Placeholder 32"/>
            <p:cNvSpPr txBox="1">
              <a:spLocks/>
            </p:cNvSpPr>
            <p:nvPr/>
          </p:nvSpPr>
          <p:spPr>
            <a:xfrm>
              <a:off x="1361191" y="3849646"/>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39" name="Text Placeholder 33"/>
            <p:cNvSpPr txBox="1">
              <a:spLocks/>
            </p:cNvSpPr>
            <p:nvPr/>
          </p:nvSpPr>
          <p:spPr>
            <a:xfrm>
              <a:off x="1361193" y="3552316"/>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Security System</a:t>
              </a:r>
              <a:endParaRPr lang="en-AU" sz="1898" dirty="0">
                <a:solidFill>
                  <a:schemeClr val="bg2"/>
                </a:solidFill>
                <a:latin typeface="+mn-lt"/>
              </a:endParaRPr>
            </a:p>
          </p:txBody>
        </p:sp>
      </p:grpSp>
      <p:grpSp>
        <p:nvGrpSpPr>
          <p:cNvPr id="17" name="Group 16"/>
          <p:cNvGrpSpPr/>
          <p:nvPr/>
        </p:nvGrpSpPr>
        <p:grpSpPr>
          <a:xfrm>
            <a:off x="752218" y="5078807"/>
            <a:ext cx="2962327" cy="871191"/>
            <a:chOff x="712919" y="4815725"/>
            <a:chExt cx="2808879" cy="826063"/>
          </a:xfrm>
        </p:grpSpPr>
        <p:sp>
          <p:nvSpPr>
            <p:cNvPr id="34" name="TextBox 33"/>
            <p:cNvSpPr txBox="1"/>
            <p:nvPr/>
          </p:nvSpPr>
          <p:spPr>
            <a:xfrm>
              <a:off x="712919" y="4821459"/>
              <a:ext cx="518613" cy="456842"/>
            </a:xfrm>
            <a:prstGeom prst="rect">
              <a:avLst/>
            </a:prstGeom>
            <a:noFill/>
          </p:spPr>
          <p:txBody>
            <a:bodyPr wrap="none" rtlCol="0">
              <a:spAutoFit/>
            </a:bodyPr>
            <a:lstStyle/>
            <a:p>
              <a:pPr algn="ctr"/>
              <a:r>
                <a:rPr lang="en-US" sz="2531" b="1" dirty="0">
                  <a:solidFill>
                    <a:schemeClr val="accent1"/>
                  </a:solidFill>
                  <a:latin typeface="+mj-lt"/>
                </a:rPr>
                <a:t>03</a:t>
              </a:r>
            </a:p>
          </p:txBody>
        </p:sp>
        <p:sp>
          <p:nvSpPr>
            <p:cNvPr id="35" name="Text Placeholder 32"/>
            <p:cNvSpPr txBox="1">
              <a:spLocks/>
            </p:cNvSpPr>
            <p:nvPr/>
          </p:nvSpPr>
          <p:spPr>
            <a:xfrm>
              <a:off x="1361191" y="5113055"/>
              <a:ext cx="1890010"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66" dirty="0">
                  <a:solidFill>
                    <a:schemeClr val="bg2"/>
                  </a:solidFill>
                  <a:latin typeface="+mn-lt"/>
                </a:rPr>
                <a:t>Lemon drops oat cake oat cake sugar plum sweet chocolate </a:t>
              </a:r>
              <a:r>
                <a:rPr lang="en-US" sz="1266">
                  <a:solidFill>
                    <a:schemeClr val="bg2"/>
                  </a:solidFill>
                  <a:latin typeface="+mn-lt"/>
                </a:rPr>
                <a:t>cake sweet</a:t>
              </a:r>
              <a:endParaRPr lang="en-US" sz="1266" dirty="0">
                <a:solidFill>
                  <a:schemeClr val="bg2"/>
                </a:solidFill>
                <a:latin typeface="+mn-lt"/>
              </a:endParaRPr>
            </a:p>
          </p:txBody>
        </p:sp>
        <p:sp>
          <p:nvSpPr>
            <p:cNvPr id="36" name="Text Placeholder 33"/>
            <p:cNvSpPr txBox="1">
              <a:spLocks/>
            </p:cNvSpPr>
            <p:nvPr/>
          </p:nvSpPr>
          <p:spPr>
            <a:xfrm>
              <a:off x="1361193" y="4815725"/>
              <a:ext cx="216060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898" b="1" dirty="0">
                  <a:solidFill>
                    <a:schemeClr val="bg2"/>
                  </a:solidFill>
                  <a:latin typeface="+mn-lt"/>
                </a:rPr>
                <a:t>Content Market</a:t>
              </a:r>
              <a:endParaRPr lang="en-AU" sz="1898" dirty="0">
                <a:solidFill>
                  <a:schemeClr val="bg2"/>
                </a:solidFill>
                <a:latin typeface="+mn-lt"/>
              </a:endParaRPr>
            </a:p>
          </p:txBody>
        </p:sp>
      </p:grpSp>
      <p:sp>
        <p:nvSpPr>
          <p:cNvPr id="43" name="Rectangle 42"/>
          <p:cNvSpPr/>
          <p:nvPr/>
        </p:nvSpPr>
        <p:spPr>
          <a:xfrm>
            <a:off x="6174319" y="4029611"/>
            <a:ext cx="450764" cy="369332"/>
          </a:xfrm>
          <a:prstGeom prst="rect">
            <a:avLst/>
          </a:prstGeom>
        </p:spPr>
        <p:txBody>
          <a:bodyPr wrap="none">
            <a:spAutoFit/>
          </a:bodyPr>
          <a:lstStyle/>
          <a:p>
            <a:pPr algn="ctr"/>
            <a:r>
              <a:rPr lang="en-AU" dirty="0" smtClean="0">
                <a:solidFill>
                  <a:schemeClr val="bg2"/>
                </a:solidFill>
                <a:latin typeface="Lato Black" panose="020F0A02020204030203" pitchFamily="34" charset="0"/>
              </a:rPr>
              <a:t>VS</a:t>
            </a:r>
            <a:endParaRPr lang="en-US" dirty="0">
              <a:solidFill>
                <a:schemeClr val="bg2"/>
              </a:solidFill>
              <a:latin typeface="Lato Black" panose="020F0A02020204030203" pitchFamily="34" charset="0"/>
            </a:endParaRPr>
          </a:p>
        </p:txBody>
      </p:sp>
      <p:grpSp>
        <p:nvGrpSpPr>
          <p:cNvPr id="10" name="Group 9"/>
          <p:cNvGrpSpPr/>
          <p:nvPr/>
        </p:nvGrpSpPr>
        <p:grpSpPr>
          <a:xfrm>
            <a:off x="6939568" y="4539144"/>
            <a:ext cx="2136415" cy="1185578"/>
            <a:chOff x="6579765" y="4304017"/>
            <a:chExt cx="2025749" cy="1124165"/>
          </a:xfrm>
        </p:grpSpPr>
        <p:sp>
          <p:nvSpPr>
            <p:cNvPr id="6" name="Can 5"/>
            <p:cNvSpPr/>
            <p:nvPr/>
          </p:nvSpPr>
          <p:spPr>
            <a:xfrm>
              <a:off x="6579765" y="4304017"/>
              <a:ext cx="2025749" cy="1124165"/>
            </a:xfrm>
            <a:prstGeom prst="can">
              <a:avLst>
                <a:gd name="adj" fmla="val 4193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a:spLocks noEditPoints="1"/>
            </p:cNvSpPr>
            <p:nvPr/>
          </p:nvSpPr>
          <p:spPr bwMode="auto">
            <a:xfrm>
              <a:off x="7386390" y="4937639"/>
              <a:ext cx="406466" cy="398835"/>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grpSp>
        <p:nvGrpSpPr>
          <p:cNvPr id="8" name="Group 7"/>
          <p:cNvGrpSpPr/>
          <p:nvPr/>
        </p:nvGrpSpPr>
        <p:grpSpPr>
          <a:xfrm>
            <a:off x="3782768" y="4539144"/>
            <a:ext cx="2136415" cy="1185578"/>
            <a:chOff x="3586486" y="4304017"/>
            <a:chExt cx="2025749" cy="1124165"/>
          </a:xfrm>
        </p:grpSpPr>
        <p:sp>
          <p:nvSpPr>
            <p:cNvPr id="12" name="Can 11"/>
            <p:cNvSpPr/>
            <p:nvPr/>
          </p:nvSpPr>
          <p:spPr>
            <a:xfrm>
              <a:off x="3586486" y="4304017"/>
              <a:ext cx="2025749" cy="1124165"/>
            </a:xfrm>
            <a:prstGeom prst="can">
              <a:avLst>
                <a:gd name="adj" fmla="val 419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a:spLocks noEditPoints="1"/>
            </p:cNvSpPr>
            <p:nvPr/>
          </p:nvSpPr>
          <p:spPr bwMode="auto">
            <a:xfrm>
              <a:off x="4435608" y="4924215"/>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grpSp>
        <p:nvGrpSpPr>
          <p:cNvPr id="7" name="Group 6"/>
          <p:cNvGrpSpPr/>
          <p:nvPr/>
        </p:nvGrpSpPr>
        <p:grpSpPr>
          <a:xfrm>
            <a:off x="3782768" y="3633452"/>
            <a:ext cx="2136415" cy="1185578"/>
            <a:chOff x="3586486" y="3445239"/>
            <a:chExt cx="2025749" cy="1124165"/>
          </a:xfrm>
        </p:grpSpPr>
        <p:sp>
          <p:nvSpPr>
            <p:cNvPr id="45" name="Can 44"/>
            <p:cNvSpPr/>
            <p:nvPr/>
          </p:nvSpPr>
          <p:spPr>
            <a:xfrm>
              <a:off x="3586486" y="3445239"/>
              <a:ext cx="2025749" cy="1124165"/>
            </a:xfrm>
            <a:prstGeom prst="can">
              <a:avLst>
                <a:gd name="adj" fmla="val 419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a:spLocks noEditPoints="1"/>
            </p:cNvSpPr>
            <p:nvPr/>
          </p:nvSpPr>
          <p:spPr bwMode="auto">
            <a:xfrm>
              <a:off x="4439063" y="4090055"/>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grpSp>
        <p:nvGrpSpPr>
          <p:cNvPr id="5" name="Group 4"/>
          <p:cNvGrpSpPr/>
          <p:nvPr/>
        </p:nvGrpSpPr>
        <p:grpSpPr>
          <a:xfrm>
            <a:off x="3782768" y="2730400"/>
            <a:ext cx="2136415" cy="1185578"/>
            <a:chOff x="3586486" y="2588965"/>
            <a:chExt cx="2025749" cy="1124165"/>
          </a:xfrm>
        </p:grpSpPr>
        <p:sp>
          <p:nvSpPr>
            <p:cNvPr id="48" name="Can 47"/>
            <p:cNvSpPr/>
            <p:nvPr/>
          </p:nvSpPr>
          <p:spPr>
            <a:xfrm>
              <a:off x="3586486" y="2588965"/>
              <a:ext cx="2025749" cy="1124165"/>
            </a:xfrm>
            <a:prstGeom prst="can">
              <a:avLst>
                <a:gd name="adj" fmla="val 41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53"/>
            <p:cNvSpPr>
              <a:spLocks noEditPoints="1"/>
            </p:cNvSpPr>
            <p:nvPr/>
          </p:nvSpPr>
          <p:spPr bwMode="auto">
            <a:xfrm>
              <a:off x="4430476" y="3221803"/>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grpSp>
        <p:nvGrpSpPr>
          <p:cNvPr id="11" name="Group 10"/>
          <p:cNvGrpSpPr/>
          <p:nvPr/>
        </p:nvGrpSpPr>
        <p:grpSpPr>
          <a:xfrm>
            <a:off x="6939568" y="3633452"/>
            <a:ext cx="2136415" cy="1185578"/>
            <a:chOff x="6579765" y="3445239"/>
            <a:chExt cx="2025749" cy="1124165"/>
          </a:xfrm>
        </p:grpSpPr>
        <p:sp>
          <p:nvSpPr>
            <p:cNvPr id="9" name="Can 8"/>
            <p:cNvSpPr/>
            <p:nvPr/>
          </p:nvSpPr>
          <p:spPr>
            <a:xfrm>
              <a:off x="6579765" y="3445239"/>
              <a:ext cx="2025749" cy="1124165"/>
            </a:xfrm>
            <a:prstGeom prst="can">
              <a:avLst>
                <a:gd name="adj" fmla="val 4193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a:spLocks noEditPoints="1"/>
            </p:cNvSpPr>
            <p:nvPr/>
          </p:nvSpPr>
          <p:spPr bwMode="auto">
            <a:xfrm>
              <a:off x="7366864" y="4102448"/>
              <a:ext cx="341584" cy="341586"/>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grpSp>
        <p:nvGrpSpPr>
          <p:cNvPr id="13" name="Group 12"/>
          <p:cNvGrpSpPr/>
          <p:nvPr/>
        </p:nvGrpSpPr>
        <p:grpSpPr>
          <a:xfrm>
            <a:off x="6939568" y="2730400"/>
            <a:ext cx="2136415" cy="1185578"/>
            <a:chOff x="6579765" y="2588965"/>
            <a:chExt cx="2025749" cy="1124165"/>
          </a:xfrm>
        </p:grpSpPr>
        <p:sp>
          <p:nvSpPr>
            <p:cNvPr id="15" name="Can 14"/>
            <p:cNvSpPr/>
            <p:nvPr/>
          </p:nvSpPr>
          <p:spPr>
            <a:xfrm>
              <a:off x="6579765" y="2588965"/>
              <a:ext cx="2025749" cy="1124165"/>
            </a:xfrm>
            <a:prstGeom prst="can">
              <a:avLst>
                <a:gd name="adj" fmla="val 4193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a:spLocks noEditPoints="1"/>
            </p:cNvSpPr>
            <p:nvPr/>
          </p:nvSpPr>
          <p:spPr bwMode="auto">
            <a:xfrm>
              <a:off x="7434250" y="3203801"/>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endParaRPr>
            </a:p>
          </p:txBody>
        </p:sp>
      </p:grpSp>
      <p:sp>
        <p:nvSpPr>
          <p:cNvPr id="46" name="矩形 4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7" name="矩形 4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9" name="文本框 48"/>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9852979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2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750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8000"/>
                            </p:stCondLst>
                            <p:childTnLst>
                              <p:par>
                                <p:cTn id="59" presetID="22" presetClass="entr" presetSubtype="8"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par>
                          <p:cTn id="62" fill="hold">
                            <p:stCondLst>
                              <p:cond delay="8500"/>
                            </p:stCondLst>
                            <p:childTnLst>
                              <p:par>
                                <p:cTn id="63" presetID="22" presetClass="entr" presetSubtype="8"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par>
                          <p:cTn id="66" fill="hold">
                            <p:stCondLst>
                              <p:cond delay="9000"/>
                            </p:stCondLst>
                            <p:childTnLst>
                              <p:par>
                                <p:cTn id="67" presetID="22" presetClass="entr" presetSubtype="8"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787497" y="3130230"/>
            <a:ext cx="2995839" cy="587103"/>
            <a:chOff x="1429463" y="2730700"/>
            <a:chExt cx="2840655" cy="556691"/>
          </a:xfrm>
        </p:grpSpPr>
        <p:cxnSp>
          <p:nvCxnSpPr>
            <p:cNvPr id="6" name="Straight Connector 5"/>
            <p:cNvCxnSpPr/>
            <p:nvPr/>
          </p:nvCxnSpPr>
          <p:spPr>
            <a:xfrm>
              <a:off x="3742122" y="2730700"/>
              <a:ext cx="527996" cy="55669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429463" y="2730700"/>
              <a:ext cx="2312659"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990501" y="2518802"/>
            <a:ext cx="2618269" cy="1126498"/>
            <a:chOff x="6450679" y="3228728"/>
            <a:chExt cx="2482643" cy="1068146"/>
          </a:xfrm>
        </p:grpSpPr>
        <p:sp>
          <p:nvSpPr>
            <p:cNvPr id="9" name="AutoShape 112"/>
            <p:cNvSpPr>
              <a:spLocks/>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endParaRPr>
            </a:p>
          </p:txBody>
        </p:sp>
        <p:sp>
          <p:nvSpPr>
            <p:cNvPr id="10" name="Rectangle 9"/>
            <p:cNvSpPr/>
            <p:nvPr/>
          </p:nvSpPr>
          <p:spPr>
            <a:xfrm>
              <a:off x="7101436" y="3407863"/>
              <a:ext cx="1251055" cy="350201"/>
            </a:xfrm>
            <a:prstGeom prst="rect">
              <a:avLst/>
            </a:prstGeom>
          </p:spPr>
          <p:txBody>
            <a:bodyPr wrap="none">
              <a:spAutoFit/>
            </a:bodyPr>
            <a:lstStyle/>
            <a:p>
              <a:r>
                <a:rPr lang="en-US" b="1">
                  <a:solidFill>
                    <a:schemeClr val="accent1"/>
                  </a:solidFill>
                </a:rPr>
                <a:t>Web Design</a:t>
              </a:r>
            </a:p>
          </p:txBody>
        </p:sp>
        <p:sp>
          <p:nvSpPr>
            <p:cNvPr id="11" name="TextBox 10"/>
            <p:cNvSpPr txBox="1"/>
            <p:nvPr/>
          </p:nvSpPr>
          <p:spPr>
            <a:xfrm>
              <a:off x="6450679" y="3839911"/>
              <a:ext cx="2482643" cy="456963"/>
            </a:xfrm>
            <a:prstGeom prst="rect">
              <a:avLst/>
            </a:prstGeom>
            <a:noFill/>
          </p:spPr>
          <p:txBody>
            <a:bodyPr wrap="square" rtlCol="0">
              <a:spAutoFit/>
            </a:bodyPr>
            <a:lstStyle/>
            <a:p>
              <a:r>
                <a:rPr lang="en-US" sz="1266">
                  <a:solidFill>
                    <a:schemeClr val="bg2"/>
                  </a:solidFill>
                </a:rPr>
                <a:t>Lorem ipsum dolor sit amet consectetur adipiscing elit</a:t>
              </a:r>
            </a:p>
          </p:txBody>
        </p:sp>
      </p:grpSp>
      <p:grpSp>
        <p:nvGrpSpPr>
          <p:cNvPr id="12" name="Group 11"/>
          <p:cNvGrpSpPr/>
          <p:nvPr/>
        </p:nvGrpSpPr>
        <p:grpSpPr>
          <a:xfrm>
            <a:off x="7832095" y="3019115"/>
            <a:ext cx="3206605" cy="739220"/>
            <a:chOff x="7160952" y="2625341"/>
            <a:chExt cx="3040503" cy="700929"/>
          </a:xfrm>
        </p:grpSpPr>
        <p:cxnSp>
          <p:nvCxnSpPr>
            <p:cNvPr id="13" name="Straight Connector 12"/>
            <p:cNvCxnSpPr/>
            <p:nvPr/>
          </p:nvCxnSpPr>
          <p:spPr>
            <a:xfrm flipH="1">
              <a:off x="7160952" y="2625341"/>
              <a:ext cx="732463" cy="70092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888796" y="2625341"/>
              <a:ext cx="231265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8783471" y="2506229"/>
            <a:ext cx="2633884" cy="1050556"/>
            <a:chOff x="8487381" y="1710506"/>
            <a:chExt cx="2497449" cy="996138"/>
          </a:xfrm>
        </p:grpSpPr>
        <p:grpSp>
          <p:nvGrpSpPr>
            <p:cNvPr id="16" name="Group 15"/>
            <p:cNvGrpSpPr/>
            <p:nvPr/>
          </p:nvGrpSpPr>
          <p:grpSpPr>
            <a:xfrm>
              <a:off x="8502187" y="1817633"/>
              <a:ext cx="2482643" cy="889011"/>
              <a:chOff x="9072890" y="1981322"/>
              <a:chExt cx="2482643" cy="889011"/>
            </a:xfrm>
          </p:grpSpPr>
          <p:sp>
            <p:nvSpPr>
              <p:cNvPr id="18" name="Rectangle 17"/>
              <p:cNvSpPr/>
              <p:nvPr/>
            </p:nvSpPr>
            <p:spPr>
              <a:xfrm>
                <a:off x="9597555" y="1981322"/>
                <a:ext cx="1330275" cy="350201"/>
              </a:xfrm>
              <a:prstGeom prst="rect">
                <a:avLst/>
              </a:prstGeom>
            </p:spPr>
            <p:txBody>
              <a:bodyPr wrap="none">
                <a:spAutoFit/>
              </a:bodyPr>
              <a:lstStyle/>
              <a:p>
                <a:r>
                  <a:rPr lang="en-US" b="1">
                    <a:solidFill>
                      <a:schemeClr val="accent2"/>
                    </a:solidFill>
                  </a:rPr>
                  <a:t>Social Media</a:t>
                </a:r>
              </a:p>
            </p:txBody>
          </p:sp>
          <p:sp>
            <p:nvSpPr>
              <p:cNvPr id="19" name="TextBox 18"/>
              <p:cNvSpPr txBox="1"/>
              <p:nvPr/>
            </p:nvSpPr>
            <p:spPr>
              <a:xfrm>
                <a:off x="9072890" y="2413370"/>
                <a:ext cx="2482643" cy="456963"/>
              </a:xfrm>
              <a:prstGeom prst="rect">
                <a:avLst/>
              </a:prstGeom>
              <a:noFill/>
            </p:spPr>
            <p:txBody>
              <a:bodyPr wrap="square" rtlCol="0">
                <a:spAutoFit/>
              </a:bodyPr>
              <a:lstStyle/>
              <a:p>
                <a:r>
                  <a:rPr lang="en-US" sz="1266">
                    <a:solidFill>
                      <a:schemeClr val="bg2"/>
                    </a:solidFill>
                  </a:rPr>
                  <a:t>Lorem ipsum dolor sit amet consectetur adipiscing elit</a:t>
                </a:r>
              </a:p>
            </p:txBody>
          </p:sp>
        </p:grpSp>
        <p:sp>
          <p:nvSpPr>
            <p:cNvPr id="17" name="AutoShape 117"/>
            <p:cNvSpPr>
              <a:spLocks/>
            </p:cNvSpPr>
            <p:nvPr/>
          </p:nvSpPr>
          <p:spPr bwMode="auto">
            <a:xfrm>
              <a:off x="8487381"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endParaRPr lang="en-US" sz="1582">
                <a:solidFill>
                  <a:srgbClr val="FFFFFF"/>
                </a:solidFill>
                <a:effectLst>
                  <a:outerShdw blurRad="38100" dist="38100" dir="2700000" algn="tl">
                    <a:srgbClr val="000000"/>
                  </a:outerShdw>
                </a:effectLst>
                <a:latin typeface="Gill Sans" charset="0"/>
                <a:sym typeface="Gill Sans" charset="0"/>
              </a:endParaRPr>
            </a:p>
          </p:txBody>
        </p:sp>
      </p:grpSp>
      <p:grpSp>
        <p:nvGrpSpPr>
          <p:cNvPr id="20" name="Group 19"/>
          <p:cNvGrpSpPr/>
          <p:nvPr/>
        </p:nvGrpSpPr>
        <p:grpSpPr>
          <a:xfrm>
            <a:off x="8035814" y="5745395"/>
            <a:ext cx="3092521" cy="531592"/>
            <a:chOff x="7354118" y="5210400"/>
            <a:chExt cx="2932329" cy="504056"/>
          </a:xfrm>
        </p:grpSpPr>
        <p:cxnSp>
          <p:nvCxnSpPr>
            <p:cNvPr id="21" name="Straight Connector 20"/>
            <p:cNvCxnSpPr/>
            <p:nvPr/>
          </p:nvCxnSpPr>
          <p:spPr>
            <a:xfrm>
              <a:off x="7354118" y="5210400"/>
              <a:ext cx="507117" cy="50405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861235" y="5695656"/>
              <a:ext cx="2425212" cy="188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799086" y="5618415"/>
            <a:ext cx="2618269" cy="1160324"/>
            <a:chOff x="6450679" y="3146292"/>
            <a:chExt cx="2482643" cy="1100220"/>
          </a:xfrm>
        </p:grpSpPr>
        <p:sp>
          <p:nvSpPr>
            <p:cNvPr id="24" name="AutoShape 112"/>
            <p:cNvSpPr>
              <a:spLocks/>
            </p:cNvSpPr>
            <p:nvPr/>
          </p:nvSpPr>
          <p:spPr bwMode="auto">
            <a:xfrm>
              <a:off x="6450679" y="3146292"/>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endParaRPr>
            </a:p>
          </p:txBody>
        </p:sp>
        <p:sp>
          <p:nvSpPr>
            <p:cNvPr id="25" name="Rectangle 24"/>
            <p:cNvSpPr/>
            <p:nvPr/>
          </p:nvSpPr>
          <p:spPr>
            <a:xfrm>
              <a:off x="7101436" y="3401417"/>
              <a:ext cx="1251055" cy="350201"/>
            </a:xfrm>
            <a:prstGeom prst="rect">
              <a:avLst/>
            </a:prstGeom>
          </p:spPr>
          <p:txBody>
            <a:bodyPr wrap="none">
              <a:spAutoFit/>
            </a:bodyPr>
            <a:lstStyle/>
            <a:p>
              <a:r>
                <a:rPr lang="en-US" b="1">
                  <a:solidFill>
                    <a:schemeClr val="accent4"/>
                  </a:solidFill>
                </a:rPr>
                <a:t>Web Design</a:t>
              </a:r>
            </a:p>
          </p:txBody>
        </p:sp>
        <p:sp>
          <p:nvSpPr>
            <p:cNvPr id="26" name="TextBox 25"/>
            <p:cNvSpPr txBox="1"/>
            <p:nvPr/>
          </p:nvSpPr>
          <p:spPr>
            <a:xfrm>
              <a:off x="6450679" y="3789549"/>
              <a:ext cx="2482643" cy="456963"/>
            </a:xfrm>
            <a:prstGeom prst="rect">
              <a:avLst/>
            </a:prstGeom>
            <a:noFill/>
          </p:spPr>
          <p:txBody>
            <a:bodyPr wrap="square" rtlCol="0">
              <a:spAutoFit/>
            </a:bodyPr>
            <a:lstStyle/>
            <a:p>
              <a:r>
                <a:rPr lang="en-US" sz="1266">
                  <a:solidFill>
                    <a:schemeClr val="bg2"/>
                  </a:solidFill>
                </a:rPr>
                <a:t>Lorem ipsum dolor sit amet consectetur adipiscing elit</a:t>
              </a:r>
            </a:p>
          </p:txBody>
        </p:sp>
      </p:grpSp>
      <p:grpSp>
        <p:nvGrpSpPr>
          <p:cNvPr id="27" name="Group 26"/>
          <p:cNvGrpSpPr/>
          <p:nvPr/>
        </p:nvGrpSpPr>
        <p:grpSpPr>
          <a:xfrm>
            <a:off x="2774740" y="5436933"/>
            <a:ext cx="2618269" cy="1149886"/>
            <a:chOff x="6386005" y="1784653"/>
            <a:chExt cx="2482643" cy="1090322"/>
          </a:xfrm>
        </p:grpSpPr>
        <p:grpSp>
          <p:nvGrpSpPr>
            <p:cNvPr id="28" name="Group 27"/>
            <p:cNvGrpSpPr/>
            <p:nvPr/>
          </p:nvGrpSpPr>
          <p:grpSpPr>
            <a:xfrm>
              <a:off x="6582333" y="1784653"/>
              <a:ext cx="510250" cy="509379"/>
              <a:chOff x="5162550" y="5164138"/>
              <a:chExt cx="930275" cy="928687"/>
            </a:xfrm>
            <a:solidFill>
              <a:schemeClr val="accent1"/>
            </a:solidFill>
          </p:grpSpPr>
          <p:sp>
            <p:nvSpPr>
              <p:cNvPr id="31"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endParaRPr>
              </a:p>
            </p:txBody>
          </p:sp>
          <p:sp>
            <p:nvSpPr>
              <p:cNvPr id="32"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endParaRPr>
              </a:p>
            </p:txBody>
          </p:sp>
        </p:grpSp>
        <p:sp>
          <p:nvSpPr>
            <p:cNvPr id="29" name="TextBox 28"/>
            <p:cNvSpPr txBox="1"/>
            <p:nvPr/>
          </p:nvSpPr>
          <p:spPr>
            <a:xfrm>
              <a:off x="6386005" y="2418012"/>
              <a:ext cx="2482643" cy="456963"/>
            </a:xfrm>
            <a:prstGeom prst="rect">
              <a:avLst/>
            </a:prstGeom>
            <a:noFill/>
          </p:spPr>
          <p:txBody>
            <a:bodyPr wrap="square" rtlCol="0">
              <a:spAutoFit/>
            </a:bodyPr>
            <a:lstStyle/>
            <a:p>
              <a:r>
                <a:rPr lang="en-US" sz="1266">
                  <a:solidFill>
                    <a:schemeClr val="bg2"/>
                  </a:solidFill>
                </a:rPr>
                <a:t>Lorem ipsum dolor sit amet consectetur adipiscing elit</a:t>
              </a:r>
            </a:p>
          </p:txBody>
        </p:sp>
        <p:sp>
          <p:nvSpPr>
            <p:cNvPr id="30" name="Rectangle 29"/>
            <p:cNvSpPr/>
            <p:nvPr/>
          </p:nvSpPr>
          <p:spPr>
            <a:xfrm>
              <a:off x="7074101" y="2032036"/>
              <a:ext cx="1236159" cy="350201"/>
            </a:xfrm>
            <a:prstGeom prst="rect">
              <a:avLst/>
            </a:prstGeom>
          </p:spPr>
          <p:txBody>
            <a:bodyPr wrap="none">
              <a:spAutoFit/>
            </a:bodyPr>
            <a:lstStyle/>
            <a:p>
              <a:r>
                <a:rPr lang="en-US" b="1" smtClean="0">
                  <a:solidFill>
                    <a:schemeClr val="accent3"/>
                  </a:solidFill>
                </a:rPr>
                <a:t>Design Face</a:t>
              </a:r>
              <a:endParaRPr lang="en-US" b="1">
                <a:solidFill>
                  <a:schemeClr val="accent3"/>
                </a:solidFill>
              </a:endParaRPr>
            </a:p>
          </p:txBody>
        </p:sp>
      </p:grpSp>
      <p:grpSp>
        <p:nvGrpSpPr>
          <p:cNvPr id="33" name="Group 32"/>
          <p:cNvGrpSpPr/>
          <p:nvPr/>
        </p:nvGrpSpPr>
        <p:grpSpPr>
          <a:xfrm>
            <a:off x="2670924" y="5480204"/>
            <a:ext cx="3196798" cy="602029"/>
            <a:chOff x="2267129" y="4958946"/>
            <a:chExt cx="3031204" cy="570844"/>
          </a:xfrm>
        </p:grpSpPr>
        <p:cxnSp>
          <p:nvCxnSpPr>
            <p:cNvPr id="34" name="Straight Connector 33"/>
            <p:cNvCxnSpPr/>
            <p:nvPr/>
          </p:nvCxnSpPr>
          <p:spPr>
            <a:xfrm flipH="1">
              <a:off x="4746979" y="4958946"/>
              <a:ext cx="551354" cy="57084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267129" y="5529790"/>
              <a:ext cx="247985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p:nvSpPr>
        <p:spPr>
          <a:xfrm>
            <a:off x="3033887" y="1769585"/>
            <a:ext cx="6782754" cy="546560"/>
          </a:xfrm>
          <a:prstGeom prst="rect">
            <a:avLst/>
          </a:prstGeom>
          <a:noFill/>
        </p:spPr>
        <p:txBody>
          <a:bodyPr wrap="square" rtlCol="0">
            <a:spAutoFit/>
          </a:bodyPr>
          <a:lstStyle/>
          <a:p>
            <a:pPr algn="ctr"/>
            <a:r>
              <a:rPr lang="en-US" sz="1476">
                <a:solidFill>
                  <a:schemeClr val="bg2"/>
                </a:solidFill>
              </a:rPr>
              <a:t>Lorem ipsum dolor sit amet, consectetur adipiscing elit. Vestibulum dignissim nunc nisi, ac scelerisque nulla malesuada id. Nunc consequat</a:t>
            </a:r>
          </a:p>
        </p:txBody>
      </p:sp>
      <p:grpSp>
        <p:nvGrpSpPr>
          <p:cNvPr id="37" name="Group 331"/>
          <p:cNvGrpSpPr>
            <a:grpSpLocks/>
          </p:cNvGrpSpPr>
          <p:nvPr/>
        </p:nvGrpSpPr>
        <p:grpSpPr bwMode="auto">
          <a:xfrm>
            <a:off x="4292196" y="3109892"/>
            <a:ext cx="4191131" cy="2878276"/>
            <a:chOff x="273" y="381"/>
            <a:chExt cx="5208" cy="3570"/>
          </a:xfrm>
        </p:grpSpPr>
        <p:sp>
          <p:nvSpPr>
            <p:cNvPr id="39" name="Freeform 333"/>
            <p:cNvSpPr>
              <a:spLocks/>
            </p:cNvSpPr>
            <p:nvPr/>
          </p:nvSpPr>
          <p:spPr bwMode="gray">
            <a:xfrm>
              <a:off x="273" y="429"/>
              <a:ext cx="2342" cy="2514"/>
            </a:xfrm>
            <a:custGeom>
              <a:avLst/>
              <a:gdLst/>
              <a:ahLst/>
              <a:cxnLst>
                <a:cxn ang="0">
                  <a:pos x="372" y="1044"/>
                </a:cxn>
                <a:cxn ang="0">
                  <a:pos x="293" y="1112"/>
                </a:cxn>
                <a:cxn ang="0">
                  <a:pos x="185" y="1233"/>
                </a:cxn>
                <a:cxn ang="0">
                  <a:pos x="81" y="1416"/>
                </a:cxn>
                <a:cxn ang="0">
                  <a:pos x="12" y="1662"/>
                </a:cxn>
                <a:cxn ang="0">
                  <a:pos x="11" y="1976"/>
                </a:cxn>
                <a:cxn ang="0">
                  <a:pos x="84" y="2247"/>
                </a:cxn>
                <a:cxn ang="0">
                  <a:pos x="218" y="2406"/>
                </a:cxn>
                <a:cxn ang="0">
                  <a:pos x="390" y="2490"/>
                </a:cxn>
                <a:cxn ang="0">
                  <a:pos x="581" y="2514"/>
                </a:cxn>
                <a:cxn ang="0">
                  <a:pos x="767" y="2501"/>
                </a:cxn>
                <a:cxn ang="0">
                  <a:pos x="927" y="2466"/>
                </a:cxn>
                <a:cxn ang="0">
                  <a:pos x="1038" y="2432"/>
                </a:cxn>
                <a:cxn ang="0">
                  <a:pos x="1082" y="2417"/>
                </a:cxn>
                <a:cxn ang="0">
                  <a:pos x="1026" y="2297"/>
                </a:cxn>
                <a:cxn ang="0">
                  <a:pos x="1053" y="2297"/>
                </a:cxn>
                <a:cxn ang="0">
                  <a:pos x="1101" y="2363"/>
                </a:cxn>
                <a:cxn ang="0">
                  <a:pos x="1137" y="2421"/>
                </a:cxn>
                <a:cxn ang="0">
                  <a:pos x="1163" y="2442"/>
                </a:cxn>
                <a:cxn ang="0">
                  <a:pos x="1253" y="2477"/>
                </a:cxn>
                <a:cxn ang="0">
                  <a:pos x="1398" y="2444"/>
                </a:cxn>
                <a:cxn ang="0">
                  <a:pos x="1538" y="2331"/>
                </a:cxn>
                <a:cxn ang="0">
                  <a:pos x="1698" y="2157"/>
                </a:cxn>
                <a:cxn ang="0">
                  <a:pos x="1833" y="1959"/>
                </a:cxn>
                <a:cxn ang="0">
                  <a:pos x="1899" y="1781"/>
                </a:cxn>
                <a:cxn ang="0">
                  <a:pos x="1863" y="1605"/>
                </a:cxn>
                <a:cxn ang="0">
                  <a:pos x="1761" y="1446"/>
                </a:cxn>
                <a:cxn ang="0">
                  <a:pos x="1658" y="1278"/>
                </a:cxn>
                <a:cxn ang="0">
                  <a:pos x="1604" y="1103"/>
                </a:cxn>
                <a:cxn ang="0">
                  <a:pos x="1586" y="915"/>
                </a:cxn>
                <a:cxn ang="0">
                  <a:pos x="1631" y="734"/>
                </a:cxn>
                <a:cxn ang="0">
                  <a:pos x="1775" y="587"/>
                </a:cxn>
                <a:cxn ang="0">
                  <a:pos x="1977" y="477"/>
                </a:cxn>
                <a:cxn ang="0">
                  <a:pos x="2168" y="374"/>
                </a:cxn>
                <a:cxn ang="0">
                  <a:pos x="2304" y="261"/>
                </a:cxn>
                <a:cxn ang="0">
                  <a:pos x="2339" y="129"/>
                </a:cxn>
                <a:cxn ang="0">
                  <a:pos x="2253" y="44"/>
                </a:cxn>
                <a:cxn ang="0">
                  <a:pos x="2078" y="5"/>
                </a:cxn>
                <a:cxn ang="0">
                  <a:pos x="1857" y="5"/>
                </a:cxn>
                <a:cxn ang="0">
                  <a:pos x="1637" y="36"/>
                </a:cxn>
                <a:cxn ang="0">
                  <a:pos x="1461" y="90"/>
                </a:cxn>
                <a:cxn ang="0">
                  <a:pos x="1290" y="201"/>
                </a:cxn>
                <a:cxn ang="0">
                  <a:pos x="1172" y="305"/>
                </a:cxn>
                <a:cxn ang="0">
                  <a:pos x="1133" y="348"/>
                </a:cxn>
                <a:cxn ang="0">
                  <a:pos x="1190" y="413"/>
                </a:cxn>
                <a:cxn ang="0">
                  <a:pos x="1161" y="426"/>
                </a:cxn>
                <a:cxn ang="0">
                  <a:pos x="1085" y="371"/>
                </a:cxn>
                <a:cxn ang="0">
                  <a:pos x="989" y="378"/>
                </a:cxn>
                <a:cxn ang="0">
                  <a:pos x="821" y="428"/>
                </a:cxn>
                <a:cxn ang="0">
                  <a:pos x="647" y="555"/>
                </a:cxn>
                <a:cxn ang="0">
                  <a:pos x="521" y="753"/>
                </a:cxn>
                <a:cxn ang="0">
                  <a:pos x="462" y="921"/>
                </a:cxn>
                <a:cxn ang="0">
                  <a:pos x="447" y="992"/>
                </a:cxn>
                <a:cxn ang="0">
                  <a:pos x="564" y="1014"/>
                </a:cxn>
                <a:cxn ang="0">
                  <a:pos x="576" y="1022"/>
                </a:cxn>
                <a:cxn ang="0">
                  <a:pos x="564" y="1041"/>
                </a:cxn>
                <a:cxn ang="0">
                  <a:pos x="393" y="1031"/>
                </a:cxn>
              </a:cxnLst>
              <a:rect l="0" t="0" r="r" b="b"/>
              <a:pathLst>
                <a:path w="2342" h="2514">
                  <a:moveTo>
                    <a:pt x="393" y="1031"/>
                  </a:moveTo>
                  <a:lnTo>
                    <a:pt x="392" y="1032"/>
                  </a:lnTo>
                  <a:lnTo>
                    <a:pt x="384" y="1037"/>
                  </a:lnTo>
                  <a:lnTo>
                    <a:pt x="372" y="1044"/>
                  </a:lnTo>
                  <a:lnTo>
                    <a:pt x="357" y="1056"/>
                  </a:lnTo>
                  <a:lnTo>
                    <a:pt x="338" y="1071"/>
                  </a:lnTo>
                  <a:lnTo>
                    <a:pt x="317" y="1089"/>
                  </a:lnTo>
                  <a:lnTo>
                    <a:pt x="293" y="1112"/>
                  </a:lnTo>
                  <a:lnTo>
                    <a:pt x="267" y="1136"/>
                  </a:lnTo>
                  <a:lnTo>
                    <a:pt x="240" y="1166"/>
                  </a:lnTo>
                  <a:lnTo>
                    <a:pt x="213" y="1197"/>
                  </a:lnTo>
                  <a:lnTo>
                    <a:pt x="185" y="1233"/>
                  </a:lnTo>
                  <a:lnTo>
                    <a:pt x="158" y="1274"/>
                  </a:lnTo>
                  <a:lnTo>
                    <a:pt x="131" y="1317"/>
                  </a:lnTo>
                  <a:lnTo>
                    <a:pt x="105" y="1365"/>
                  </a:lnTo>
                  <a:lnTo>
                    <a:pt x="81" y="1416"/>
                  </a:lnTo>
                  <a:lnTo>
                    <a:pt x="59" y="1472"/>
                  </a:lnTo>
                  <a:lnTo>
                    <a:pt x="39" y="1532"/>
                  </a:lnTo>
                  <a:lnTo>
                    <a:pt x="24" y="1595"/>
                  </a:lnTo>
                  <a:lnTo>
                    <a:pt x="12" y="1662"/>
                  </a:lnTo>
                  <a:lnTo>
                    <a:pt x="3" y="1734"/>
                  </a:lnTo>
                  <a:lnTo>
                    <a:pt x="0" y="1811"/>
                  </a:lnTo>
                  <a:lnTo>
                    <a:pt x="3" y="1890"/>
                  </a:lnTo>
                  <a:lnTo>
                    <a:pt x="11" y="1976"/>
                  </a:lnTo>
                  <a:lnTo>
                    <a:pt x="24" y="2064"/>
                  </a:lnTo>
                  <a:lnTo>
                    <a:pt x="39" y="2132"/>
                  </a:lnTo>
                  <a:lnTo>
                    <a:pt x="60" y="2193"/>
                  </a:lnTo>
                  <a:lnTo>
                    <a:pt x="84" y="2247"/>
                  </a:lnTo>
                  <a:lnTo>
                    <a:pt x="113" y="2295"/>
                  </a:lnTo>
                  <a:lnTo>
                    <a:pt x="144" y="2337"/>
                  </a:lnTo>
                  <a:lnTo>
                    <a:pt x="180" y="2375"/>
                  </a:lnTo>
                  <a:lnTo>
                    <a:pt x="218" y="2406"/>
                  </a:lnTo>
                  <a:lnTo>
                    <a:pt x="258" y="2433"/>
                  </a:lnTo>
                  <a:lnTo>
                    <a:pt x="300" y="2457"/>
                  </a:lnTo>
                  <a:lnTo>
                    <a:pt x="344" y="2475"/>
                  </a:lnTo>
                  <a:lnTo>
                    <a:pt x="390" y="2490"/>
                  </a:lnTo>
                  <a:lnTo>
                    <a:pt x="437" y="2501"/>
                  </a:lnTo>
                  <a:lnTo>
                    <a:pt x="485" y="2508"/>
                  </a:lnTo>
                  <a:lnTo>
                    <a:pt x="533" y="2513"/>
                  </a:lnTo>
                  <a:lnTo>
                    <a:pt x="581" y="2514"/>
                  </a:lnTo>
                  <a:lnTo>
                    <a:pt x="629" y="2514"/>
                  </a:lnTo>
                  <a:lnTo>
                    <a:pt x="675" y="2511"/>
                  </a:lnTo>
                  <a:lnTo>
                    <a:pt x="722" y="2507"/>
                  </a:lnTo>
                  <a:lnTo>
                    <a:pt x="767" y="2501"/>
                  </a:lnTo>
                  <a:lnTo>
                    <a:pt x="810" y="2493"/>
                  </a:lnTo>
                  <a:lnTo>
                    <a:pt x="851" y="2484"/>
                  </a:lnTo>
                  <a:lnTo>
                    <a:pt x="890" y="2475"/>
                  </a:lnTo>
                  <a:lnTo>
                    <a:pt x="927" y="2466"/>
                  </a:lnTo>
                  <a:lnTo>
                    <a:pt x="960" y="2457"/>
                  </a:lnTo>
                  <a:lnTo>
                    <a:pt x="990" y="2448"/>
                  </a:lnTo>
                  <a:lnTo>
                    <a:pt x="1017" y="2439"/>
                  </a:lnTo>
                  <a:lnTo>
                    <a:pt x="1038" y="2432"/>
                  </a:lnTo>
                  <a:lnTo>
                    <a:pt x="1056" y="2426"/>
                  </a:lnTo>
                  <a:lnTo>
                    <a:pt x="1070" y="2421"/>
                  </a:lnTo>
                  <a:lnTo>
                    <a:pt x="1079" y="2417"/>
                  </a:lnTo>
                  <a:lnTo>
                    <a:pt x="1082" y="2417"/>
                  </a:lnTo>
                  <a:lnTo>
                    <a:pt x="1026" y="2313"/>
                  </a:lnTo>
                  <a:lnTo>
                    <a:pt x="1026" y="2310"/>
                  </a:lnTo>
                  <a:lnTo>
                    <a:pt x="1025" y="2304"/>
                  </a:lnTo>
                  <a:lnTo>
                    <a:pt x="1026" y="2297"/>
                  </a:lnTo>
                  <a:lnTo>
                    <a:pt x="1031" y="2291"/>
                  </a:lnTo>
                  <a:lnTo>
                    <a:pt x="1038" y="2285"/>
                  </a:lnTo>
                  <a:lnTo>
                    <a:pt x="1044" y="2288"/>
                  </a:lnTo>
                  <a:lnTo>
                    <a:pt x="1053" y="2297"/>
                  </a:lnTo>
                  <a:lnTo>
                    <a:pt x="1065" y="2309"/>
                  </a:lnTo>
                  <a:lnTo>
                    <a:pt x="1077" y="2325"/>
                  </a:lnTo>
                  <a:lnTo>
                    <a:pt x="1089" y="2345"/>
                  </a:lnTo>
                  <a:lnTo>
                    <a:pt x="1101" y="2363"/>
                  </a:lnTo>
                  <a:lnTo>
                    <a:pt x="1113" y="2382"/>
                  </a:lnTo>
                  <a:lnTo>
                    <a:pt x="1124" y="2399"/>
                  </a:lnTo>
                  <a:lnTo>
                    <a:pt x="1133" y="2412"/>
                  </a:lnTo>
                  <a:lnTo>
                    <a:pt x="1137" y="2421"/>
                  </a:lnTo>
                  <a:lnTo>
                    <a:pt x="1140" y="2426"/>
                  </a:lnTo>
                  <a:lnTo>
                    <a:pt x="1142" y="2427"/>
                  </a:lnTo>
                  <a:lnTo>
                    <a:pt x="1149" y="2433"/>
                  </a:lnTo>
                  <a:lnTo>
                    <a:pt x="1163" y="2442"/>
                  </a:lnTo>
                  <a:lnTo>
                    <a:pt x="1179" y="2453"/>
                  </a:lnTo>
                  <a:lnTo>
                    <a:pt x="1200" y="2463"/>
                  </a:lnTo>
                  <a:lnTo>
                    <a:pt x="1224" y="2471"/>
                  </a:lnTo>
                  <a:lnTo>
                    <a:pt x="1253" y="2477"/>
                  </a:lnTo>
                  <a:lnTo>
                    <a:pt x="1286" y="2478"/>
                  </a:lnTo>
                  <a:lnTo>
                    <a:pt x="1320" y="2474"/>
                  </a:lnTo>
                  <a:lnTo>
                    <a:pt x="1358" y="2463"/>
                  </a:lnTo>
                  <a:lnTo>
                    <a:pt x="1398" y="2444"/>
                  </a:lnTo>
                  <a:lnTo>
                    <a:pt x="1430" y="2424"/>
                  </a:lnTo>
                  <a:lnTo>
                    <a:pt x="1463" y="2399"/>
                  </a:lnTo>
                  <a:lnTo>
                    <a:pt x="1500" y="2367"/>
                  </a:lnTo>
                  <a:lnTo>
                    <a:pt x="1538" y="2331"/>
                  </a:lnTo>
                  <a:lnTo>
                    <a:pt x="1578" y="2292"/>
                  </a:lnTo>
                  <a:lnTo>
                    <a:pt x="1619" y="2250"/>
                  </a:lnTo>
                  <a:lnTo>
                    <a:pt x="1659" y="2204"/>
                  </a:lnTo>
                  <a:lnTo>
                    <a:pt x="1698" y="2157"/>
                  </a:lnTo>
                  <a:lnTo>
                    <a:pt x="1736" y="2108"/>
                  </a:lnTo>
                  <a:lnTo>
                    <a:pt x="1772" y="2058"/>
                  </a:lnTo>
                  <a:lnTo>
                    <a:pt x="1803" y="2009"/>
                  </a:lnTo>
                  <a:lnTo>
                    <a:pt x="1833" y="1959"/>
                  </a:lnTo>
                  <a:lnTo>
                    <a:pt x="1857" y="1911"/>
                  </a:lnTo>
                  <a:lnTo>
                    <a:pt x="1877" y="1865"/>
                  </a:lnTo>
                  <a:lnTo>
                    <a:pt x="1892" y="1821"/>
                  </a:lnTo>
                  <a:lnTo>
                    <a:pt x="1899" y="1781"/>
                  </a:lnTo>
                  <a:lnTo>
                    <a:pt x="1899" y="1734"/>
                  </a:lnTo>
                  <a:lnTo>
                    <a:pt x="1893" y="1689"/>
                  </a:lnTo>
                  <a:lnTo>
                    <a:pt x="1881" y="1647"/>
                  </a:lnTo>
                  <a:lnTo>
                    <a:pt x="1863" y="1605"/>
                  </a:lnTo>
                  <a:lnTo>
                    <a:pt x="1842" y="1565"/>
                  </a:lnTo>
                  <a:lnTo>
                    <a:pt x="1817" y="1526"/>
                  </a:lnTo>
                  <a:lnTo>
                    <a:pt x="1790" y="1485"/>
                  </a:lnTo>
                  <a:lnTo>
                    <a:pt x="1761" y="1446"/>
                  </a:lnTo>
                  <a:lnTo>
                    <a:pt x="1733" y="1406"/>
                  </a:lnTo>
                  <a:lnTo>
                    <a:pt x="1706" y="1365"/>
                  </a:lnTo>
                  <a:lnTo>
                    <a:pt x="1680" y="1323"/>
                  </a:lnTo>
                  <a:lnTo>
                    <a:pt x="1658" y="1278"/>
                  </a:lnTo>
                  <a:lnTo>
                    <a:pt x="1640" y="1233"/>
                  </a:lnTo>
                  <a:lnTo>
                    <a:pt x="1626" y="1191"/>
                  </a:lnTo>
                  <a:lnTo>
                    <a:pt x="1614" y="1148"/>
                  </a:lnTo>
                  <a:lnTo>
                    <a:pt x="1604" y="1103"/>
                  </a:lnTo>
                  <a:lnTo>
                    <a:pt x="1595" y="1056"/>
                  </a:lnTo>
                  <a:lnTo>
                    <a:pt x="1589" y="1010"/>
                  </a:lnTo>
                  <a:lnTo>
                    <a:pt x="1584" y="962"/>
                  </a:lnTo>
                  <a:lnTo>
                    <a:pt x="1586" y="915"/>
                  </a:lnTo>
                  <a:lnTo>
                    <a:pt x="1589" y="867"/>
                  </a:lnTo>
                  <a:lnTo>
                    <a:pt x="1598" y="822"/>
                  </a:lnTo>
                  <a:lnTo>
                    <a:pt x="1611" y="777"/>
                  </a:lnTo>
                  <a:lnTo>
                    <a:pt x="1631" y="734"/>
                  </a:lnTo>
                  <a:lnTo>
                    <a:pt x="1656" y="693"/>
                  </a:lnTo>
                  <a:lnTo>
                    <a:pt x="1689" y="654"/>
                  </a:lnTo>
                  <a:lnTo>
                    <a:pt x="1728" y="618"/>
                  </a:lnTo>
                  <a:lnTo>
                    <a:pt x="1775" y="587"/>
                  </a:lnTo>
                  <a:lnTo>
                    <a:pt x="1824" y="558"/>
                  </a:lnTo>
                  <a:lnTo>
                    <a:pt x="1874" y="531"/>
                  </a:lnTo>
                  <a:lnTo>
                    <a:pt x="1925" y="504"/>
                  </a:lnTo>
                  <a:lnTo>
                    <a:pt x="1977" y="477"/>
                  </a:lnTo>
                  <a:lnTo>
                    <a:pt x="2027" y="452"/>
                  </a:lnTo>
                  <a:lnTo>
                    <a:pt x="2076" y="426"/>
                  </a:lnTo>
                  <a:lnTo>
                    <a:pt x="2124" y="401"/>
                  </a:lnTo>
                  <a:lnTo>
                    <a:pt x="2168" y="374"/>
                  </a:lnTo>
                  <a:lnTo>
                    <a:pt x="2210" y="347"/>
                  </a:lnTo>
                  <a:lnTo>
                    <a:pt x="2246" y="320"/>
                  </a:lnTo>
                  <a:lnTo>
                    <a:pt x="2279" y="291"/>
                  </a:lnTo>
                  <a:lnTo>
                    <a:pt x="2304" y="261"/>
                  </a:lnTo>
                  <a:lnTo>
                    <a:pt x="2324" y="231"/>
                  </a:lnTo>
                  <a:lnTo>
                    <a:pt x="2337" y="198"/>
                  </a:lnTo>
                  <a:lnTo>
                    <a:pt x="2342" y="165"/>
                  </a:lnTo>
                  <a:lnTo>
                    <a:pt x="2339" y="129"/>
                  </a:lnTo>
                  <a:lnTo>
                    <a:pt x="2328" y="102"/>
                  </a:lnTo>
                  <a:lnTo>
                    <a:pt x="2310" y="80"/>
                  </a:lnTo>
                  <a:lnTo>
                    <a:pt x="2285" y="60"/>
                  </a:lnTo>
                  <a:lnTo>
                    <a:pt x="2253" y="44"/>
                  </a:lnTo>
                  <a:lnTo>
                    <a:pt x="2216" y="29"/>
                  </a:lnTo>
                  <a:lnTo>
                    <a:pt x="2174" y="18"/>
                  </a:lnTo>
                  <a:lnTo>
                    <a:pt x="2129" y="11"/>
                  </a:lnTo>
                  <a:lnTo>
                    <a:pt x="2078" y="5"/>
                  </a:lnTo>
                  <a:lnTo>
                    <a:pt x="2025" y="0"/>
                  </a:lnTo>
                  <a:lnTo>
                    <a:pt x="1971" y="0"/>
                  </a:lnTo>
                  <a:lnTo>
                    <a:pt x="1914" y="2"/>
                  </a:lnTo>
                  <a:lnTo>
                    <a:pt x="1857" y="5"/>
                  </a:lnTo>
                  <a:lnTo>
                    <a:pt x="1800" y="9"/>
                  </a:lnTo>
                  <a:lnTo>
                    <a:pt x="1745" y="17"/>
                  </a:lnTo>
                  <a:lnTo>
                    <a:pt x="1689" y="26"/>
                  </a:lnTo>
                  <a:lnTo>
                    <a:pt x="1637" y="36"/>
                  </a:lnTo>
                  <a:lnTo>
                    <a:pt x="1587" y="48"/>
                  </a:lnTo>
                  <a:lnTo>
                    <a:pt x="1541" y="60"/>
                  </a:lnTo>
                  <a:lnTo>
                    <a:pt x="1499" y="75"/>
                  </a:lnTo>
                  <a:lnTo>
                    <a:pt x="1461" y="90"/>
                  </a:lnTo>
                  <a:lnTo>
                    <a:pt x="1430" y="107"/>
                  </a:lnTo>
                  <a:lnTo>
                    <a:pt x="1379" y="138"/>
                  </a:lnTo>
                  <a:lnTo>
                    <a:pt x="1332" y="170"/>
                  </a:lnTo>
                  <a:lnTo>
                    <a:pt x="1290" y="201"/>
                  </a:lnTo>
                  <a:lnTo>
                    <a:pt x="1253" y="231"/>
                  </a:lnTo>
                  <a:lnTo>
                    <a:pt x="1221" y="258"/>
                  </a:lnTo>
                  <a:lnTo>
                    <a:pt x="1194" y="284"/>
                  </a:lnTo>
                  <a:lnTo>
                    <a:pt x="1172" y="305"/>
                  </a:lnTo>
                  <a:lnTo>
                    <a:pt x="1155" y="323"/>
                  </a:lnTo>
                  <a:lnTo>
                    <a:pt x="1143" y="336"/>
                  </a:lnTo>
                  <a:lnTo>
                    <a:pt x="1136" y="345"/>
                  </a:lnTo>
                  <a:lnTo>
                    <a:pt x="1133" y="348"/>
                  </a:lnTo>
                  <a:lnTo>
                    <a:pt x="1187" y="399"/>
                  </a:lnTo>
                  <a:lnTo>
                    <a:pt x="1188" y="401"/>
                  </a:lnTo>
                  <a:lnTo>
                    <a:pt x="1190" y="407"/>
                  </a:lnTo>
                  <a:lnTo>
                    <a:pt x="1190" y="413"/>
                  </a:lnTo>
                  <a:lnTo>
                    <a:pt x="1188" y="419"/>
                  </a:lnTo>
                  <a:lnTo>
                    <a:pt x="1182" y="425"/>
                  </a:lnTo>
                  <a:lnTo>
                    <a:pt x="1172" y="426"/>
                  </a:lnTo>
                  <a:lnTo>
                    <a:pt x="1161" y="426"/>
                  </a:lnTo>
                  <a:lnTo>
                    <a:pt x="1154" y="423"/>
                  </a:lnTo>
                  <a:lnTo>
                    <a:pt x="1151" y="422"/>
                  </a:lnTo>
                  <a:lnTo>
                    <a:pt x="1091" y="371"/>
                  </a:lnTo>
                  <a:lnTo>
                    <a:pt x="1085" y="371"/>
                  </a:lnTo>
                  <a:lnTo>
                    <a:pt x="1071" y="371"/>
                  </a:lnTo>
                  <a:lnTo>
                    <a:pt x="1050" y="372"/>
                  </a:lnTo>
                  <a:lnTo>
                    <a:pt x="1023" y="374"/>
                  </a:lnTo>
                  <a:lnTo>
                    <a:pt x="989" y="378"/>
                  </a:lnTo>
                  <a:lnTo>
                    <a:pt x="951" y="386"/>
                  </a:lnTo>
                  <a:lnTo>
                    <a:pt x="909" y="396"/>
                  </a:lnTo>
                  <a:lnTo>
                    <a:pt x="866" y="410"/>
                  </a:lnTo>
                  <a:lnTo>
                    <a:pt x="821" y="428"/>
                  </a:lnTo>
                  <a:lnTo>
                    <a:pt x="774" y="452"/>
                  </a:lnTo>
                  <a:lnTo>
                    <a:pt x="729" y="480"/>
                  </a:lnTo>
                  <a:lnTo>
                    <a:pt x="686" y="515"/>
                  </a:lnTo>
                  <a:lnTo>
                    <a:pt x="647" y="555"/>
                  </a:lnTo>
                  <a:lnTo>
                    <a:pt x="608" y="603"/>
                  </a:lnTo>
                  <a:lnTo>
                    <a:pt x="573" y="654"/>
                  </a:lnTo>
                  <a:lnTo>
                    <a:pt x="545" y="704"/>
                  </a:lnTo>
                  <a:lnTo>
                    <a:pt x="521" y="753"/>
                  </a:lnTo>
                  <a:lnTo>
                    <a:pt x="501" y="801"/>
                  </a:lnTo>
                  <a:lnTo>
                    <a:pt x="485" y="845"/>
                  </a:lnTo>
                  <a:lnTo>
                    <a:pt x="471" y="885"/>
                  </a:lnTo>
                  <a:lnTo>
                    <a:pt x="462" y="921"/>
                  </a:lnTo>
                  <a:lnTo>
                    <a:pt x="455" y="951"/>
                  </a:lnTo>
                  <a:lnTo>
                    <a:pt x="452" y="974"/>
                  </a:lnTo>
                  <a:lnTo>
                    <a:pt x="449" y="987"/>
                  </a:lnTo>
                  <a:lnTo>
                    <a:pt x="447" y="992"/>
                  </a:lnTo>
                  <a:lnTo>
                    <a:pt x="558" y="1013"/>
                  </a:lnTo>
                  <a:lnTo>
                    <a:pt x="560" y="1013"/>
                  </a:lnTo>
                  <a:lnTo>
                    <a:pt x="561" y="1013"/>
                  </a:lnTo>
                  <a:lnTo>
                    <a:pt x="564" y="1014"/>
                  </a:lnTo>
                  <a:lnTo>
                    <a:pt x="567" y="1016"/>
                  </a:lnTo>
                  <a:lnTo>
                    <a:pt x="570" y="1017"/>
                  </a:lnTo>
                  <a:lnTo>
                    <a:pt x="573" y="1020"/>
                  </a:lnTo>
                  <a:lnTo>
                    <a:pt x="576" y="1022"/>
                  </a:lnTo>
                  <a:lnTo>
                    <a:pt x="576" y="1025"/>
                  </a:lnTo>
                  <a:lnTo>
                    <a:pt x="576" y="1029"/>
                  </a:lnTo>
                  <a:lnTo>
                    <a:pt x="575" y="1032"/>
                  </a:lnTo>
                  <a:lnTo>
                    <a:pt x="564" y="1041"/>
                  </a:lnTo>
                  <a:lnTo>
                    <a:pt x="552" y="1046"/>
                  </a:lnTo>
                  <a:lnTo>
                    <a:pt x="545" y="1047"/>
                  </a:lnTo>
                  <a:lnTo>
                    <a:pt x="540" y="1049"/>
                  </a:lnTo>
                  <a:lnTo>
                    <a:pt x="393" y="1031"/>
                  </a:lnTo>
                  <a:close/>
                </a:path>
              </a:pathLst>
            </a:custGeom>
            <a:solidFill>
              <a:schemeClr val="accent1"/>
            </a:solidFill>
            <a:ln w="0">
              <a:noFill/>
              <a:prstDash val="solid"/>
              <a:round/>
              <a:headEnd/>
              <a:tailEnd/>
            </a:ln>
          </p:spPr>
          <p:txBody>
            <a:bodyPr/>
            <a:lstStyle/>
            <a:p>
              <a:endParaRPr lang="en-US"/>
            </a:p>
          </p:txBody>
        </p:sp>
        <p:sp>
          <p:nvSpPr>
            <p:cNvPr id="40" name="Freeform 334"/>
            <p:cNvSpPr>
              <a:spLocks/>
            </p:cNvSpPr>
            <p:nvPr/>
          </p:nvSpPr>
          <p:spPr bwMode="gray">
            <a:xfrm>
              <a:off x="1935" y="381"/>
              <a:ext cx="2883" cy="1731"/>
            </a:xfrm>
            <a:custGeom>
              <a:avLst/>
              <a:gdLst/>
              <a:ahLst/>
              <a:cxnLst>
                <a:cxn ang="0">
                  <a:pos x="744" y="368"/>
                </a:cxn>
                <a:cxn ang="0">
                  <a:pos x="732" y="275"/>
                </a:cxn>
                <a:cxn ang="0">
                  <a:pos x="768" y="161"/>
                </a:cxn>
                <a:cxn ang="0">
                  <a:pos x="915" y="60"/>
                </a:cxn>
                <a:cxn ang="0">
                  <a:pos x="1164" y="5"/>
                </a:cxn>
                <a:cxn ang="0">
                  <a:pos x="1448" y="14"/>
                </a:cxn>
                <a:cxn ang="0">
                  <a:pos x="1686" y="86"/>
                </a:cxn>
                <a:cxn ang="0">
                  <a:pos x="1835" y="171"/>
                </a:cxn>
                <a:cxn ang="0">
                  <a:pos x="1898" y="224"/>
                </a:cxn>
                <a:cxn ang="0">
                  <a:pos x="1893" y="338"/>
                </a:cxn>
                <a:cxn ang="0">
                  <a:pos x="1898" y="350"/>
                </a:cxn>
                <a:cxn ang="0">
                  <a:pos x="1913" y="354"/>
                </a:cxn>
                <a:cxn ang="0">
                  <a:pos x="1937" y="326"/>
                </a:cxn>
                <a:cxn ang="0">
                  <a:pos x="1965" y="221"/>
                </a:cxn>
                <a:cxn ang="0">
                  <a:pos x="2093" y="213"/>
                </a:cxn>
                <a:cxn ang="0">
                  <a:pos x="2298" y="239"/>
                </a:cxn>
                <a:cxn ang="0">
                  <a:pos x="2534" y="342"/>
                </a:cxn>
                <a:cxn ang="0">
                  <a:pos x="2742" y="522"/>
                </a:cxn>
                <a:cxn ang="0">
                  <a:pos x="2859" y="738"/>
                </a:cxn>
                <a:cxn ang="0">
                  <a:pos x="2879" y="1005"/>
                </a:cxn>
                <a:cxn ang="0">
                  <a:pos x="2802" y="1325"/>
                </a:cxn>
                <a:cxn ang="0">
                  <a:pos x="2669" y="1584"/>
                </a:cxn>
                <a:cxn ang="0">
                  <a:pos x="2505" y="1722"/>
                </a:cxn>
                <a:cxn ang="0">
                  <a:pos x="2373" y="1710"/>
                </a:cxn>
                <a:cxn ang="0">
                  <a:pos x="2270" y="1614"/>
                </a:cxn>
                <a:cxn ang="0">
                  <a:pos x="2162" y="1500"/>
                </a:cxn>
                <a:cxn ang="0">
                  <a:pos x="2025" y="1433"/>
                </a:cxn>
                <a:cxn ang="0">
                  <a:pos x="1767" y="1422"/>
                </a:cxn>
                <a:cxn ang="0">
                  <a:pos x="1476" y="1443"/>
                </a:cxn>
                <a:cxn ang="0">
                  <a:pos x="1226" y="1467"/>
                </a:cxn>
                <a:cxn ang="0">
                  <a:pos x="1070" y="1457"/>
                </a:cxn>
                <a:cxn ang="0">
                  <a:pos x="1001" y="1434"/>
                </a:cxn>
                <a:cxn ang="0">
                  <a:pos x="969" y="1293"/>
                </a:cxn>
                <a:cxn ang="0">
                  <a:pos x="950" y="1271"/>
                </a:cxn>
                <a:cxn ang="0">
                  <a:pos x="924" y="1292"/>
                </a:cxn>
                <a:cxn ang="0">
                  <a:pos x="944" y="1445"/>
                </a:cxn>
                <a:cxn ang="0">
                  <a:pos x="905" y="1488"/>
                </a:cxn>
                <a:cxn ang="0">
                  <a:pos x="789" y="1586"/>
                </a:cxn>
                <a:cxn ang="0">
                  <a:pos x="599" y="1677"/>
                </a:cxn>
                <a:cxn ang="0">
                  <a:pos x="426" y="1694"/>
                </a:cxn>
                <a:cxn ang="0">
                  <a:pos x="303" y="1605"/>
                </a:cxn>
                <a:cxn ang="0">
                  <a:pos x="173" y="1448"/>
                </a:cxn>
                <a:cxn ang="0">
                  <a:pos x="65" y="1253"/>
                </a:cxn>
                <a:cxn ang="0">
                  <a:pos x="3" y="1052"/>
                </a:cxn>
                <a:cxn ang="0">
                  <a:pos x="20" y="876"/>
                </a:cxn>
                <a:cxn ang="0">
                  <a:pos x="150" y="722"/>
                </a:cxn>
                <a:cxn ang="0">
                  <a:pos x="342" y="594"/>
                </a:cxn>
                <a:cxn ang="0">
                  <a:pos x="537" y="503"/>
                </a:cxn>
                <a:cxn ang="0">
                  <a:pos x="678" y="452"/>
                </a:cxn>
                <a:cxn ang="0">
                  <a:pos x="893" y="455"/>
                </a:cxn>
                <a:cxn ang="0">
                  <a:pos x="914" y="455"/>
                </a:cxn>
                <a:cxn ang="0">
                  <a:pos x="905" y="413"/>
                </a:cxn>
                <a:cxn ang="0">
                  <a:pos x="753" y="393"/>
                </a:cxn>
              </a:cxnLst>
              <a:rect l="0" t="0" r="r" b="b"/>
              <a:pathLst>
                <a:path w="2883" h="1731">
                  <a:moveTo>
                    <a:pt x="753" y="393"/>
                  </a:moveTo>
                  <a:lnTo>
                    <a:pt x="752" y="390"/>
                  </a:lnTo>
                  <a:lnTo>
                    <a:pt x="749" y="381"/>
                  </a:lnTo>
                  <a:lnTo>
                    <a:pt x="744" y="368"/>
                  </a:lnTo>
                  <a:lnTo>
                    <a:pt x="740" y="350"/>
                  </a:lnTo>
                  <a:lnTo>
                    <a:pt x="735" y="327"/>
                  </a:lnTo>
                  <a:lnTo>
                    <a:pt x="732" y="302"/>
                  </a:lnTo>
                  <a:lnTo>
                    <a:pt x="732" y="275"/>
                  </a:lnTo>
                  <a:lnTo>
                    <a:pt x="734" y="246"/>
                  </a:lnTo>
                  <a:lnTo>
                    <a:pt x="741" y="218"/>
                  </a:lnTo>
                  <a:lnTo>
                    <a:pt x="752" y="189"/>
                  </a:lnTo>
                  <a:lnTo>
                    <a:pt x="768" y="161"/>
                  </a:lnTo>
                  <a:lnTo>
                    <a:pt x="791" y="134"/>
                  </a:lnTo>
                  <a:lnTo>
                    <a:pt x="822" y="108"/>
                  </a:lnTo>
                  <a:lnTo>
                    <a:pt x="866" y="83"/>
                  </a:lnTo>
                  <a:lnTo>
                    <a:pt x="915" y="60"/>
                  </a:lnTo>
                  <a:lnTo>
                    <a:pt x="972" y="41"/>
                  </a:lnTo>
                  <a:lnTo>
                    <a:pt x="1032" y="24"/>
                  </a:lnTo>
                  <a:lnTo>
                    <a:pt x="1097" y="12"/>
                  </a:lnTo>
                  <a:lnTo>
                    <a:pt x="1164" y="5"/>
                  </a:lnTo>
                  <a:lnTo>
                    <a:pt x="1233" y="0"/>
                  </a:lnTo>
                  <a:lnTo>
                    <a:pt x="1305" y="0"/>
                  </a:lnTo>
                  <a:lnTo>
                    <a:pt x="1376" y="5"/>
                  </a:lnTo>
                  <a:lnTo>
                    <a:pt x="1448" y="14"/>
                  </a:lnTo>
                  <a:lnTo>
                    <a:pt x="1518" y="29"/>
                  </a:lnTo>
                  <a:lnTo>
                    <a:pt x="1580" y="45"/>
                  </a:lnTo>
                  <a:lnTo>
                    <a:pt x="1637" y="65"/>
                  </a:lnTo>
                  <a:lnTo>
                    <a:pt x="1686" y="86"/>
                  </a:lnTo>
                  <a:lnTo>
                    <a:pt x="1731" y="107"/>
                  </a:lnTo>
                  <a:lnTo>
                    <a:pt x="1772" y="129"/>
                  </a:lnTo>
                  <a:lnTo>
                    <a:pt x="1806" y="150"/>
                  </a:lnTo>
                  <a:lnTo>
                    <a:pt x="1835" y="171"/>
                  </a:lnTo>
                  <a:lnTo>
                    <a:pt x="1859" y="189"/>
                  </a:lnTo>
                  <a:lnTo>
                    <a:pt x="1877" y="204"/>
                  </a:lnTo>
                  <a:lnTo>
                    <a:pt x="1890" y="216"/>
                  </a:lnTo>
                  <a:lnTo>
                    <a:pt x="1898" y="224"/>
                  </a:lnTo>
                  <a:lnTo>
                    <a:pt x="1901" y="227"/>
                  </a:lnTo>
                  <a:lnTo>
                    <a:pt x="1893" y="335"/>
                  </a:lnTo>
                  <a:lnTo>
                    <a:pt x="1893" y="335"/>
                  </a:lnTo>
                  <a:lnTo>
                    <a:pt x="1893" y="338"/>
                  </a:lnTo>
                  <a:lnTo>
                    <a:pt x="1895" y="339"/>
                  </a:lnTo>
                  <a:lnTo>
                    <a:pt x="1895" y="342"/>
                  </a:lnTo>
                  <a:lnTo>
                    <a:pt x="1896" y="345"/>
                  </a:lnTo>
                  <a:lnTo>
                    <a:pt x="1898" y="350"/>
                  </a:lnTo>
                  <a:lnTo>
                    <a:pt x="1901" y="351"/>
                  </a:lnTo>
                  <a:lnTo>
                    <a:pt x="1904" y="353"/>
                  </a:lnTo>
                  <a:lnTo>
                    <a:pt x="1908" y="354"/>
                  </a:lnTo>
                  <a:lnTo>
                    <a:pt x="1913" y="354"/>
                  </a:lnTo>
                  <a:lnTo>
                    <a:pt x="1922" y="348"/>
                  </a:lnTo>
                  <a:lnTo>
                    <a:pt x="1928" y="341"/>
                  </a:lnTo>
                  <a:lnTo>
                    <a:pt x="1934" y="332"/>
                  </a:lnTo>
                  <a:lnTo>
                    <a:pt x="1937" y="326"/>
                  </a:lnTo>
                  <a:lnTo>
                    <a:pt x="1938" y="323"/>
                  </a:lnTo>
                  <a:lnTo>
                    <a:pt x="1947" y="224"/>
                  </a:lnTo>
                  <a:lnTo>
                    <a:pt x="1952" y="224"/>
                  </a:lnTo>
                  <a:lnTo>
                    <a:pt x="1965" y="221"/>
                  </a:lnTo>
                  <a:lnTo>
                    <a:pt x="1988" y="218"/>
                  </a:lnTo>
                  <a:lnTo>
                    <a:pt x="2016" y="216"/>
                  </a:lnTo>
                  <a:lnTo>
                    <a:pt x="2051" y="213"/>
                  </a:lnTo>
                  <a:lnTo>
                    <a:pt x="2093" y="213"/>
                  </a:lnTo>
                  <a:lnTo>
                    <a:pt x="2138" y="215"/>
                  </a:lnTo>
                  <a:lnTo>
                    <a:pt x="2189" y="219"/>
                  </a:lnTo>
                  <a:lnTo>
                    <a:pt x="2241" y="227"/>
                  </a:lnTo>
                  <a:lnTo>
                    <a:pt x="2298" y="239"/>
                  </a:lnTo>
                  <a:lnTo>
                    <a:pt x="2357" y="255"/>
                  </a:lnTo>
                  <a:lnTo>
                    <a:pt x="2415" y="278"/>
                  </a:lnTo>
                  <a:lnTo>
                    <a:pt x="2475" y="306"/>
                  </a:lnTo>
                  <a:lnTo>
                    <a:pt x="2534" y="342"/>
                  </a:lnTo>
                  <a:lnTo>
                    <a:pt x="2594" y="384"/>
                  </a:lnTo>
                  <a:lnTo>
                    <a:pt x="2649" y="428"/>
                  </a:lnTo>
                  <a:lnTo>
                    <a:pt x="2699" y="474"/>
                  </a:lnTo>
                  <a:lnTo>
                    <a:pt x="2742" y="522"/>
                  </a:lnTo>
                  <a:lnTo>
                    <a:pt x="2780" y="572"/>
                  </a:lnTo>
                  <a:lnTo>
                    <a:pt x="2813" y="624"/>
                  </a:lnTo>
                  <a:lnTo>
                    <a:pt x="2838" y="680"/>
                  </a:lnTo>
                  <a:lnTo>
                    <a:pt x="2859" y="738"/>
                  </a:lnTo>
                  <a:lnTo>
                    <a:pt x="2874" y="798"/>
                  </a:lnTo>
                  <a:lnTo>
                    <a:pt x="2882" y="864"/>
                  </a:lnTo>
                  <a:lnTo>
                    <a:pt x="2883" y="932"/>
                  </a:lnTo>
                  <a:lnTo>
                    <a:pt x="2879" y="1005"/>
                  </a:lnTo>
                  <a:lnTo>
                    <a:pt x="2868" y="1082"/>
                  </a:lnTo>
                  <a:lnTo>
                    <a:pt x="2850" y="1166"/>
                  </a:lnTo>
                  <a:lnTo>
                    <a:pt x="2829" y="1247"/>
                  </a:lnTo>
                  <a:lnTo>
                    <a:pt x="2802" y="1325"/>
                  </a:lnTo>
                  <a:lnTo>
                    <a:pt x="2774" y="1398"/>
                  </a:lnTo>
                  <a:lnTo>
                    <a:pt x="2741" y="1466"/>
                  </a:lnTo>
                  <a:lnTo>
                    <a:pt x="2706" y="1529"/>
                  </a:lnTo>
                  <a:lnTo>
                    <a:pt x="2669" y="1584"/>
                  </a:lnTo>
                  <a:lnTo>
                    <a:pt x="2628" y="1631"/>
                  </a:lnTo>
                  <a:lnTo>
                    <a:pt x="2588" y="1671"/>
                  </a:lnTo>
                  <a:lnTo>
                    <a:pt x="2547" y="1701"/>
                  </a:lnTo>
                  <a:lnTo>
                    <a:pt x="2505" y="1722"/>
                  </a:lnTo>
                  <a:lnTo>
                    <a:pt x="2463" y="1731"/>
                  </a:lnTo>
                  <a:lnTo>
                    <a:pt x="2432" y="1731"/>
                  </a:lnTo>
                  <a:lnTo>
                    <a:pt x="2400" y="1724"/>
                  </a:lnTo>
                  <a:lnTo>
                    <a:pt x="2373" y="1710"/>
                  </a:lnTo>
                  <a:lnTo>
                    <a:pt x="2346" y="1691"/>
                  </a:lnTo>
                  <a:lnTo>
                    <a:pt x="2319" y="1668"/>
                  </a:lnTo>
                  <a:lnTo>
                    <a:pt x="2294" y="1643"/>
                  </a:lnTo>
                  <a:lnTo>
                    <a:pt x="2270" y="1614"/>
                  </a:lnTo>
                  <a:lnTo>
                    <a:pt x="2244" y="1584"/>
                  </a:lnTo>
                  <a:lnTo>
                    <a:pt x="2217" y="1556"/>
                  </a:lnTo>
                  <a:lnTo>
                    <a:pt x="2190" y="1527"/>
                  </a:lnTo>
                  <a:lnTo>
                    <a:pt x="2162" y="1500"/>
                  </a:lnTo>
                  <a:lnTo>
                    <a:pt x="2132" y="1476"/>
                  </a:lnTo>
                  <a:lnTo>
                    <a:pt x="2099" y="1457"/>
                  </a:lnTo>
                  <a:lnTo>
                    <a:pt x="2064" y="1442"/>
                  </a:lnTo>
                  <a:lnTo>
                    <a:pt x="2025" y="1433"/>
                  </a:lnTo>
                  <a:lnTo>
                    <a:pt x="1968" y="1425"/>
                  </a:lnTo>
                  <a:lnTo>
                    <a:pt x="1904" y="1422"/>
                  </a:lnTo>
                  <a:lnTo>
                    <a:pt x="1838" y="1421"/>
                  </a:lnTo>
                  <a:lnTo>
                    <a:pt x="1767" y="1422"/>
                  </a:lnTo>
                  <a:lnTo>
                    <a:pt x="1694" y="1425"/>
                  </a:lnTo>
                  <a:lnTo>
                    <a:pt x="1622" y="1430"/>
                  </a:lnTo>
                  <a:lnTo>
                    <a:pt x="1548" y="1436"/>
                  </a:lnTo>
                  <a:lnTo>
                    <a:pt x="1476" y="1443"/>
                  </a:lnTo>
                  <a:lnTo>
                    <a:pt x="1407" y="1449"/>
                  </a:lnTo>
                  <a:lnTo>
                    <a:pt x="1341" y="1457"/>
                  </a:lnTo>
                  <a:lnTo>
                    <a:pt x="1281" y="1463"/>
                  </a:lnTo>
                  <a:lnTo>
                    <a:pt x="1226" y="1467"/>
                  </a:lnTo>
                  <a:lnTo>
                    <a:pt x="1178" y="1467"/>
                  </a:lnTo>
                  <a:lnTo>
                    <a:pt x="1136" y="1466"/>
                  </a:lnTo>
                  <a:lnTo>
                    <a:pt x="1100" y="1463"/>
                  </a:lnTo>
                  <a:lnTo>
                    <a:pt x="1070" y="1457"/>
                  </a:lnTo>
                  <a:lnTo>
                    <a:pt x="1046" y="1451"/>
                  </a:lnTo>
                  <a:lnTo>
                    <a:pt x="1026" y="1445"/>
                  </a:lnTo>
                  <a:lnTo>
                    <a:pt x="1011" y="1439"/>
                  </a:lnTo>
                  <a:lnTo>
                    <a:pt x="1001" y="1434"/>
                  </a:lnTo>
                  <a:lnTo>
                    <a:pt x="996" y="1431"/>
                  </a:lnTo>
                  <a:lnTo>
                    <a:pt x="993" y="1430"/>
                  </a:lnTo>
                  <a:lnTo>
                    <a:pt x="971" y="1296"/>
                  </a:lnTo>
                  <a:lnTo>
                    <a:pt x="969" y="1293"/>
                  </a:lnTo>
                  <a:lnTo>
                    <a:pt x="968" y="1289"/>
                  </a:lnTo>
                  <a:lnTo>
                    <a:pt x="963" y="1281"/>
                  </a:lnTo>
                  <a:lnTo>
                    <a:pt x="957" y="1275"/>
                  </a:lnTo>
                  <a:lnTo>
                    <a:pt x="950" y="1271"/>
                  </a:lnTo>
                  <a:lnTo>
                    <a:pt x="939" y="1272"/>
                  </a:lnTo>
                  <a:lnTo>
                    <a:pt x="930" y="1277"/>
                  </a:lnTo>
                  <a:lnTo>
                    <a:pt x="926" y="1284"/>
                  </a:lnTo>
                  <a:lnTo>
                    <a:pt x="924" y="1292"/>
                  </a:lnTo>
                  <a:lnTo>
                    <a:pt x="924" y="1298"/>
                  </a:lnTo>
                  <a:lnTo>
                    <a:pt x="924" y="1304"/>
                  </a:lnTo>
                  <a:lnTo>
                    <a:pt x="926" y="1305"/>
                  </a:lnTo>
                  <a:lnTo>
                    <a:pt x="944" y="1445"/>
                  </a:lnTo>
                  <a:lnTo>
                    <a:pt x="942" y="1448"/>
                  </a:lnTo>
                  <a:lnTo>
                    <a:pt x="935" y="1457"/>
                  </a:lnTo>
                  <a:lnTo>
                    <a:pt x="923" y="1470"/>
                  </a:lnTo>
                  <a:lnTo>
                    <a:pt x="905" y="1488"/>
                  </a:lnTo>
                  <a:lnTo>
                    <a:pt x="884" y="1511"/>
                  </a:lnTo>
                  <a:lnTo>
                    <a:pt x="857" y="1535"/>
                  </a:lnTo>
                  <a:lnTo>
                    <a:pt x="825" y="1560"/>
                  </a:lnTo>
                  <a:lnTo>
                    <a:pt x="789" y="1586"/>
                  </a:lnTo>
                  <a:lnTo>
                    <a:pt x="749" y="1611"/>
                  </a:lnTo>
                  <a:lnTo>
                    <a:pt x="704" y="1635"/>
                  </a:lnTo>
                  <a:lnTo>
                    <a:pt x="654" y="1658"/>
                  </a:lnTo>
                  <a:lnTo>
                    <a:pt x="599" y="1677"/>
                  </a:lnTo>
                  <a:lnTo>
                    <a:pt x="540" y="1692"/>
                  </a:lnTo>
                  <a:lnTo>
                    <a:pt x="477" y="1703"/>
                  </a:lnTo>
                  <a:lnTo>
                    <a:pt x="453" y="1701"/>
                  </a:lnTo>
                  <a:lnTo>
                    <a:pt x="426" y="1694"/>
                  </a:lnTo>
                  <a:lnTo>
                    <a:pt x="398" y="1680"/>
                  </a:lnTo>
                  <a:lnTo>
                    <a:pt x="368" y="1661"/>
                  </a:lnTo>
                  <a:lnTo>
                    <a:pt x="335" y="1635"/>
                  </a:lnTo>
                  <a:lnTo>
                    <a:pt x="303" y="1605"/>
                  </a:lnTo>
                  <a:lnTo>
                    <a:pt x="270" y="1571"/>
                  </a:lnTo>
                  <a:lnTo>
                    <a:pt x="237" y="1533"/>
                  </a:lnTo>
                  <a:lnTo>
                    <a:pt x="204" y="1491"/>
                  </a:lnTo>
                  <a:lnTo>
                    <a:pt x="173" y="1448"/>
                  </a:lnTo>
                  <a:lnTo>
                    <a:pt x="143" y="1401"/>
                  </a:lnTo>
                  <a:lnTo>
                    <a:pt x="114" y="1352"/>
                  </a:lnTo>
                  <a:lnTo>
                    <a:pt x="87" y="1302"/>
                  </a:lnTo>
                  <a:lnTo>
                    <a:pt x="65" y="1253"/>
                  </a:lnTo>
                  <a:lnTo>
                    <a:pt x="44" y="1202"/>
                  </a:lnTo>
                  <a:lnTo>
                    <a:pt x="26" y="1151"/>
                  </a:lnTo>
                  <a:lnTo>
                    <a:pt x="12" y="1100"/>
                  </a:lnTo>
                  <a:lnTo>
                    <a:pt x="3" y="1052"/>
                  </a:lnTo>
                  <a:lnTo>
                    <a:pt x="0" y="1004"/>
                  </a:lnTo>
                  <a:lnTo>
                    <a:pt x="0" y="959"/>
                  </a:lnTo>
                  <a:lnTo>
                    <a:pt x="8" y="917"/>
                  </a:lnTo>
                  <a:lnTo>
                    <a:pt x="20" y="876"/>
                  </a:lnTo>
                  <a:lnTo>
                    <a:pt x="39" y="842"/>
                  </a:lnTo>
                  <a:lnTo>
                    <a:pt x="72" y="800"/>
                  </a:lnTo>
                  <a:lnTo>
                    <a:pt x="108" y="759"/>
                  </a:lnTo>
                  <a:lnTo>
                    <a:pt x="150" y="722"/>
                  </a:lnTo>
                  <a:lnTo>
                    <a:pt x="195" y="686"/>
                  </a:lnTo>
                  <a:lnTo>
                    <a:pt x="243" y="653"/>
                  </a:lnTo>
                  <a:lnTo>
                    <a:pt x="293" y="623"/>
                  </a:lnTo>
                  <a:lnTo>
                    <a:pt x="342" y="594"/>
                  </a:lnTo>
                  <a:lnTo>
                    <a:pt x="393" y="567"/>
                  </a:lnTo>
                  <a:lnTo>
                    <a:pt x="443" y="543"/>
                  </a:lnTo>
                  <a:lnTo>
                    <a:pt x="491" y="522"/>
                  </a:lnTo>
                  <a:lnTo>
                    <a:pt x="537" y="503"/>
                  </a:lnTo>
                  <a:lnTo>
                    <a:pt x="579" y="486"/>
                  </a:lnTo>
                  <a:lnTo>
                    <a:pt x="617" y="473"/>
                  </a:lnTo>
                  <a:lnTo>
                    <a:pt x="650" y="461"/>
                  </a:lnTo>
                  <a:lnTo>
                    <a:pt x="678" y="452"/>
                  </a:lnTo>
                  <a:lnTo>
                    <a:pt x="698" y="446"/>
                  </a:lnTo>
                  <a:lnTo>
                    <a:pt x="711" y="443"/>
                  </a:lnTo>
                  <a:lnTo>
                    <a:pt x="716" y="441"/>
                  </a:lnTo>
                  <a:lnTo>
                    <a:pt x="893" y="455"/>
                  </a:lnTo>
                  <a:lnTo>
                    <a:pt x="894" y="455"/>
                  </a:lnTo>
                  <a:lnTo>
                    <a:pt x="900" y="456"/>
                  </a:lnTo>
                  <a:lnTo>
                    <a:pt x="908" y="456"/>
                  </a:lnTo>
                  <a:lnTo>
                    <a:pt x="914" y="455"/>
                  </a:lnTo>
                  <a:lnTo>
                    <a:pt x="918" y="449"/>
                  </a:lnTo>
                  <a:lnTo>
                    <a:pt x="918" y="438"/>
                  </a:lnTo>
                  <a:lnTo>
                    <a:pt x="914" y="425"/>
                  </a:lnTo>
                  <a:lnTo>
                    <a:pt x="905" y="413"/>
                  </a:lnTo>
                  <a:lnTo>
                    <a:pt x="897" y="405"/>
                  </a:lnTo>
                  <a:lnTo>
                    <a:pt x="890" y="401"/>
                  </a:lnTo>
                  <a:lnTo>
                    <a:pt x="888" y="398"/>
                  </a:lnTo>
                  <a:lnTo>
                    <a:pt x="753" y="393"/>
                  </a:lnTo>
                  <a:close/>
                </a:path>
              </a:pathLst>
            </a:custGeom>
            <a:solidFill>
              <a:schemeClr val="accent2"/>
            </a:solidFill>
            <a:ln w="0">
              <a:noFill/>
              <a:prstDash val="solid"/>
              <a:round/>
              <a:headEnd/>
              <a:tailEnd/>
            </a:ln>
          </p:spPr>
          <p:txBody>
            <a:bodyPr/>
            <a:lstStyle/>
            <a:p>
              <a:endParaRPr lang="en-US"/>
            </a:p>
          </p:txBody>
        </p:sp>
        <p:sp>
          <p:nvSpPr>
            <p:cNvPr id="41" name="Freeform 335"/>
            <p:cNvSpPr>
              <a:spLocks/>
            </p:cNvSpPr>
            <p:nvPr/>
          </p:nvSpPr>
          <p:spPr bwMode="gray">
            <a:xfrm>
              <a:off x="1749" y="1887"/>
              <a:ext cx="2454" cy="1659"/>
            </a:xfrm>
            <a:custGeom>
              <a:avLst/>
              <a:gdLst/>
              <a:ahLst/>
              <a:cxnLst>
                <a:cxn ang="0">
                  <a:pos x="216" y="1196"/>
                </a:cxn>
                <a:cxn ang="0">
                  <a:pos x="222" y="1184"/>
                </a:cxn>
                <a:cxn ang="0">
                  <a:pos x="243" y="1184"/>
                </a:cxn>
                <a:cxn ang="0">
                  <a:pos x="258" y="1220"/>
                </a:cxn>
                <a:cxn ang="0">
                  <a:pos x="243" y="1386"/>
                </a:cxn>
                <a:cxn ang="0">
                  <a:pos x="317" y="1491"/>
                </a:cxn>
                <a:cxn ang="0">
                  <a:pos x="464" y="1601"/>
                </a:cxn>
                <a:cxn ang="0">
                  <a:pos x="738" y="1659"/>
                </a:cxn>
                <a:cxn ang="0">
                  <a:pos x="1070" y="1617"/>
                </a:cxn>
                <a:cxn ang="0">
                  <a:pos x="1370" y="1493"/>
                </a:cxn>
                <a:cxn ang="0">
                  <a:pos x="1538" y="1388"/>
                </a:cxn>
                <a:cxn ang="0">
                  <a:pos x="1605" y="1332"/>
                </a:cxn>
                <a:cxn ang="0">
                  <a:pos x="1643" y="1337"/>
                </a:cxn>
                <a:cxn ang="0">
                  <a:pos x="1772" y="1364"/>
                </a:cxn>
                <a:cxn ang="0">
                  <a:pos x="1944" y="1386"/>
                </a:cxn>
                <a:cxn ang="0">
                  <a:pos x="2130" y="1389"/>
                </a:cxn>
                <a:cxn ang="0">
                  <a:pos x="2258" y="1353"/>
                </a:cxn>
                <a:cxn ang="0">
                  <a:pos x="2295" y="1250"/>
                </a:cxn>
                <a:cxn ang="0">
                  <a:pos x="2237" y="1140"/>
                </a:cxn>
                <a:cxn ang="0">
                  <a:pos x="2118" y="1083"/>
                </a:cxn>
                <a:cxn ang="0">
                  <a:pos x="2027" y="1071"/>
                </a:cxn>
                <a:cxn ang="0">
                  <a:pos x="1964" y="1173"/>
                </a:cxn>
                <a:cxn ang="0">
                  <a:pos x="1932" y="1175"/>
                </a:cxn>
                <a:cxn ang="0">
                  <a:pos x="1943" y="1119"/>
                </a:cxn>
                <a:cxn ang="0">
                  <a:pos x="1976" y="1050"/>
                </a:cxn>
                <a:cxn ang="0">
                  <a:pos x="1983" y="1019"/>
                </a:cxn>
                <a:cxn ang="0">
                  <a:pos x="1965" y="908"/>
                </a:cxn>
                <a:cxn ang="0">
                  <a:pos x="1881" y="794"/>
                </a:cxn>
                <a:cxn ang="0">
                  <a:pos x="1830" y="762"/>
                </a:cxn>
                <a:cxn ang="0">
                  <a:pos x="1676" y="753"/>
                </a:cxn>
                <a:cxn ang="0">
                  <a:pos x="1676" y="713"/>
                </a:cxn>
                <a:cxn ang="0">
                  <a:pos x="1878" y="708"/>
                </a:cxn>
                <a:cxn ang="0">
                  <a:pos x="1908" y="699"/>
                </a:cxn>
                <a:cxn ang="0">
                  <a:pos x="2012" y="659"/>
                </a:cxn>
                <a:cxn ang="0">
                  <a:pos x="2174" y="585"/>
                </a:cxn>
                <a:cxn ang="0">
                  <a:pos x="2322" y="501"/>
                </a:cxn>
                <a:cxn ang="0">
                  <a:pos x="2429" y="390"/>
                </a:cxn>
                <a:cxn ang="0">
                  <a:pos x="2447" y="242"/>
                </a:cxn>
                <a:cxn ang="0">
                  <a:pos x="2373" y="114"/>
                </a:cxn>
                <a:cxn ang="0">
                  <a:pos x="2220" y="30"/>
                </a:cxn>
                <a:cxn ang="0">
                  <a:pos x="1980" y="0"/>
                </a:cxn>
                <a:cxn ang="0">
                  <a:pos x="1640" y="32"/>
                </a:cxn>
                <a:cxn ang="0">
                  <a:pos x="1185" y="128"/>
                </a:cxn>
                <a:cxn ang="0">
                  <a:pos x="849" y="246"/>
                </a:cxn>
                <a:cxn ang="0">
                  <a:pos x="608" y="390"/>
                </a:cxn>
                <a:cxn ang="0">
                  <a:pos x="498" y="489"/>
                </a:cxn>
                <a:cxn ang="0">
                  <a:pos x="470" y="542"/>
                </a:cxn>
                <a:cxn ang="0">
                  <a:pos x="477" y="560"/>
                </a:cxn>
                <a:cxn ang="0">
                  <a:pos x="587" y="558"/>
                </a:cxn>
                <a:cxn ang="0">
                  <a:pos x="600" y="564"/>
                </a:cxn>
                <a:cxn ang="0">
                  <a:pos x="609" y="575"/>
                </a:cxn>
                <a:cxn ang="0">
                  <a:pos x="582" y="596"/>
                </a:cxn>
                <a:cxn ang="0">
                  <a:pos x="483" y="606"/>
                </a:cxn>
                <a:cxn ang="0">
                  <a:pos x="435" y="639"/>
                </a:cxn>
                <a:cxn ang="0">
                  <a:pos x="321" y="723"/>
                </a:cxn>
                <a:cxn ang="0">
                  <a:pos x="182" y="843"/>
                </a:cxn>
                <a:cxn ang="0">
                  <a:pos x="59" y="980"/>
                </a:cxn>
                <a:cxn ang="0">
                  <a:pos x="0" y="1121"/>
                </a:cxn>
                <a:cxn ang="0">
                  <a:pos x="30" y="1217"/>
                </a:cxn>
                <a:cxn ang="0">
                  <a:pos x="102" y="1274"/>
                </a:cxn>
                <a:cxn ang="0">
                  <a:pos x="170" y="1302"/>
                </a:cxn>
              </a:cxnLst>
              <a:rect l="0" t="0" r="r" b="b"/>
              <a:pathLst>
                <a:path w="2454" h="1659">
                  <a:moveTo>
                    <a:pt x="191" y="1307"/>
                  </a:moveTo>
                  <a:lnTo>
                    <a:pt x="216" y="1199"/>
                  </a:lnTo>
                  <a:lnTo>
                    <a:pt x="216" y="1199"/>
                  </a:lnTo>
                  <a:lnTo>
                    <a:pt x="216" y="1196"/>
                  </a:lnTo>
                  <a:lnTo>
                    <a:pt x="218" y="1193"/>
                  </a:lnTo>
                  <a:lnTo>
                    <a:pt x="219" y="1190"/>
                  </a:lnTo>
                  <a:lnTo>
                    <a:pt x="221" y="1187"/>
                  </a:lnTo>
                  <a:lnTo>
                    <a:pt x="222" y="1184"/>
                  </a:lnTo>
                  <a:lnTo>
                    <a:pt x="225" y="1181"/>
                  </a:lnTo>
                  <a:lnTo>
                    <a:pt x="230" y="1179"/>
                  </a:lnTo>
                  <a:lnTo>
                    <a:pt x="234" y="1179"/>
                  </a:lnTo>
                  <a:lnTo>
                    <a:pt x="243" y="1184"/>
                  </a:lnTo>
                  <a:lnTo>
                    <a:pt x="251" y="1194"/>
                  </a:lnTo>
                  <a:lnTo>
                    <a:pt x="255" y="1206"/>
                  </a:lnTo>
                  <a:lnTo>
                    <a:pt x="258" y="1215"/>
                  </a:lnTo>
                  <a:lnTo>
                    <a:pt x="258" y="1220"/>
                  </a:lnTo>
                  <a:lnTo>
                    <a:pt x="228" y="1355"/>
                  </a:lnTo>
                  <a:lnTo>
                    <a:pt x="230" y="1359"/>
                  </a:lnTo>
                  <a:lnTo>
                    <a:pt x="234" y="1370"/>
                  </a:lnTo>
                  <a:lnTo>
                    <a:pt x="243" y="1386"/>
                  </a:lnTo>
                  <a:lnTo>
                    <a:pt x="255" y="1409"/>
                  </a:lnTo>
                  <a:lnTo>
                    <a:pt x="272" y="1434"/>
                  </a:lnTo>
                  <a:lnTo>
                    <a:pt x="291" y="1463"/>
                  </a:lnTo>
                  <a:lnTo>
                    <a:pt x="317" y="1491"/>
                  </a:lnTo>
                  <a:lnTo>
                    <a:pt x="345" y="1521"/>
                  </a:lnTo>
                  <a:lnTo>
                    <a:pt x="380" y="1550"/>
                  </a:lnTo>
                  <a:lnTo>
                    <a:pt x="419" y="1577"/>
                  </a:lnTo>
                  <a:lnTo>
                    <a:pt x="464" y="1601"/>
                  </a:lnTo>
                  <a:lnTo>
                    <a:pt x="513" y="1620"/>
                  </a:lnTo>
                  <a:lnTo>
                    <a:pt x="585" y="1640"/>
                  </a:lnTo>
                  <a:lnTo>
                    <a:pt x="660" y="1653"/>
                  </a:lnTo>
                  <a:lnTo>
                    <a:pt x="738" y="1659"/>
                  </a:lnTo>
                  <a:lnTo>
                    <a:pt x="819" y="1659"/>
                  </a:lnTo>
                  <a:lnTo>
                    <a:pt x="900" y="1652"/>
                  </a:lnTo>
                  <a:lnTo>
                    <a:pt x="984" y="1638"/>
                  </a:lnTo>
                  <a:lnTo>
                    <a:pt x="1070" y="1617"/>
                  </a:lnTo>
                  <a:lnTo>
                    <a:pt x="1157" y="1589"/>
                  </a:lnTo>
                  <a:lnTo>
                    <a:pt x="1242" y="1554"/>
                  </a:lnTo>
                  <a:lnTo>
                    <a:pt x="1310" y="1523"/>
                  </a:lnTo>
                  <a:lnTo>
                    <a:pt x="1370" y="1493"/>
                  </a:lnTo>
                  <a:lnTo>
                    <a:pt x="1422" y="1463"/>
                  </a:lnTo>
                  <a:lnTo>
                    <a:pt x="1467" y="1436"/>
                  </a:lnTo>
                  <a:lnTo>
                    <a:pt x="1506" y="1410"/>
                  </a:lnTo>
                  <a:lnTo>
                    <a:pt x="1538" y="1388"/>
                  </a:lnTo>
                  <a:lnTo>
                    <a:pt x="1563" y="1368"/>
                  </a:lnTo>
                  <a:lnTo>
                    <a:pt x="1583" y="1352"/>
                  </a:lnTo>
                  <a:lnTo>
                    <a:pt x="1596" y="1340"/>
                  </a:lnTo>
                  <a:lnTo>
                    <a:pt x="1605" y="1332"/>
                  </a:lnTo>
                  <a:lnTo>
                    <a:pt x="1607" y="1329"/>
                  </a:lnTo>
                  <a:lnTo>
                    <a:pt x="1611" y="1331"/>
                  </a:lnTo>
                  <a:lnTo>
                    <a:pt x="1623" y="1334"/>
                  </a:lnTo>
                  <a:lnTo>
                    <a:pt x="1643" y="1337"/>
                  </a:lnTo>
                  <a:lnTo>
                    <a:pt x="1668" y="1343"/>
                  </a:lnTo>
                  <a:lnTo>
                    <a:pt x="1698" y="1349"/>
                  </a:lnTo>
                  <a:lnTo>
                    <a:pt x="1733" y="1356"/>
                  </a:lnTo>
                  <a:lnTo>
                    <a:pt x="1772" y="1364"/>
                  </a:lnTo>
                  <a:lnTo>
                    <a:pt x="1812" y="1370"/>
                  </a:lnTo>
                  <a:lnTo>
                    <a:pt x="1856" y="1376"/>
                  </a:lnTo>
                  <a:lnTo>
                    <a:pt x="1899" y="1382"/>
                  </a:lnTo>
                  <a:lnTo>
                    <a:pt x="1944" y="1386"/>
                  </a:lnTo>
                  <a:lnTo>
                    <a:pt x="1989" y="1389"/>
                  </a:lnTo>
                  <a:lnTo>
                    <a:pt x="2039" y="1392"/>
                  </a:lnTo>
                  <a:lnTo>
                    <a:pt x="2087" y="1392"/>
                  </a:lnTo>
                  <a:lnTo>
                    <a:pt x="2130" y="1389"/>
                  </a:lnTo>
                  <a:lnTo>
                    <a:pt x="2169" y="1385"/>
                  </a:lnTo>
                  <a:lnTo>
                    <a:pt x="2204" y="1377"/>
                  </a:lnTo>
                  <a:lnTo>
                    <a:pt x="2234" y="1367"/>
                  </a:lnTo>
                  <a:lnTo>
                    <a:pt x="2258" y="1353"/>
                  </a:lnTo>
                  <a:lnTo>
                    <a:pt x="2276" y="1335"/>
                  </a:lnTo>
                  <a:lnTo>
                    <a:pt x="2289" y="1313"/>
                  </a:lnTo>
                  <a:lnTo>
                    <a:pt x="2295" y="1286"/>
                  </a:lnTo>
                  <a:lnTo>
                    <a:pt x="2295" y="1250"/>
                  </a:lnTo>
                  <a:lnTo>
                    <a:pt x="2288" y="1217"/>
                  </a:lnTo>
                  <a:lnTo>
                    <a:pt x="2276" y="1188"/>
                  </a:lnTo>
                  <a:lnTo>
                    <a:pt x="2258" y="1163"/>
                  </a:lnTo>
                  <a:lnTo>
                    <a:pt x="2237" y="1140"/>
                  </a:lnTo>
                  <a:lnTo>
                    <a:pt x="2211" y="1121"/>
                  </a:lnTo>
                  <a:lnTo>
                    <a:pt x="2184" y="1106"/>
                  </a:lnTo>
                  <a:lnTo>
                    <a:pt x="2156" y="1095"/>
                  </a:lnTo>
                  <a:lnTo>
                    <a:pt x="2118" y="1083"/>
                  </a:lnTo>
                  <a:lnTo>
                    <a:pt x="2085" y="1077"/>
                  </a:lnTo>
                  <a:lnTo>
                    <a:pt x="2058" y="1073"/>
                  </a:lnTo>
                  <a:lnTo>
                    <a:pt x="2039" y="1071"/>
                  </a:lnTo>
                  <a:lnTo>
                    <a:pt x="2027" y="1071"/>
                  </a:lnTo>
                  <a:lnTo>
                    <a:pt x="2022" y="1071"/>
                  </a:lnTo>
                  <a:lnTo>
                    <a:pt x="1970" y="1166"/>
                  </a:lnTo>
                  <a:lnTo>
                    <a:pt x="1968" y="1169"/>
                  </a:lnTo>
                  <a:lnTo>
                    <a:pt x="1964" y="1173"/>
                  </a:lnTo>
                  <a:lnTo>
                    <a:pt x="1958" y="1178"/>
                  </a:lnTo>
                  <a:lnTo>
                    <a:pt x="1949" y="1181"/>
                  </a:lnTo>
                  <a:lnTo>
                    <a:pt x="1940" y="1181"/>
                  </a:lnTo>
                  <a:lnTo>
                    <a:pt x="1932" y="1175"/>
                  </a:lnTo>
                  <a:lnTo>
                    <a:pt x="1929" y="1167"/>
                  </a:lnTo>
                  <a:lnTo>
                    <a:pt x="1931" y="1154"/>
                  </a:lnTo>
                  <a:lnTo>
                    <a:pt x="1935" y="1137"/>
                  </a:lnTo>
                  <a:lnTo>
                    <a:pt x="1943" y="1119"/>
                  </a:lnTo>
                  <a:lnTo>
                    <a:pt x="1952" y="1100"/>
                  </a:lnTo>
                  <a:lnTo>
                    <a:pt x="1961" y="1080"/>
                  </a:lnTo>
                  <a:lnTo>
                    <a:pt x="1968" y="1064"/>
                  </a:lnTo>
                  <a:lnTo>
                    <a:pt x="1976" y="1050"/>
                  </a:lnTo>
                  <a:lnTo>
                    <a:pt x="1982" y="1041"/>
                  </a:lnTo>
                  <a:lnTo>
                    <a:pt x="1983" y="1038"/>
                  </a:lnTo>
                  <a:lnTo>
                    <a:pt x="1983" y="1032"/>
                  </a:lnTo>
                  <a:lnTo>
                    <a:pt x="1983" y="1019"/>
                  </a:lnTo>
                  <a:lnTo>
                    <a:pt x="1982" y="996"/>
                  </a:lnTo>
                  <a:lnTo>
                    <a:pt x="1980" y="969"/>
                  </a:lnTo>
                  <a:lnTo>
                    <a:pt x="1974" y="939"/>
                  </a:lnTo>
                  <a:lnTo>
                    <a:pt x="1965" y="908"/>
                  </a:lnTo>
                  <a:lnTo>
                    <a:pt x="1952" y="876"/>
                  </a:lnTo>
                  <a:lnTo>
                    <a:pt x="1934" y="848"/>
                  </a:lnTo>
                  <a:lnTo>
                    <a:pt x="1907" y="816"/>
                  </a:lnTo>
                  <a:lnTo>
                    <a:pt x="1881" y="794"/>
                  </a:lnTo>
                  <a:lnTo>
                    <a:pt x="1860" y="779"/>
                  </a:lnTo>
                  <a:lnTo>
                    <a:pt x="1845" y="768"/>
                  </a:lnTo>
                  <a:lnTo>
                    <a:pt x="1835" y="764"/>
                  </a:lnTo>
                  <a:lnTo>
                    <a:pt x="1830" y="762"/>
                  </a:lnTo>
                  <a:lnTo>
                    <a:pt x="1692" y="761"/>
                  </a:lnTo>
                  <a:lnTo>
                    <a:pt x="1689" y="761"/>
                  </a:lnTo>
                  <a:lnTo>
                    <a:pt x="1683" y="758"/>
                  </a:lnTo>
                  <a:lnTo>
                    <a:pt x="1676" y="753"/>
                  </a:lnTo>
                  <a:lnTo>
                    <a:pt x="1670" y="744"/>
                  </a:lnTo>
                  <a:lnTo>
                    <a:pt x="1668" y="734"/>
                  </a:lnTo>
                  <a:lnTo>
                    <a:pt x="1670" y="722"/>
                  </a:lnTo>
                  <a:lnTo>
                    <a:pt x="1676" y="713"/>
                  </a:lnTo>
                  <a:lnTo>
                    <a:pt x="1682" y="707"/>
                  </a:lnTo>
                  <a:lnTo>
                    <a:pt x="1688" y="704"/>
                  </a:lnTo>
                  <a:lnTo>
                    <a:pt x="1689" y="702"/>
                  </a:lnTo>
                  <a:lnTo>
                    <a:pt x="1878" y="708"/>
                  </a:lnTo>
                  <a:lnTo>
                    <a:pt x="1880" y="708"/>
                  </a:lnTo>
                  <a:lnTo>
                    <a:pt x="1886" y="707"/>
                  </a:lnTo>
                  <a:lnTo>
                    <a:pt x="1895" y="704"/>
                  </a:lnTo>
                  <a:lnTo>
                    <a:pt x="1908" y="699"/>
                  </a:lnTo>
                  <a:lnTo>
                    <a:pt x="1926" y="693"/>
                  </a:lnTo>
                  <a:lnTo>
                    <a:pt x="1949" y="684"/>
                  </a:lnTo>
                  <a:lnTo>
                    <a:pt x="1977" y="672"/>
                  </a:lnTo>
                  <a:lnTo>
                    <a:pt x="2012" y="659"/>
                  </a:lnTo>
                  <a:lnTo>
                    <a:pt x="2052" y="641"/>
                  </a:lnTo>
                  <a:lnTo>
                    <a:pt x="2099" y="620"/>
                  </a:lnTo>
                  <a:lnTo>
                    <a:pt x="2135" y="603"/>
                  </a:lnTo>
                  <a:lnTo>
                    <a:pt x="2174" y="585"/>
                  </a:lnTo>
                  <a:lnTo>
                    <a:pt x="2211" y="566"/>
                  </a:lnTo>
                  <a:lnTo>
                    <a:pt x="2249" y="546"/>
                  </a:lnTo>
                  <a:lnTo>
                    <a:pt x="2286" y="525"/>
                  </a:lnTo>
                  <a:lnTo>
                    <a:pt x="2322" y="501"/>
                  </a:lnTo>
                  <a:lnTo>
                    <a:pt x="2354" y="477"/>
                  </a:lnTo>
                  <a:lnTo>
                    <a:pt x="2384" y="450"/>
                  </a:lnTo>
                  <a:lnTo>
                    <a:pt x="2409" y="422"/>
                  </a:lnTo>
                  <a:lnTo>
                    <a:pt x="2429" y="390"/>
                  </a:lnTo>
                  <a:lnTo>
                    <a:pt x="2444" y="357"/>
                  </a:lnTo>
                  <a:lnTo>
                    <a:pt x="2453" y="321"/>
                  </a:lnTo>
                  <a:lnTo>
                    <a:pt x="2454" y="284"/>
                  </a:lnTo>
                  <a:lnTo>
                    <a:pt x="2447" y="242"/>
                  </a:lnTo>
                  <a:lnTo>
                    <a:pt x="2435" y="207"/>
                  </a:lnTo>
                  <a:lnTo>
                    <a:pt x="2418" y="173"/>
                  </a:lnTo>
                  <a:lnTo>
                    <a:pt x="2399" y="141"/>
                  </a:lnTo>
                  <a:lnTo>
                    <a:pt x="2373" y="114"/>
                  </a:lnTo>
                  <a:lnTo>
                    <a:pt x="2343" y="89"/>
                  </a:lnTo>
                  <a:lnTo>
                    <a:pt x="2307" y="66"/>
                  </a:lnTo>
                  <a:lnTo>
                    <a:pt x="2267" y="47"/>
                  </a:lnTo>
                  <a:lnTo>
                    <a:pt x="2220" y="30"/>
                  </a:lnTo>
                  <a:lnTo>
                    <a:pt x="2169" y="17"/>
                  </a:lnTo>
                  <a:lnTo>
                    <a:pt x="2112" y="8"/>
                  </a:lnTo>
                  <a:lnTo>
                    <a:pt x="2049" y="2"/>
                  </a:lnTo>
                  <a:lnTo>
                    <a:pt x="1980" y="0"/>
                  </a:lnTo>
                  <a:lnTo>
                    <a:pt x="1905" y="2"/>
                  </a:lnTo>
                  <a:lnTo>
                    <a:pt x="1823" y="8"/>
                  </a:lnTo>
                  <a:lnTo>
                    <a:pt x="1736" y="17"/>
                  </a:lnTo>
                  <a:lnTo>
                    <a:pt x="1640" y="32"/>
                  </a:lnTo>
                  <a:lnTo>
                    <a:pt x="1514" y="54"/>
                  </a:lnTo>
                  <a:lnTo>
                    <a:pt x="1397" y="78"/>
                  </a:lnTo>
                  <a:lnTo>
                    <a:pt x="1287" y="102"/>
                  </a:lnTo>
                  <a:lnTo>
                    <a:pt x="1185" y="128"/>
                  </a:lnTo>
                  <a:lnTo>
                    <a:pt x="1091" y="156"/>
                  </a:lnTo>
                  <a:lnTo>
                    <a:pt x="1004" y="185"/>
                  </a:lnTo>
                  <a:lnTo>
                    <a:pt x="923" y="215"/>
                  </a:lnTo>
                  <a:lnTo>
                    <a:pt x="849" y="246"/>
                  </a:lnTo>
                  <a:lnTo>
                    <a:pt x="780" y="279"/>
                  </a:lnTo>
                  <a:lnTo>
                    <a:pt x="719" y="314"/>
                  </a:lnTo>
                  <a:lnTo>
                    <a:pt x="660" y="351"/>
                  </a:lnTo>
                  <a:lnTo>
                    <a:pt x="608" y="390"/>
                  </a:lnTo>
                  <a:lnTo>
                    <a:pt x="570" y="420"/>
                  </a:lnTo>
                  <a:lnTo>
                    <a:pt x="540" y="446"/>
                  </a:lnTo>
                  <a:lnTo>
                    <a:pt x="516" y="470"/>
                  </a:lnTo>
                  <a:lnTo>
                    <a:pt x="498" y="489"/>
                  </a:lnTo>
                  <a:lnTo>
                    <a:pt x="486" y="506"/>
                  </a:lnTo>
                  <a:lnTo>
                    <a:pt x="477" y="521"/>
                  </a:lnTo>
                  <a:lnTo>
                    <a:pt x="471" y="531"/>
                  </a:lnTo>
                  <a:lnTo>
                    <a:pt x="470" y="542"/>
                  </a:lnTo>
                  <a:lnTo>
                    <a:pt x="470" y="549"/>
                  </a:lnTo>
                  <a:lnTo>
                    <a:pt x="471" y="554"/>
                  </a:lnTo>
                  <a:lnTo>
                    <a:pt x="474" y="558"/>
                  </a:lnTo>
                  <a:lnTo>
                    <a:pt x="477" y="560"/>
                  </a:lnTo>
                  <a:lnTo>
                    <a:pt x="479" y="561"/>
                  </a:lnTo>
                  <a:lnTo>
                    <a:pt x="480" y="563"/>
                  </a:lnTo>
                  <a:lnTo>
                    <a:pt x="587" y="558"/>
                  </a:lnTo>
                  <a:lnTo>
                    <a:pt x="587" y="558"/>
                  </a:lnTo>
                  <a:lnTo>
                    <a:pt x="590" y="560"/>
                  </a:lnTo>
                  <a:lnTo>
                    <a:pt x="593" y="560"/>
                  </a:lnTo>
                  <a:lnTo>
                    <a:pt x="596" y="561"/>
                  </a:lnTo>
                  <a:lnTo>
                    <a:pt x="600" y="564"/>
                  </a:lnTo>
                  <a:lnTo>
                    <a:pt x="603" y="566"/>
                  </a:lnTo>
                  <a:lnTo>
                    <a:pt x="606" y="569"/>
                  </a:lnTo>
                  <a:lnTo>
                    <a:pt x="608" y="572"/>
                  </a:lnTo>
                  <a:lnTo>
                    <a:pt x="609" y="575"/>
                  </a:lnTo>
                  <a:lnTo>
                    <a:pt x="608" y="578"/>
                  </a:lnTo>
                  <a:lnTo>
                    <a:pt x="605" y="582"/>
                  </a:lnTo>
                  <a:lnTo>
                    <a:pt x="594" y="590"/>
                  </a:lnTo>
                  <a:lnTo>
                    <a:pt x="582" y="596"/>
                  </a:lnTo>
                  <a:lnTo>
                    <a:pt x="572" y="600"/>
                  </a:lnTo>
                  <a:lnTo>
                    <a:pt x="566" y="603"/>
                  </a:lnTo>
                  <a:lnTo>
                    <a:pt x="563" y="605"/>
                  </a:lnTo>
                  <a:lnTo>
                    <a:pt x="483" y="606"/>
                  </a:lnTo>
                  <a:lnTo>
                    <a:pt x="480" y="609"/>
                  </a:lnTo>
                  <a:lnTo>
                    <a:pt x="471" y="615"/>
                  </a:lnTo>
                  <a:lnTo>
                    <a:pt x="456" y="626"/>
                  </a:lnTo>
                  <a:lnTo>
                    <a:pt x="435" y="639"/>
                  </a:lnTo>
                  <a:lnTo>
                    <a:pt x="411" y="656"/>
                  </a:lnTo>
                  <a:lnTo>
                    <a:pt x="384" y="677"/>
                  </a:lnTo>
                  <a:lnTo>
                    <a:pt x="353" y="699"/>
                  </a:lnTo>
                  <a:lnTo>
                    <a:pt x="321" y="723"/>
                  </a:lnTo>
                  <a:lnTo>
                    <a:pt x="287" y="752"/>
                  </a:lnTo>
                  <a:lnTo>
                    <a:pt x="251" y="780"/>
                  </a:lnTo>
                  <a:lnTo>
                    <a:pt x="216" y="812"/>
                  </a:lnTo>
                  <a:lnTo>
                    <a:pt x="182" y="843"/>
                  </a:lnTo>
                  <a:lnTo>
                    <a:pt x="147" y="876"/>
                  </a:lnTo>
                  <a:lnTo>
                    <a:pt x="116" y="911"/>
                  </a:lnTo>
                  <a:lnTo>
                    <a:pt x="86" y="945"/>
                  </a:lnTo>
                  <a:lnTo>
                    <a:pt x="59" y="980"/>
                  </a:lnTo>
                  <a:lnTo>
                    <a:pt x="33" y="1019"/>
                  </a:lnTo>
                  <a:lnTo>
                    <a:pt x="15" y="1056"/>
                  </a:lnTo>
                  <a:lnTo>
                    <a:pt x="5" y="1089"/>
                  </a:lnTo>
                  <a:lnTo>
                    <a:pt x="0" y="1121"/>
                  </a:lnTo>
                  <a:lnTo>
                    <a:pt x="2" y="1148"/>
                  </a:lnTo>
                  <a:lnTo>
                    <a:pt x="6" y="1173"/>
                  </a:lnTo>
                  <a:lnTo>
                    <a:pt x="17" y="1196"/>
                  </a:lnTo>
                  <a:lnTo>
                    <a:pt x="30" y="1217"/>
                  </a:lnTo>
                  <a:lnTo>
                    <a:pt x="45" y="1235"/>
                  </a:lnTo>
                  <a:lnTo>
                    <a:pt x="63" y="1250"/>
                  </a:lnTo>
                  <a:lnTo>
                    <a:pt x="83" y="1263"/>
                  </a:lnTo>
                  <a:lnTo>
                    <a:pt x="102" y="1274"/>
                  </a:lnTo>
                  <a:lnTo>
                    <a:pt x="122" y="1284"/>
                  </a:lnTo>
                  <a:lnTo>
                    <a:pt x="140" y="1292"/>
                  </a:lnTo>
                  <a:lnTo>
                    <a:pt x="156" y="1298"/>
                  </a:lnTo>
                  <a:lnTo>
                    <a:pt x="170" y="1302"/>
                  </a:lnTo>
                  <a:lnTo>
                    <a:pt x="182" y="1305"/>
                  </a:lnTo>
                  <a:lnTo>
                    <a:pt x="188" y="1307"/>
                  </a:lnTo>
                  <a:lnTo>
                    <a:pt x="191" y="1307"/>
                  </a:lnTo>
                  <a:close/>
                </a:path>
              </a:pathLst>
            </a:custGeom>
            <a:solidFill>
              <a:schemeClr val="accent3"/>
            </a:solidFill>
            <a:ln w="0">
              <a:noFill/>
              <a:prstDash val="solid"/>
              <a:round/>
              <a:headEnd/>
              <a:tailEnd/>
            </a:ln>
          </p:spPr>
          <p:txBody>
            <a:bodyPr/>
            <a:lstStyle/>
            <a:p>
              <a:endParaRPr lang="en-US"/>
            </a:p>
          </p:txBody>
        </p:sp>
        <p:sp>
          <p:nvSpPr>
            <p:cNvPr id="42" name="Freeform 336"/>
            <p:cNvSpPr>
              <a:spLocks/>
            </p:cNvSpPr>
            <p:nvPr/>
          </p:nvSpPr>
          <p:spPr bwMode="gray">
            <a:xfrm>
              <a:off x="3764" y="1421"/>
              <a:ext cx="1717" cy="1632"/>
            </a:xfrm>
            <a:custGeom>
              <a:avLst/>
              <a:gdLst/>
              <a:ahLst/>
              <a:cxnLst>
                <a:cxn ang="0">
                  <a:pos x="508" y="813"/>
                </a:cxn>
                <a:cxn ang="0">
                  <a:pos x="487" y="880"/>
                </a:cxn>
                <a:cxn ang="0">
                  <a:pos x="438" y="972"/>
                </a:cxn>
                <a:cxn ang="0">
                  <a:pos x="349" y="1051"/>
                </a:cxn>
                <a:cxn ang="0">
                  <a:pos x="253" y="1092"/>
                </a:cxn>
                <a:cxn ang="0">
                  <a:pos x="154" y="1122"/>
                </a:cxn>
                <a:cxn ang="0">
                  <a:pos x="67" y="1158"/>
                </a:cxn>
                <a:cxn ang="0">
                  <a:pos x="12" y="1212"/>
                </a:cxn>
                <a:cxn ang="0">
                  <a:pos x="3" y="1302"/>
                </a:cxn>
                <a:cxn ang="0">
                  <a:pos x="49" y="1405"/>
                </a:cxn>
                <a:cxn ang="0">
                  <a:pos x="162" y="1498"/>
                </a:cxn>
                <a:cxn ang="0">
                  <a:pos x="345" y="1576"/>
                </a:cxn>
                <a:cxn ang="0">
                  <a:pos x="577" y="1627"/>
                </a:cxn>
                <a:cxn ang="0">
                  <a:pos x="751" y="1626"/>
                </a:cxn>
                <a:cxn ang="0">
                  <a:pos x="886" y="1588"/>
                </a:cxn>
                <a:cxn ang="0">
                  <a:pos x="984" y="1537"/>
                </a:cxn>
                <a:cxn ang="0">
                  <a:pos x="1041" y="1492"/>
                </a:cxn>
                <a:cxn ang="0">
                  <a:pos x="1060" y="1473"/>
                </a:cxn>
                <a:cxn ang="0">
                  <a:pos x="1135" y="1353"/>
                </a:cxn>
                <a:cxn ang="0">
                  <a:pos x="1155" y="1347"/>
                </a:cxn>
                <a:cxn ang="0">
                  <a:pos x="1167" y="1377"/>
                </a:cxn>
                <a:cxn ang="0">
                  <a:pos x="1114" y="1485"/>
                </a:cxn>
                <a:cxn ang="0">
                  <a:pos x="1152" y="1491"/>
                </a:cxn>
                <a:cxn ang="0">
                  <a:pos x="1248" y="1492"/>
                </a:cxn>
                <a:cxn ang="0">
                  <a:pos x="1386" y="1465"/>
                </a:cxn>
                <a:cxn ang="0">
                  <a:pos x="1534" y="1392"/>
                </a:cxn>
                <a:cxn ang="0">
                  <a:pos x="1639" y="1264"/>
                </a:cxn>
                <a:cxn ang="0">
                  <a:pos x="1699" y="1084"/>
                </a:cxn>
                <a:cxn ang="0">
                  <a:pos x="1717" y="876"/>
                </a:cxn>
                <a:cxn ang="0">
                  <a:pos x="1680" y="679"/>
                </a:cxn>
                <a:cxn ang="0">
                  <a:pos x="1597" y="471"/>
                </a:cxn>
                <a:cxn ang="0">
                  <a:pos x="1486" y="277"/>
                </a:cxn>
                <a:cxn ang="0">
                  <a:pos x="1366" y="121"/>
                </a:cxn>
                <a:cxn ang="0">
                  <a:pos x="1263" y="31"/>
                </a:cxn>
                <a:cxn ang="0">
                  <a:pos x="1195" y="0"/>
                </a:cxn>
                <a:cxn ang="0">
                  <a:pos x="1149" y="12"/>
                </a:cxn>
                <a:cxn ang="0">
                  <a:pos x="1119" y="55"/>
                </a:cxn>
                <a:cxn ang="0">
                  <a:pos x="1099" y="118"/>
                </a:cxn>
                <a:cxn ang="0">
                  <a:pos x="1078" y="208"/>
                </a:cxn>
                <a:cxn ang="0">
                  <a:pos x="1039" y="349"/>
                </a:cxn>
                <a:cxn ang="0">
                  <a:pos x="979" y="498"/>
                </a:cxn>
                <a:cxn ang="0">
                  <a:pos x="882" y="628"/>
                </a:cxn>
                <a:cxn ang="0">
                  <a:pos x="768" y="708"/>
                </a:cxn>
                <a:cxn ang="0">
                  <a:pos x="646" y="760"/>
                </a:cxn>
                <a:cxn ang="0">
                  <a:pos x="550" y="789"/>
                </a:cxn>
                <a:cxn ang="0">
                  <a:pos x="511" y="796"/>
                </a:cxn>
              </a:cxnLst>
              <a:rect l="0" t="0" r="r" b="b"/>
              <a:pathLst>
                <a:path w="1717" h="1632">
                  <a:moveTo>
                    <a:pt x="511" y="796"/>
                  </a:moveTo>
                  <a:lnTo>
                    <a:pt x="511" y="801"/>
                  </a:lnTo>
                  <a:lnTo>
                    <a:pt x="508" y="813"/>
                  </a:lnTo>
                  <a:lnTo>
                    <a:pt x="504" y="831"/>
                  </a:lnTo>
                  <a:lnTo>
                    <a:pt x="498" y="855"/>
                  </a:lnTo>
                  <a:lnTo>
                    <a:pt x="487" y="880"/>
                  </a:lnTo>
                  <a:lnTo>
                    <a:pt x="475" y="910"/>
                  </a:lnTo>
                  <a:lnTo>
                    <a:pt x="459" y="942"/>
                  </a:lnTo>
                  <a:lnTo>
                    <a:pt x="438" y="972"/>
                  </a:lnTo>
                  <a:lnTo>
                    <a:pt x="414" y="1002"/>
                  </a:lnTo>
                  <a:lnTo>
                    <a:pt x="384" y="1029"/>
                  </a:lnTo>
                  <a:lnTo>
                    <a:pt x="349" y="1051"/>
                  </a:lnTo>
                  <a:lnTo>
                    <a:pt x="318" y="1068"/>
                  </a:lnTo>
                  <a:lnTo>
                    <a:pt x="286" y="1080"/>
                  </a:lnTo>
                  <a:lnTo>
                    <a:pt x="253" y="1092"/>
                  </a:lnTo>
                  <a:lnTo>
                    <a:pt x="220" y="1102"/>
                  </a:lnTo>
                  <a:lnTo>
                    <a:pt x="186" y="1113"/>
                  </a:lnTo>
                  <a:lnTo>
                    <a:pt x="154" y="1122"/>
                  </a:lnTo>
                  <a:lnTo>
                    <a:pt x="123" y="1132"/>
                  </a:lnTo>
                  <a:lnTo>
                    <a:pt x="94" y="1144"/>
                  </a:lnTo>
                  <a:lnTo>
                    <a:pt x="67" y="1158"/>
                  </a:lnTo>
                  <a:lnTo>
                    <a:pt x="45" y="1173"/>
                  </a:lnTo>
                  <a:lnTo>
                    <a:pt x="27" y="1191"/>
                  </a:lnTo>
                  <a:lnTo>
                    <a:pt x="12" y="1212"/>
                  </a:lnTo>
                  <a:lnTo>
                    <a:pt x="3" y="1236"/>
                  </a:lnTo>
                  <a:lnTo>
                    <a:pt x="0" y="1266"/>
                  </a:lnTo>
                  <a:lnTo>
                    <a:pt x="3" y="1302"/>
                  </a:lnTo>
                  <a:lnTo>
                    <a:pt x="12" y="1338"/>
                  </a:lnTo>
                  <a:lnTo>
                    <a:pt x="27" y="1372"/>
                  </a:lnTo>
                  <a:lnTo>
                    <a:pt x="49" y="1405"/>
                  </a:lnTo>
                  <a:lnTo>
                    <a:pt x="79" y="1438"/>
                  </a:lnTo>
                  <a:lnTo>
                    <a:pt x="117" y="1470"/>
                  </a:lnTo>
                  <a:lnTo>
                    <a:pt x="162" y="1498"/>
                  </a:lnTo>
                  <a:lnTo>
                    <a:pt x="214" y="1527"/>
                  </a:lnTo>
                  <a:lnTo>
                    <a:pt x="276" y="1552"/>
                  </a:lnTo>
                  <a:lnTo>
                    <a:pt x="345" y="1576"/>
                  </a:lnTo>
                  <a:lnTo>
                    <a:pt x="423" y="1599"/>
                  </a:lnTo>
                  <a:lnTo>
                    <a:pt x="511" y="1618"/>
                  </a:lnTo>
                  <a:lnTo>
                    <a:pt x="577" y="1627"/>
                  </a:lnTo>
                  <a:lnTo>
                    <a:pt x="639" y="1632"/>
                  </a:lnTo>
                  <a:lnTo>
                    <a:pt x="697" y="1630"/>
                  </a:lnTo>
                  <a:lnTo>
                    <a:pt x="751" y="1626"/>
                  </a:lnTo>
                  <a:lnTo>
                    <a:pt x="801" y="1615"/>
                  </a:lnTo>
                  <a:lnTo>
                    <a:pt x="846" y="1603"/>
                  </a:lnTo>
                  <a:lnTo>
                    <a:pt x="886" y="1588"/>
                  </a:lnTo>
                  <a:lnTo>
                    <a:pt x="922" y="1572"/>
                  </a:lnTo>
                  <a:lnTo>
                    <a:pt x="955" y="1555"/>
                  </a:lnTo>
                  <a:lnTo>
                    <a:pt x="984" y="1537"/>
                  </a:lnTo>
                  <a:lnTo>
                    <a:pt x="1006" y="1521"/>
                  </a:lnTo>
                  <a:lnTo>
                    <a:pt x="1026" y="1506"/>
                  </a:lnTo>
                  <a:lnTo>
                    <a:pt x="1041" y="1492"/>
                  </a:lnTo>
                  <a:lnTo>
                    <a:pt x="1051" y="1482"/>
                  </a:lnTo>
                  <a:lnTo>
                    <a:pt x="1059" y="1476"/>
                  </a:lnTo>
                  <a:lnTo>
                    <a:pt x="1060" y="1473"/>
                  </a:lnTo>
                  <a:lnTo>
                    <a:pt x="1129" y="1359"/>
                  </a:lnTo>
                  <a:lnTo>
                    <a:pt x="1131" y="1357"/>
                  </a:lnTo>
                  <a:lnTo>
                    <a:pt x="1135" y="1353"/>
                  </a:lnTo>
                  <a:lnTo>
                    <a:pt x="1141" y="1350"/>
                  </a:lnTo>
                  <a:lnTo>
                    <a:pt x="1149" y="1347"/>
                  </a:lnTo>
                  <a:lnTo>
                    <a:pt x="1155" y="1347"/>
                  </a:lnTo>
                  <a:lnTo>
                    <a:pt x="1161" y="1353"/>
                  </a:lnTo>
                  <a:lnTo>
                    <a:pt x="1165" y="1365"/>
                  </a:lnTo>
                  <a:lnTo>
                    <a:pt x="1167" y="1377"/>
                  </a:lnTo>
                  <a:lnTo>
                    <a:pt x="1165" y="1386"/>
                  </a:lnTo>
                  <a:lnTo>
                    <a:pt x="1165" y="1389"/>
                  </a:lnTo>
                  <a:lnTo>
                    <a:pt x="1114" y="1485"/>
                  </a:lnTo>
                  <a:lnTo>
                    <a:pt x="1119" y="1485"/>
                  </a:lnTo>
                  <a:lnTo>
                    <a:pt x="1132" y="1488"/>
                  </a:lnTo>
                  <a:lnTo>
                    <a:pt x="1152" y="1491"/>
                  </a:lnTo>
                  <a:lnTo>
                    <a:pt x="1177" y="1492"/>
                  </a:lnTo>
                  <a:lnTo>
                    <a:pt x="1210" y="1494"/>
                  </a:lnTo>
                  <a:lnTo>
                    <a:pt x="1248" y="1492"/>
                  </a:lnTo>
                  <a:lnTo>
                    <a:pt x="1290" y="1488"/>
                  </a:lnTo>
                  <a:lnTo>
                    <a:pt x="1336" y="1479"/>
                  </a:lnTo>
                  <a:lnTo>
                    <a:pt x="1386" y="1465"/>
                  </a:lnTo>
                  <a:lnTo>
                    <a:pt x="1438" y="1447"/>
                  </a:lnTo>
                  <a:lnTo>
                    <a:pt x="1489" y="1422"/>
                  </a:lnTo>
                  <a:lnTo>
                    <a:pt x="1534" y="1392"/>
                  </a:lnTo>
                  <a:lnTo>
                    <a:pt x="1575" y="1356"/>
                  </a:lnTo>
                  <a:lnTo>
                    <a:pt x="1609" y="1312"/>
                  </a:lnTo>
                  <a:lnTo>
                    <a:pt x="1639" y="1264"/>
                  </a:lnTo>
                  <a:lnTo>
                    <a:pt x="1663" y="1210"/>
                  </a:lnTo>
                  <a:lnTo>
                    <a:pt x="1684" y="1150"/>
                  </a:lnTo>
                  <a:lnTo>
                    <a:pt x="1699" y="1084"/>
                  </a:lnTo>
                  <a:lnTo>
                    <a:pt x="1711" y="1014"/>
                  </a:lnTo>
                  <a:lnTo>
                    <a:pt x="1717" y="936"/>
                  </a:lnTo>
                  <a:lnTo>
                    <a:pt x="1717" y="876"/>
                  </a:lnTo>
                  <a:lnTo>
                    <a:pt x="1711" y="813"/>
                  </a:lnTo>
                  <a:lnTo>
                    <a:pt x="1698" y="747"/>
                  </a:lnTo>
                  <a:lnTo>
                    <a:pt x="1680" y="679"/>
                  </a:lnTo>
                  <a:lnTo>
                    <a:pt x="1656" y="609"/>
                  </a:lnTo>
                  <a:lnTo>
                    <a:pt x="1629" y="540"/>
                  </a:lnTo>
                  <a:lnTo>
                    <a:pt x="1597" y="471"/>
                  </a:lnTo>
                  <a:lnTo>
                    <a:pt x="1563" y="403"/>
                  </a:lnTo>
                  <a:lnTo>
                    <a:pt x="1525" y="339"/>
                  </a:lnTo>
                  <a:lnTo>
                    <a:pt x="1486" y="277"/>
                  </a:lnTo>
                  <a:lnTo>
                    <a:pt x="1447" y="219"/>
                  </a:lnTo>
                  <a:lnTo>
                    <a:pt x="1407" y="166"/>
                  </a:lnTo>
                  <a:lnTo>
                    <a:pt x="1366" y="121"/>
                  </a:lnTo>
                  <a:lnTo>
                    <a:pt x="1326" y="81"/>
                  </a:lnTo>
                  <a:lnTo>
                    <a:pt x="1293" y="52"/>
                  </a:lnTo>
                  <a:lnTo>
                    <a:pt x="1263" y="31"/>
                  </a:lnTo>
                  <a:lnTo>
                    <a:pt x="1237" y="15"/>
                  </a:lnTo>
                  <a:lnTo>
                    <a:pt x="1215" y="6"/>
                  </a:lnTo>
                  <a:lnTo>
                    <a:pt x="1195" y="0"/>
                  </a:lnTo>
                  <a:lnTo>
                    <a:pt x="1177" y="0"/>
                  </a:lnTo>
                  <a:lnTo>
                    <a:pt x="1162" y="4"/>
                  </a:lnTo>
                  <a:lnTo>
                    <a:pt x="1149" y="12"/>
                  </a:lnTo>
                  <a:lnTo>
                    <a:pt x="1137" y="24"/>
                  </a:lnTo>
                  <a:lnTo>
                    <a:pt x="1128" y="39"/>
                  </a:lnTo>
                  <a:lnTo>
                    <a:pt x="1119" y="55"/>
                  </a:lnTo>
                  <a:lnTo>
                    <a:pt x="1111" y="75"/>
                  </a:lnTo>
                  <a:lnTo>
                    <a:pt x="1105" y="96"/>
                  </a:lnTo>
                  <a:lnTo>
                    <a:pt x="1099" y="118"/>
                  </a:lnTo>
                  <a:lnTo>
                    <a:pt x="1093" y="142"/>
                  </a:lnTo>
                  <a:lnTo>
                    <a:pt x="1087" y="166"/>
                  </a:lnTo>
                  <a:lnTo>
                    <a:pt x="1078" y="208"/>
                  </a:lnTo>
                  <a:lnTo>
                    <a:pt x="1066" y="253"/>
                  </a:lnTo>
                  <a:lnTo>
                    <a:pt x="1054" y="300"/>
                  </a:lnTo>
                  <a:lnTo>
                    <a:pt x="1039" y="349"/>
                  </a:lnTo>
                  <a:lnTo>
                    <a:pt x="1023" y="399"/>
                  </a:lnTo>
                  <a:lnTo>
                    <a:pt x="1003" y="448"/>
                  </a:lnTo>
                  <a:lnTo>
                    <a:pt x="979" y="498"/>
                  </a:lnTo>
                  <a:lnTo>
                    <a:pt x="951" y="544"/>
                  </a:lnTo>
                  <a:lnTo>
                    <a:pt x="919" y="588"/>
                  </a:lnTo>
                  <a:lnTo>
                    <a:pt x="882" y="628"/>
                  </a:lnTo>
                  <a:lnTo>
                    <a:pt x="846" y="658"/>
                  </a:lnTo>
                  <a:lnTo>
                    <a:pt x="808" y="684"/>
                  </a:lnTo>
                  <a:lnTo>
                    <a:pt x="768" y="708"/>
                  </a:lnTo>
                  <a:lnTo>
                    <a:pt x="726" y="727"/>
                  </a:lnTo>
                  <a:lnTo>
                    <a:pt x="685" y="745"/>
                  </a:lnTo>
                  <a:lnTo>
                    <a:pt x="646" y="760"/>
                  </a:lnTo>
                  <a:lnTo>
                    <a:pt x="610" y="772"/>
                  </a:lnTo>
                  <a:lnTo>
                    <a:pt x="579" y="781"/>
                  </a:lnTo>
                  <a:lnTo>
                    <a:pt x="550" y="789"/>
                  </a:lnTo>
                  <a:lnTo>
                    <a:pt x="531" y="793"/>
                  </a:lnTo>
                  <a:lnTo>
                    <a:pt x="517" y="796"/>
                  </a:lnTo>
                  <a:lnTo>
                    <a:pt x="511" y="796"/>
                  </a:lnTo>
                  <a:close/>
                </a:path>
              </a:pathLst>
            </a:custGeom>
            <a:solidFill>
              <a:schemeClr val="accent5"/>
            </a:solidFill>
            <a:ln w="0">
              <a:noFill/>
              <a:prstDash val="solid"/>
              <a:round/>
              <a:headEnd/>
              <a:tailEnd/>
            </a:ln>
          </p:spPr>
          <p:txBody>
            <a:bodyPr/>
            <a:lstStyle/>
            <a:p>
              <a:endParaRPr lang="en-US"/>
            </a:p>
          </p:txBody>
        </p:sp>
        <p:sp>
          <p:nvSpPr>
            <p:cNvPr id="43" name="Freeform 337"/>
            <p:cNvSpPr>
              <a:spLocks/>
            </p:cNvSpPr>
            <p:nvPr/>
          </p:nvSpPr>
          <p:spPr bwMode="gray">
            <a:xfrm>
              <a:off x="3488" y="2988"/>
              <a:ext cx="1636" cy="963"/>
            </a:xfrm>
            <a:custGeom>
              <a:avLst/>
              <a:gdLst/>
              <a:ahLst/>
              <a:cxnLst>
                <a:cxn ang="0">
                  <a:pos x="13" y="348"/>
                </a:cxn>
                <a:cxn ang="0">
                  <a:pos x="42" y="359"/>
                </a:cxn>
                <a:cxn ang="0">
                  <a:pos x="96" y="374"/>
                </a:cxn>
                <a:cxn ang="0">
                  <a:pos x="174" y="389"/>
                </a:cxn>
                <a:cxn ang="0">
                  <a:pos x="268" y="398"/>
                </a:cxn>
                <a:cxn ang="0">
                  <a:pos x="378" y="396"/>
                </a:cxn>
                <a:cxn ang="0">
                  <a:pos x="481" y="380"/>
                </a:cxn>
                <a:cxn ang="0">
                  <a:pos x="546" y="356"/>
                </a:cxn>
                <a:cxn ang="0">
                  <a:pos x="586" y="326"/>
                </a:cxn>
                <a:cxn ang="0">
                  <a:pos x="610" y="290"/>
                </a:cxn>
                <a:cxn ang="0">
                  <a:pos x="628" y="254"/>
                </a:cxn>
                <a:cxn ang="0">
                  <a:pos x="646" y="218"/>
                </a:cxn>
                <a:cxn ang="0">
                  <a:pos x="675" y="186"/>
                </a:cxn>
                <a:cxn ang="0">
                  <a:pos x="723" y="159"/>
                </a:cxn>
                <a:cxn ang="0">
                  <a:pos x="813" y="140"/>
                </a:cxn>
                <a:cxn ang="0">
                  <a:pos x="909" y="138"/>
                </a:cxn>
                <a:cxn ang="0">
                  <a:pos x="1011" y="140"/>
                </a:cxn>
                <a:cxn ang="0">
                  <a:pos x="1116" y="131"/>
                </a:cxn>
                <a:cxn ang="0">
                  <a:pos x="1227" y="98"/>
                </a:cxn>
                <a:cxn ang="0">
                  <a:pos x="1339" y="51"/>
                </a:cxn>
                <a:cxn ang="0">
                  <a:pos x="1426" y="23"/>
                </a:cxn>
                <a:cxn ang="0">
                  <a:pos x="1486" y="6"/>
                </a:cxn>
                <a:cxn ang="0">
                  <a:pos x="1518" y="2"/>
                </a:cxn>
                <a:cxn ang="0">
                  <a:pos x="1524" y="3"/>
                </a:cxn>
                <a:cxn ang="0">
                  <a:pos x="1540" y="29"/>
                </a:cxn>
                <a:cxn ang="0">
                  <a:pos x="1567" y="77"/>
                </a:cxn>
                <a:cxn ang="0">
                  <a:pos x="1597" y="146"/>
                </a:cxn>
                <a:cxn ang="0">
                  <a:pos x="1623" y="233"/>
                </a:cxn>
                <a:cxn ang="0">
                  <a:pos x="1636" y="335"/>
                </a:cxn>
                <a:cxn ang="0">
                  <a:pos x="1632" y="444"/>
                </a:cxn>
                <a:cxn ang="0">
                  <a:pos x="1615" y="540"/>
                </a:cxn>
                <a:cxn ang="0">
                  <a:pos x="1585" y="620"/>
                </a:cxn>
                <a:cxn ang="0">
                  <a:pos x="1533" y="690"/>
                </a:cxn>
                <a:cxn ang="0">
                  <a:pos x="1456" y="758"/>
                </a:cxn>
                <a:cxn ang="0">
                  <a:pos x="1350" y="825"/>
                </a:cxn>
                <a:cxn ang="0">
                  <a:pos x="1206" y="897"/>
                </a:cxn>
                <a:cxn ang="0">
                  <a:pos x="1047" y="945"/>
                </a:cxn>
                <a:cxn ang="0">
                  <a:pos x="885" y="963"/>
                </a:cxn>
                <a:cxn ang="0">
                  <a:pos x="721" y="956"/>
                </a:cxn>
                <a:cxn ang="0">
                  <a:pos x="559" y="924"/>
                </a:cxn>
                <a:cxn ang="0">
                  <a:pos x="402" y="875"/>
                </a:cxn>
                <a:cxn ang="0">
                  <a:pos x="274" y="818"/>
                </a:cxn>
                <a:cxn ang="0">
                  <a:pos x="178" y="755"/>
                </a:cxn>
                <a:cxn ang="0">
                  <a:pos x="108" y="689"/>
                </a:cxn>
                <a:cxn ang="0">
                  <a:pos x="58" y="623"/>
                </a:cxn>
                <a:cxn ang="0">
                  <a:pos x="27" y="561"/>
                </a:cxn>
                <a:cxn ang="0">
                  <a:pos x="10" y="507"/>
                </a:cxn>
                <a:cxn ang="0">
                  <a:pos x="0" y="434"/>
                </a:cxn>
                <a:cxn ang="0">
                  <a:pos x="3" y="380"/>
                </a:cxn>
                <a:cxn ang="0">
                  <a:pos x="7" y="351"/>
                </a:cxn>
              </a:cxnLst>
              <a:rect l="0" t="0" r="r" b="b"/>
              <a:pathLst>
                <a:path w="1636" h="963">
                  <a:moveTo>
                    <a:pt x="9" y="347"/>
                  </a:moveTo>
                  <a:lnTo>
                    <a:pt x="13" y="348"/>
                  </a:lnTo>
                  <a:lnTo>
                    <a:pt x="24" y="353"/>
                  </a:lnTo>
                  <a:lnTo>
                    <a:pt x="42" y="359"/>
                  </a:lnTo>
                  <a:lnTo>
                    <a:pt x="66" y="366"/>
                  </a:lnTo>
                  <a:lnTo>
                    <a:pt x="96" y="374"/>
                  </a:lnTo>
                  <a:lnTo>
                    <a:pt x="132" y="381"/>
                  </a:lnTo>
                  <a:lnTo>
                    <a:pt x="174" y="389"/>
                  </a:lnTo>
                  <a:lnTo>
                    <a:pt x="219" y="395"/>
                  </a:lnTo>
                  <a:lnTo>
                    <a:pt x="268" y="398"/>
                  </a:lnTo>
                  <a:lnTo>
                    <a:pt x="321" y="398"/>
                  </a:lnTo>
                  <a:lnTo>
                    <a:pt x="378" y="396"/>
                  </a:lnTo>
                  <a:lnTo>
                    <a:pt x="438" y="389"/>
                  </a:lnTo>
                  <a:lnTo>
                    <a:pt x="481" y="380"/>
                  </a:lnTo>
                  <a:lnTo>
                    <a:pt x="517" y="369"/>
                  </a:lnTo>
                  <a:lnTo>
                    <a:pt x="546" y="356"/>
                  </a:lnTo>
                  <a:lnTo>
                    <a:pt x="568" y="341"/>
                  </a:lnTo>
                  <a:lnTo>
                    <a:pt x="586" y="326"/>
                  </a:lnTo>
                  <a:lnTo>
                    <a:pt x="600" y="308"/>
                  </a:lnTo>
                  <a:lnTo>
                    <a:pt x="610" y="290"/>
                  </a:lnTo>
                  <a:lnTo>
                    <a:pt x="619" y="272"/>
                  </a:lnTo>
                  <a:lnTo>
                    <a:pt x="628" y="254"/>
                  </a:lnTo>
                  <a:lnTo>
                    <a:pt x="636" y="236"/>
                  </a:lnTo>
                  <a:lnTo>
                    <a:pt x="646" y="218"/>
                  </a:lnTo>
                  <a:lnTo>
                    <a:pt x="660" y="201"/>
                  </a:lnTo>
                  <a:lnTo>
                    <a:pt x="675" y="186"/>
                  </a:lnTo>
                  <a:lnTo>
                    <a:pt x="696" y="171"/>
                  </a:lnTo>
                  <a:lnTo>
                    <a:pt x="723" y="159"/>
                  </a:lnTo>
                  <a:lnTo>
                    <a:pt x="766" y="146"/>
                  </a:lnTo>
                  <a:lnTo>
                    <a:pt x="813" y="140"/>
                  </a:lnTo>
                  <a:lnTo>
                    <a:pt x="861" y="137"/>
                  </a:lnTo>
                  <a:lnTo>
                    <a:pt x="909" y="138"/>
                  </a:lnTo>
                  <a:lnTo>
                    <a:pt x="960" y="140"/>
                  </a:lnTo>
                  <a:lnTo>
                    <a:pt x="1011" y="140"/>
                  </a:lnTo>
                  <a:lnTo>
                    <a:pt x="1062" y="138"/>
                  </a:lnTo>
                  <a:lnTo>
                    <a:pt x="1116" y="131"/>
                  </a:lnTo>
                  <a:lnTo>
                    <a:pt x="1170" y="119"/>
                  </a:lnTo>
                  <a:lnTo>
                    <a:pt x="1227" y="98"/>
                  </a:lnTo>
                  <a:lnTo>
                    <a:pt x="1285" y="72"/>
                  </a:lnTo>
                  <a:lnTo>
                    <a:pt x="1339" y="51"/>
                  </a:lnTo>
                  <a:lnTo>
                    <a:pt x="1386" y="35"/>
                  </a:lnTo>
                  <a:lnTo>
                    <a:pt x="1426" y="23"/>
                  </a:lnTo>
                  <a:lnTo>
                    <a:pt x="1459" y="14"/>
                  </a:lnTo>
                  <a:lnTo>
                    <a:pt x="1486" y="6"/>
                  </a:lnTo>
                  <a:lnTo>
                    <a:pt x="1506" y="3"/>
                  </a:lnTo>
                  <a:lnTo>
                    <a:pt x="1518" y="2"/>
                  </a:lnTo>
                  <a:lnTo>
                    <a:pt x="1521" y="0"/>
                  </a:lnTo>
                  <a:lnTo>
                    <a:pt x="1524" y="3"/>
                  </a:lnTo>
                  <a:lnTo>
                    <a:pt x="1531" y="14"/>
                  </a:lnTo>
                  <a:lnTo>
                    <a:pt x="1540" y="29"/>
                  </a:lnTo>
                  <a:lnTo>
                    <a:pt x="1554" y="51"/>
                  </a:lnTo>
                  <a:lnTo>
                    <a:pt x="1567" y="77"/>
                  </a:lnTo>
                  <a:lnTo>
                    <a:pt x="1582" y="110"/>
                  </a:lnTo>
                  <a:lnTo>
                    <a:pt x="1597" y="146"/>
                  </a:lnTo>
                  <a:lnTo>
                    <a:pt x="1611" y="188"/>
                  </a:lnTo>
                  <a:lnTo>
                    <a:pt x="1623" y="233"/>
                  </a:lnTo>
                  <a:lnTo>
                    <a:pt x="1632" y="282"/>
                  </a:lnTo>
                  <a:lnTo>
                    <a:pt x="1636" y="335"/>
                  </a:lnTo>
                  <a:lnTo>
                    <a:pt x="1636" y="390"/>
                  </a:lnTo>
                  <a:lnTo>
                    <a:pt x="1632" y="444"/>
                  </a:lnTo>
                  <a:lnTo>
                    <a:pt x="1626" y="494"/>
                  </a:lnTo>
                  <a:lnTo>
                    <a:pt x="1615" y="540"/>
                  </a:lnTo>
                  <a:lnTo>
                    <a:pt x="1602" y="581"/>
                  </a:lnTo>
                  <a:lnTo>
                    <a:pt x="1585" y="620"/>
                  </a:lnTo>
                  <a:lnTo>
                    <a:pt x="1561" y="656"/>
                  </a:lnTo>
                  <a:lnTo>
                    <a:pt x="1533" y="690"/>
                  </a:lnTo>
                  <a:lnTo>
                    <a:pt x="1498" y="725"/>
                  </a:lnTo>
                  <a:lnTo>
                    <a:pt x="1456" y="758"/>
                  </a:lnTo>
                  <a:lnTo>
                    <a:pt x="1407" y="791"/>
                  </a:lnTo>
                  <a:lnTo>
                    <a:pt x="1350" y="825"/>
                  </a:lnTo>
                  <a:lnTo>
                    <a:pt x="1284" y="861"/>
                  </a:lnTo>
                  <a:lnTo>
                    <a:pt x="1206" y="897"/>
                  </a:lnTo>
                  <a:lnTo>
                    <a:pt x="1126" y="924"/>
                  </a:lnTo>
                  <a:lnTo>
                    <a:pt x="1047" y="945"/>
                  </a:lnTo>
                  <a:lnTo>
                    <a:pt x="966" y="957"/>
                  </a:lnTo>
                  <a:lnTo>
                    <a:pt x="885" y="963"/>
                  </a:lnTo>
                  <a:lnTo>
                    <a:pt x="802" y="962"/>
                  </a:lnTo>
                  <a:lnTo>
                    <a:pt x="721" y="956"/>
                  </a:lnTo>
                  <a:lnTo>
                    <a:pt x="640" y="942"/>
                  </a:lnTo>
                  <a:lnTo>
                    <a:pt x="559" y="924"/>
                  </a:lnTo>
                  <a:lnTo>
                    <a:pt x="480" y="902"/>
                  </a:lnTo>
                  <a:lnTo>
                    <a:pt x="402" y="875"/>
                  </a:lnTo>
                  <a:lnTo>
                    <a:pt x="334" y="848"/>
                  </a:lnTo>
                  <a:lnTo>
                    <a:pt x="274" y="818"/>
                  </a:lnTo>
                  <a:lnTo>
                    <a:pt x="223" y="786"/>
                  </a:lnTo>
                  <a:lnTo>
                    <a:pt x="178" y="755"/>
                  </a:lnTo>
                  <a:lnTo>
                    <a:pt x="139" y="722"/>
                  </a:lnTo>
                  <a:lnTo>
                    <a:pt x="108" y="689"/>
                  </a:lnTo>
                  <a:lnTo>
                    <a:pt x="81" y="656"/>
                  </a:lnTo>
                  <a:lnTo>
                    <a:pt x="58" y="623"/>
                  </a:lnTo>
                  <a:lnTo>
                    <a:pt x="40" y="591"/>
                  </a:lnTo>
                  <a:lnTo>
                    <a:pt x="27" y="561"/>
                  </a:lnTo>
                  <a:lnTo>
                    <a:pt x="18" y="533"/>
                  </a:lnTo>
                  <a:lnTo>
                    <a:pt x="10" y="507"/>
                  </a:lnTo>
                  <a:lnTo>
                    <a:pt x="3" y="468"/>
                  </a:lnTo>
                  <a:lnTo>
                    <a:pt x="0" y="434"/>
                  </a:lnTo>
                  <a:lnTo>
                    <a:pt x="0" y="404"/>
                  </a:lnTo>
                  <a:lnTo>
                    <a:pt x="3" y="380"/>
                  </a:lnTo>
                  <a:lnTo>
                    <a:pt x="6" y="362"/>
                  </a:lnTo>
                  <a:lnTo>
                    <a:pt x="7" y="351"/>
                  </a:lnTo>
                  <a:lnTo>
                    <a:pt x="9" y="347"/>
                  </a:lnTo>
                  <a:close/>
                </a:path>
              </a:pathLst>
            </a:custGeom>
            <a:solidFill>
              <a:schemeClr val="accent4"/>
            </a:solidFill>
            <a:ln w="0">
              <a:noFill/>
              <a:prstDash val="solid"/>
              <a:round/>
              <a:headEnd/>
              <a:tailEnd/>
            </a:ln>
          </p:spPr>
          <p:txBody>
            <a:bodyPr/>
            <a:lstStyle/>
            <a:p>
              <a:endParaRPr lang="en-US"/>
            </a:p>
          </p:txBody>
        </p:sp>
      </p:grpSp>
      <p:sp>
        <p:nvSpPr>
          <p:cNvPr id="44" name="矩形 4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文本框 45"/>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7" name="文本框 46"/>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4210558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right)">
                                      <p:cBhvr>
                                        <p:cTn id="29" dur="500"/>
                                        <p:tgtEl>
                                          <p:spTgt spid="33"/>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5000"/>
                            </p:stCondLst>
                            <p:childTnLst>
                              <p:par>
                                <p:cTn id="43" presetID="16" presetClass="entr" presetSubtype="2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barn(inVertical)">
                                      <p:cBhvr>
                                        <p:cTn id="4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663019" y="2148843"/>
          <a:ext cx="8682198" cy="2955816"/>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9674061" y="3272270"/>
            <a:ext cx="327081" cy="327081"/>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987425" y="3222547"/>
            <a:ext cx="2402723" cy="481927"/>
          </a:xfrm>
          <a:prstGeom prst="rect">
            <a:avLst/>
          </a:prstGeom>
        </p:spPr>
        <p:txBody>
          <a:bodyPr wrap="square">
            <a:spAutoFit/>
          </a:bodyPr>
          <a:lstStyle/>
          <a:p>
            <a:r>
              <a:rPr lang="en-US" sz="1266">
                <a:solidFill>
                  <a:schemeClr val="bg2"/>
                </a:solidFill>
              </a:rPr>
              <a:t>Lorem ipsum dolor sit amet, consectetur adipiscing elit</a:t>
            </a:r>
          </a:p>
        </p:txBody>
      </p:sp>
      <p:sp>
        <p:nvSpPr>
          <p:cNvPr id="8" name="Rounded Rectangle 7"/>
          <p:cNvSpPr/>
          <p:nvPr/>
        </p:nvSpPr>
        <p:spPr>
          <a:xfrm>
            <a:off x="9674061" y="3825780"/>
            <a:ext cx="327081" cy="327081"/>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001142" y="3849988"/>
            <a:ext cx="2807342" cy="287130"/>
          </a:xfrm>
          <a:prstGeom prst="rect">
            <a:avLst/>
          </a:prstGeom>
        </p:spPr>
        <p:txBody>
          <a:bodyPr wrap="square">
            <a:spAutoFit/>
          </a:bodyPr>
          <a:lstStyle/>
          <a:p>
            <a:r>
              <a:rPr lang="en-US" sz="1266">
                <a:solidFill>
                  <a:schemeClr val="bg2"/>
                </a:solidFill>
              </a:rPr>
              <a:t>Lorem ipsum dolor sit amet</a:t>
            </a:r>
          </a:p>
        </p:txBody>
      </p:sp>
      <p:sp>
        <p:nvSpPr>
          <p:cNvPr id="10" name="Rounded Rectangle 9"/>
          <p:cNvSpPr/>
          <p:nvPr/>
        </p:nvSpPr>
        <p:spPr>
          <a:xfrm>
            <a:off x="9674061" y="4338586"/>
            <a:ext cx="327081" cy="327081"/>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001142" y="4362824"/>
            <a:ext cx="2807342" cy="287130"/>
          </a:xfrm>
          <a:prstGeom prst="rect">
            <a:avLst/>
          </a:prstGeom>
        </p:spPr>
        <p:txBody>
          <a:bodyPr wrap="square">
            <a:spAutoFit/>
          </a:bodyPr>
          <a:lstStyle/>
          <a:p>
            <a:r>
              <a:rPr lang="en-US" sz="1266">
                <a:solidFill>
                  <a:schemeClr val="bg2"/>
                </a:solidFill>
              </a:rPr>
              <a:t>Lorem ipsum dolor</a:t>
            </a:r>
          </a:p>
        </p:txBody>
      </p:sp>
      <p:sp>
        <p:nvSpPr>
          <p:cNvPr id="12" name="Content Placeholder 2"/>
          <p:cNvSpPr txBox="1">
            <a:spLocks/>
          </p:cNvSpPr>
          <p:nvPr/>
        </p:nvSpPr>
        <p:spPr>
          <a:xfrm>
            <a:off x="1840505" y="5779009"/>
            <a:ext cx="9177741" cy="985073"/>
          </a:xfrm>
          <a:prstGeom prst="rect">
            <a:avLst/>
          </a:prstGeom>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66" dirty="0">
                <a:solidFill>
                  <a:schemeClr val="bg2"/>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cxnSp>
        <p:nvCxnSpPr>
          <p:cNvPr id="13" name="Straight Connector 12"/>
          <p:cNvCxnSpPr/>
          <p:nvPr/>
        </p:nvCxnSpPr>
        <p:spPr>
          <a:xfrm>
            <a:off x="3517219" y="5625648"/>
            <a:ext cx="5764375"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 name="矩形 1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文本框 15"/>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7" name="文本框 16"/>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40739745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076450" y="2765152"/>
            <a:ext cx="87058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dirty="0" smtClean="0">
                <a:solidFill>
                  <a:schemeClr val="bg1">
                    <a:lumMod val="50000"/>
                  </a:schemeClr>
                </a:solidFill>
                <a:cs typeface="Arial" panose="020B0604020202020204" pitchFamily="34" charset="0"/>
              </a:rPr>
              <a:t>谢谢观看！</a:t>
            </a:r>
            <a:endParaRPr lang="zh-CN" altLang="en-US" sz="6600" dirty="0">
              <a:solidFill>
                <a:schemeClr val="bg1">
                  <a:lumMod val="50000"/>
                </a:schemeClr>
              </a:solidFill>
              <a:cs typeface="Arial" panose="020B0604020202020204" pitchFamily="34" charset="0"/>
            </a:endParaRPr>
          </a:p>
        </p:txBody>
      </p:sp>
      <p:sp>
        <p:nvSpPr>
          <p:cNvPr id="8" name="矩形 259"/>
          <p:cNvSpPr>
            <a:spLocks noChangeArrowheads="1"/>
          </p:cNvSpPr>
          <p:nvPr/>
        </p:nvSpPr>
        <p:spPr bwMode="auto">
          <a:xfrm>
            <a:off x="2762251" y="3696717"/>
            <a:ext cx="7334250" cy="276999"/>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800" smtClean="0">
                <a:solidFill>
                  <a:schemeClr val="bg1">
                    <a:lumMod val="50000"/>
                  </a:schemeClr>
                </a:solidFill>
                <a:cs typeface="Arial" panose="020B0604020202020204" pitchFamily="34" charset="0"/>
              </a:rPr>
              <a:t>PURE AND FRESH QUIETLY ELEGANT ORIGINALITY REPORT PPT</a:t>
            </a:r>
            <a:endParaRPr lang="zh-CN" altLang="en-US" sz="1800" dirty="0">
              <a:solidFill>
                <a:schemeClr val="bg1">
                  <a:lumMod val="50000"/>
                </a:schemeClr>
              </a:solidFill>
              <a:cs typeface="Arial" panose="020B0604020202020204" pitchFamily="34" charset="0"/>
            </a:endParaRPr>
          </a:p>
        </p:txBody>
      </p:sp>
      <p:sp>
        <p:nvSpPr>
          <p:cNvPr id="6" name="矩形 259"/>
          <p:cNvSpPr>
            <a:spLocks noChangeArrowheads="1"/>
          </p:cNvSpPr>
          <p:nvPr/>
        </p:nvSpPr>
        <p:spPr bwMode="auto">
          <a:xfrm>
            <a:off x="2362202" y="4241542"/>
            <a:ext cx="813434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800">
                <a:solidFill>
                  <a:schemeClr val="bg1">
                    <a:lumMod val="50000"/>
                  </a:schemeClr>
                </a:solidFill>
                <a:cs typeface="Arial" panose="020B0604020202020204" pitchFamily="34" charset="0"/>
              </a:rPr>
              <a:t>Please replace the text, modify the text, you can also copy your content directly to this. Please replace the text, modify the text, you can also copy your content directly to this</a:t>
            </a:r>
            <a:r>
              <a:rPr lang="en-US" altLang="zh-CN" sz="800" smtClean="0">
                <a:solidFill>
                  <a:schemeClr val="bg1">
                    <a:lumMod val="50000"/>
                  </a:schemeClr>
                </a:solidFill>
                <a:cs typeface="Arial" panose="020B0604020202020204" pitchFamily="34" charset="0"/>
              </a:rPr>
              <a:t>.</a:t>
            </a:r>
            <a:r>
              <a:rPr lang="en-US" altLang="zh-CN" sz="800">
                <a:solidFill>
                  <a:schemeClr val="bg1">
                    <a:lumMod val="50000"/>
                  </a:schemeClr>
                </a:solidFill>
                <a:cs typeface="Arial" panose="020B0604020202020204" pitchFamily="34" charset="0"/>
              </a:rPr>
              <a:t> Please replace the text, modify the text, you can also copy your content directly to this. Please replace the text, modify the text, you can also copy your content directly to this</a:t>
            </a:r>
            <a:r>
              <a:rPr lang="en-US" altLang="zh-CN" sz="800" smtClean="0">
                <a:solidFill>
                  <a:schemeClr val="bg1">
                    <a:lumMod val="50000"/>
                  </a:schemeClr>
                </a:solidFill>
                <a:cs typeface="Arial" panose="020B0604020202020204" pitchFamily="34" charset="0"/>
              </a:rPr>
              <a:t>.</a:t>
            </a:r>
            <a:endParaRPr lang="zh-CN" altLang="en-US" sz="800">
              <a:solidFill>
                <a:schemeClr val="bg1">
                  <a:lumMod val="50000"/>
                </a:schemeClr>
              </a:solidFill>
              <a:cs typeface="Arial" panose="020B0604020202020204" pitchFamily="34" charset="0"/>
            </a:endParaRPr>
          </a:p>
        </p:txBody>
      </p:sp>
    </p:spTree>
    <p:extLst>
      <p:ext uri="{BB962C8B-B14F-4D97-AF65-F5344CB8AC3E}">
        <p14:creationId xmlns:p14="http://schemas.microsoft.com/office/powerpoint/2010/main" val="4043158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7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2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49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par>
                          <p:cTn id="34" fill="hold">
                            <p:stCondLst>
                              <p:cond delay="54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
                                        </p:tgtEl>
                                        <p:attrNameLst>
                                          <p:attrName>ppt_y</p:attrName>
                                        </p:attrNameLst>
                                      </p:cBhvr>
                                      <p:tavLst>
                                        <p:tav tm="0">
                                          <p:val>
                                            <p:strVal val="#ppt_y"/>
                                          </p:val>
                                        </p:tav>
                                        <p:tav tm="100000">
                                          <p:val>
                                            <p:strVal val="#ppt_y"/>
                                          </p:val>
                                        </p:tav>
                                      </p:tavLst>
                                    </p:anim>
                                    <p:anim calcmode="lin" valueType="num">
                                      <p:cBhvr>
                                        <p:cTn id="3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
                                        </p:tgtEl>
                                      </p:cBhvr>
                                    </p:animEffect>
                                  </p:childTnLst>
                                </p:cTn>
                              </p:par>
                            </p:childTnLst>
                          </p:cTn>
                        </p:par>
                        <p:par>
                          <p:cTn id="42" fill="hold">
                            <p:stCondLst>
                              <p:cond delay="2090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花卉"/>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546"/>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5.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第一PPT，www.1ppt.com">
  <a:themeElements>
    <a:clrScheme name="自定义 415">
      <a:dk1>
        <a:sysClr val="windowText" lastClr="000000"/>
      </a:dk1>
      <a:lt1>
        <a:sysClr val="window" lastClr="FFFFFF"/>
      </a:lt1>
      <a:dk2>
        <a:srgbClr val="8FD33E"/>
      </a:dk2>
      <a:lt2>
        <a:srgbClr val="7F7F7F"/>
      </a:lt2>
      <a:accent1>
        <a:srgbClr val="38AADE"/>
      </a:accent1>
      <a:accent2>
        <a:srgbClr val="8FD33E"/>
      </a:accent2>
      <a:accent3>
        <a:srgbClr val="38AADE"/>
      </a:accent3>
      <a:accent4>
        <a:srgbClr val="8FD33E"/>
      </a:accent4>
      <a:accent5>
        <a:srgbClr val="38AADE"/>
      </a:accent5>
      <a:accent6>
        <a:srgbClr val="8FD33E"/>
      </a:accent6>
      <a:hlink>
        <a:srgbClr val="38AADE"/>
      </a:hlink>
      <a:folHlink>
        <a:srgbClr val="8FD33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1963</Words>
  <Application>Microsoft Office PowerPoint</Application>
  <PresentationFormat>自定义</PresentationFormat>
  <Paragraphs>347</Paragraphs>
  <Slides>26</Slides>
  <Notes>26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FontAwesome</vt:lpstr>
      <vt:lpstr>Gill Sans</vt:lpstr>
      <vt:lpstr>Lato Black</vt:lpstr>
      <vt:lpstr>Lato Light</vt:lpstr>
      <vt:lpstr>宋体</vt:lpstr>
      <vt:lpstr>微软雅黑</vt:lpstr>
      <vt:lpstr>Arial</vt:lpstr>
      <vt:lpstr>Calibri</vt:lpstr>
      <vt:lpstr>Calibri Light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花卉</dc:title>
  <dc:creator/>
  <cp:keywords>www.1ppt.com</cp:keywords>
  <cp:lastModifiedBy/>
  <cp:revision>1</cp:revision>
  <dcterms:created xsi:type="dcterms:W3CDTF">2017-03-13T14:42:57Z</dcterms:created>
  <dcterms:modified xsi:type="dcterms:W3CDTF">2019-09-21T03:08:53Z</dcterms:modified>
</cp:coreProperties>
</file>