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8"/>
  </p:handoutMasterIdLst>
  <p:sldIdLst>
    <p:sldId id="257" r:id="rId3"/>
    <p:sldId id="259" r:id="rId5"/>
    <p:sldId id="260" r:id="rId6"/>
    <p:sldId id="265" r:id="rId7"/>
    <p:sldId id="266" r:id="rId8"/>
    <p:sldId id="267" r:id="rId9"/>
    <p:sldId id="268" r:id="rId10"/>
    <p:sldId id="262" r:id="rId11"/>
    <p:sldId id="269" r:id="rId12"/>
    <p:sldId id="270" r:id="rId13"/>
    <p:sldId id="271" r:id="rId14"/>
    <p:sldId id="272" r:id="rId15"/>
    <p:sldId id="263" r:id="rId16"/>
    <p:sldId id="273" r:id="rId17"/>
    <p:sldId id="274" r:id="rId18"/>
    <p:sldId id="276" r:id="rId19"/>
    <p:sldId id="277" r:id="rId20"/>
    <p:sldId id="278" r:id="rId21"/>
    <p:sldId id="264" r:id="rId22"/>
    <p:sldId id="279" r:id="rId23"/>
    <p:sldId id="280" r:id="rId24"/>
    <p:sldId id="281" r:id="rId25"/>
    <p:sldId id="282" r:id="rId26"/>
    <p:sldId id="258"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66" d="100"/>
          <a:sy n="66" d="100"/>
        </p:scale>
        <p:origin x="900" y="2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D933A3-EE03-469C-A5AE-1EE9ABC2609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2BF1B9-616A-43A0-B676-59B2779337B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DDF781-1D99-4822-99EE-BA3EC9803C4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2BF1B9-616A-43A0-B676-59B2779337B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2BF1B9-616A-43A0-B676-59B2779337B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2BF1B9-616A-43A0-B676-59B2779337B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2BF1B9-616A-43A0-B676-59B2779337B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E07243-D479-408A-9F03-AE97E7C1ACB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6867F8-8735-4823-B359-0923510A784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8D4BAE-D715-426F-846E-502C495E245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8D4BAE-D715-426F-846E-502C495E245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E7B532-1F51-48D7-8C68-FF9F5659988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E7B532-1F51-48D7-8C68-FF9F5659988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E7B532-1F51-48D7-8C68-FF9F5659988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E7B532-1F51-48D7-8C68-FF9F56599886}"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F7A3F7-0902-4D46-9C7E-7DEBBCE28BBA}"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2BF1B9-616A-43A0-B676-59B2779337B2}"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42B59303-460A-43D3-A64A-B3B0964C92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21E724-A943-4A68-8B8E-1C2F64EE04E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2B59303-460A-43D3-A64A-B3B0964C92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21E724-A943-4A68-8B8E-1C2F64EE04E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2B59303-460A-43D3-A64A-B3B0964C92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21E724-A943-4A68-8B8E-1C2F64EE04E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2B59303-460A-43D3-A64A-B3B0964C92E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621E724-A943-4A68-8B8E-1C2F64EE04E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2B59303-460A-43D3-A64A-B3B0964C92E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621E724-A943-4A68-8B8E-1C2F64EE04E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2B59303-460A-43D3-A64A-B3B0964C92E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621E724-A943-4A68-8B8E-1C2F64EE04E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2B59303-460A-43D3-A64A-B3B0964C92E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621E724-A943-4A68-8B8E-1C2F64EE04E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2B59303-460A-43D3-A64A-B3B0964C92E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621E724-A943-4A68-8B8E-1C2F64EE04E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2B59303-460A-43D3-A64A-B3B0964C92E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621E724-A943-4A68-8B8E-1C2F64EE04E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2B59303-460A-43D3-A64A-B3B0964C92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21E724-A943-4A68-8B8E-1C2F64EE04E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2B59303-460A-43D3-A64A-B3B0964C92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21E724-A943-4A68-8B8E-1C2F64EE04E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Slide_option">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image" Target="../media/image1.png"/><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B59303-460A-43D3-A64A-B3B0964C92EB}"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21E724-A943-4A68-8B8E-1C2F64EE04ED}" type="slidenum">
              <a:rPr lang="zh-CN" altLang="en-US" smtClean="0"/>
            </a:fld>
            <a:endParaRPr lang="zh-CN" altLang="en-US"/>
          </a:p>
        </p:txBody>
      </p:sp>
      <p:pic>
        <p:nvPicPr>
          <p:cNvPr id="8" name="图片 7" descr="图片包含 树, 户外, 天空, 自然&#10;&#10;已生成极高可信度的说明"/>
          <p:cNvPicPr>
            <a:picLocks noChangeAspect="1"/>
          </p:cNvPicPr>
          <p:nvPr userDrawn="1"/>
        </p:nvPicPr>
        <p:blipFill rotWithShape="1">
          <a:blip r:embed="rId18">
            <a:extLst>
              <a:ext uri="{28A0092B-C50C-407E-A947-70E740481C1C}">
                <a14:useLocalDpi xmlns:a14="http://schemas.microsoft.com/office/drawing/2010/main" val="0"/>
              </a:ext>
            </a:extLst>
          </a:blip>
          <a:srcRect l="15833" r="36647" b="48995"/>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3*#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2.xml"/><Relationship Id="rId5" Type="http://schemas.openxmlformats.org/officeDocument/2006/relationships/image" Target="../media/image3.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3.xml"/><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4.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4.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4.xml"/><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7.xml"/><Relationship Id="rId2" Type="http://schemas.openxmlformats.org/officeDocument/2006/relationships/tags" Target="../tags/tag1.xml"/><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5.xml"/><Relationship Id="rId1"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6.xml"/><Relationship Id="rId1"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7.xml"/><Relationship Id="rId1" Type="http://schemas.openxmlformats.org/officeDocument/2006/relationships/image" Target="../media/image6.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2.xml"/><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图片包含 树, 户外, 天空, 自然&#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15833" r="833"/>
          <a:stretch>
            <a:fillRect/>
          </a:stretch>
        </p:blipFill>
        <p:spPr>
          <a:xfrm>
            <a:off x="0" y="-217715"/>
            <a:ext cx="12192000" cy="6858000"/>
          </a:xfrm>
          <a:prstGeom prst="rect">
            <a:avLst/>
          </a:prstGeom>
        </p:spPr>
      </p:pic>
      <p:sp>
        <p:nvSpPr>
          <p:cNvPr id="6" name="TextBox 19"/>
          <p:cNvSpPr txBox="1"/>
          <p:nvPr/>
        </p:nvSpPr>
        <p:spPr>
          <a:xfrm>
            <a:off x="3896109" y="2202839"/>
            <a:ext cx="6221362"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6600" b="1">
                <a:solidFill>
                  <a:srgbClr val="000000"/>
                </a:solidFill>
                <a:cs typeface="+mn-ea"/>
                <a:sym typeface="+mn-lt"/>
              </a:rPr>
              <a:t>九九重阳节模板</a:t>
            </a:r>
            <a:endParaRPr kumimoji="0" lang="en-US" altLang="zh-CN" sz="6600" b="1" i="0" u="none" strike="noStrike" kern="1200" cap="none" spc="0" normalizeH="0" baseline="0" noProof="0" dirty="0">
              <a:ln>
                <a:noFill/>
              </a:ln>
              <a:solidFill>
                <a:srgbClr val="000000"/>
              </a:solidFill>
              <a:effectLst/>
              <a:uLnTx/>
              <a:uFillTx/>
              <a:cs typeface="+mn-ea"/>
              <a:sym typeface="+mn-lt"/>
            </a:endParaRPr>
          </a:p>
        </p:txBody>
      </p:sp>
      <p:sp>
        <p:nvSpPr>
          <p:cNvPr id="8" name="TextBox 19"/>
          <p:cNvSpPr txBox="1"/>
          <p:nvPr/>
        </p:nvSpPr>
        <p:spPr>
          <a:xfrm>
            <a:off x="5531726" y="837679"/>
            <a:ext cx="318849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9600" b="1">
                <a:solidFill>
                  <a:srgbClr val="000000"/>
                </a:solidFill>
                <a:cs typeface="+mn-ea"/>
                <a:sym typeface="+mn-lt"/>
              </a:rPr>
              <a:t>201X</a:t>
            </a:r>
            <a:endParaRPr kumimoji="0" lang="en-US" altLang="zh-CN" sz="9600" b="1" i="0" u="none" strike="noStrike" kern="1200" cap="none" spc="0" normalizeH="0" baseline="0" noProof="0" dirty="0">
              <a:ln>
                <a:noFill/>
              </a:ln>
              <a:solidFill>
                <a:srgbClr val="000000"/>
              </a:solidFill>
              <a:effectLst/>
              <a:uLnTx/>
              <a:uFillTx/>
              <a:cs typeface="+mn-ea"/>
              <a:sym typeface="+mn-lt"/>
            </a:endParaRPr>
          </a:p>
        </p:txBody>
      </p:sp>
      <p:sp>
        <p:nvSpPr>
          <p:cNvPr id="9" name="TextBox 19"/>
          <p:cNvSpPr txBox="1"/>
          <p:nvPr/>
        </p:nvSpPr>
        <p:spPr>
          <a:xfrm>
            <a:off x="4578689" y="3336180"/>
            <a:ext cx="4901388" cy="400110"/>
          </a:xfrm>
          <a:prstGeom prst="rect">
            <a:avLst/>
          </a:prstGeom>
          <a:noFill/>
        </p:spPr>
        <p:txBody>
          <a:bodyPr wrap="square" rtlCol="0">
            <a:spAutoFit/>
          </a:bodyPr>
          <a:lstStyle/>
          <a:p>
            <a:pPr>
              <a:defRPr/>
            </a:pPr>
            <a:r>
              <a:rPr lang="zh-CN" altLang="en-US" sz="2000" b="1">
                <a:solidFill>
                  <a:srgbClr val="000000"/>
                </a:solidFill>
                <a:cs typeface="+mn-ea"/>
                <a:sym typeface="+mn-lt"/>
              </a:rPr>
              <a:t>添加你的标题在此处添加你的标题在此处</a:t>
            </a:r>
            <a:endParaRPr lang="en-US" altLang="zh-CN" sz="2000" b="1">
              <a:solidFill>
                <a:srgbClr val="000000"/>
              </a:solidFill>
              <a:cs typeface="+mn-ea"/>
              <a:sym typeface="+mn-lt"/>
            </a:endParaRPr>
          </a:p>
        </p:txBody>
      </p:sp>
      <p:pic>
        <p:nvPicPr>
          <p:cNvPr id="11" name="图片 11"/>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275772" y="137398"/>
            <a:ext cx="3263743" cy="323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aula DeAnda - Why Would I Ever">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0" y="-1219200"/>
            <a:ext cx="756213" cy="75621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325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ntr" presetSubtype="0" fill="hold" grpId="0" nodeType="withEffect">
                                  <p:stCondLst>
                                    <p:cond delay="325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childTnLst>
                                </p:cTn>
                              </p:par>
                              <p:par>
                                <p:cTn id="11" presetID="10" presetClass="entr" presetSubtype="0" fill="hold" grpId="0" nodeType="withEffect">
                                  <p:stCondLst>
                                    <p:cond delay="325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childTnLst>
                                </p:cTn>
                              </p:par>
                            </p:childTnLst>
                          </p:cTn>
                        </p:par>
                        <p:par>
                          <p:cTn id="14" fill="hold">
                            <p:stCondLst>
                              <p:cond delay="4250"/>
                            </p:stCondLst>
                            <p:childTnLst>
                              <p:par>
                                <p:cTn id="15" presetID="1" presetClass="mediacall" presetSubtype="0" fill="hold" nodeType="afterEffect">
                                  <p:stCondLst>
                                    <p:cond delay="0"/>
                                  </p:stCondLst>
                                  <p:childTnLst>
                                    <p:cmd type="call" cmd="playFrom(0.0)">
                                      <p:cBhvr>
                                        <p:cTn id="16" dur="1" fill="hold"/>
                                        <p:tgtEl>
                                          <p:spTgt spid="7"/>
                                        </p:tgtEl>
                                      </p:cBhvr>
                                    </p:cmd>
                                  </p:childTnLst>
                                </p:cTn>
                              </p:par>
                            </p:childTnLst>
                          </p:cTn>
                        </p:par>
                        <p:par>
                          <p:cTn id="17" fill="hold">
                            <p:stCondLst>
                              <p:cond delay="4250"/>
                            </p:stCondLst>
                            <p:childTnLst>
                              <p:par>
                                <p:cTn id="18" presetID="23" presetClass="entr" presetSubtype="288"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strVal val="4/3*#ppt_w"/>
                                          </p:val>
                                        </p:tav>
                                        <p:tav tm="100000">
                                          <p:val>
                                            <p:strVal val="#ppt_w"/>
                                          </p:val>
                                        </p:tav>
                                      </p:tavLst>
                                    </p:anim>
                                    <p:anim calcmode="lin" valueType="num">
                                      <p:cBhvr>
                                        <p:cTn id="21" dur="500" fill="hold"/>
                                        <p:tgtEl>
                                          <p:spTgt spid="10"/>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2" repeatCount="indefinite" fill="hold" display="0">
                  <p:stCondLst>
                    <p:cond delay="indefinite"/>
                  </p:stCondLst>
                  <p:endCondLst>
                    <p:cond evt="onStopAudio" delay="0">
                      <p:tgtEl>
                        <p:sldTgt/>
                      </p:tgtEl>
                    </p:cond>
                  </p:endCondLst>
                </p:cTn>
                <p:tgtEl>
                  <p:spTgt spid="7"/>
                </p:tgtEl>
              </p:cMediaNode>
            </p:audio>
          </p:childTnLst>
        </p:cTn>
      </p:par>
    </p:tnLst>
    <p:bldLst>
      <p:bldP spid="6"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图片 48" descr="图片包含 树, 户外, 天空, 自然&#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15833" r="833"/>
          <a:stretch>
            <a:fillRect/>
          </a:stretch>
        </p:blipFill>
        <p:spPr>
          <a:xfrm>
            <a:off x="0" y="-217715"/>
            <a:ext cx="12192000" cy="6858000"/>
          </a:xfrm>
          <a:prstGeom prst="rect">
            <a:avLst/>
          </a:prstGeom>
        </p:spPr>
      </p:pic>
      <p:grpSp>
        <p:nvGrpSpPr>
          <p:cNvPr id="26" name="组合 14"/>
          <p:cNvGrpSpPr/>
          <p:nvPr/>
        </p:nvGrpSpPr>
        <p:grpSpPr bwMode="auto">
          <a:xfrm>
            <a:off x="1236960" y="1284027"/>
            <a:ext cx="2462212" cy="2441575"/>
            <a:chOff x="0" y="0"/>
            <a:chExt cx="775964" cy="769239"/>
          </a:xfrm>
        </p:grpSpPr>
        <p:pic>
          <p:nvPicPr>
            <p:cNvPr id="27" name="图片 11"/>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0" y="0"/>
              <a:ext cx="775964" cy="76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矩形 13"/>
            <p:cNvSpPr>
              <a:spLocks noChangeArrowheads="1"/>
            </p:cNvSpPr>
            <p:nvPr/>
          </p:nvSpPr>
          <p:spPr bwMode="auto">
            <a:xfrm>
              <a:off x="239154" y="220040"/>
              <a:ext cx="284520" cy="378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3600" b="1" i="0" u="none" strike="noStrike" kern="1200" cap="none" spc="0" normalizeH="0" baseline="0" noProof="0" dirty="0">
                  <a:ln>
                    <a:noFill/>
                  </a:ln>
                  <a:solidFill>
                    <a:srgbClr val="000000"/>
                  </a:solidFill>
                  <a:effectLst/>
                  <a:uLnTx/>
                  <a:uFillTx/>
                  <a:latin typeface="+mn-lt"/>
                  <a:ea typeface="+mn-ea"/>
                  <a:cs typeface="+mn-ea"/>
                  <a:sym typeface="+mn-lt"/>
                </a:rPr>
                <a:t>目</a:t>
              </a:r>
              <a:endParaRPr kumimoji="0" lang="en-US" altLang="zh-CN" sz="3600" b="1" i="0" u="none" strike="noStrike" kern="1200" cap="none" spc="0" normalizeH="0" baseline="0" noProof="0" dirty="0">
                <a:ln>
                  <a:noFill/>
                </a:ln>
                <a:solidFill>
                  <a:srgbClr val="000000"/>
                </a:solidFill>
                <a:effectLst/>
                <a:uLnTx/>
                <a:uFillTx/>
                <a:latin typeface="+mn-lt"/>
                <a:ea typeface="+mn-ea"/>
                <a:cs typeface="+mn-ea"/>
                <a:sym typeface="+mn-lt"/>
              </a:endParaRPr>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3600" b="1" i="0" u="none" strike="noStrike" kern="1200" cap="none" spc="0" normalizeH="0" baseline="0" noProof="0" dirty="0">
                  <a:ln>
                    <a:noFill/>
                  </a:ln>
                  <a:solidFill>
                    <a:srgbClr val="000000"/>
                  </a:solidFill>
                  <a:effectLst/>
                  <a:uLnTx/>
                  <a:uFillTx/>
                  <a:latin typeface="+mn-lt"/>
                  <a:ea typeface="+mn-ea"/>
                  <a:cs typeface="+mn-ea"/>
                  <a:sym typeface="+mn-lt"/>
                </a:rPr>
                <a:t>  </a:t>
              </a:r>
              <a:r>
                <a:rPr kumimoji="0" lang="zh-CN" altLang="en-US" sz="3600" b="1" i="0" u="none" strike="noStrike" kern="1200" cap="none" spc="0" normalizeH="0" baseline="0" noProof="0" dirty="0">
                  <a:ln>
                    <a:noFill/>
                  </a:ln>
                  <a:solidFill>
                    <a:srgbClr val="000000"/>
                  </a:solidFill>
                  <a:effectLst/>
                  <a:uLnTx/>
                  <a:uFillTx/>
                  <a:latin typeface="+mn-lt"/>
                  <a:ea typeface="+mn-ea"/>
                  <a:cs typeface="+mn-ea"/>
                  <a:sym typeface="+mn-lt"/>
                </a:rPr>
                <a:t>录</a:t>
              </a:r>
              <a:endParaRPr kumimoji="0" lang="zh-CN" altLang="en-US" sz="3600" b="1" i="0" u="none" strike="noStrike" kern="1200" cap="none" spc="0" normalizeH="0" baseline="0" noProof="0" dirty="0">
                <a:ln>
                  <a:noFill/>
                </a:ln>
                <a:solidFill>
                  <a:srgbClr val="000000"/>
                </a:solidFill>
                <a:effectLst/>
                <a:uLnTx/>
                <a:uFillTx/>
                <a:latin typeface="+mn-lt"/>
                <a:ea typeface="+mn-ea"/>
                <a:cs typeface="+mn-ea"/>
                <a:sym typeface="+mn-lt"/>
              </a:endParaRPr>
            </a:p>
          </p:txBody>
        </p:sp>
      </p:grpSp>
      <p:grpSp>
        <p:nvGrpSpPr>
          <p:cNvPr id="29" name="组合 28"/>
          <p:cNvGrpSpPr/>
          <p:nvPr/>
        </p:nvGrpSpPr>
        <p:grpSpPr>
          <a:xfrm>
            <a:off x="4694878" y="1053195"/>
            <a:ext cx="564512" cy="2567051"/>
            <a:chOff x="4764938" y="1417646"/>
            <a:chExt cx="564512" cy="2567051"/>
          </a:xfrm>
        </p:grpSpPr>
        <p:grpSp>
          <p:nvGrpSpPr>
            <p:cNvPr id="30" name="组合 29"/>
            <p:cNvGrpSpPr/>
            <p:nvPr/>
          </p:nvGrpSpPr>
          <p:grpSpPr>
            <a:xfrm>
              <a:off x="4764938" y="1417646"/>
              <a:ext cx="492443" cy="461665"/>
              <a:chOff x="4764938" y="1417646"/>
              <a:chExt cx="492443" cy="461665"/>
            </a:xfrm>
          </p:grpSpPr>
          <p:pic>
            <p:nvPicPr>
              <p:cNvPr id="32" name="图片 31"/>
              <p:cNvPicPr>
                <a:picLocks noChangeAspect="1"/>
              </p:cNvPicPr>
              <p:nvPr/>
            </p:nvPicPr>
            <p:blipFill>
              <a:blip r:embed="rId3"/>
              <a:stretch>
                <a:fillRect/>
              </a:stretch>
            </p:blipFill>
            <p:spPr>
              <a:xfrm>
                <a:off x="4796207" y="1430152"/>
                <a:ext cx="423493" cy="449159"/>
              </a:xfrm>
              <a:prstGeom prst="rect">
                <a:avLst/>
              </a:prstGeom>
            </p:spPr>
          </p:pic>
          <p:sp>
            <p:nvSpPr>
              <p:cNvPr id="33" name="矩形 13"/>
              <p:cNvSpPr>
                <a:spLocks noChangeArrowheads="1"/>
              </p:cNvSpPr>
              <p:nvPr/>
            </p:nvSpPr>
            <p:spPr bwMode="auto">
              <a:xfrm>
                <a:off x="4764938" y="1417646"/>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rgbClr val="E90012"/>
                    </a:solidFill>
                    <a:effectLst/>
                    <a:uLnTx/>
                    <a:uFillTx/>
                    <a:latin typeface="+mn-lt"/>
                    <a:ea typeface="+mn-ea"/>
                    <a:cs typeface="+mn-ea"/>
                    <a:sym typeface="+mn-lt"/>
                  </a:rPr>
                  <a:t>壹</a:t>
                </a:r>
                <a:endParaRPr kumimoji="0" lang="zh-CN" altLang="en-US" sz="2400" b="1" i="0" u="none" strike="noStrike" kern="1200" cap="none" spc="0" normalizeH="0" baseline="0" noProof="0" dirty="0">
                  <a:ln>
                    <a:noFill/>
                  </a:ln>
                  <a:solidFill>
                    <a:srgbClr val="E90012"/>
                  </a:solidFill>
                  <a:effectLst/>
                  <a:uLnTx/>
                  <a:uFillTx/>
                  <a:latin typeface="+mn-lt"/>
                  <a:ea typeface="+mn-ea"/>
                  <a:cs typeface="+mn-ea"/>
                  <a:sym typeface="+mn-lt"/>
                </a:endParaRPr>
              </a:p>
            </p:txBody>
          </p:sp>
        </p:grpSp>
        <p:sp>
          <p:nvSpPr>
            <p:cNvPr id="31" name="矩形 9"/>
            <p:cNvSpPr/>
            <p:nvPr/>
          </p:nvSpPr>
          <p:spPr>
            <a:xfrm>
              <a:off x="4775452" y="2353481"/>
              <a:ext cx="553998" cy="1631216"/>
            </a:xfrm>
            <a:prstGeom prst="rect">
              <a:avLst/>
            </a:prstGeom>
            <a:noFill/>
            <a:ln w="9525">
              <a:noFill/>
            </a:ln>
          </p:spPr>
          <p:txBody>
            <a:bodyPr vert="eaVert"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5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solidFill>
                    <a:srgbClr val="000000"/>
                  </a:solidFill>
                  <a:effectLst/>
                  <a:uLnTx/>
                  <a:uFillTx/>
                  <a:cs typeface="+mn-ea"/>
                  <a:sym typeface="+mn-lt"/>
                </a:rPr>
                <a:t>重阳节起源</a:t>
              </a:r>
              <a:endParaRPr kumimoji="0" lang="zh-CN" altLang="en-US" sz="2400" b="1" i="0" u="none" strike="noStrike" kern="1200" cap="none" spc="0" normalizeH="0" baseline="0" noProof="0" dirty="0">
                <a:ln>
                  <a:noFill/>
                </a:ln>
                <a:solidFill>
                  <a:srgbClr val="000000"/>
                </a:solidFill>
                <a:effectLst/>
                <a:uLnTx/>
                <a:uFillTx/>
                <a:cs typeface="+mn-ea"/>
                <a:sym typeface="+mn-lt"/>
              </a:endParaRPr>
            </a:p>
          </p:txBody>
        </p:sp>
      </p:grpSp>
      <p:grpSp>
        <p:nvGrpSpPr>
          <p:cNvPr id="34" name="组合 33"/>
          <p:cNvGrpSpPr/>
          <p:nvPr/>
        </p:nvGrpSpPr>
        <p:grpSpPr>
          <a:xfrm>
            <a:off x="6187128" y="1053195"/>
            <a:ext cx="564512" cy="2567051"/>
            <a:chOff x="4764938" y="1417646"/>
            <a:chExt cx="564512" cy="2567051"/>
          </a:xfrm>
        </p:grpSpPr>
        <p:grpSp>
          <p:nvGrpSpPr>
            <p:cNvPr id="35" name="组合 34"/>
            <p:cNvGrpSpPr/>
            <p:nvPr/>
          </p:nvGrpSpPr>
          <p:grpSpPr>
            <a:xfrm>
              <a:off x="4764938" y="1417646"/>
              <a:ext cx="490840" cy="461665"/>
              <a:chOff x="4764938" y="1417646"/>
              <a:chExt cx="490840" cy="461665"/>
            </a:xfrm>
          </p:grpSpPr>
          <p:pic>
            <p:nvPicPr>
              <p:cNvPr id="37" name="图片 36"/>
              <p:cNvPicPr>
                <a:picLocks noChangeAspect="1"/>
              </p:cNvPicPr>
              <p:nvPr/>
            </p:nvPicPr>
            <p:blipFill>
              <a:blip r:embed="rId3"/>
              <a:stretch>
                <a:fillRect/>
              </a:stretch>
            </p:blipFill>
            <p:spPr>
              <a:xfrm>
                <a:off x="4796207" y="1430152"/>
                <a:ext cx="423493" cy="449159"/>
              </a:xfrm>
              <a:prstGeom prst="rect">
                <a:avLst/>
              </a:prstGeom>
            </p:spPr>
          </p:pic>
          <p:sp>
            <p:nvSpPr>
              <p:cNvPr id="38" name="矩形 13"/>
              <p:cNvSpPr>
                <a:spLocks noChangeArrowheads="1"/>
              </p:cNvSpPr>
              <p:nvPr/>
            </p:nvSpPr>
            <p:spPr bwMode="auto">
              <a:xfrm>
                <a:off x="4764938" y="1417646"/>
                <a:ext cx="4908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rgbClr val="E90012"/>
                    </a:solidFill>
                    <a:effectLst/>
                    <a:uLnTx/>
                    <a:uFillTx/>
                    <a:latin typeface="+mn-lt"/>
                    <a:ea typeface="+mn-ea"/>
                    <a:cs typeface="+mn-ea"/>
                    <a:sym typeface="+mn-lt"/>
                  </a:rPr>
                  <a:t>贰</a:t>
                </a:r>
                <a:endParaRPr kumimoji="0" lang="zh-CN" altLang="en-US" sz="2400" b="1" i="0" u="none" strike="noStrike" kern="1200" cap="none" spc="0" normalizeH="0" baseline="0" noProof="0" dirty="0">
                  <a:ln>
                    <a:noFill/>
                  </a:ln>
                  <a:solidFill>
                    <a:srgbClr val="E90012"/>
                  </a:solidFill>
                  <a:effectLst/>
                  <a:uLnTx/>
                  <a:uFillTx/>
                  <a:latin typeface="+mn-lt"/>
                  <a:ea typeface="+mn-ea"/>
                  <a:cs typeface="+mn-ea"/>
                  <a:sym typeface="+mn-lt"/>
                </a:endParaRPr>
              </a:p>
            </p:txBody>
          </p:sp>
        </p:grpSp>
        <p:sp>
          <p:nvSpPr>
            <p:cNvPr id="36" name="矩形 9"/>
            <p:cNvSpPr/>
            <p:nvPr/>
          </p:nvSpPr>
          <p:spPr>
            <a:xfrm>
              <a:off x="4775452" y="2353481"/>
              <a:ext cx="553998" cy="1631216"/>
            </a:xfrm>
            <a:prstGeom prst="rect">
              <a:avLst/>
            </a:prstGeom>
            <a:noFill/>
            <a:ln w="9525">
              <a:noFill/>
            </a:ln>
          </p:spPr>
          <p:txBody>
            <a:bodyPr vert="eaVert"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5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solidFill>
                    <a:srgbClr val="000000"/>
                  </a:solidFill>
                  <a:effectLst/>
                  <a:uLnTx/>
                  <a:uFillTx/>
                  <a:cs typeface="+mn-ea"/>
                  <a:sym typeface="+mn-lt"/>
                </a:rPr>
                <a:t>重阳节习俗</a:t>
              </a:r>
              <a:endParaRPr kumimoji="0" lang="zh-CN" altLang="en-US" sz="2400" b="1" i="0" u="none" strike="noStrike" kern="1200" cap="none" spc="0" normalizeH="0" baseline="0" noProof="0" dirty="0">
                <a:ln>
                  <a:noFill/>
                </a:ln>
                <a:solidFill>
                  <a:srgbClr val="000000"/>
                </a:solidFill>
                <a:effectLst/>
                <a:uLnTx/>
                <a:uFillTx/>
                <a:cs typeface="+mn-ea"/>
                <a:sym typeface="+mn-lt"/>
              </a:endParaRPr>
            </a:p>
          </p:txBody>
        </p:sp>
      </p:grpSp>
      <p:grpSp>
        <p:nvGrpSpPr>
          <p:cNvPr id="39" name="组合 38"/>
          <p:cNvGrpSpPr/>
          <p:nvPr/>
        </p:nvGrpSpPr>
        <p:grpSpPr>
          <a:xfrm>
            <a:off x="7679378" y="1053195"/>
            <a:ext cx="564512" cy="2567051"/>
            <a:chOff x="4764938" y="1417646"/>
            <a:chExt cx="564512" cy="2567051"/>
          </a:xfrm>
        </p:grpSpPr>
        <p:grpSp>
          <p:nvGrpSpPr>
            <p:cNvPr id="40" name="组合 39"/>
            <p:cNvGrpSpPr/>
            <p:nvPr/>
          </p:nvGrpSpPr>
          <p:grpSpPr>
            <a:xfrm>
              <a:off x="4764938" y="1417646"/>
              <a:ext cx="492443" cy="461665"/>
              <a:chOff x="4764938" y="1417646"/>
              <a:chExt cx="492443" cy="461665"/>
            </a:xfrm>
          </p:grpSpPr>
          <p:pic>
            <p:nvPicPr>
              <p:cNvPr id="42" name="图片 41"/>
              <p:cNvPicPr>
                <a:picLocks noChangeAspect="1"/>
              </p:cNvPicPr>
              <p:nvPr/>
            </p:nvPicPr>
            <p:blipFill>
              <a:blip r:embed="rId3"/>
              <a:stretch>
                <a:fillRect/>
              </a:stretch>
            </p:blipFill>
            <p:spPr>
              <a:xfrm>
                <a:off x="4796207" y="1430152"/>
                <a:ext cx="423493" cy="449159"/>
              </a:xfrm>
              <a:prstGeom prst="rect">
                <a:avLst/>
              </a:prstGeom>
            </p:spPr>
          </p:pic>
          <p:sp>
            <p:nvSpPr>
              <p:cNvPr id="43" name="矩形 13"/>
              <p:cNvSpPr>
                <a:spLocks noChangeArrowheads="1"/>
              </p:cNvSpPr>
              <p:nvPr/>
            </p:nvSpPr>
            <p:spPr bwMode="auto">
              <a:xfrm>
                <a:off x="4764938" y="1417646"/>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rgbClr val="E90012"/>
                    </a:solidFill>
                    <a:effectLst/>
                    <a:uLnTx/>
                    <a:uFillTx/>
                    <a:latin typeface="+mn-lt"/>
                    <a:ea typeface="+mn-ea"/>
                    <a:cs typeface="+mn-ea"/>
                    <a:sym typeface="+mn-lt"/>
                  </a:rPr>
                  <a:t>叁</a:t>
                </a:r>
                <a:endParaRPr kumimoji="0" lang="zh-CN" altLang="en-US" sz="2400" b="1" i="0" u="none" strike="noStrike" kern="1200" cap="none" spc="0" normalizeH="0" baseline="0" noProof="0" dirty="0">
                  <a:ln>
                    <a:noFill/>
                  </a:ln>
                  <a:solidFill>
                    <a:srgbClr val="E90012"/>
                  </a:solidFill>
                  <a:effectLst/>
                  <a:uLnTx/>
                  <a:uFillTx/>
                  <a:latin typeface="+mn-lt"/>
                  <a:ea typeface="+mn-ea"/>
                  <a:cs typeface="+mn-ea"/>
                  <a:sym typeface="+mn-lt"/>
                </a:endParaRPr>
              </a:p>
            </p:txBody>
          </p:sp>
        </p:grpSp>
        <p:sp>
          <p:nvSpPr>
            <p:cNvPr id="41" name="矩形 9"/>
            <p:cNvSpPr/>
            <p:nvPr/>
          </p:nvSpPr>
          <p:spPr>
            <a:xfrm>
              <a:off x="4775452" y="2353481"/>
              <a:ext cx="553998" cy="1631216"/>
            </a:xfrm>
            <a:prstGeom prst="rect">
              <a:avLst/>
            </a:prstGeom>
            <a:noFill/>
            <a:ln w="9525">
              <a:noFill/>
            </a:ln>
          </p:spPr>
          <p:txBody>
            <a:bodyPr vert="eaVert"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5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solidFill>
                    <a:srgbClr val="000000"/>
                  </a:solidFill>
                  <a:effectLst/>
                  <a:uLnTx/>
                  <a:uFillTx/>
                  <a:cs typeface="+mn-ea"/>
                  <a:sym typeface="+mn-lt"/>
                </a:rPr>
                <a:t>重阳节简介</a:t>
              </a:r>
              <a:endParaRPr kumimoji="0" lang="zh-CN" altLang="en-US" sz="2400" b="1" i="0" u="none" strike="noStrike" kern="1200" cap="none" spc="0" normalizeH="0" baseline="0" noProof="0" dirty="0">
                <a:ln>
                  <a:noFill/>
                </a:ln>
                <a:solidFill>
                  <a:srgbClr val="000000"/>
                </a:solidFill>
                <a:effectLst/>
                <a:uLnTx/>
                <a:uFillTx/>
                <a:cs typeface="+mn-ea"/>
                <a:sym typeface="+mn-lt"/>
              </a:endParaRPr>
            </a:p>
          </p:txBody>
        </p:sp>
      </p:grpSp>
      <p:grpSp>
        <p:nvGrpSpPr>
          <p:cNvPr id="44" name="组合 43"/>
          <p:cNvGrpSpPr/>
          <p:nvPr/>
        </p:nvGrpSpPr>
        <p:grpSpPr>
          <a:xfrm>
            <a:off x="9171628" y="1053195"/>
            <a:ext cx="564512" cy="2567051"/>
            <a:chOff x="4764938" y="1417646"/>
            <a:chExt cx="564512" cy="2567051"/>
          </a:xfrm>
        </p:grpSpPr>
        <p:grpSp>
          <p:nvGrpSpPr>
            <p:cNvPr id="45" name="组合 44"/>
            <p:cNvGrpSpPr/>
            <p:nvPr/>
          </p:nvGrpSpPr>
          <p:grpSpPr>
            <a:xfrm>
              <a:off x="4764938" y="1417646"/>
              <a:ext cx="492443" cy="461665"/>
              <a:chOff x="4764938" y="1417646"/>
              <a:chExt cx="492443" cy="461665"/>
            </a:xfrm>
          </p:grpSpPr>
          <p:pic>
            <p:nvPicPr>
              <p:cNvPr id="47" name="图片 46"/>
              <p:cNvPicPr>
                <a:picLocks noChangeAspect="1"/>
              </p:cNvPicPr>
              <p:nvPr/>
            </p:nvPicPr>
            <p:blipFill>
              <a:blip r:embed="rId3"/>
              <a:stretch>
                <a:fillRect/>
              </a:stretch>
            </p:blipFill>
            <p:spPr>
              <a:xfrm>
                <a:off x="4796207" y="1430152"/>
                <a:ext cx="423493" cy="449159"/>
              </a:xfrm>
              <a:prstGeom prst="rect">
                <a:avLst/>
              </a:prstGeom>
            </p:spPr>
          </p:pic>
          <p:sp>
            <p:nvSpPr>
              <p:cNvPr id="48" name="矩形 13"/>
              <p:cNvSpPr>
                <a:spLocks noChangeArrowheads="1"/>
              </p:cNvSpPr>
              <p:nvPr/>
            </p:nvSpPr>
            <p:spPr bwMode="auto">
              <a:xfrm>
                <a:off x="4764938" y="1417646"/>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rgbClr val="E90012"/>
                    </a:solidFill>
                    <a:effectLst/>
                    <a:uLnTx/>
                    <a:uFillTx/>
                    <a:latin typeface="+mn-lt"/>
                    <a:ea typeface="+mn-ea"/>
                    <a:cs typeface="+mn-ea"/>
                    <a:sym typeface="+mn-lt"/>
                  </a:rPr>
                  <a:t>肆</a:t>
                </a:r>
                <a:endParaRPr kumimoji="0" lang="zh-CN" altLang="en-US" sz="2400" b="1" i="0" u="none" strike="noStrike" kern="1200" cap="none" spc="0" normalizeH="0" baseline="0" noProof="0" dirty="0">
                  <a:ln>
                    <a:noFill/>
                  </a:ln>
                  <a:solidFill>
                    <a:srgbClr val="E90012"/>
                  </a:solidFill>
                  <a:effectLst/>
                  <a:uLnTx/>
                  <a:uFillTx/>
                  <a:latin typeface="+mn-lt"/>
                  <a:ea typeface="+mn-ea"/>
                  <a:cs typeface="+mn-ea"/>
                  <a:sym typeface="+mn-lt"/>
                </a:endParaRPr>
              </a:p>
            </p:txBody>
          </p:sp>
        </p:grpSp>
        <p:sp>
          <p:nvSpPr>
            <p:cNvPr id="46" name="矩形 9"/>
            <p:cNvSpPr/>
            <p:nvPr/>
          </p:nvSpPr>
          <p:spPr>
            <a:xfrm>
              <a:off x="4775452" y="2353481"/>
              <a:ext cx="553998" cy="1631216"/>
            </a:xfrm>
            <a:prstGeom prst="rect">
              <a:avLst/>
            </a:prstGeom>
            <a:noFill/>
            <a:ln w="9525">
              <a:noFill/>
            </a:ln>
          </p:spPr>
          <p:txBody>
            <a:bodyPr vert="eaVert"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5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solidFill>
                    <a:srgbClr val="000000"/>
                  </a:solidFill>
                  <a:effectLst/>
                  <a:uLnTx/>
                  <a:uFillTx/>
                  <a:cs typeface="+mn-ea"/>
                  <a:sym typeface="+mn-lt"/>
                </a:rPr>
                <a:t>重阳节活动</a:t>
              </a:r>
              <a:endParaRPr kumimoji="0" lang="zh-CN" altLang="en-US" sz="2400" b="1" i="0" u="none" strike="noStrike" kern="1200" cap="none" spc="0" normalizeH="0" baseline="0" noProof="0" dirty="0">
                <a:ln>
                  <a:noFill/>
                </a:ln>
                <a:solidFill>
                  <a:srgbClr val="000000"/>
                </a:solidFill>
                <a:effectLst/>
                <a:uLnTx/>
                <a:uFillTx/>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1000"/>
                                        <p:tgtEl>
                                          <p:spTgt spid="29"/>
                                        </p:tgtEl>
                                      </p:cBhvr>
                                    </p:animEffect>
                                    <p:anim calcmode="lin" valueType="num">
                                      <p:cBhvr>
                                        <p:cTn id="14" dur="1000" fill="hold"/>
                                        <p:tgtEl>
                                          <p:spTgt spid="29"/>
                                        </p:tgtEl>
                                        <p:attrNameLst>
                                          <p:attrName>ppt_x</p:attrName>
                                        </p:attrNameLst>
                                      </p:cBhvr>
                                      <p:tavLst>
                                        <p:tav tm="0">
                                          <p:val>
                                            <p:strVal val="#ppt_x"/>
                                          </p:val>
                                        </p:tav>
                                        <p:tav tm="100000">
                                          <p:val>
                                            <p:strVal val="#ppt_x"/>
                                          </p:val>
                                        </p:tav>
                                      </p:tavLst>
                                    </p:anim>
                                    <p:anim calcmode="lin" valueType="num">
                                      <p:cBhvr>
                                        <p:cTn id="15" dur="1000" fill="hold"/>
                                        <p:tgtEl>
                                          <p:spTgt spid="2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1000" fill="hold"/>
                                        <p:tgtEl>
                                          <p:spTgt spid="3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1000"/>
                                        <p:tgtEl>
                                          <p:spTgt spid="39"/>
                                        </p:tgtEl>
                                      </p:cBhvr>
                                    </p:animEffect>
                                    <p:anim calcmode="lin" valueType="num">
                                      <p:cBhvr>
                                        <p:cTn id="26" dur="1000" fill="hold"/>
                                        <p:tgtEl>
                                          <p:spTgt spid="39"/>
                                        </p:tgtEl>
                                        <p:attrNameLst>
                                          <p:attrName>ppt_x</p:attrName>
                                        </p:attrNameLst>
                                      </p:cBhvr>
                                      <p:tavLst>
                                        <p:tav tm="0">
                                          <p:val>
                                            <p:strVal val="#ppt_x"/>
                                          </p:val>
                                        </p:tav>
                                        <p:tav tm="100000">
                                          <p:val>
                                            <p:strVal val="#ppt_x"/>
                                          </p:val>
                                        </p:tav>
                                      </p:tavLst>
                                    </p:anim>
                                    <p:anim calcmode="lin" valueType="num">
                                      <p:cBhvr>
                                        <p:cTn id="27" dur="1000" fill="hold"/>
                                        <p:tgtEl>
                                          <p:spTgt spid="39"/>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1000"/>
                                        <p:tgtEl>
                                          <p:spTgt spid="44"/>
                                        </p:tgtEl>
                                      </p:cBhvr>
                                    </p:animEffect>
                                    <p:anim calcmode="lin" valueType="num">
                                      <p:cBhvr>
                                        <p:cTn id="32" dur="1000" fill="hold"/>
                                        <p:tgtEl>
                                          <p:spTgt spid="44"/>
                                        </p:tgtEl>
                                        <p:attrNameLst>
                                          <p:attrName>ppt_x</p:attrName>
                                        </p:attrNameLst>
                                      </p:cBhvr>
                                      <p:tavLst>
                                        <p:tav tm="0">
                                          <p:val>
                                            <p:strVal val="#ppt_x"/>
                                          </p:val>
                                        </p:tav>
                                        <p:tav tm="100000">
                                          <p:val>
                                            <p:strVal val="#ppt_x"/>
                                          </p:val>
                                        </p:tav>
                                      </p:tavLst>
                                    </p:anim>
                                    <p:anim calcmode="lin" valueType="num">
                                      <p:cBhvr>
                                        <p:cTn id="33" dur="1000" fill="hold"/>
                                        <p:tgtEl>
                                          <p:spTgt spid="44"/>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3" presetClass="entr" presetSubtype="288" fill="hold" nodeType="after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p:cTn id="37" dur="500" fill="hold"/>
                                        <p:tgtEl>
                                          <p:spTgt spid="49"/>
                                        </p:tgtEl>
                                        <p:attrNameLst>
                                          <p:attrName>ppt_w</p:attrName>
                                        </p:attrNameLst>
                                      </p:cBhvr>
                                      <p:tavLst>
                                        <p:tav tm="0">
                                          <p:val>
                                            <p:strVal val="4/3*#ppt_w"/>
                                          </p:val>
                                        </p:tav>
                                        <p:tav tm="100000">
                                          <p:val>
                                            <p:strVal val="#ppt_w"/>
                                          </p:val>
                                        </p:tav>
                                      </p:tavLst>
                                    </p:anim>
                                    <p:anim calcmode="lin" valueType="num">
                                      <p:cBhvr>
                                        <p:cTn id="38" dur="500" fill="hold"/>
                                        <p:tgtEl>
                                          <p:spTgt spid="49"/>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树, 户外, 天空, 自然&#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15833" r="833"/>
          <a:stretch>
            <a:fillRect/>
          </a:stretch>
        </p:blipFill>
        <p:spPr>
          <a:xfrm>
            <a:off x="0" y="-217715"/>
            <a:ext cx="12192000" cy="6858000"/>
          </a:xfrm>
          <a:prstGeom prst="rect">
            <a:avLst/>
          </a:prstGeom>
        </p:spPr>
      </p:pic>
      <p:sp>
        <p:nvSpPr>
          <p:cNvPr id="2" name="椭圆 1"/>
          <p:cNvSpPr/>
          <p:nvPr/>
        </p:nvSpPr>
        <p:spPr>
          <a:xfrm>
            <a:off x="2466523" y="1768021"/>
            <a:ext cx="3105149" cy="3105149"/>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cs typeface="+mn-ea"/>
              <a:sym typeface="+mn-lt"/>
            </a:endParaRPr>
          </a:p>
        </p:txBody>
      </p:sp>
      <p:sp>
        <p:nvSpPr>
          <p:cNvPr id="3" name="矩形 13"/>
          <p:cNvSpPr>
            <a:spLocks noChangeArrowheads="1"/>
          </p:cNvSpPr>
          <p:nvPr/>
        </p:nvSpPr>
        <p:spPr bwMode="auto">
          <a:xfrm>
            <a:off x="3733864" y="2247755"/>
            <a:ext cx="80021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4800" b="1" i="0" u="none" strike="noStrike" kern="1200" cap="none" spc="0" normalizeH="0" baseline="0" noProof="0" dirty="0">
                <a:ln>
                  <a:noFill/>
                </a:ln>
                <a:solidFill>
                  <a:srgbClr val="000000"/>
                </a:solidFill>
                <a:effectLst/>
                <a:uLnTx/>
                <a:uFillTx/>
                <a:latin typeface="+mn-lt"/>
                <a:ea typeface="+mn-ea"/>
                <a:cs typeface="+mn-ea"/>
                <a:sym typeface="+mn-lt"/>
              </a:rPr>
              <a:t>第</a:t>
            </a:r>
            <a:endParaRPr kumimoji="0" lang="en-US" altLang="zh-CN" sz="4800" b="1" i="0" u="none" strike="noStrike" kern="1200" cap="none" spc="0" normalizeH="0" baseline="0" noProof="0" dirty="0">
              <a:ln>
                <a:noFill/>
              </a:ln>
              <a:solidFill>
                <a:srgbClr val="000000"/>
              </a:solidFill>
              <a:effectLst/>
              <a:uLnTx/>
              <a:uFillTx/>
              <a:latin typeface="+mn-lt"/>
              <a:ea typeface="+mn-ea"/>
              <a:cs typeface="+mn-ea"/>
              <a:sym typeface="+mn-lt"/>
            </a:endParaRPr>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4800" b="1" i="0" u="none" strike="noStrike" kern="1200" cap="none" spc="0" normalizeH="0" baseline="0" noProof="0" dirty="0">
                <a:ln>
                  <a:noFill/>
                </a:ln>
                <a:solidFill>
                  <a:srgbClr val="000000"/>
                </a:solidFill>
                <a:effectLst/>
                <a:uLnTx/>
                <a:uFillTx/>
                <a:latin typeface="+mn-lt"/>
                <a:ea typeface="+mn-ea"/>
                <a:cs typeface="+mn-ea"/>
                <a:sym typeface="+mn-lt"/>
              </a:rPr>
              <a:t>一</a:t>
            </a:r>
            <a:endParaRPr kumimoji="0" lang="en-US" altLang="zh-CN" sz="4800" b="1" i="0" u="none" strike="noStrike" kern="1200" cap="none" spc="0" normalizeH="0" baseline="0" noProof="0" dirty="0">
              <a:ln>
                <a:noFill/>
              </a:ln>
              <a:solidFill>
                <a:srgbClr val="000000"/>
              </a:solidFill>
              <a:effectLst/>
              <a:uLnTx/>
              <a:uFillTx/>
              <a:latin typeface="+mn-lt"/>
              <a:ea typeface="+mn-ea"/>
              <a:cs typeface="+mn-ea"/>
              <a:sym typeface="+mn-lt"/>
            </a:endParaRPr>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4800" b="1" i="0" u="none" strike="noStrike" kern="1200" cap="none" spc="0" normalizeH="0" baseline="0" noProof="0" dirty="0">
                <a:ln>
                  <a:noFill/>
                </a:ln>
                <a:solidFill>
                  <a:srgbClr val="000000"/>
                </a:solidFill>
                <a:effectLst/>
                <a:uLnTx/>
                <a:uFillTx/>
                <a:latin typeface="+mn-lt"/>
                <a:ea typeface="+mn-ea"/>
                <a:cs typeface="+mn-ea"/>
                <a:sym typeface="+mn-lt"/>
              </a:rPr>
              <a:t>章</a:t>
            </a:r>
            <a:endParaRPr kumimoji="0" lang="zh-CN" altLang="en-US" sz="4800" b="1" i="0" u="none" strike="noStrike" kern="1200" cap="none" spc="0" normalizeH="0" baseline="0" noProof="0" dirty="0">
              <a:ln>
                <a:noFill/>
              </a:ln>
              <a:solidFill>
                <a:srgbClr val="000000"/>
              </a:solidFill>
              <a:effectLst/>
              <a:uLnTx/>
              <a:uFillTx/>
              <a:latin typeface="+mn-lt"/>
              <a:ea typeface="+mn-ea"/>
              <a:cs typeface="+mn-ea"/>
              <a:sym typeface="+mn-lt"/>
            </a:endParaRPr>
          </a:p>
        </p:txBody>
      </p:sp>
      <p:pic>
        <p:nvPicPr>
          <p:cNvPr id="4" name="图片 3"/>
          <p:cNvPicPr>
            <a:picLocks noChangeAspect="1"/>
          </p:cNvPicPr>
          <p:nvPr/>
        </p:nvPicPr>
        <p:blipFill>
          <a:blip r:embed="rId2"/>
          <a:stretch>
            <a:fillRect/>
          </a:stretch>
        </p:blipFill>
        <p:spPr>
          <a:xfrm>
            <a:off x="1195680" y="3836837"/>
            <a:ext cx="3298429" cy="1480063"/>
          </a:xfrm>
          <a:prstGeom prst="rect">
            <a:avLst/>
          </a:prstGeom>
        </p:spPr>
      </p:pic>
      <p:sp>
        <p:nvSpPr>
          <p:cNvPr id="8" name="TextBox 19"/>
          <p:cNvSpPr txBox="1"/>
          <p:nvPr/>
        </p:nvSpPr>
        <p:spPr>
          <a:xfrm>
            <a:off x="5818127" y="2258851"/>
            <a:ext cx="332587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a:ln>
                  <a:noFill/>
                </a:ln>
                <a:solidFill>
                  <a:srgbClr val="000000"/>
                </a:solidFill>
                <a:effectLst/>
                <a:uLnTx/>
                <a:uFillTx/>
                <a:cs typeface="+mn-ea"/>
                <a:sym typeface="+mn-lt"/>
              </a:rPr>
              <a:t>重阳节起源</a:t>
            </a:r>
            <a:endParaRPr kumimoji="0" lang="en-US" altLang="zh-CN" sz="4800" b="1" i="0" u="none" strike="noStrike" kern="1200" cap="none" spc="0" normalizeH="0" baseline="0" noProof="0" dirty="0">
              <a:ln>
                <a:noFill/>
              </a:ln>
              <a:solidFill>
                <a:srgbClr val="000000"/>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par>
                                <p:cTn id="11" presetID="42" presetClass="entr" presetSubtype="0" fill="hold" nodeType="withEffect">
                                  <p:stCondLst>
                                    <p:cond delay="20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10" presetClass="entr" presetSubtype="0" fill="hold" grpId="0" nodeType="withEffect">
                                  <p:stCondLst>
                                    <p:cond delay="325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childTnLst>
                                </p:cTn>
                              </p:par>
                            </p:childTnLst>
                          </p:cTn>
                        </p:par>
                        <p:par>
                          <p:cTn id="19" fill="hold">
                            <p:stCondLst>
                              <p:cond delay="2000"/>
                            </p:stCondLst>
                            <p:childTnLst>
                              <p:par>
                                <p:cTn id="20" presetID="23" presetClass="entr" presetSubtype="288"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strVal val="4/3*#ppt_w"/>
                                          </p:val>
                                        </p:tav>
                                        <p:tav tm="100000">
                                          <p:val>
                                            <p:strVal val="#ppt_w"/>
                                          </p:val>
                                        </p:tav>
                                      </p:tavLst>
                                    </p:anim>
                                    <p:anim calcmode="lin" valueType="num">
                                      <p:cBhvr>
                                        <p:cTn id="23" dur="500" fill="hold"/>
                                        <p:tgtEl>
                                          <p:spTgt spid="7"/>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îŝḷîḓé-Oval 15"/>
          <p:cNvSpPr/>
          <p:nvPr/>
        </p:nvSpPr>
        <p:spPr>
          <a:xfrm>
            <a:off x="3971763" y="1517340"/>
            <a:ext cx="4248472" cy="4248472"/>
          </a:xfrm>
          <a:prstGeom prst="ellipse">
            <a:avLst/>
          </a:prstGeom>
          <a:noFill/>
          <a:ln w="38100">
            <a:solidFill>
              <a:schemeClr val="bg1">
                <a:lumMod val="8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grpSp>
        <p:nvGrpSpPr>
          <p:cNvPr id="17" name="Group 6"/>
          <p:cNvGrpSpPr/>
          <p:nvPr/>
        </p:nvGrpSpPr>
        <p:grpSpPr>
          <a:xfrm>
            <a:off x="6215987" y="1904739"/>
            <a:ext cx="1591381" cy="1591381"/>
            <a:chOff x="4601826" y="1537199"/>
            <a:chExt cx="1019142" cy="1019142"/>
          </a:xfrm>
        </p:grpSpPr>
        <p:sp>
          <p:nvSpPr>
            <p:cNvPr id="18" name="îŝḷîḓé-Freeform: Shape 7"/>
            <p:cNvSpPr/>
            <p:nvPr/>
          </p:nvSpPr>
          <p:spPr bwMode="auto">
            <a:xfrm rot="10800000">
              <a:off x="4601826" y="1537199"/>
              <a:ext cx="1019142" cy="1019142"/>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solidFill>
              <a:schemeClr val="accent4"/>
            </a:solidFill>
            <a:ln>
              <a:noFill/>
            </a:ln>
            <a:effectLst/>
          </p:spPr>
          <p:txBody>
            <a:bodyPr anchor="ctr"/>
            <a:lstStyle/>
            <a:p>
              <a:pPr algn="ctr"/>
              <a:endParaRPr sz="2400"/>
            </a:p>
          </p:txBody>
        </p:sp>
        <p:sp>
          <p:nvSpPr>
            <p:cNvPr id="23" name="îŝḷîḓé-Freeform: Shape 8"/>
            <p:cNvSpPr/>
            <p:nvPr/>
          </p:nvSpPr>
          <p:spPr bwMode="auto">
            <a:xfrm>
              <a:off x="4882797" y="1867932"/>
              <a:ext cx="457200" cy="357674"/>
            </a:xfrm>
            <a:custGeom>
              <a:avLst/>
              <a:gdLst/>
              <a:ahLst/>
              <a:cxnLst>
                <a:cxn ang="0">
                  <a:pos x="68" y="8"/>
                </a:cxn>
                <a:cxn ang="0">
                  <a:pos x="67" y="9"/>
                </a:cxn>
                <a:cxn ang="0">
                  <a:pos x="2" y="9"/>
                </a:cxn>
                <a:cxn ang="0">
                  <a:pos x="0" y="8"/>
                </a:cxn>
                <a:cxn ang="0">
                  <a:pos x="0" y="1"/>
                </a:cxn>
                <a:cxn ang="0">
                  <a:pos x="2" y="0"/>
                </a:cxn>
                <a:cxn ang="0">
                  <a:pos x="67" y="0"/>
                </a:cxn>
                <a:cxn ang="0">
                  <a:pos x="68" y="1"/>
                </a:cxn>
                <a:cxn ang="0">
                  <a:pos x="68" y="8"/>
                </a:cxn>
                <a:cxn ang="0">
                  <a:pos x="13" y="27"/>
                </a:cxn>
                <a:cxn ang="0">
                  <a:pos x="3" y="38"/>
                </a:cxn>
                <a:cxn ang="0">
                  <a:pos x="2" y="38"/>
                </a:cxn>
                <a:cxn ang="0">
                  <a:pos x="0" y="37"/>
                </a:cxn>
                <a:cxn ang="0">
                  <a:pos x="0" y="15"/>
                </a:cxn>
                <a:cxn ang="0">
                  <a:pos x="2" y="14"/>
                </a:cxn>
                <a:cxn ang="0">
                  <a:pos x="3" y="14"/>
                </a:cxn>
                <a:cxn ang="0">
                  <a:pos x="13" y="25"/>
                </a:cxn>
                <a:cxn ang="0">
                  <a:pos x="14" y="26"/>
                </a:cxn>
                <a:cxn ang="0">
                  <a:pos x="13" y="27"/>
                </a:cxn>
                <a:cxn ang="0">
                  <a:pos x="68" y="52"/>
                </a:cxn>
                <a:cxn ang="0">
                  <a:pos x="67" y="53"/>
                </a:cxn>
                <a:cxn ang="0">
                  <a:pos x="2" y="53"/>
                </a:cxn>
                <a:cxn ang="0">
                  <a:pos x="0" y="52"/>
                </a:cxn>
                <a:cxn ang="0">
                  <a:pos x="0" y="44"/>
                </a:cxn>
                <a:cxn ang="0">
                  <a:pos x="2" y="43"/>
                </a:cxn>
                <a:cxn ang="0">
                  <a:pos x="67" y="43"/>
                </a:cxn>
                <a:cxn ang="0">
                  <a:pos x="68" y="44"/>
                </a:cxn>
                <a:cxn ang="0">
                  <a:pos x="68" y="52"/>
                </a:cxn>
                <a:cxn ang="0">
                  <a:pos x="68" y="23"/>
                </a:cxn>
                <a:cxn ang="0">
                  <a:pos x="67" y="24"/>
                </a:cxn>
                <a:cxn ang="0">
                  <a:pos x="26" y="24"/>
                </a:cxn>
                <a:cxn ang="0">
                  <a:pos x="25" y="23"/>
                </a:cxn>
                <a:cxn ang="0">
                  <a:pos x="25" y="15"/>
                </a:cxn>
                <a:cxn ang="0">
                  <a:pos x="26" y="14"/>
                </a:cxn>
                <a:cxn ang="0">
                  <a:pos x="67" y="14"/>
                </a:cxn>
                <a:cxn ang="0">
                  <a:pos x="68" y="15"/>
                </a:cxn>
                <a:cxn ang="0">
                  <a:pos x="68" y="23"/>
                </a:cxn>
                <a:cxn ang="0">
                  <a:pos x="68" y="37"/>
                </a:cxn>
                <a:cxn ang="0">
                  <a:pos x="67" y="38"/>
                </a:cxn>
                <a:cxn ang="0">
                  <a:pos x="26" y="38"/>
                </a:cxn>
                <a:cxn ang="0">
                  <a:pos x="25" y="37"/>
                </a:cxn>
                <a:cxn ang="0">
                  <a:pos x="25" y="30"/>
                </a:cxn>
                <a:cxn ang="0">
                  <a:pos x="26" y="29"/>
                </a:cxn>
                <a:cxn ang="0">
                  <a:pos x="67" y="29"/>
                </a:cxn>
                <a:cxn ang="0">
                  <a:pos x="68" y="30"/>
                </a:cxn>
                <a:cxn ang="0">
                  <a:pos x="68" y="37"/>
                </a:cxn>
              </a:cxnLst>
              <a:rect l="0" t="0" r="r" b="b"/>
              <a:pathLst>
                <a:path w="68" h="53">
                  <a:moveTo>
                    <a:pt x="68" y="8"/>
                  </a:moveTo>
                  <a:cubicBezTo>
                    <a:pt x="68" y="9"/>
                    <a:pt x="68" y="9"/>
                    <a:pt x="67" y="9"/>
                  </a:cubicBezTo>
                  <a:cubicBezTo>
                    <a:pt x="2" y="9"/>
                    <a:pt x="2" y="9"/>
                    <a:pt x="2" y="9"/>
                  </a:cubicBezTo>
                  <a:cubicBezTo>
                    <a:pt x="1" y="9"/>
                    <a:pt x="0" y="9"/>
                    <a:pt x="0" y="8"/>
                  </a:cubicBezTo>
                  <a:cubicBezTo>
                    <a:pt x="0" y="1"/>
                    <a:pt x="0" y="1"/>
                    <a:pt x="0" y="1"/>
                  </a:cubicBezTo>
                  <a:cubicBezTo>
                    <a:pt x="0" y="0"/>
                    <a:pt x="1" y="0"/>
                    <a:pt x="2" y="0"/>
                  </a:cubicBezTo>
                  <a:cubicBezTo>
                    <a:pt x="67" y="0"/>
                    <a:pt x="67" y="0"/>
                    <a:pt x="67" y="0"/>
                  </a:cubicBezTo>
                  <a:cubicBezTo>
                    <a:pt x="68" y="0"/>
                    <a:pt x="68" y="0"/>
                    <a:pt x="68" y="1"/>
                  </a:cubicBezTo>
                  <a:lnTo>
                    <a:pt x="68" y="8"/>
                  </a:lnTo>
                  <a:close/>
                  <a:moveTo>
                    <a:pt x="13" y="27"/>
                  </a:moveTo>
                  <a:cubicBezTo>
                    <a:pt x="3" y="38"/>
                    <a:pt x="3" y="38"/>
                    <a:pt x="3" y="38"/>
                  </a:cubicBezTo>
                  <a:cubicBezTo>
                    <a:pt x="2" y="38"/>
                    <a:pt x="2" y="38"/>
                    <a:pt x="2" y="38"/>
                  </a:cubicBezTo>
                  <a:cubicBezTo>
                    <a:pt x="1" y="38"/>
                    <a:pt x="0" y="38"/>
                    <a:pt x="0" y="37"/>
                  </a:cubicBezTo>
                  <a:cubicBezTo>
                    <a:pt x="0" y="15"/>
                    <a:pt x="0" y="15"/>
                    <a:pt x="0" y="15"/>
                  </a:cubicBezTo>
                  <a:cubicBezTo>
                    <a:pt x="0" y="15"/>
                    <a:pt x="1" y="14"/>
                    <a:pt x="2" y="14"/>
                  </a:cubicBezTo>
                  <a:cubicBezTo>
                    <a:pt x="2" y="14"/>
                    <a:pt x="2" y="14"/>
                    <a:pt x="3" y="14"/>
                  </a:cubicBezTo>
                  <a:cubicBezTo>
                    <a:pt x="13" y="25"/>
                    <a:pt x="13" y="25"/>
                    <a:pt x="13" y="25"/>
                  </a:cubicBezTo>
                  <a:cubicBezTo>
                    <a:pt x="14" y="26"/>
                    <a:pt x="14" y="26"/>
                    <a:pt x="14" y="26"/>
                  </a:cubicBezTo>
                  <a:cubicBezTo>
                    <a:pt x="14" y="27"/>
                    <a:pt x="14" y="27"/>
                    <a:pt x="13" y="27"/>
                  </a:cubicBezTo>
                  <a:close/>
                  <a:moveTo>
                    <a:pt x="68" y="52"/>
                  </a:moveTo>
                  <a:cubicBezTo>
                    <a:pt x="68" y="52"/>
                    <a:pt x="68" y="53"/>
                    <a:pt x="67" y="53"/>
                  </a:cubicBezTo>
                  <a:cubicBezTo>
                    <a:pt x="2" y="53"/>
                    <a:pt x="2" y="53"/>
                    <a:pt x="2" y="53"/>
                  </a:cubicBezTo>
                  <a:cubicBezTo>
                    <a:pt x="1" y="53"/>
                    <a:pt x="0" y="52"/>
                    <a:pt x="0" y="52"/>
                  </a:cubicBezTo>
                  <a:cubicBezTo>
                    <a:pt x="0" y="44"/>
                    <a:pt x="0" y="44"/>
                    <a:pt x="0" y="44"/>
                  </a:cubicBezTo>
                  <a:cubicBezTo>
                    <a:pt x="0" y="44"/>
                    <a:pt x="1" y="43"/>
                    <a:pt x="2" y="43"/>
                  </a:cubicBezTo>
                  <a:cubicBezTo>
                    <a:pt x="67" y="43"/>
                    <a:pt x="67" y="43"/>
                    <a:pt x="67" y="43"/>
                  </a:cubicBezTo>
                  <a:cubicBezTo>
                    <a:pt x="68" y="43"/>
                    <a:pt x="68" y="44"/>
                    <a:pt x="68" y="44"/>
                  </a:cubicBezTo>
                  <a:lnTo>
                    <a:pt x="68" y="52"/>
                  </a:lnTo>
                  <a:close/>
                  <a:moveTo>
                    <a:pt x="68" y="23"/>
                  </a:moveTo>
                  <a:cubicBezTo>
                    <a:pt x="68" y="23"/>
                    <a:pt x="68" y="24"/>
                    <a:pt x="67" y="24"/>
                  </a:cubicBezTo>
                  <a:cubicBezTo>
                    <a:pt x="26" y="24"/>
                    <a:pt x="26" y="24"/>
                    <a:pt x="26" y="24"/>
                  </a:cubicBezTo>
                  <a:cubicBezTo>
                    <a:pt x="25" y="24"/>
                    <a:pt x="25" y="23"/>
                    <a:pt x="25" y="23"/>
                  </a:cubicBezTo>
                  <a:cubicBezTo>
                    <a:pt x="25" y="15"/>
                    <a:pt x="25" y="15"/>
                    <a:pt x="25" y="15"/>
                  </a:cubicBezTo>
                  <a:cubicBezTo>
                    <a:pt x="25" y="15"/>
                    <a:pt x="25" y="14"/>
                    <a:pt x="26" y="14"/>
                  </a:cubicBezTo>
                  <a:cubicBezTo>
                    <a:pt x="67" y="14"/>
                    <a:pt x="67" y="14"/>
                    <a:pt x="67" y="14"/>
                  </a:cubicBezTo>
                  <a:cubicBezTo>
                    <a:pt x="68" y="14"/>
                    <a:pt x="68" y="15"/>
                    <a:pt x="68" y="15"/>
                  </a:cubicBezTo>
                  <a:lnTo>
                    <a:pt x="68" y="23"/>
                  </a:lnTo>
                  <a:close/>
                  <a:moveTo>
                    <a:pt x="68" y="37"/>
                  </a:moveTo>
                  <a:cubicBezTo>
                    <a:pt x="68" y="38"/>
                    <a:pt x="68" y="38"/>
                    <a:pt x="67" y="38"/>
                  </a:cubicBezTo>
                  <a:cubicBezTo>
                    <a:pt x="26" y="38"/>
                    <a:pt x="26" y="38"/>
                    <a:pt x="26" y="38"/>
                  </a:cubicBezTo>
                  <a:cubicBezTo>
                    <a:pt x="25" y="38"/>
                    <a:pt x="25" y="38"/>
                    <a:pt x="25" y="37"/>
                  </a:cubicBezTo>
                  <a:cubicBezTo>
                    <a:pt x="25" y="30"/>
                    <a:pt x="25" y="30"/>
                    <a:pt x="25" y="30"/>
                  </a:cubicBezTo>
                  <a:cubicBezTo>
                    <a:pt x="25" y="29"/>
                    <a:pt x="25" y="29"/>
                    <a:pt x="26" y="29"/>
                  </a:cubicBezTo>
                  <a:cubicBezTo>
                    <a:pt x="67" y="29"/>
                    <a:pt x="67" y="29"/>
                    <a:pt x="67" y="29"/>
                  </a:cubicBezTo>
                  <a:cubicBezTo>
                    <a:pt x="68" y="29"/>
                    <a:pt x="68" y="29"/>
                    <a:pt x="68" y="30"/>
                  </a:cubicBezTo>
                  <a:lnTo>
                    <a:pt x="68" y="37"/>
                  </a:lnTo>
                  <a:close/>
                </a:path>
              </a:pathLst>
            </a:custGeom>
            <a:solidFill>
              <a:schemeClr val="bg1"/>
            </a:solidFill>
            <a:ln w="9525">
              <a:noFill/>
              <a:round/>
            </a:ln>
          </p:spPr>
          <p:txBody>
            <a:bodyPr anchor="ctr"/>
            <a:lstStyle/>
            <a:p>
              <a:pPr algn="ctr"/>
              <a:endParaRPr sz="2400"/>
            </a:p>
          </p:txBody>
        </p:sp>
      </p:grpSp>
      <p:grpSp>
        <p:nvGrpSpPr>
          <p:cNvPr id="24" name="Group 12"/>
          <p:cNvGrpSpPr/>
          <p:nvPr/>
        </p:nvGrpSpPr>
        <p:grpSpPr>
          <a:xfrm>
            <a:off x="4384631" y="1904741"/>
            <a:ext cx="1591381" cy="1591380"/>
            <a:chOff x="3523033" y="1522757"/>
            <a:chExt cx="1019142" cy="1019141"/>
          </a:xfrm>
        </p:grpSpPr>
        <p:sp>
          <p:nvSpPr>
            <p:cNvPr id="25" name="îŝḷîḓé-Freeform: Shape 13"/>
            <p:cNvSpPr/>
            <p:nvPr/>
          </p:nvSpPr>
          <p:spPr bwMode="auto">
            <a:xfrm rot="5400000">
              <a:off x="3523033" y="1522757"/>
              <a:ext cx="1019141" cy="1019142"/>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solidFill>
              <a:schemeClr val="accent1"/>
            </a:solidFill>
            <a:ln>
              <a:noFill/>
            </a:ln>
            <a:effectLst/>
          </p:spPr>
          <p:txBody>
            <a:bodyPr anchor="ctr"/>
            <a:lstStyle/>
            <a:p>
              <a:pPr algn="ctr"/>
              <a:endParaRPr sz="2400"/>
            </a:p>
          </p:txBody>
        </p:sp>
        <p:sp>
          <p:nvSpPr>
            <p:cNvPr id="26" name="îŝḷîḓé-Freeform: Shape 14"/>
            <p:cNvSpPr/>
            <p:nvPr/>
          </p:nvSpPr>
          <p:spPr bwMode="auto">
            <a:xfrm>
              <a:off x="3809058" y="1854058"/>
              <a:ext cx="447091" cy="356540"/>
            </a:xfrm>
            <a:custGeom>
              <a:avLst/>
              <a:gdLst/>
              <a:ahLst/>
              <a:cxnLst>
                <a:cxn ang="0">
                  <a:pos x="73" y="52"/>
                </a:cxn>
                <a:cxn ang="0">
                  <a:pos x="67" y="58"/>
                </a:cxn>
                <a:cxn ang="0">
                  <a:pos x="7" y="58"/>
                </a:cxn>
                <a:cxn ang="0">
                  <a:pos x="0" y="52"/>
                </a:cxn>
                <a:cxn ang="0">
                  <a:pos x="0" y="6"/>
                </a:cxn>
                <a:cxn ang="0">
                  <a:pos x="7" y="0"/>
                </a:cxn>
                <a:cxn ang="0">
                  <a:pos x="67" y="0"/>
                </a:cxn>
                <a:cxn ang="0">
                  <a:pos x="73" y="6"/>
                </a:cxn>
                <a:cxn ang="0">
                  <a:pos x="73" y="52"/>
                </a:cxn>
                <a:cxn ang="0">
                  <a:pos x="7" y="4"/>
                </a:cxn>
                <a:cxn ang="0">
                  <a:pos x="5" y="6"/>
                </a:cxn>
                <a:cxn ang="0">
                  <a:pos x="5" y="52"/>
                </a:cxn>
                <a:cxn ang="0">
                  <a:pos x="7" y="53"/>
                </a:cxn>
                <a:cxn ang="0">
                  <a:pos x="67" y="53"/>
                </a:cxn>
                <a:cxn ang="0">
                  <a:pos x="68" y="52"/>
                </a:cxn>
                <a:cxn ang="0">
                  <a:pos x="68" y="6"/>
                </a:cxn>
                <a:cxn ang="0">
                  <a:pos x="67" y="4"/>
                </a:cxn>
                <a:cxn ang="0">
                  <a:pos x="7" y="4"/>
                </a:cxn>
                <a:cxn ang="0">
                  <a:pos x="17" y="24"/>
                </a:cxn>
                <a:cxn ang="0">
                  <a:pos x="10" y="17"/>
                </a:cxn>
                <a:cxn ang="0">
                  <a:pos x="17" y="9"/>
                </a:cxn>
                <a:cxn ang="0">
                  <a:pos x="25" y="17"/>
                </a:cxn>
                <a:cxn ang="0">
                  <a:pos x="17" y="24"/>
                </a:cxn>
                <a:cxn ang="0">
                  <a:pos x="64" y="48"/>
                </a:cxn>
                <a:cxn ang="0">
                  <a:pos x="10" y="48"/>
                </a:cxn>
                <a:cxn ang="0">
                  <a:pos x="10" y="41"/>
                </a:cxn>
                <a:cxn ang="0">
                  <a:pos x="22" y="29"/>
                </a:cxn>
                <a:cxn ang="0">
                  <a:pos x="28" y="35"/>
                </a:cxn>
                <a:cxn ang="0">
                  <a:pos x="48" y="15"/>
                </a:cxn>
                <a:cxn ang="0">
                  <a:pos x="64" y="31"/>
                </a:cxn>
                <a:cxn ang="0">
                  <a:pos x="64" y="48"/>
                </a:cxn>
              </a:cxnLst>
              <a:rect l="0" t="0" r="r" b="b"/>
              <a:pathLst>
                <a:path w="73" h="58">
                  <a:moveTo>
                    <a:pt x="73" y="52"/>
                  </a:moveTo>
                  <a:cubicBezTo>
                    <a:pt x="73" y="55"/>
                    <a:pt x="71" y="58"/>
                    <a:pt x="67" y="58"/>
                  </a:cubicBezTo>
                  <a:cubicBezTo>
                    <a:pt x="7" y="58"/>
                    <a:pt x="7" y="58"/>
                    <a:pt x="7" y="58"/>
                  </a:cubicBezTo>
                  <a:cubicBezTo>
                    <a:pt x="3" y="58"/>
                    <a:pt x="0" y="55"/>
                    <a:pt x="0" y="52"/>
                  </a:cubicBezTo>
                  <a:cubicBezTo>
                    <a:pt x="0" y="6"/>
                    <a:pt x="0" y="6"/>
                    <a:pt x="0" y="6"/>
                  </a:cubicBezTo>
                  <a:cubicBezTo>
                    <a:pt x="0" y="2"/>
                    <a:pt x="3" y="0"/>
                    <a:pt x="7" y="0"/>
                  </a:cubicBezTo>
                  <a:cubicBezTo>
                    <a:pt x="67" y="0"/>
                    <a:pt x="67" y="0"/>
                    <a:pt x="67" y="0"/>
                  </a:cubicBezTo>
                  <a:cubicBezTo>
                    <a:pt x="71" y="0"/>
                    <a:pt x="73" y="2"/>
                    <a:pt x="73" y="6"/>
                  </a:cubicBezTo>
                  <a:lnTo>
                    <a:pt x="73" y="52"/>
                  </a:lnTo>
                  <a:close/>
                  <a:moveTo>
                    <a:pt x="7" y="4"/>
                  </a:moveTo>
                  <a:cubicBezTo>
                    <a:pt x="6" y="4"/>
                    <a:pt x="5" y="5"/>
                    <a:pt x="5" y="6"/>
                  </a:cubicBezTo>
                  <a:cubicBezTo>
                    <a:pt x="5" y="52"/>
                    <a:pt x="5" y="52"/>
                    <a:pt x="5" y="52"/>
                  </a:cubicBezTo>
                  <a:cubicBezTo>
                    <a:pt x="5" y="52"/>
                    <a:pt x="6" y="53"/>
                    <a:pt x="7" y="53"/>
                  </a:cubicBezTo>
                  <a:cubicBezTo>
                    <a:pt x="67" y="53"/>
                    <a:pt x="67" y="53"/>
                    <a:pt x="67" y="53"/>
                  </a:cubicBezTo>
                  <a:cubicBezTo>
                    <a:pt x="68" y="53"/>
                    <a:pt x="68" y="52"/>
                    <a:pt x="68" y="52"/>
                  </a:cubicBezTo>
                  <a:cubicBezTo>
                    <a:pt x="68" y="6"/>
                    <a:pt x="68" y="6"/>
                    <a:pt x="68" y="6"/>
                  </a:cubicBezTo>
                  <a:cubicBezTo>
                    <a:pt x="68" y="5"/>
                    <a:pt x="68" y="4"/>
                    <a:pt x="67" y="4"/>
                  </a:cubicBezTo>
                  <a:lnTo>
                    <a:pt x="7" y="4"/>
                  </a:lnTo>
                  <a:close/>
                  <a:moveTo>
                    <a:pt x="17" y="24"/>
                  </a:moveTo>
                  <a:cubicBezTo>
                    <a:pt x="13" y="24"/>
                    <a:pt x="10" y="21"/>
                    <a:pt x="10" y="17"/>
                  </a:cubicBezTo>
                  <a:cubicBezTo>
                    <a:pt x="10" y="13"/>
                    <a:pt x="13" y="9"/>
                    <a:pt x="17" y="9"/>
                  </a:cubicBezTo>
                  <a:cubicBezTo>
                    <a:pt x="21" y="9"/>
                    <a:pt x="25" y="13"/>
                    <a:pt x="25" y="17"/>
                  </a:cubicBezTo>
                  <a:cubicBezTo>
                    <a:pt x="25" y="21"/>
                    <a:pt x="21" y="24"/>
                    <a:pt x="17" y="24"/>
                  </a:cubicBezTo>
                  <a:close/>
                  <a:moveTo>
                    <a:pt x="64" y="48"/>
                  </a:moveTo>
                  <a:cubicBezTo>
                    <a:pt x="10" y="48"/>
                    <a:pt x="10" y="48"/>
                    <a:pt x="10" y="48"/>
                  </a:cubicBezTo>
                  <a:cubicBezTo>
                    <a:pt x="10" y="41"/>
                    <a:pt x="10" y="41"/>
                    <a:pt x="10" y="41"/>
                  </a:cubicBezTo>
                  <a:cubicBezTo>
                    <a:pt x="22" y="29"/>
                    <a:pt x="22" y="29"/>
                    <a:pt x="22" y="29"/>
                  </a:cubicBezTo>
                  <a:cubicBezTo>
                    <a:pt x="28" y="35"/>
                    <a:pt x="28" y="35"/>
                    <a:pt x="28" y="35"/>
                  </a:cubicBezTo>
                  <a:cubicBezTo>
                    <a:pt x="48" y="15"/>
                    <a:pt x="48" y="15"/>
                    <a:pt x="48" y="15"/>
                  </a:cubicBezTo>
                  <a:cubicBezTo>
                    <a:pt x="64" y="31"/>
                    <a:pt x="64" y="31"/>
                    <a:pt x="64" y="31"/>
                  </a:cubicBezTo>
                  <a:lnTo>
                    <a:pt x="64" y="48"/>
                  </a:lnTo>
                  <a:close/>
                </a:path>
              </a:pathLst>
            </a:custGeom>
            <a:solidFill>
              <a:schemeClr val="bg1"/>
            </a:solidFill>
            <a:ln w="9525">
              <a:noFill/>
              <a:round/>
            </a:ln>
          </p:spPr>
          <p:txBody>
            <a:bodyPr anchor="ctr"/>
            <a:lstStyle/>
            <a:p>
              <a:pPr algn="ctr"/>
              <a:endParaRPr sz="2400"/>
            </a:p>
          </p:txBody>
        </p:sp>
      </p:grpSp>
      <p:grpSp>
        <p:nvGrpSpPr>
          <p:cNvPr id="29" name="Group 37"/>
          <p:cNvGrpSpPr/>
          <p:nvPr/>
        </p:nvGrpSpPr>
        <p:grpSpPr>
          <a:xfrm>
            <a:off x="4384631" y="3713583"/>
            <a:ext cx="1591381" cy="1591381"/>
            <a:chOff x="4384632" y="3702309"/>
            <a:chExt cx="1591381" cy="1591381"/>
          </a:xfrm>
        </p:grpSpPr>
        <p:grpSp>
          <p:nvGrpSpPr>
            <p:cNvPr id="30" name="Group 3"/>
            <p:cNvGrpSpPr/>
            <p:nvPr/>
          </p:nvGrpSpPr>
          <p:grpSpPr>
            <a:xfrm>
              <a:off x="4384632" y="3702309"/>
              <a:ext cx="1591381" cy="1591381"/>
              <a:chOff x="3523033" y="2587160"/>
              <a:chExt cx="1019142" cy="1019142"/>
            </a:xfrm>
          </p:grpSpPr>
          <p:sp>
            <p:nvSpPr>
              <p:cNvPr id="32" name="îŝḷîḓé-Freeform: Shape 4"/>
              <p:cNvSpPr/>
              <p:nvPr/>
            </p:nvSpPr>
            <p:spPr bwMode="auto">
              <a:xfrm>
                <a:off x="3523033" y="2587160"/>
                <a:ext cx="1019142" cy="1019142"/>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solidFill>
                <a:schemeClr val="accent2"/>
              </a:solidFill>
              <a:ln>
                <a:noFill/>
              </a:ln>
              <a:effectLst/>
            </p:spPr>
            <p:txBody>
              <a:bodyPr anchor="ctr"/>
              <a:lstStyle/>
              <a:p>
                <a:pPr algn="ctr"/>
                <a:endParaRPr sz="2400"/>
              </a:p>
            </p:txBody>
          </p:sp>
          <p:sp>
            <p:nvSpPr>
              <p:cNvPr id="33" name="îŝḷîḓé-Freeform: Shape 5"/>
              <p:cNvSpPr/>
              <p:nvPr/>
            </p:nvSpPr>
            <p:spPr bwMode="auto">
              <a:xfrm>
                <a:off x="3767243" y="2920890"/>
                <a:ext cx="530722" cy="351683"/>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bg1"/>
              </a:solidFill>
              <a:ln w="9525">
                <a:noFill/>
                <a:round/>
              </a:ln>
            </p:spPr>
            <p:txBody>
              <a:bodyPr anchor="ctr"/>
              <a:lstStyle/>
              <a:p>
                <a:pPr algn="ctr"/>
                <a:endParaRPr sz="2400"/>
              </a:p>
            </p:txBody>
          </p:sp>
        </p:grpSp>
        <p:sp>
          <p:nvSpPr>
            <p:cNvPr id="31" name="îŝḷîḓé-Oval 18"/>
            <p:cNvSpPr/>
            <p:nvPr/>
          </p:nvSpPr>
          <p:spPr>
            <a:xfrm>
              <a:off x="4577464" y="4866965"/>
              <a:ext cx="300402" cy="300402"/>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p>
          </p:txBody>
        </p:sp>
      </p:grpSp>
      <p:grpSp>
        <p:nvGrpSpPr>
          <p:cNvPr id="34" name="Group 20"/>
          <p:cNvGrpSpPr/>
          <p:nvPr/>
        </p:nvGrpSpPr>
        <p:grpSpPr>
          <a:xfrm>
            <a:off x="6208679" y="3713583"/>
            <a:ext cx="1591381" cy="1591380"/>
            <a:chOff x="6208680" y="3724858"/>
            <a:chExt cx="1591381" cy="1591380"/>
          </a:xfrm>
        </p:grpSpPr>
        <p:grpSp>
          <p:nvGrpSpPr>
            <p:cNvPr id="35" name="Group 9"/>
            <p:cNvGrpSpPr/>
            <p:nvPr/>
          </p:nvGrpSpPr>
          <p:grpSpPr>
            <a:xfrm>
              <a:off x="6208680" y="3724858"/>
              <a:ext cx="1591381" cy="1591380"/>
              <a:chOff x="4597146" y="2601600"/>
              <a:chExt cx="1019142" cy="1019141"/>
            </a:xfrm>
          </p:grpSpPr>
          <p:sp>
            <p:nvSpPr>
              <p:cNvPr id="37" name="îŝḷîḓé-Freeform: Shape 10"/>
              <p:cNvSpPr/>
              <p:nvPr/>
            </p:nvSpPr>
            <p:spPr bwMode="auto">
              <a:xfrm rot="16200000">
                <a:off x="4597146" y="2601600"/>
                <a:ext cx="1019141" cy="1019142"/>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solidFill>
                <a:schemeClr val="accent3"/>
              </a:solidFill>
              <a:ln>
                <a:noFill/>
              </a:ln>
              <a:effectLst/>
            </p:spPr>
            <p:txBody>
              <a:bodyPr anchor="ctr"/>
              <a:lstStyle/>
              <a:p>
                <a:pPr algn="ctr"/>
                <a:endParaRPr sz="2400"/>
              </a:p>
            </p:txBody>
          </p:sp>
          <p:sp>
            <p:nvSpPr>
              <p:cNvPr id="38" name="îŝḷîḓé-Freeform: Shape 11"/>
              <p:cNvSpPr/>
              <p:nvPr/>
            </p:nvSpPr>
            <p:spPr bwMode="auto">
              <a:xfrm>
                <a:off x="4909236" y="2912112"/>
                <a:ext cx="394961" cy="398119"/>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1" y="27"/>
                  </a:cxn>
                  <a:cxn ang="0">
                    <a:pos x="30" y="17"/>
                  </a:cxn>
                  <a:cxn ang="0">
                    <a:pos x="9" y="37"/>
                  </a:cxn>
                  <a:cxn ang="0">
                    <a:pos x="9" y="48"/>
                  </a:cxn>
                  <a:cxn ang="0">
                    <a:pos x="20" y="48"/>
                  </a:cxn>
                  <a:cxn ang="0">
                    <a:pos x="41" y="27"/>
                  </a:cxn>
                  <a:cxn ang="0">
                    <a:pos x="21" y="43"/>
                  </a:cxn>
                  <a:cxn ang="0">
                    <a:pos x="19" y="44"/>
                  </a:cxn>
                  <a:cxn ang="0">
                    <a:pos x="17" y="44"/>
                  </a:cxn>
                  <a:cxn ang="0">
                    <a:pos x="17" y="41"/>
                  </a:cxn>
                  <a:cxn ang="0">
                    <a:pos x="13" y="41"/>
                  </a:cxn>
                  <a:cxn ang="0">
                    <a:pos x="13" y="39"/>
                  </a:cxn>
                  <a:cxn ang="0">
                    <a:pos x="15" y="37"/>
                  </a:cxn>
                  <a:cxn ang="0">
                    <a:pos x="21" y="43"/>
                  </a:cxn>
                  <a:cxn ang="0">
                    <a:pos x="31" y="23"/>
                  </a:cxn>
                  <a:cxn ang="0">
                    <a:pos x="20" y="34"/>
                  </a:cxn>
                  <a:cxn ang="0">
                    <a:pos x="19" y="34"/>
                  </a:cxn>
                  <a:cxn ang="0">
                    <a:pos x="19" y="33"/>
                  </a:cxn>
                  <a:cxn ang="0">
                    <a:pos x="30" y="22"/>
                  </a:cxn>
                  <a:cxn ang="0">
                    <a:pos x="31" y="22"/>
                  </a:cxn>
                  <a:cxn ang="0">
                    <a:pos x="31" y="23"/>
                  </a:cxn>
                  <a:cxn ang="0">
                    <a:pos x="47" y="22"/>
                  </a:cxn>
                  <a:cxn ang="0">
                    <a:pos x="47" y="16"/>
                  </a:cxn>
                  <a:cxn ang="0">
                    <a:pos x="41" y="11"/>
                  </a:cxn>
                  <a:cxn ang="0">
                    <a:pos x="36" y="11"/>
                  </a:cxn>
                  <a:cxn ang="0">
                    <a:pos x="33" y="14"/>
                  </a:cxn>
                  <a:cxn ang="0">
                    <a:pos x="43" y="25"/>
                  </a:cxn>
                  <a:cxn ang="0">
                    <a:pos x="47" y="22"/>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1" y="27"/>
                    </a:moveTo>
                    <a:cubicBezTo>
                      <a:pt x="30" y="17"/>
                      <a:pt x="30" y="17"/>
                      <a:pt x="30" y="17"/>
                    </a:cubicBezTo>
                    <a:cubicBezTo>
                      <a:pt x="9" y="37"/>
                      <a:pt x="9" y="37"/>
                      <a:pt x="9" y="37"/>
                    </a:cubicBezTo>
                    <a:cubicBezTo>
                      <a:pt x="9" y="48"/>
                      <a:pt x="9" y="48"/>
                      <a:pt x="9" y="48"/>
                    </a:cubicBezTo>
                    <a:cubicBezTo>
                      <a:pt x="20" y="48"/>
                      <a:pt x="20" y="48"/>
                      <a:pt x="20" y="48"/>
                    </a:cubicBezTo>
                    <a:lnTo>
                      <a:pt x="41" y="27"/>
                    </a:lnTo>
                    <a:close/>
                    <a:moveTo>
                      <a:pt x="21" y="43"/>
                    </a:moveTo>
                    <a:cubicBezTo>
                      <a:pt x="19" y="44"/>
                      <a:pt x="19" y="44"/>
                      <a:pt x="19" y="44"/>
                    </a:cubicBezTo>
                    <a:cubicBezTo>
                      <a:pt x="17" y="44"/>
                      <a:pt x="17" y="44"/>
                      <a:pt x="17" y="44"/>
                    </a:cubicBezTo>
                    <a:cubicBezTo>
                      <a:pt x="17" y="41"/>
                      <a:pt x="17" y="41"/>
                      <a:pt x="17" y="41"/>
                    </a:cubicBezTo>
                    <a:cubicBezTo>
                      <a:pt x="13" y="41"/>
                      <a:pt x="13" y="41"/>
                      <a:pt x="13" y="41"/>
                    </a:cubicBezTo>
                    <a:cubicBezTo>
                      <a:pt x="13" y="39"/>
                      <a:pt x="13" y="39"/>
                      <a:pt x="13" y="39"/>
                    </a:cubicBezTo>
                    <a:cubicBezTo>
                      <a:pt x="15" y="37"/>
                      <a:pt x="15" y="37"/>
                      <a:pt x="15" y="37"/>
                    </a:cubicBezTo>
                    <a:lnTo>
                      <a:pt x="21" y="43"/>
                    </a:lnTo>
                    <a:close/>
                    <a:moveTo>
                      <a:pt x="31" y="23"/>
                    </a:moveTo>
                    <a:cubicBezTo>
                      <a:pt x="20" y="34"/>
                      <a:pt x="20" y="34"/>
                      <a:pt x="20" y="34"/>
                    </a:cubicBezTo>
                    <a:cubicBezTo>
                      <a:pt x="19" y="34"/>
                      <a:pt x="19" y="35"/>
                      <a:pt x="19" y="34"/>
                    </a:cubicBezTo>
                    <a:cubicBezTo>
                      <a:pt x="18" y="34"/>
                      <a:pt x="18" y="33"/>
                      <a:pt x="19" y="33"/>
                    </a:cubicBezTo>
                    <a:cubicBezTo>
                      <a:pt x="30" y="22"/>
                      <a:pt x="30" y="22"/>
                      <a:pt x="30" y="22"/>
                    </a:cubicBezTo>
                    <a:cubicBezTo>
                      <a:pt x="30" y="22"/>
                      <a:pt x="31" y="22"/>
                      <a:pt x="31" y="22"/>
                    </a:cubicBezTo>
                    <a:cubicBezTo>
                      <a:pt x="31" y="22"/>
                      <a:pt x="31" y="23"/>
                      <a:pt x="31" y="23"/>
                    </a:cubicBezTo>
                    <a:close/>
                    <a:moveTo>
                      <a:pt x="47" y="22"/>
                    </a:moveTo>
                    <a:cubicBezTo>
                      <a:pt x="48" y="20"/>
                      <a:pt x="48" y="18"/>
                      <a:pt x="47" y="16"/>
                    </a:cubicBezTo>
                    <a:cubicBezTo>
                      <a:pt x="41" y="11"/>
                      <a:pt x="41" y="11"/>
                      <a:pt x="41" y="11"/>
                    </a:cubicBezTo>
                    <a:cubicBezTo>
                      <a:pt x="40" y="9"/>
                      <a:pt x="37" y="9"/>
                      <a:pt x="36" y="11"/>
                    </a:cubicBezTo>
                    <a:cubicBezTo>
                      <a:pt x="33" y="14"/>
                      <a:pt x="33" y="14"/>
                      <a:pt x="33" y="14"/>
                    </a:cubicBezTo>
                    <a:cubicBezTo>
                      <a:pt x="43" y="25"/>
                      <a:pt x="43" y="25"/>
                      <a:pt x="43" y="25"/>
                    </a:cubicBezTo>
                    <a:lnTo>
                      <a:pt x="47" y="22"/>
                    </a:lnTo>
                    <a:close/>
                  </a:path>
                </a:pathLst>
              </a:custGeom>
              <a:solidFill>
                <a:schemeClr val="bg1"/>
              </a:solidFill>
              <a:ln w="9525">
                <a:noFill/>
                <a:round/>
              </a:ln>
            </p:spPr>
            <p:txBody>
              <a:bodyPr anchor="ctr"/>
              <a:lstStyle/>
              <a:p>
                <a:pPr algn="ctr"/>
                <a:endParaRPr sz="2400"/>
              </a:p>
            </p:txBody>
          </p:sp>
        </p:grpSp>
        <p:sp>
          <p:nvSpPr>
            <p:cNvPr id="36" name="îŝḷîḓé-Oval 19"/>
            <p:cNvSpPr/>
            <p:nvPr/>
          </p:nvSpPr>
          <p:spPr>
            <a:xfrm>
              <a:off x="7314133" y="4886796"/>
              <a:ext cx="300402" cy="300402"/>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p>
          </p:txBody>
        </p:sp>
      </p:grpSp>
      <p:grpSp>
        <p:nvGrpSpPr>
          <p:cNvPr id="51" name="组合 50"/>
          <p:cNvGrpSpPr/>
          <p:nvPr/>
        </p:nvGrpSpPr>
        <p:grpSpPr>
          <a:xfrm>
            <a:off x="0" y="-567157"/>
            <a:ext cx="4172390" cy="1894965"/>
            <a:chOff x="-79118" y="-511603"/>
            <a:chExt cx="4172390" cy="1894965"/>
          </a:xfrm>
        </p:grpSpPr>
        <p:pic>
          <p:nvPicPr>
            <p:cNvPr id="52" name="图片 51"/>
            <p:cNvPicPr>
              <a:picLocks noChangeAspect="1"/>
            </p:cNvPicPr>
            <p:nvPr/>
          </p:nvPicPr>
          <p:blipFill>
            <a:blip r:embed="rId1"/>
            <a:stretch>
              <a:fillRect/>
            </a:stretch>
          </p:blipFill>
          <p:spPr>
            <a:xfrm rot="19827398">
              <a:off x="-79118" y="-511603"/>
              <a:ext cx="1564628" cy="1894965"/>
            </a:xfrm>
            <a:prstGeom prst="rect">
              <a:avLst/>
            </a:prstGeom>
          </p:spPr>
        </p:pic>
        <p:sp>
          <p:nvSpPr>
            <p:cNvPr id="53" name="文本框 52"/>
            <p:cNvSpPr txBox="1"/>
            <p:nvPr/>
          </p:nvSpPr>
          <p:spPr>
            <a:xfrm>
              <a:off x="1856762" y="414966"/>
              <a:ext cx="2236510" cy="584775"/>
            </a:xfrm>
            <a:prstGeom prst="rect">
              <a:avLst/>
            </a:prstGeom>
            <a:noFill/>
          </p:spPr>
          <p:txBody>
            <a:bodyPr wrap="none" rtlCol="0">
              <a:spAutoFit/>
            </a:bodyPr>
            <a:lstStyle/>
            <a:p>
              <a:r>
                <a:rPr lang="zh-CN" altLang="en-US" sz="3200">
                  <a:latin typeface="微软雅黑" panose="020B0503020204020204" pitchFamily="34" charset="-122"/>
                  <a:ea typeface="微软雅黑" panose="020B0503020204020204" pitchFamily="34" charset="-122"/>
                </a:rPr>
                <a:t>重阳节起源</a:t>
              </a:r>
              <a:endParaRPr lang="zh-CN" altLang="en-US" sz="3200">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8352218" y="2134909"/>
            <a:ext cx="2115035" cy="1154619"/>
            <a:chOff x="1478171" y="2225265"/>
            <a:chExt cx="2115035" cy="1154619"/>
          </a:xfrm>
        </p:grpSpPr>
        <p:sp>
          <p:nvSpPr>
            <p:cNvPr id="55"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6" name="文本框 55"/>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8352218" y="3963709"/>
            <a:ext cx="2115035" cy="1154619"/>
            <a:chOff x="1478171" y="2225265"/>
            <a:chExt cx="2115035" cy="1154619"/>
          </a:xfrm>
        </p:grpSpPr>
        <p:sp>
          <p:nvSpPr>
            <p:cNvPr id="58"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9" name="文本框 58"/>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1762732" y="2134909"/>
            <a:ext cx="2115035" cy="1154619"/>
            <a:chOff x="1478171" y="2225265"/>
            <a:chExt cx="2115035" cy="1154619"/>
          </a:xfrm>
        </p:grpSpPr>
        <p:sp>
          <p:nvSpPr>
            <p:cNvPr id="61"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2" name="文本框 61"/>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1762732" y="3963709"/>
            <a:ext cx="2115035" cy="1154619"/>
            <a:chOff x="1478171" y="2225265"/>
            <a:chExt cx="2115035" cy="1154619"/>
          </a:xfrm>
        </p:grpSpPr>
        <p:sp>
          <p:nvSpPr>
            <p:cNvPr id="64"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5" name="文本框 64"/>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down)">
                                      <p:cBhvr>
                                        <p:cTn id="13" dur="500"/>
                                        <p:tgtEl>
                                          <p:spTgt spid="24"/>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up)">
                                      <p:cBhvr>
                                        <p:cTn id="21" dur="500"/>
                                        <p:tgtEl>
                                          <p:spTgt spid="29"/>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up)">
                                      <p:cBhvr>
                                        <p:cTn id="25" dur="500"/>
                                        <p:tgtEl>
                                          <p:spTgt spid="34"/>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fade">
                                      <p:cBhvr>
                                        <p:cTn id="30" dur="1000"/>
                                        <p:tgtEl>
                                          <p:spTgt spid="54"/>
                                        </p:tgtEl>
                                      </p:cBhvr>
                                    </p:animEffect>
                                    <p:anim calcmode="lin" valueType="num">
                                      <p:cBhvr>
                                        <p:cTn id="31" dur="1000" fill="hold"/>
                                        <p:tgtEl>
                                          <p:spTgt spid="54"/>
                                        </p:tgtEl>
                                        <p:attrNameLst>
                                          <p:attrName>ppt_x</p:attrName>
                                        </p:attrNameLst>
                                      </p:cBhvr>
                                      <p:tavLst>
                                        <p:tav tm="0">
                                          <p:val>
                                            <p:strVal val="#ppt_x"/>
                                          </p:val>
                                        </p:tav>
                                        <p:tav tm="100000">
                                          <p:val>
                                            <p:strVal val="#ppt_x"/>
                                          </p:val>
                                        </p:tav>
                                      </p:tavLst>
                                    </p:anim>
                                    <p:anim calcmode="lin" valueType="num">
                                      <p:cBhvr>
                                        <p:cTn id="32"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1000"/>
                                        <p:tgtEl>
                                          <p:spTgt spid="57"/>
                                        </p:tgtEl>
                                      </p:cBhvr>
                                    </p:animEffect>
                                    <p:anim calcmode="lin" valueType="num">
                                      <p:cBhvr>
                                        <p:cTn id="38" dur="1000" fill="hold"/>
                                        <p:tgtEl>
                                          <p:spTgt spid="57"/>
                                        </p:tgtEl>
                                        <p:attrNameLst>
                                          <p:attrName>ppt_x</p:attrName>
                                        </p:attrNameLst>
                                      </p:cBhvr>
                                      <p:tavLst>
                                        <p:tav tm="0">
                                          <p:val>
                                            <p:strVal val="#ppt_x"/>
                                          </p:val>
                                        </p:tav>
                                        <p:tav tm="100000">
                                          <p:val>
                                            <p:strVal val="#ppt_x"/>
                                          </p:val>
                                        </p:tav>
                                      </p:tavLst>
                                    </p:anim>
                                    <p:anim calcmode="lin" valueType="num">
                                      <p:cBhvr>
                                        <p:cTn id="39"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fade">
                                      <p:cBhvr>
                                        <p:cTn id="44" dur="1000"/>
                                        <p:tgtEl>
                                          <p:spTgt spid="60"/>
                                        </p:tgtEl>
                                      </p:cBhvr>
                                    </p:animEffect>
                                    <p:anim calcmode="lin" valueType="num">
                                      <p:cBhvr>
                                        <p:cTn id="45" dur="1000" fill="hold"/>
                                        <p:tgtEl>
                                          <p:spTgt spid="60"/>
                                        </p:tgtEl>
                                        <p:attrNameLst>
                                          <p:attrName>ppt_x</p:attrName>
                                        </p:attrNameLst>
                                      </p:cBhvr>
                                      <p:tavLst>
                                        <p:tav tm="0">
                                          <p:val>
                                            <p:strVal val="#ppt_x"/>
                                          </p:val>
                                        </p:tav>
                                        <p:tav tm="100000">
                                          <p:val>
                                            <p:strVal val="#ppt_x"/>
                                          </p:val>
                                        </p:tav>
                                      </p:tavLst>
                                    </p:anim>
                                    <p:anim calcmode="lin" valueType="num">
                                      <p:cBhvr>
                                        <p:cTn id="46"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fade">
                                      <p:cBhvr>
                                        <p:cTn id="51" dur="1000"/>
                                        <p:tgtEl>
                                          <p:spTgt spid="63"/>
                                        </p:tgtEl>
                                      </p:cBhvr>
                                    </p:animEffect>
                                    <p:anim calcmode="lin" valueType="num">
                                      <p:cBhvr>
                                        <p:cTn id="52" dur="1000" fill="hold"/>
                                        <p:tgtEl>
                                          <p:spTgt spid="63"/>
                                        </p:tgtEl>
                                        <p:attrNameLst>
                                          <p:attrName>ppt_x</p:attrName>
                                        </p:attrNameLst>
                                      </p:cBhvr>
                                      <p:tavLst>
                                        <p:tav tm="0">
                                          <p:val>
                                            <p:strVal val="#ppt_x"/>
                                          </p:val>
                                        </p:tav>
                                        <p:tav tm="100000">
                                          <p:val>
                                            <p:strVal val="#ppt_x"/>
                                          </p:val>
                                        </p:tav>
                                      </p:tavLst>
                                    </p:anim>
                                    <p:anim calcmode="lin" valueType="num">
                                      <p:cBhvr>
                                        <p:cTn id="53"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18086" y="2331335"/>
            <a:ext cx="1728192" cy="0"/>
          </a:xfrm>
          <a:prstGeom prst="line">
            <a:avLst/>
          </a:prstGeom>
          <a:ln w="6350">
            <a:solidFill>
              <a:schemeClr val="tx2"/>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603613" y="2344012"/>
            <a:ext cx="1656184" cy="0"/>
          </a:xfrm>
          <a:prstGeom prst="line">
            <a:avLst/>
          </a:prstGeom>
          <a:ln w="6350">
            <a:solidFill>
              <a:schemeClr val="tx2"/>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10" name="Freeform: Shape 27"/>
          <p:cNvSpPr/>
          <p:nvPr/>
        </p:nvSpPr>
        <p:spPr bwMode="auto">
          <a:xfrm>
            <a:off x="1890142" y="2041804"/>
            <a:ext cx="569653" cy="569653"/>
          </a:xfrm>
          <a:custGeom>
            <a:avLst/>
            <a:gdLst>
              <a:gd name="T0" fmla="*/ 545 w 913"/>
              <a:gd name="T1" fmla="*/ 9 h 913"/>
              <a:gd name="T2" fmla="*/ 367 w 913"/>
              <a:gd name="T3" fmla="*/ 9 h 913"/>
              <a:gd name="T4" fmla="*/ 0 w 913"/>
              <a:gd name="T5" fmla="*/ 456 h 913"/>
              <a:gd name="T6" fmla="*/ 367 w 913"/>
              <a:gd name="T7" fmla="*/ 904 h 913"/>
              <a:gd name="T8" fmla="*/ 545 w 913"/>
              <a:gd name="T9" fmla="*/ 904 h 913"/>
              <a:gd name="T10" fmla="*/ 913 w 913"/>
              <a:gd name="T11" fmla="*/ 456 h 913"/>
              <a:gd name="T12" fmla="*/ 339 w 913"/>
              <a:gd name="T13" fmla="*/ 108 h 913"/>
              <a:gd name="T14" fmla="*/ 171 w 913"/>
              <a:gd name="T15" fmla="*/ 225 h 913"/>
              <a:gd name="T16" fmla="*/ 118 w 913"/>
              <a:gd name="T17" fmla="*/ 314 h 913"/>
              <a:gd name="T18" fmla="*/ 181 w 913"/>
              <a:gd name="T19" fmla="*/ 403 h 913"/>
              <a:gd name="T20" fmla="*/ 118 w 913"/>
              <a:gd name="T21" fmla="*/ 314 h 913"/>
              <a:gd name="T22" fmla="*/ 91 w 913"/>
              <a:gd name="T23" fmla="*/ 492 h 913"/>
              <a:gd name="T24" fmla="*/ 196 w 913"/>
              <a:gd name="T25" fmla="*/ 581 h 913"/>
              <a:gd name="T26" fmla="*/ 158 w 913"/>
              <a:gd name="T27" fmla="*/ 670 h 913"/>
              <a:gd name="T28" fmla="*/ 339 w 913"/>
              <a:gd name="T29" fmla="*/ 804 h 913"/>
              <a:gd name="T30" fmla="*/ 412 w 913"/>
              <a:gd name="T31" fmla="*/ 748 h 913"/>
              <a:gd name="T32" fmla="*/ 412 w 913"/>
              <a:gd name="T33" fmla="*/ 670 h 913"/>
              <a:gd name="T34" fmla="*/ 412 w 913"/>
              <a:gd name="T35" fmla="*/ 581 h 913"/>
              <a:gd name="T36" fmla="*/ 269 w 913"/>
              <a:gd name="T37" fmla="*/ 492 h 913"/>
              <a:gd name="T38" fmla="*/ 412 w 913"/>
              <a:gd name="T39" fmla="*/ 581 h 913"/>
              <a:gd name="T40" fmla="*/ 271 w 913"/>
              <a:gd name="T41" fmla="*/ 403 h 913"/>
              <a:gd name="T42" fmla="*/ 412 w 913"/>
              <a:gd name="T43" fmla="*/ 314 h 913"/>
              <a:gd name="T44" fmla="*/ 412 w 913"/>
              <a:gd name="T45" fmla="*/ 225 h 913"/>
              <a:gd name="T46" fmla="*/ 412 w 913"/>
              <a:gd name="T47" fmla="*/ 165 h 913"/>
              <a:gd name="T48" fmla="*/ 795 w 913"/>
              <a:gd name="T49" fmla="*/ 314 h 913"/>
              <a:gd name="T50" fmla="*/ 732 w 913"/>
              <a:gd name="T51" fmla="*/ 403 h 913"/>
              <a:gd name="T52" fmla="*/ 795 w 913"/>
              <a:gd name="T53" fmla="*/ 314 h 913"/>
              <a:gd name="T54" fmla="*/ 672 w 913"/>
              <a:gd name="T55" fmla="*/ 225 h 913"/>
              <a:gd name="T56" fmla="*/ 742 w 913"/>
              <a:gd name="T57" fmla="*/ 225 h 913"/>
              <a:gd name="T58" fmla="*/ 564 w 913"/>
              <a:gd name="T59" fmla="*/ 225 h 913"/>
              <a:gd name="T60" fmla="*/ 501 w 913"/>
              <a:gd name="T61" fmla="*/ 165 h 913"/>
              <a:gd name="T62" fmla="*/ 617 w 913"/>
              <a:gd name="T63" fmla="*/ 314 h 913"/>
              <a:gd name="T64" fmla="*/ 501 w 913"/>
              <a:gd name="T65" fmla="*/ 403 h 913"/>
              <a:gd name="T66" fmla="*/ 501 w 913"/>
              <a:gd name="T67" fmla="*/ 492 h 913"/>
              <a:gd name="T68" fmla="*/ 624 w 913"/>
              <a:gd name="T69" fmla="*/ 581 h 913"/>
              <a:gd name="T70" fmla="*/ 501 w 913"/>
              <a:gd name="T71" fmla="*/ 492 h 913"/>
              <a:gd name="T72" fmla="*/ 501 w 913"/>
              <a:gd name="T73" fmla="*/ 670 h 913"/>
              <a:gd name="T74" fmla="*/ 501 w 913"/>
              <a:gd name="T75" fmla="*/ 748 h 913"/>
              <a:gd name="T76" fmla="*/ 682 w 913"/>
              <a:gd name="T77" fmla="*/ 670 h 913"/>
              <a:gd name="T78" fmla="*/ 573 w 913"/>
              <a:gd name="T79" fmla="*/ 804 h 913"/>
              <a:gd name="T80" fmla="*/ 733 w 913"/>
              <a:gd name="T81" fmla="*/ 492 h 913"/>
              <a:gd name="T82" fmla="*/ 802 w 913"/>
              <a:gd name="T83" fmla="*/ 581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3" h="913">
                <a:moveTo>
                  <a:pt x="751" y="108"/>
                </a:moveTo>
                <a:cubicBezTo>
                  <a:pt x="693" y="59"/>
                  <a:pt x="623" y="24"/>
                  <a:pt x="545" y="9"/>
                </a:cubicBezTo>
                <a:cubicBezTo>
                  <a:pt x="517" y="3"/>
                  <a:pt x="487" y="0"/>
                  <a:pt x="456" y="0"/>
                </a:cubicBezTo>
                <a:cubicBezTo>
                  <a:pt x="426" y="0"/>
                  <a:pt x="396" y="3"/>
                  <a:pt x="367" y="9"/>
                </a:cubicBezTo>
                <a:cubicBezTo>
                  <a:pt x="290" y="24"/>
                  <a:pt x="219" y="59"/>
                  <a:pt x="161" y="108"/>
                </a:cubicBezTo>
                <a:cubicBezTo>
                  <a:pt x="63" y="192"/>
                  <a:pt x="0" y="317"/>
                  <a:pt x="0" y="456"/>
                </a:cubicBezTo>
                <a:cubicBezTo>
                  <a:pt x="0" y="596"/>
                  <a:pt x="63" y="721"/>
                  <a:pt x="161" y="804"/>
                </a:cubicBezTo>
                <a:cubicBezTo>
                  <a:pt x="219" y="854"/>
                  <a:pt x="290" y="889"/>
                  <a:pt x="367" y="904"/>
                </a:cubicBezTo>
                <a:cubicBezTo>
                  <a:pt x="396" y="910"/>
                  <a:pt x="426" y="913"/>
                  <a:pt x="456" y="913"/>
                </a:cubicBezTo>
                <a:cubicBezTo>
                  <a:pt x="487" y="913"/>
                  <a:pt x="517" y="910"/>
                  <a:pt x="545" y="904"/>
                </a:cubicBezTo>
                <a:cubicBezTo>
                  <a:pt x="623" y="889"/>
                  <a:pt x="693" y="854"/>
                  <a:pt x="751" y="804"/>
                </a:cubicBezTo>
                <a:cubicBezTo>
                  <a:pt x="850" y="721"/>
                  <a:pt x="913" y="596"/>
                  <a:pt x="913" y="456"/>
                </a:cubicBezTo>
                <a:cubicBezTo>
                  <a:pt x="913" y="317"/>
                  <a:pt x="850" y="192"/>
                  <a:pt x="751" y="108"/>
                </a:cubicBezTo>
                <a:close/>
                <a:moveTo>
                  <a:pt x="339" y="108"/>
                </a:moveTo>
                <a:cubicBezTo>
                  <a:pt x="301" y="141"/>
                  <a:pt x="267" y="181"/>
                  <a:pt x="241" y="225"/>
                </a:cubicBezTo>
                <a:cubicBezTo>
                  <a:pt x="171" y="225"/>
                  <a:pt x="171" y="225"/>
                  <a:pt x="171" y="225"/>
                </a:cubicBezTo>
                <a:cubicBezTo>
                  <a:pt x="215" y="172"/>
                  <a:pt x="273" y="131"/>
                  <a:pt x="339" y="108"/>
                </a:cubicBezTo>
                <a:close/>
                <a:moveTo>
                  <a:pt x="118" y="314"/>
                </a:moveTo>
                <a:cubicBezTo>
                  <a:pt x="201" y="314"/>
                  <a:pt x="201" y="314"/>
                  <a:pt x="201" y="314"/>
                </a:cubicBezTo>
                <a:cubicBezTo>
                  <a:pt x="191" y="343"/>
                  <a:pt x="185" y="372"/>
                  <a:pt x="181" y="403"/>
                </a:cubicBezTo>
                <a:cubicBezTo>
                  <a:pt x="93" y="403"/>
                  <a:pt x="93" y="403"/>
                  <a:pt x="93" y="403"/>
                </a:cubicBezTo>
                <a:cubicBezTo>
                  <a:pt x="98" y="372"/>
                  <a:pt x="106" y="342"/>
                  <a:pt x="118" y="314"/>
                </a:cubicBezTo>
                <a:close/>
                <a:moveTo>
                  <a:pt x="111" y="581"/>
                </a:moveTo>
                <a:cubicBezTo>
                  <a:pt x="101" y="553"/>
                  <a:pt x="94" y="523"/>
                  <a:pt x="91" y="492"/>
                </a:cubicBezTo>
                <a:cubicBezTo>
                  <a:pt x="180" y="492"/>
                  <a:pt x="180" y="492"/>
                  <a:pt x="180" y="492"/>
                </a:cubicBezTo>
                <a:cubicBezTo>
                  <a:pt x="182" y="523"/>
                  <a:pt x="188" y="553"/>
                  <a:pt x="196" y="581"/>
                </a:cubicBezTo>
                <a:lnTo>
                  <a:pt x="111" y="581"/>
                </a:lnTo>
                <a:close/>
                <a:moveTo>
                  <a:pt x="158" y="670"/>
                </a:moveTo>
                <a:cubicBezTo>
                  <a:pt x="231" y="670"/>
                  <a:pt x="231" y="670"/>
                  <a:pt x="231" y="670"/>
                </a:cubicBezTo>
                <a:cubicBezTo>
                  <a:pt x="259" y="722"/>
                  <a:pt x="295" y="767"/>
                  <a:pt x="339" y="804"/>
                </a:cubicBezTo>
                <a:cubicBezTo>
                  <a:pt x="266" y="780"/>
                  <a:pt x="203" y="732"/>
                  <a:pt x="158" y="670"/>
                </a:cubicBezTo>
                <a:close/>
                <a:moveTo>
                  <a:pt x="412" y="748"/>
                </a:moveTo>
                <a:cubicBezTo>
                  <a:pt x="383" y="726"/>
                  <a:pt x="357" y="700"/>
                  <a:pt x="336" y="670"/>
                </a:cubicBezTo>
                <a:cubicBezTo>
                  <a:pt x="412" y="670"/>
                  <a:pt x="412" y="670"/>
                  <a:pt x="412" y="670"/>
                </a:cubicBezTo>
                <a:lnTo>
                  <a:pt x="412" y="748"/>
                </a:lnTo>
                <a:close/>
                <a:moveTo>
                  <a:pt x="412" y="581"/>
                </a:moveTo>
                <a:cubicBezTo>
                  <a:pt x="289" y="581"/>
                  <a:pt x="289" y="581"/>
                  <a:pt x="289" y="581"/>
                </a:cubicBezTo>
                <a:cubicBezTo>
                  <a:pt x="279" y="553"/>
                  <a:pt x="272" y="523"/>
                  <a:pt x="269" y="492"/>
                </a:cubicBezTo>
                <a:cubicBezTo>
                  <a:pt x="412" y="492"/>
                  <a:pt x="412" y="492"/>
                  <a:pt x="412" y="492"/>
                </a:cubicBezTo>
                <a:lnTo>
                  <a:pt x="412" y="581"/>
                </a:lnTo>
                <a:close/>
                <a:moveTo>
                  <a:pt x="412" y="403"/>
                </a:moveTo>
                <a:cubicBezTo>
                  <a:pt x="271" y="403"/>
                  <a:pt x="271" y="403"/>
                  <a:pt x="271" y="403"/>
                </a:cubicBezTo>
                <a:cubicBezTo>
                  <a:pt x="276" y="372"/>
                  <a:pt x="284" y="342"/>
                  <a:pt x="296" y="314"/>
                </a:cubicBezTo>
                <a:cubicBezTo>
                  <a:pt x="412" y="314"/>
                  <a:pt x="412" y="314"/>
                  <a:pt x="412" y="314"/>
                </a:cubicBezTo>
                <a:lnTo>
                  <a:pt x="412" y="403"/>
                </a:lnTo>
                <a:close/>
                <a:moveTo>
                  <a:pt x="412" y="225"/>
                </a:moveTo>
                <a:cubicBezTo>
                  <a:pt x="349" y="225"/>
                  <a:pt x="349" y="225"/>
                  <a:pt x="349" y="225"/>
                </a:cubicBezTo>
                <a:cubicBezTo>
                  <a:pt x="368" y="202"/>
                  <a:pt x="389" y="182"/>
                  <a:pt x="412" y="165"/>
                </a:cubicBezTo>
                <a:lnTo>
                  <a:pt x="412" y="225"/>
                </a:lnTo>
                <a:close/>
                <a:moveTo>
                  <a:pt x="795" y="314"/>
                </a:moveTo>
                <a:cubicBezTo>
                  <a:pt x="807" y="342"/>
                  <a:pt x="815" y="372"/>
                  <a:pt x="820" y="403"/>
                </a:cubicBezTo>
                <a:cubicBezTo>
                  <a:pt x="732" y="403"/>
                  <a:pt x="732" y="403"/>
                  <a:pt x="732" y="403"/>
                </a:cubicBezTo>
                <a:cubicBezTo>
                  <a:pt x="728" y="372"/>
                  <a:pt x="721" y="343"/>
                  <a:pt x="712" y="314"/>
                </a:cubicBezTo>
                <a:lnTo>
                  <a:pt x="795" y="314"/>
                </a:lnTo>
                <a:close/>
                <a:moveTo>
                  <a:pt x="742" y="225"/>
                </a:moveTo>
                <a:cubicBezTo>
                  <a:pt x="672" y="225"/>
                  <a:pt x="672" y="225"/>
                  <a:pt x="672" y="225"/>
                </a:cubicBezTo>
                <a:cubicBezTo>
                  <a:pt x="645" y="181"/>
                  <a:pt x="612" y="141"/>
                  <a:pt x="573" y="108"/>
                </a:cubicBezTo>
                <a:cubicBezTo>
                  <a:pt x="640" y="131"/>
                  <a:pt x="698" y="172"/>
                  <a:pt x="742" y="225"/>
                </a:cubicBezTo>
                <a:close/>
                <a:moveTo>
                  <a:pt x="501" y="165"/>
                </a:moveTo>
                <a:cubicBezTo>
                  <a:pt x="524" y="182"/>
                  <a:pt x="545" y="202"/>
                  <a:pt x="564" y="225"/>
                </a:cubicBezTo>
                <a:cubicBezTo>
                  <a:pt x="501" y="225"/>
                  <a:pt x="501" y="225"/>
                  <a:pt x="501" y="225"/>
                </a:cubicBezTo>
                <a:lnTo>
                  <a:pt x="501" y="165"/>
                </a:lnTo>
                <a:close/>
                <a:moveTo>
                  <a:pt x="501" y="314"/>
                </a:moveTo>
                <a:cubicBezTo>
                  <a:pt x="617" y="314"/>
                  <a:pt x="617" y="314"/>
                  <a:pt x="617" y="314"/>
                </a:cubicBezTo>
                <a:cubicBezTo>
                  <a:pt x="629" y="342"/>
                  <a:pt x="637" y="372"/>
                  <a:pt x="642" y="403"/>
                </a:cubicBezTo>
                <a:cubicBezTo>
                  <a:pt x="501" y="403"/>
                  <a:pt x="501" y="403"/>
                  <a:pt x="501" y="403"/>
                </a:cubicBezTo>
                <a:lnTo>
                  <a:pt x="501" y="314"/>
                </a:lnTo>
                <a:close/>
                <a:moveTo>
                  <a:pt x="501" y="492"/>
                </a:moveTo>
                <a:cubicBezTo>
                  <a:pt x="644" y="492"/>
                  <a:pt x="644" y="492"/>
                  <a:pt x="644" y="492"/>
                </a:cubicBezTo>
                <a:cubicBezTo>
                  <a:pt x="641" y="523"/>
                  <a:pt x="634" y="553"/>
                  <a:pt x="624" y="581"/>
                </a:cubicBezTo>
                <a:cubicBezTo>
                  <a:pt x="501" y="581"/>
                  <a:pt x="501" y="581"/>
                  <a:pt x="501" y="581"/>
                </a:cubicBezTo>
                <a:lnTo>
                  <a:pt x="501" y="492"/>
                </a:lnTo>
                <a:close/>
                <a:moveTo>
                  <a:pt x="501" y="748"/>
                </a:moveTo>
                <a:cubicBezTo>
                  <a:pt x="501" y="670"/>
                  <a:pt x="501" y="670"/>
                  <a:pt x="501" y="670"/>
                </a:cubicBezTo>
                <a:cubicBezTo>
                  <a:pt x="577" y="670"/>
                  <a:pt x="577" y="670"/>
                  <a:pt x="577" y="670"/>
                </a:cubicBezTo>
                <a:cubicBezTo>
                  <a:pt x="555" y="700"/>
                  <a:pt x="530" y="726"/>
                  <a:pt x="501" y="748"/>
                </a:cubicBezTo>
                <a:close/>
                <a:moveTo>
                  <a:pt x="573" y="804"/>
                </a:moveTo>
                <a:cubicBezTo>
                  <a:pt x="617" y="767"/>
                  <a:pt x="654" y="722"/>
                  <a:pt x="682" y="670"/>
                </a:cubicBezTo>
                <a:cubicBezTo>
                  <a:pt x="755" y="670"/>
                  <a:pt x="755" y="670"/>
                  <a:pt x="755" y="670"/>
                </a:cubicBezTo>
                <a:cubicBezTo>
                  <a:pt x="710" y="732"/>
                  <a:pt x="647" y="780"/>
                  <a:pt x="573" y="804"/>
                </a:cubicBezTo>
                <a:close/>
                <a:moveTo>
                  <a:pt x="717" y="581"/>
                </a:moveTo>
                <a:cubicBezTo>
                  <a:pt x="725" y="553"/>
                  <a:pt x="731" y="523"/>
                  <a:pt x="733" y="492"/>
                </a:cubicBezTo>
                <a:cubicBezTo>
                  <a:pt x="822" y="492"/>
                  <a:pt x="822" y="492"/>
                  <a:pt x="822" y="492"/>
                </a:cubicBezTo>
                <a:cubicBezTo>
                  <a:pt x="819" y="523"/>
                  <a:pt x="812" y="553"/>
                  <a:pt x="802" y="581"/>
                </a:cubicBezTo>
                <a:lnTo>
                  <a:pt x="717" y="581"/>
                </a:lnTo>
                <a:close/>
              </a:path>
            </a:pathLst>
          </a:custGeom>
          <a:solidFill>
            <a:schemeClr val="accent1"/>
          </a:solidFill>
          <a:ln>
            <a:noFill/>
          </a:ln>
        </p:spPr>
        <p:txBody>
          <a:bodyPr anchor="ctr"/>
          <a:lstStyle/>
          <a:p>
            <a:pPr algn="ctr"/>
            <a:endParaRPr sz="2400">
              <a:cs typeface="+mn-ea"/>
              <a:sym typeface="+mn-lt"/>
            </a:endParaRPr>
          </a:p>
        </p:txBody>
      </p:sp>
      <p:grpSp>
        <p:nvGrpSpPr>
          <p:cNvPr id="11" name="Group 28"/>
          <p:cNvGrpSpPr/>
          <p:nvPr/>
        </p:nvGrpSpPr>
        <p:grpSpPr>
          <a:xfrm>
            <a:off x="4339359" y="2116631"/>
            <a:ext cx="805481" cy="454765"/>
            <a:chOff x="6475413" y="254001"/>
            <a:chExt cx="762000" cy="430212"/>
          </a:xfrm>
          <a:solidFill>
            <a:schemeClr val="accent2"/>
          </a:solidFill>
        </p:grpSpPr>
        <p:sp>
          <p:nvSpPr>
            <p:cNvPr id="27" name="Freeform: Shape 29"/>
            <p:cNvSpPr/>
            <p:nvPr/>
          </p:nvSpPr>
          <p:spPr bwMode="auto">
            <a:xfrm>
              <a:off x="6475413" y="652463"/>
              <a:ext cx="762000" cy="31750"/>
            </a:xfrm>
            <a:custGeom>
              <a:avLst/>
              <a:gdLst>
                <a:gd name="T0" fmla="*/ 0 w 1140"/>
                <a:gd name="T1" fmla="*/ 0 h 47"/>
                <a:gd name="T2" fmla="*/ 197 w 1140"/>
                <a:gd name="T3" fmla="*/ 47 h 47"/>
                <a:gd name="T4" fmla="*/ 992 w 1140"/>
                <a:gd name="T5" fmla="*/ 45 h 47"/>
                <a:gd name="T6" fmla="*/ 1140 w 1140"/>
                <a:gd name="T7" fmla="*/ 0 h 47"/>
                <a:gd name="T8" fmla="*/ 0 w 1140"/>
                <a:gd name="T9" fmla="*/ 0 h 47"/>
              </a:gdLst>
              <a:ahLst/>
              <a:cxnLst>
                <a:cxn ang="0">
                  <a:pos x="T0" y="T1"/>
                </a:cxn>
                <a:cxn ang="0">
                  <a:pos x="T2" y="T3"/>
                </a:cxn>
                <a:cxn ang="0">
                  <a:pos x="T4" y="T5"/>
                </a:cxn>
                <a:cxn ang="0">
                  <a:pos x="T6" y="T7"/>
                </a:cxn>
                <a:cxn ang="0">
                  <a:pos x="T8" y="T9"/>
                </a:cxn>
              </a:cxnLst>
              <a:rect l="0" t="0" r="r" b="b"/>
              <a:pathLst>
                <a:path w="1140" h="47">
                  <a:moveTo>
                    <a:pt x="0" y="0"/>
                  </a:moveTo>
                  <a:cubicBezTo>
                    <a:pt x="0" y="0"/>
                    <a:pt x="97" y="47"/>
                    <a:pt x="197" y="47"/>
                  </a:cubicBezTo>
                  <a:cubicBezTo>
                    <a:pt x="298" y="47"/>
                    <a:pt x="992" y="45"/>
                    <a:pt x="992" y="45"/>
                  </a:cubicBezTo>
                  <a:cubicBezTo>
                    <a:pt x="992" y="45"/>
                    <a:pt x="1107" y="42"/>
                    <a:pt x="114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cs typeface="+mn-ea"/>
                <a:sym typeface="+mn-lt"/>
              </a:endParaRPr>
            </a:p>
          </p:txBody>
        </p:sp>
        <p:sp>
          <p:nvSpPr>
            <p:cNvPr id="28" name="Freeform: Shape 30"/>
            <p:cNvSpPr/>
            <p:nvPr/>
          </p:nvSpPr>
          <p:spPr bwMode="auto">
            <a:xfrm>
              <a:off x="6769100" y="352426"/>
              <a:ext cx="168275" cy="158750"/>
            </a:xfrm>
            <a:custGeom>
              <a:avLst/>
              <a:gdLst>
                <a:gd name="T0" fmla="*/ 106 w 106"/>
                <a:gd name="T1" fmla="*/ 38 h 100"/>
                <a:gd name="T2" fmla="*/ 65 w 106"/>
                <a:gd name="T3" fmla="*/ 38 h 100"/>
                <a:gd name="T4" fmla="*/ 53 w 106"/>
                <a:gd name="T5" fmla="*/ 0 h 100"/>
                <a:gd name="T6" fmla="*/ 40 w 106"/>
                <a:gd name="T7" fmla="*/ 38 h 100"/>
                <a:gd name="T8" fmla="*/ 0 w 106"/>
                <a:gd name="T9" fmla="*/ 38 h 100"/>
                <a:gd name="T10" fmla="*/ 33 w 106"/>
                <a:gd name="T11" fmla="*/ 62 h 100"/>
                <a:gd name="T12" fmla="*/ 20 w 106"/>
                <a:gd name="T13" fmla="*/ 100 h 100"/>
                <a:gd name="T14" fmla="*/ 53 w 106"/>
                <a:gd name="T15" fmla="*/ 76 h 100"/>
                <a:gd name="T16" fmla="*/ 85 w 106"/>
                <a:gd name="T17" fmla="*/ 100 h 100"/>
                <a:gd name="T18" fmla="*/ 73 w 106"/>
                <a:gd name="T19" fmla="*/ 62 h 100"/>
                <a:gd name="T20" fmla="*/ 106 w 106"/>
                <a:gd name="T21" fmla="*/ 3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00">
                  <a:moveTo>
                    <a:pt x="106" y="38"/>
                  </a:moveTo>
                  <a:lnTo>
                    <a:pt x="65" y="38"/>
                  </a:lnTo>
                  <a:lnTo>
                    <a:pt x="53" y="0"/>
                  </a:lnTo>
                  <a:lnTo>
                    <a:pt x="40" y="38"/>
                  </a:lnTo>
                  <a:lnTo>
                    <a:pt x="0" y="38"/>
                  </a:lnTo>
                  <a:lnTo>
                    <a:pt x="33" y="62"/>
                  </a:lnTo>
                  <a:lnTo>
                    <a:pt x="20" y="100"/>
                  </a:lnTo>
                  <a:lnTo>
                    <a:pt x="53" y="76"/>
                  </a:lnTo>
                  <a:lnTo>
                    <a:pt x="85" y="100"/>
                  </a:lnTo>
                  <a:lnTo>
                    <a:pt x="73" y="62"/>
                  </a:lnTo>
                  <a:lnTo>
                    <a:pt x="106"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cs typeface="+mn-ea"/>
                <a:sym typeface="+mn-lt"/>
              </a:endParaRPr>
            </a:p>
          </p:txBody>
        </p:sp>
        <p:sp>
          <p:nvSpPr>
            <p:cNvPr id="29" name="Freeform: Shape 31"/>
            <p:cNvSpPr/>
            <p:nvPr/>
          </p:nvSpPr>
          <p:spPr bwMode="auto">
            <a:xfrm>
              <a:off x="6724650" y="342901"/>
              <a:ext cx="47625" cy="53975"/>
            </a:xfrm>
            <a:custGeom>
              <a:avLst/>
              <a:gdLst>
                <a:gd name="T0" fmla="*/ 44 w 71"/>
                <a:gd name="T1" fmla="*/ 0 h 80"/>
                <a:gd name="T2" fmla="*/ 0 w 71"/>
                <a:gd name="T3" fmla="*/ 65 h 80"/>
                <a:gd name="T4" fmla="*/ 35 w 71"/>
                <a:gd name="T5" fmla="*/ 80 h 80"/>
                <a:gd name="T6" fmla="*/ 71 w 71"/>
                <a:gd name="T7" fmla="*/ 27 h 80"/>
                <a:gd name="T8" fmla="*/ 44 w 71"/>
                <a:gd name="T9" fmla="*/ 0 h 80"/>
              </a:gdLst>
              <a:ahLst/>
              <a:cxnLst>
                <a:cxn ang="0">
                  <a:pos x="T0" y="T1"/>
                </a:cxn>
                <a:cxn ang="0">
                  <a:pos x="T2" y="T3"/>
                </a:cxn>
                <a:cxn ang="0">
                  <a:pos x="T4" y="T5"/>
                </a:cxn>
                <a:cxn ang="0">
                  <a:pos x="T6" y="T7"/>
                </a:cxn>
                <a:cxn ang="0">
                  <a:pos x="T8" y="T9"/>
                </a:cxn>
              </a:cxnLst>
              <a:rect l="0" t="0" r="r" b="b"/>
              <a:pathLst>
                <a:path w="71" h="80">
                  <a:moveTo>
                    <a:pt x="44" y="0"/>
                  </a:moveTo>
                  <a:cubicBezTo>
                    <a:pt x="25" y="19"/>
                    <a:pt x="10" y="41"/>
                    <a:pt x="0" y="65"/>
                  </a:cubicBezTo>
                  <a:cubicBezTo>
                    <a:pt x="35" y="80"/>
                    <a:pt x="35" y="80"/>
                    <a:pt x="35" y="80"/>
                  </a:cubicBezTo>
                  <a:cubicBezTo>
                    <a:pt x="43" y="60"/>
                    <a:pt x="55" y="42"/>
                    <a:pt x="71" y="27"/>
                  </a:cubicBezTo>
                  <a:lnTo>
                    <a:pt x="4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cs typeface="+mn-ea"/>
                <a:sym typeface="+mn-lt"/>
              </a:endParaRPr>
            </a:p>
          </p:txBody>
        </p:sp>
        <p:sp>
          <p:nvSpPr>
            <p:cNvPr id="30" name="Freeform: Shape 32"/>
            <p:cNvSpPr/>
            <p:nvPr/>
          </p:nvSpPr>
          <p:spPr bwMode="auto">
            <a:xfrm>
              <a:off x="6713538" y="438151"/>
              <a:ext cx="34925" cy="52388"/>
            </a:xfrm>
            <a:custGeom>
              <a:avLst/>
              <a:gdLst>
                <a:gd name="T0" fmla="*/ 38 w 51"/>
                <a:gd name="T1" fmla="*/ 0 h 78"/>
                <a:gd name="T2" fmla="*/ 0 w 51"/>
                <a:gd name="T3" fmla="*/ 1 h 78"/>
                <a:gd name="T4" fmla="*/ 15 w 51"/>
                <a:gd name="T5" fmla="*/ 78 h 78"/>
                <a:gd name="T6" fmla="*/ 51 w 51"/>
                <a:gd name="T7" fmla="*/ 64 h 78"/>
                <a:gd name="T8" fmla="*/ 38 w 51"/>
                <a:gd name="T9" fmla="*/ 1 h 78"/>
                <a:gd name="T10" fmla="*/ 38 w 51"/>
                <a:gd name="T11" fmla="*/ 0 h 78"/>
              </a:gdLst>
              <a:ahLst/>
              <a:cxnLst>
                <a:cxn ang="0">
                  <a:pos x="T0" y="T1"/>
                </a:cxn>
                <a:cxn ang="0">
                  <a:pos x="T2" y="T3"/>
                </a:cxn>
                <a:cxn ang="0">
                  <a:pos x="T4" y="T5"/>
                </a:cxn>
                <a:cxn ang="0">
                  <a:pos x="T6" y="T7"/>
                </a:cxn>
                <a:cxn ang="0">
                  <a:pos x="T8" y="T9"/>
                </a:cxn>
                <a:cxn ang="0">
                  <a:pos x="T10" y="T11"/>
                </a:cxn>
              </a:cxnLst>
              <a:rect l="0" t="0" r="r" b="b"/>
              <a:pathLst>
                <a:path w="51" h="78">
                  <a:moveTo>
                    <a:pt x="38" y="0"/>
                  </a:moveTo>
                  <a:cubicBezTo>
                    <a:pt x="0" y="1"/>
                    <a:pt x="0" y="1"/>
                    <a:pt x="0" y="1"/>
                  </a:cubicBezTo>
                  <a:cubicBezTo>
                    <a:pt x="0" y="28"/>
                    <a:pt x="5" y="54"/>
                    <a:pt x="15" y="78"/>
                  </a:cubicBezTo>
                  <a:cubicBezTo>
                    <a:pt x="51" y="64"/>
                    <a:pt x="51" y="64"/>
                    <a:pt x="51" y="64"/>
                  </a:cubicBezTo>
                  <a:cubicBezTo>
                    <a:pt x="42" y="44"/>
                    <a:pt x="38" y="23"/>
                    <a:pt x="38" y="1"/>
                  </a:cubicBez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cs typeface="+mn-ea"/>
                <a:sym typeface="+mn-lt"/>
              </a:endParaRPr>
            </a:p>
          </p:txBody>
        </p:sp>
        <p:sp>
          <p:nvSpPr>
            <p:cNvPr id="31" name="Freeform: Shape 33"/>
            <p:cNvSpPr/>
            <p:nvPr/>
          </p:nvSpPr>
          <p:spPr bwMode="auto">
            <a:xfrm>
              <a:off x="6753225" y="515938"/>
              <a:ext cx="53975" cy="49213"/>
            </a:xfrm>
            <a:custGeom>
              <a:avLst/>
              <a:gdLst>
                <a:gd name="T0" fmla="*/ 0 w 81"/>
                <a:gd name="T1" fmla="*/ 27 h 72"/>
                <a:gd name="T2" fmla="*/ 66 w 81"/>
                <a:gd name="T3" fmla="*/ 72 h 72"/>
                <a:gd name="T4" fmla="*/ 81 w 81"/>
                <a:gd name="T5" fmla="*/ 36 h 72"/>
                <a:gd name="T6" fmla="*/ 27 w 81"/>
                <a:gd name="T7" fmla="*/ 0 h 72"/>
                <a:gd name="T8" fmla="*/ 0 w 81"/>
                <a:gd name="T9" fmla="*/ 27 h 72"/>
              </a:gdLst>
              <a:ahLst/>
              <a:cxnLst>
                <a:cxn ang="0">
                  <a:pos x="T0" y="T1"/>
                </a:cxn>
                <a:cxn ang="0">
                  <a:pos x="T2" y="T3"/>
                </a:cxn>
                <a:cxn ang="0">
                  <a:pos x="T4" y="T5"/>
                </a:cxn>
                <a:cxn ang="0">
                  <a:pos x="T6" y="T7"/>
                </a:cxn>
                <a:cxn ang="0">
                  <a:pos x="T8" y="T9"/>
                </a:cxn>
              </a:cxnLst>
              <a:rect l="0" t="0" r="r" b="b"/>
              <a:pathLst>
                <a:path w="81" h="72">
                  <a:moveTo>
                    <a:pt x="0" y="27"/>
                  </a:moveTo>
                  <a:cubicBezTo>
                    <a:pt x="19" y="46"/>
                    <a:pt x="42" y="61"/>
                    <a:pt x="66" y="72"/>
                  </a:cubicBezTo>
                  <a:cubicBezTo>
                    <a:pt x="81" y="36"/>
                    <a:pt x="81" y="36"/>
                    <a:pt x="81" y="36"/>
                  </a:cubicBezTo>
                  <a:cubicBezTo>
                    <a:pt x="61" y="28"/>
                    <a:pt x="43" y="16"/>
                    <a:pt x="27" y="0"/>
                  </a:cubicBezTo>
                  <a:lnTo>
                    <a:pt x="0"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cs typeface="+mn-ea"/>
                <a:sym typeface="+mn-lt"/>
              </a:endParaRPr>
            </a:p>
          </p:txBody>
        </p:sp>
        <p:sp>
          <p:nvSpPr>
            <p:cNvPr id="32" name="Freeform: Shape 34"/>
            <p:cNvSpPr/>
            <p:nvPr/>
          </p:nvSpPr>
          <p:spPr bwMode="auto">
            <a:xfrm>
              <a:off x="6797675" y="303213"/>
              <a:ext cx="52388" cy="33338"/>
            </a:xfrm>
            <a:custGeom>
              <a:avLst/>
              <a:gdLst>
                <a:gd name="T0" fmla="*/ 78 w 78"/>
                <a:gd name="T1" fmla="*/ 38 h 51"/>
                <a:gd name="T2" fmla="*/ 78 w 78"/>
                <a:gd name="T3" fmla="*/ 38 h 51"/>
                <a:gd name="T4" fmla="*/ 78 w 78"/>
                <a:gd name="T5" fmla="*/ 0 h 51"/>
                <a:gd name="T6" fmla="*/ 0 w 78"/>
                <a:gd name="T7" fmla="*/ 16 h 51"/>
                <a:gd name="T8" fmla="*/ 15 w 78"/>
                <a:gd name="T9" fmla="*/ 51 h 51"/>
                <a:gd name="T10" fmla="*/ 78 w 78"/>
                <a:gd name="T11" fmla="*/ 38 h 51"/>
              </a:gdLst>
              <a:ahLst/>
              <a:cxnLst>
                <a:cxn ang="0">
                  <a:pos x="T0" y="T1"/>
                </a:cxn>
                <a:cxn ang="0">
                  <a:pos x="T2" y="T3"/>
                </a:cxn>
                <a:cxn ang="0">
                  <a:pos x="T4" y="T5"/>
                </a:cxn>
                <a:cxn ang="0">
                  <a:pos x="T6" y="T7"/>
                </a:cxn>
                <a:cxn ang="0">
                  <a:pos x="T8" y="T9"/>
                </a:cxn>
                <a:cxn ang="0">
                  <a:pos x="T10" y="T11"/>
                </a:cxn>
              </a:cxnLst>
              <a:rect l="0" t="0" r="r" b="b"/>
              <a:pathLst>
                <a:path w="78" h="51">
                  <a:moveTo>
                    <a:pt x="78" y="38"/>
                  </a:moveTo>
                  <a:cubicBezTo>
                    <a:pt x="78" y="38"/>
                    <a:pt x="78" y="38"/>
                    <a:pt x="78" y="38"/>
                  </a:cubicBezTo>
                  <a:cubicBezTo>
                    <a:pt x="78" y="0"/>
                    <a:pt x="78" y="0"/>
                    <a:pt x="78" y="0"/>
                  </a:cubicBezTo>
                  <a:cubicBezTo>
                    <a:pt x="51" y="0"/>
                    <a:pt x="25" y="5"/>
                    <a:pt x="0" y="16"/>
                  </a:cubicBezTo>
                  <a:cubicBezTo>
                    <a:pt x="15" y="51"/>
                    <a:pt x="15" y="51"/>
                    <a:pt x="15" y="51"/>
                  </a:cubicBezTo>
                  <a:cubicBezTo>
                    <a:pt x="35" y="42"/>
                    <a:pt x="56" y="38"/>
                    <a:pt x="78"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cs typeface="+mn-ea"/>
                <a:sym typeface="+mn-lt"/>
              </a:endParaRPr>
            </a:p>
          </p:txBody>
        </p:sp>
        <p:sp>
          <p:nvSpPr>
            <p:cNvPr id="33" name="Freeform: Shape 35"/>
            <p:cNvSpPr/>
            <p:nvPr/>
          </p:nvSpPr>
          <p:spPr bwMode="auto">
            <a:xfrm>
              <a:off x="6953250" y="387351"/>
              <a:ext cx="33338" cy="50800"/>
            </a:xfrm>
            <a:custGeom>
              <a:avLst/>
              <a:gdLst>
                <a:gd name="T0" fmla="*/ 0 w 50"/>
                <a:gd name="T1" fmla="*/ 14 h 78"/>
                <a:gd name="T2" fmla="*/ 12 w 50"/>
                <a:gd name="T3" fmla="*/ 78 h 78"/>
                <a:gd name="T4" fmla="*/ 12 w 50"/>
                <a:gd name="T5" fmla="*/ 78 h 78"/>
                <a:gd name="T6" fmla="*/ 50 w 50"/>
                <a:gd name="T7" fmla="*/ 78 h 78"/>
                <a:gd name="T8" fmla="*/ 35 w 50"/>
                <a:gd name="T9" fmla="*/ 0 h 78"/>
                <a:gd name="T10" fmla="*/ 0 w 50"/>
                <a:gd name="T11" fmla="*/ 14 h 78"/>
              </a:gdLst>
              <a:ahLst/>
              <a:cxnLst>
                <a:cxn ang="0">
                  <a:pos x="T0" y="T1"/>
                </a:cxn>
                <a:cxn ang="0">
                  <a:pos x="T2" y="T3"/>
                </a:cxn>
                <a:cxn ang="0">
                  <a:pos x="T4" y="T5"/>
                </a:cxn>
                <a:cxn ang="0">
                  <a:pos x="T6" y="T7"/>
                </a:cxn>
                <a:cxn ang="0">
                  <a:pos x="T8" y="T9"/>
                </a:cxn>
                <a:cxn ang="0">
                  <a:pos x="T10" y="T11"/>
                </a:cxn>
              </a:cxnLst>
              <a:rect l="0" t="0" r="r" b="b"/>
              <a:pathLst>
                <a:path w="50" h="78">
                  <a:moveTo>
                    <a:pt x="0" y="14"/>
                  </a:moveTo>
                  <a:cubicBezTo>
                    <a:pt x="8" y="34"/>
                    <a:pt x="12" y="56"/>
                    <a:pt x="12" y="78"/>
                  </a:cubicBezTo>
                  <a:cubicBezTo>
                    <a:pt x="12" y="78"/>
                    <a:pt x="12" y="78"/>
                    <a:pt x="12" y="78"/>
                  </a:cubicBezTo>
                  <a:cubicBezTo>
                    <a:pt x="50" y="78"/>
                    <a:pt x="50" y="78"/>
                    <a:pt x="50" y="78"/>
                  </a:cubicBezTo>
                  <a:cubicBezTo>
                    <a:pt x="50" y="51"/>
                    <a:pt x="45" y="25"/>
                    <a:pt x="35" y="0"/>
                  </a:cubicBezTo>
                  <a:lnTo>
                    <a:pt x="0"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cs typeface="+mn-ea"/>
                <a:sym typeface="+mn-lt"/>
              </a:endParaRPr>
            </a:p>
          </p:txBody>
        </p:sp>
        <p:sp>
          <p:nvSpPr>
            <p:cNvPr id="34" name="Freeform: Shape 36"/>
            <p:cNvSpPr/>
            <p:nvPr/>
          </p:nvSpPr>
          <p:spPr bwMode="auto">
            <a:xfrm>
              <a:off x="6892925" y="312738"/>
              <a:ext cx="53975" cy="47625"/>
            </a:xfrm>
            <a:custGeom>
              <a:avLst/>
              <a:gdLst>
                <a:gd name="T0" fmla="*/ 81 w 81"/>
                <a:gd name="T1" fmla="*/ 44 h 71"/>
                <a:gd name="T2" fmla="*/ 15 w 81"/>
                <a:gd name="T3" fmla="*/ 0 h 71"/>
                <a:gd name="T4" fmla="*/ 0 w 81"/>
                <a:gd name="T5" fmla="*/ 35 h 71"/>
                <a:gd name="T6" fmla="*/ 54 w 81"/>
                <a:gd name="T7" fmla="*/ 71 h 71"/>
                <a:gd name="T8" fmla="*/ 81 w 81"/>
                <a:gd name="T9" fmla="*/ 44 h 71"/>
              </a:gdLst>
              <a:ahLst/>
              <a:cxnLst>
                <a:cxn ang="0">
                  <a:pos x="T0" y="T1"/>
                </a:cxn>
                <a:cxn ang="0">
                  <a:pos x="T2" y="T3"/>
                </a:cxn>
                <a:cxn ang="0">
                  <a:pos x="T4" y="T5"/>
                </a:cxn>
                <a:cxn ang="0">
                  <a:pos x="T6" y="T7"/>
                </a:cxn>
                <a:cxn ang="0">
                  <a:pos x="T8" y="T9"/>
                </a:cxn>
              </a:cxnLst>
              <a:rect l="0" t="0" r="r" b="b"/>
              <a:pathLst>
                <a:path w="81" h="71">
                  <a:moveTo>
                    <a:pt x="81" y="44"/>
                  </a:moveTo>
                  <a:cubicBezTo>
                    <a:pt x="62" y="25"/>
                    <a:pt x="39" y="10"/>
                    <a:pt x="15" y="0"/>
                  </a:cubicBezTo>
                  <a:cubicBezTo>
                    <a:pt x="0" y="35"/>
                    <a:pt x="0" y="35"/>
                    <a:pt x="0" y="35"/>
                  </a:cubicBezTo>
                  <a:cubicBezTo>
                    <a:pt x="20" y="43"/>
                    <a:pt x="38" y="55"/>
                    <a:pt x="54" y="71"/>
                  </a:cubicBezTo>
                  <a:lnTo>
                    <a:pt x="81"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cs typeface="+mn-ea"/>
                <a:sym typeface="+mn-lt"/>
              </a:endParaRPr>
            </a:p>
          </p:txBody>
        </p:sp>
        <p:sp>
          <p:nvSpPr>
            <p:cNvPr id="35" name="Freeform: Shape 37"/>
            <p:cNvSpPr/>
            <p:nvPr/>
          </p:nvSpPr>
          <p:spPr bwMode="auto">
            <a:xfrm>
              <a:off x="6850063" y="541338"/>
              <a:ext cx="52388" cy="33338"/>
            </a:xfrm>
            <a:custGeom>
              <a:avLst/>
              <a:gdLst>
                <a:gd name="T0" fmla="*/ 1 w 78"/>
                <a:gd name="T1" fmla="*/ 12 h 50"/>
                <a:gd name="T2" fmla="*/ 0 w 78"/>
                <a:gd name="T3" fmla="*/ 12 h 50"/>
                <a:gd name="T4" fmla="*/ 1 w 78"/>
                <a:gd name="T5" fmla="*/ 50 h 50"/>
                <a:gd name="T6" fmla="*/ 78 w 78"/>
                <a:gd name="T7" fmla="*/ 35 h 50"/>
                <a:gd name="T8" fmla="*/ 64 w 78"/>
                <a:gd name="T9" fmla="*/ 0 h 50"/>
                <a:gd name="T10" fmla="*/ 1 w 78"/>
                <a:gd name="T11" fmla="*/ 12 h 50"/>
              </a:gdLst>
              <a:ahLst/>
              <a:cxnLst>
                <a:cxn ang="0">
                  <a:pos x="T0" y="T1"/>
                </a:cxn>
                <a:cxn ang="0">
                  <a:pos x="T2" y="T3"/>
                </a:cxn>
                <a:cxn ang="0">
                  <a:pos x="T4" y="T5"/>
                </a:cxn>
                <a:cxn ang="0">
                  <a:pos x="T6" y="T7"/>
                </a:cxn>
                <a:cxn ang="0">
                  <a:pos x="T8" y="T9"/>
                </a:cxn>
                <a:cxn ang="0">
                  <a:pos x="T10" y="T11"/>
                </a:cxn>
              </a:cxnLst>
              <a:rect l="0" t="0" r="r" b="b"/>
              <a:pathLst>
                <a:path w="78" h="50">
                  <a:moveTo>
                    <a:pt x="1" y="12"/>
                  </a:moveTo>
                  <a:cubicBezTo>
                    <a:pt x="0" y="12"/>
                    <a:pt x="0" y="12"/>
                    <a:pt x="0" y="12"/>
                  </a:cubicBezTo>
                  <a:cubicBezTo>
                    <a:pt x="1" y="50"/>
                    <a:pt x="1" y="50"/>
                    <a:pt x="1" y="50"/>
                  </a:cubicBezTo>
                  <a:cubicBezTo>
                    <a:pt x="27" y="50"/>
                    <a:pt x="53" y="45"/>
                    <a:pt x="78" y="35"/>
                  </a:cubicBezTo>
                  <a:cubicBezTo>
                    <a:pt x="64" y="0"/>
                    <a:pt x="64" y="0"/>
                    <a:pt x="64" y="0"/>
                  </a:cubicBezTo>
                  <a:cubicBezTo>
                    <a:pt x="44" y="8"/>
                    <a:pt x="22" y="12"/>
                    <a:pt x="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cs typeface="+mn-ea"/>
                <a:sym typeface="+mn-lt"/>
              </a:endParaRPr>
            </a:p>
          </p:txBody>
        </p:sp>
        <p:sp>
          <p:nvSpPr>
            <p:cNvPr id="36" name="Freeform: Shape 38"/>
            <p:cNvSpPr/>
            <p:nvPr/>
          </p:nvSpPr>
          <p:spPr bwMode="auto">
            <a:xfrm>
              <a:off x="6927850" y="481013"/>
              <a:ext cx="47625" cy="53975"/>
            </a:xfrm>
            <a:custGeom>
              <a:avLst/>
              <a:gdLst>
                <a:gd name="T0" fmla="*/ 0 w 71"/>
                <a:gd name="T1" fmla="*/ 53 h 80"/>
                <a:gd name="T2" fmla="*/ 27 w 71"/>
                <a:gd name="T3" fmla="*/ 80 h 80"/>
                <a:gd name="T4" fmla="*/ 71 w 71"/>
                <a:gd name="T5" fmla="*/ 14 h 80"/>
                <a:gd name="T6" fmla="*/ 36 w 71"/>
                <a:gd name="T7" fmla="*/ 0 h 80"/>
                <a:gd name="T8" fmla="*/ 0 w 71"/>
                <a:gd name="T9" fmla="*/ 53 h 80"/>
              </a:gdLst>
              <a:ahLst/>
              <a:cxnLst>
                <a:cxn ang="0">
                  <a:pos x="T0" y="T1"/>
                </a:cxn>
                <a:cxn ang="0">
                  <a:pos x="T2" y="T3"/>
                </a:cxn>
                <a:cxn ang="0">
                  <a:pos x="T4" y="T5"/>
                </a:cxn>
                <a:cxn ang="0">
                  <a:pos x="T6" y="T7"/>
                </a:cxn>
                <a:cxn ang="0">
                  <a:pos x="T8" y="T9"/>
                </a:cxn>
              </a:cxnLst>
              <a:rect l="0" t="0" r="r" b="b"/>
              <a:pathLst>
                <a:path w="71" h="80">
                  <a:moveTo>
                    <a:pt x="0" y="53"/>
                  </a:moveTo>
                  <a:cubicBezTo>
                    <a:pt x="27" y="80"/>
                    <a:pt x="27" y="80"/>
                    <a:pt x="27" y="80"/>
                  </a:cubicBezTo>
                  <a:cubicBezTo>
                    <a:pt x="46" y="61"/>
                    <a:pt x="61" y="39"/>
                    <a:pt x="71" y="14"/>
                  </a:cubicBezTo>
                  <a:cubicBezTo>
                    <a:pt x="36" y="0"/>
                    <a:pt x="36" y="0"/>
                    <a:pt x="36" y="0"/>
                  </a:cubicBezTo>
                  <a:cubicBezTo>
                    <a:pt x="28" y="20"/>
                    <a:pt x="16" y="38"/>
                    <a:pt x="0"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cs typeface="+mn-ea"/>
                <a:sym typeface="+mn-lt"/>
              </a:endParaRPr>
            </a:p>
          </p:txBody>
        </p:sp>
        <p:sp>
          <p:nvSpPr>
            <p:cNvPr id="37" name="Freeform: Shape 39"/>
            <p:cNvSpPr/>
            <p:nvPr/>
          </p:nvSpPr>
          <p:spPr bwMode="auto">
            <a:xfrm>
              <a:off x="6580188" y="254001"/>
              <a:ext cx="552450" cy="369888"/>
            </a:xfrm>
            <a:custGeom>
              <a:avLst/>
              <a:gdLst>
                <a:gd name="T0" fmla="*/ 35 w 827"/>
                <a:gd name="T1" fmla="*/ 554 h 554"/>
                <a:gd name="T2" fmla="*/ 793 w 827"/>
                <a:gd name="T3" fmla="*/ 554 h 554"/>
                <a:gd name="T4" fmla="*/ 827 w 827"/>
                <a:gd name="T5" fmla="*/ 519 h 554"/>
                <a:gd name="T6" fmla="*/ 827 w 827"/>
                <a:gd name="T7" fmla="*/ 34 h 554"/>
                <a:gd name="T8" fmla="*/ 793 w 827"/>
                <a:gd name="T9" fmla="*/ 0 h 554"/>
                <a:gd name="T10" fmla="*/ 35 w 827"/>
                <a:gd name="T11" fmla="*/ 0 h 554"/>
                <a:gd name="T12" fmla="*/ 0 w 827"/>
                <a:gd name="T13" fmla="*/ 34 h 554"/>
                <a:gd name="T14" fmla="*/ 0 w 827"/>
                <a:gd name="T15" fmla="*/ 519 h 554"/>
                <a:gd name="T16" fmla="*/ 35 w 827"/>
                <a:gd name="T17" fmla="*/ 554 h 554"/>
                <a:gd name="T18" fmla="*/ 42 w 827"/>
                <a:gd name="T19" fmla="*/ 41 h 554"/>
                <a:gd name="T20" fmla="*/ 782 w 827"/>
                <a:gd name="T21" fmla="*/ 41 h 554"/>
                <a:gd name="T22" fmla="*/ 782 w 827"/>
                <a:gd name="T23" fmla="*/ 505 h 554"/>
                <a:gd name="T24" fmla="*/ 42 w 827"/>
                <a:gd name="T25" fmla="*/ 505 h 554"/>
                <a:gd name="T26" fmla="*/ 42 w 827"/>
                <a:gd name="T27" fmla="*/ 41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7" h="554">
                  <a:moveTo>
                    <a:pt x="35" y="554"/>
                  </a:moveTo>
                  <a:cubicBezTo>
                    <a:pt x="793" y="554"/>
                    <a:pt x="793" y="554"/>
                    <a:pt x="793" y="554"/>
                  </a:cubicBezTo>
                  <a:cubicBezTo>
                    <a:pt x="811" y="554"/>
                    <a:pt x="827" y="538"/>
                    <a:pt x="827" y="519"/>
                  </a:cubicBezTo>
                  <a:cubicBezTo>
                    <a:pt x="827" y="34"/>
                    <a:pt x="827" y="34"/>
                    <a:pt x="827" y="34"/>
                  </a:cubicBezTo>
                  <a:cubicBezTo>
                    <a:pt x="827" y="15"/>
                    <a:pt x="811" y="0"/>
                    <a:pt x="793" y="0"/>
                  </a:cubicBezTo>
                  <a:cubicBezTo>
                    <a:pt x="35" y="0"/>
                    <a:pt x="35" y="0"/>
                    <a:pt x="35" y="0"/>
                  </a:cubicBezTo>
                  <a:cubicBezTo>
                    <a:pt x="16" y="0"/>
                    <a:pt x="0" y="15"/>
                    <a:pt x="0" y="34"/>
                  </a:cubicBezTo>
                  <a:cubicBezTo>
                    <a:pt x="0" y="519"/>
                    <a:pt x="0" y="519"/>
                    <a:pt x="0" y="519"/>
                  </a:cubicBezTo>
                  <a:cubicBezTo>
                    <a:pt x="0" y="538"/>
                    <a:pt x="16" y="554"/>
                    <a:pt x="35" y="554"/>
                  </a:cubicBezTo>
                  <a:close/>
                  <a:moveTo>
                    <a:pt x="42" y="41"/>
                  </a:moveTo>
                  <a:cubicBezTo>
                    <a:pt x="782" y="41"/>
                    <a:pt x="782" y="41"/>
                    <a:pt x="782" y="41"/>
                  </a:cubicBezTo>
                  <a:cubicBezTo>
                    <a:pt x="782" y="505"/>
                    <a:pt x="782" y="505"/>
                    <a:pt x="782" y="505"/>
                  </a:cubicBezTo>
                  <a:cubicBezTo>
                    <a:pt x="42" y="505"/>
                    <a:pt x="42" y="505"/>
                    <a:pt x="42" y="505"/>
                  </a:cubicBezTo>
                  <a:lnTo>
                    <a:pt x="42"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cs typeface="+mn-ea"/>
                <a:sym typeface="+mn-lt"/>
              </a:endParaRPr>
            </a:p>
          </p:txBody>
        </p:sp>
      </p:grpSp>
      <p:grpSp>
        <p:nvGrpSpPr>
          <p:cNvPr id="12" name="Group 40"/>
          <p:cNvGrpSpPr/>
          <p:nvPr/>
        </p:nvGrpSpPr>
        <p:grpSpPr>
          <a:xfrm>
            <a:off x="9739388" y="2071985"/>
            <a:ext cx="557744" cy="557744"/>
            <a:chOff x="1981200" y="163513"/>
            <a:chExt cx="609600" cy="609600"/>
          </a:xfrm>
          <a:solidFill>
            <a:schemeClr val="accent4"/>
          </a:solidFill>
        </p:grpSpPr>
        <p:sp>
          <p:nvSpPr>
            <p:cNvPr id="24" name="Freeform: Shape 41"/>
            <p:cNvSpPr/>
            <p:nvPr/>
          </p:nvSpPr>
          <p:spPr bwMode="auto">
            <a:xfrm>
              <a:off x="1981200" y="163513"/>
              <a:ext cx="609600" cy="609600"/>
            </a:xfrm>
            <a:custGeom>
              <a:avLst/>
              <a:gdLst>
                <a:gd name="T0" fmla="*/ 456 w 912"/>
                <a:gd name="T1" fmla="*/ 912 h 912"/>
                <a:gd name="T2" fmla="*/ 0 w 912"/>
                <a:gd name="T3" fmla="*/ 456 h 912"/>
                <a:gd name="T4" fmla="*/ 456 w 912"/>
                <a:gd name="T5" fmla="*/ 0 h 912"/>
                <a:gd name="T6" fmla="*/ 912 w 912"/>
                <a:gd name="T7" fmla="*/ 456 h 912"/>
                <a:gd name="T8" fmla="*/ 456 w 912"/>
                <a:gd name="T9" fmla="*/ 912 h 912"/>
                <a:gd name="T10" fmla="*/ 456 w 912"/>
                <a:gd name="T11" fmla="*/ 114 h 912"/>
                <a:gd name="T12" fmla="*/ 114 w 912"/>
                <a:gd name="T13" fmla="*/ 456 h 912"/>
                <a:gd name="T14" fmla="*/ 456 w 912"/>
                <a:gd name="T15" fmla="*/ 798 h 912"/>
                <a:gd name="T16" fmla="*/ 798 w 912"/>
                <a:gd name="T17" fmla="*/ 456 h 912"/>
                <a:gd name="T18" fmla="*/ 456 w 912"/>
                <a:gd name="T19" fmla="*/ 114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2" h="912">
                  <a:moveTo>
                    <a:pt x="456" y="912"/>
                  </a:moveTo>
                  <a:cubicBezTo>
                    <a:pt x="204" y="912"/>
                    <a:pt x="0" y="708"/>
                    <a:pt x="0" y="456"/>
                  </a:cubicBezTo>
                  <a:cubicBezTo>
                    <a:pt x="0" y="205"/>
                    <a:pt x="204" y="0"/>
                    <a:pt x="456" y="0"/>
                  </a:cubicBezTo>
                  <a:cubicBezTo>
                    <a:pt x="707" y="0"/>
                    <a:pt x="912" y="205"/>
                    <a:pt x="912" y="456"/>
                  </a:cubicBezTo>
                  <a:cubicBezTo>
                    <a:pt x="912" y="708"/>
                    <a:pt x="707" y="912"/>
                    <a:pt x="456" y="912"/>
                  </a:cubicBezTo>
                  <a:close/>
                  <a:moveTo>
                    <a:pt x="456" y="114"/>
                  </a:moveTo>
                  <a:cubicBezTo>
                    <a:pt x="267" y="114"/>
                    <a:pt x="114" y="267"/>
                    <a:pt x="114" y="456"/>
                  </a:cubicBezTo>
                  <a:cubicBezTo>
                    <a:pt x="114" y="645"/>
                    <a:pt x="267" y="798"/>
                    <a:pt x="456" y="798"/>
                  </a:cubicBezTo>
                  <a:cubicBezTo>
                    <a:pt x="644" y="798"/>
                    <a:pt x="798" y="645"/>
                    <a:pt x="798" y="456"/>
                  </a:cubicBezTo>
                  <a:cubicBezTo>
                    <a:pt x="798" y="267"/>
                    <a:pt x="644" y="114"/>
                    <a:pt x="456" y="1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cs typeface="+mn-ea"/>
                <a:sym typeface="+mn-lt"/>
              </a:endParaRPr>
            </a:p>
          </p:txBody>
        </p:sp>
        <p:sp>
          <p:nvSpPr>
            <p:cNvPr id="25" name="Freeform: Shape 42"/>
            <p:cNvSpPr/>
            <p:nvPr/>
          </p:nvSpPr>
          <p:spPr bwMode="auto">
            <a:xfrm>
              <a:off x="2178050" y="328613"/>
              <a:ext cx="261938" cy="209550"/>
            </a:xfrm>
            <a:custGeom>
              <a:avLst/>
              <a:gdLst>
                <a:gd name="T0" fmla="*/ 199 w 394"/>
                <a:gd name="T1" fmla="*/ 112 h 313"/>
                <a:gd name="T2" fmla="*/ 162 w 394"/>
                <a:gd name="T3" fmla="*/ 105 h 313"/>
                <a:gd name="T4" fmla="*/ 136 w 394"/>
                <a:gd name="T5" fmla="*/ 108 h 313"/>
                <a:gd name="T6" fmla="*/ 0 w 394"/>
                <a:gd name="T7" fmla="*/ 42 h 313"/>
                <a:gd name="T8" fmla="*/ 60 w 394"/>
                <a:gd name="T9" fmla="*/ 187 h 313"/>
                <a:gd name="T10" fmla="*/ 57 w 394"/>
                <a:gd name="T11" fmla="*/ 209 h 313"/>
                <a:gd name="T12" fmla="*/ 162 w 394"/>
                <a:gd name="T13" fmla="*/ 313 h 313"/>
                <a:gd name="T14" fmla="*/ 266 w 394"/>
                <a:gd name="T15" fmla="*/ 209 h 313"/>
                <a:gd name="T16" fmla="*/ 266 w 394"/>
                <a:gd name="T17" fmla="*/ 203 h 313"/>
                <a:gd name="T18" fmla="*/ 394 w 394"/>
                <a:gd name="T19" fmla="*/ 0 h 313"/>
                <a:gd name="T20" fmla="*/ 199 w 394"/>
                <a:gd name="T21" fmla="*/ 112 h 313"/>
                <a:gd name="T22" fmla="*/ 162 w 394"/>
                <a:gd name="T23" fmla="*/ 248 h 313"/>
                <a:gd name="T24" fmla="*/ 123 w 394"/>
                <a:gd name="T25" fmla="*/ 209 h 313"/>
                <a:gd name="T26" fmla="*/ 162 w 394"/>
                <a:gd name="T27" fmla="*/ 170 h 313"/>
                <a:gd name="T28" fmla="*/ 200 w 394"/>
                <a:gd name="T29" fmla="*/ 209 h 313"/>
                <a:gd name="T30" fmla="*/ 162 w 394"/>
                <a:gd name="T31" fmla="*/ 248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4" h="313">
                  <a:moveTo>
                    <a:pt x="199" y="112"/>
                  </a:moveTo>
                  <a:cubicBezTo>
                    <a:pt x="188" y="107"/>
                    <a:pt x="175" y="105"/>
                    <a:pt x="162" y="105"/>
                  </a:cubicBezTo>
                  <a:cubicBezTo>
                    <a:pt x="153" y="105"/>
                    <a:pt x="145" y="106"/>
                    <a:pt x="136" y="108"/>
                  </a:cubicBezTo>
                  <a:cubicBezTo>
                    <a:pt x="0" y="42"/>
                    <a:pt x="0" y="42"/>
                    <a:pt x="0" y="42"/>
                  </a:cubicBezTo>
                  <a:cubicBezTo>
                    <a:pt x="60" y="187"/>
                    <a:pt x="60" y="187"/>
                    <a:pt x="60" y="187"/>
                  </a:cubicBezTo>
                  <a:cubicBezTo>
                    <a:pt x="58" y="194"/>
                    <a:pt x="57" y="201"/>
                    <a:pt x="57" y="209"/>
                  </a:cubicBezTo>
                  <a:cubicBezTo>
                    <a:pt x="57" y="267"/>
                    <a:pt x="104" y="313"/>
                    <a:pt x="162" y="313"/>
                  </a:cubicBezTo>
                  <a:cubicBezTo>
                    <a:pt x="219" y="313"/>
                    <a:pt x="266" y="267"/>
                    <a:pt x="266" y="209"/>
                  </a:cubicBezTo>
                  <a:cubicBezTo>
                    <a:pt x="266" y="207"/>
                    <a:pt x="266" y="205"/>
                    <a:pt x="266" y="203"/>
                  </a:cubicBezTo>
                  <a:cubicBezTo>
                    <a:pt x="394" y="0"/>
                    <a:pt x="394" y="0"/>
                    <a:pt x="394" y="0"/>
                  </a:cubicBezTo>
                  <a:lnTo>
                    <a:pt x="199" y="112"/>
                  </a:lnTo>
                  <a:close/>
                  <a:moveTo>
                    <a:pt x="162" y="248"/>
                  </a:moveTo>
                  <a:cubicBezTo>
                    <a:pt x="140" y="248"/>
                    <a:pt x="123" y="230"/>
                    <a:pt x="123" y="209"/>
                  </a:cubicBezTo>
                  <a:cubicBezTo>
                    <a:pt x="123" y="188"/>
                    <a:pt x="140" y="170"/>
                    <a:pt x="162" y="170"/>
                  </a:cubicBezTo>
                  <a:cubicBezTo>
                    <a:pt x="183" y="170"/>
                    <a:pt x="200" y="188"/>
                    <a:pt x="200" y="209"/>
                  </a:cubicBezTo>
                  <a:cubicBezTo>
                    <a:pt x="200" y="230"/>
                    <a:pt x="183" y="248"/>
                    <a:pt x="162"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cs typeface="+mn-ea"/>
                <a:sym typeface="+mn-lt"/>
              </a:endParaRPr>
            </a:p>
          </p:txBody>
        </p:sp>
        <p:sp>
          <p:nvSpPr>
            <p:cNvPr id="26" name="Freeform: Shape 43"/>
            <p:cNvSpPr/>
            <p:nvPr/>
          </p:nvSpPr>
          <p:spPr bwMode="auto">
            <a:xfrm>
              <a:off x="1981200" y="163513"/>
              <a:ext cx="609600" cy="609600"/>
            </a:xfrm>
            <a:custGeom>
              <a:avLst/>
              <a:gdLst>
                <a:gd name="T0" fmla="*/ 456 w 912"/>
                <a:gd name="T1" fmla="*/ 0 h 912"/>
                <a:gd name="T2" fmla="*/ 0 w 912"/>
                <a:gd name="T3" fmla="*/ 456 h 912"/>
                <a:gd name="T4" fmla="*/ 456 w 912"/>
                <a:gd name="T5" fmla="*/ 912 h 912"/>
                <a:gd name="T6" fmla="*/ 912 w 912"/>
                <a:gd name="T7" fmla="*/ 456 h 912"/>
                <a:gd name="T8" fmla="*/ 456 w 912"/>
                <a:gd name="T9" fmla="*/ 0 h 912"/>
                <a:gd name="T10" fmla="*/ 477 w 912"/>
                <a:gd name="T11" fmla="*/ 797 h 912"/>
                <a:gd name="T12" fmla="*/ 477 w 912"/>
                <a:gd name="T13" fmla="*/ 754 h 912"/>
                <a:gd name="T14" fmla="*/ 453 w 912"/>
                <a:gd name="T15" fmla="*/ 730 h 912"/>
                <a:gd name="T16" fmla="*/ 429 w 912"/>
                <a:gd name="T17" fmla="*/ 754 h 912"/>
                <a:gd name="T18" fmla="*/ 429 w 912"/>
                <a:gd name="T19" fmla="*/ 797 h 912"/>
                <a:gd name="T20" fmla="*/ 115 w 912"/>
                <a:gd name="T21" fmla="*/ 479 h 912"/>
                <a:gd name="T22" fmla="*/ 157 w 912"/>
                <a:gd name="T23" fmla="*/ 479 h 912"/>
                <a:gd name="T24" fmla="*/ 181 w 912"/>
                <a:gd name="T25" fmla="*/ 455 h 912"/>
                <a:gd name="T26" fmla="*/ 157 w 912"/>
                <a:gd name="T27" fmla="*/ 431 h 912"/>
                <a:gd name="T28" fmla="*/ 115 w 912"/>
                <a:gd name="T29" fmla="*/ 431 h 912"/>
                <a:gd name="T30" fmla="*/ 431 w 912"/>
                <a:gd name="T31" fmla="*/ 115 h 912"/>
                <a:gd name="T32" fmla="*/ 431 w 912"/>
                <a:gd name="T33" fmla="*/ 159 h 912"/>
                <a:gd name="T34" fmla="*/ 456 w 912"/>
                <a:gd name="T35" fmla="*/ 183 h 912"/>
                <a:gd name="T36" fmla="*/ 480 w 912"/>
                <a:gd name="T37" fmla="*/ 159 h 912"/>
                <a:gd name="T38" fmla="*/ 480 w 912"/>
                <a:gd name="T39" fmla="*/ 115 h 912"/>
                <a:gd name="T40" fmla="*/ 797 w 912"/>
                <a:gd name="T41" fmla="*/ 433 h 912"/>
                <a:gd name="T42" fmla="*/ 752 w 912"/>
                <a:gd name="T43" fmla="*/ 433 h 912"/>
                <a:gd name="T44" fmla="*/ 728 w 912"/>
                <a:gd name="T45" fmla="*/ 458 h 912"/>
                <a:gd name="T46" fmla="*/ 752 w 912"/>
                <a:gd name="T47" fmla="*/ 482 h 912"/>
                <a:gd name="T48" fmla="*/ 796 w 912"/>
                <a:gd name="T49" fmla="*/ 482 h 912"/>
                <a:gd name="T50" fmla="*/ 477 w 912"/>
                <a:gd name="T51" fmla="*/ 797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2" h="912">
                  <a:moveTo>
                    <a:pt x="456" y="0"/>
                  </a:moveTo>
                  <a:cubicBezTo>
                    <a:pt x="204" y="0"/>
                    <a:pt x="0" y="205"/>
                    <a:pt x="0" y="456"/>
                  </a:cubicBezTo>
                  <a:cubicBezTo>
                    <a:pt x="0" y="708"/>
                    <a:pt x="204" y="912"/>
                    <a:pt x="456" y="912"/>
                  </a:cubicBezTo>
                  <a:cubicBezTo>
                    <a:pt x="707" y="912"/>
                    <a:pt x="912" y="708"/>
                    <a:pt x="912" y="456"/>
                  </a:cubicBezTo>
                  <a:cubicBezTo>
                    <a:pt x="912" y="205"/>
                    <a:pt x="707" y="0"/>
                    <a:pt x="456" y="0"/>
                  </a:cubicBezTo>
                  <a:close/>
                  <a:moveTo>
                    <a:pt x="477" y="797"/>
                  </a:moveTo>
                  <a:cubicBezTo>
                    <a:pt x="477" y="754"/>
                    <a:pt x="477" y="754"/>
                    <a:pt x="477" y="754"/>
                  </a:cubicBezTo>
                  <a:cubicBezTo>
                    <a:pt x="477" y="741"/>
                    <a:pt x="467" y="730"/>
                    <a:pt x="453" y="730"/>
                  </a:cubicBezTo>
                  <a:cubicBezTo>
                    <a:pt x="440" y="730"/>
                    <a:pt x="429" y="741"/>
                    <a:pt x="429" y="754"/>
                  </a:cubicBezTo>
                  <a:cubicBezTo>
                    <a:pt x="429" y="797"/>
                    <a:pt x="429" y="797"/>
                    <a:pt x="429" y="797"/>
                  </a:cubicBezTo>
                  <a:cubicBezTo>
                    <a:pt x="261" y="784"/>
                    <a:pt x="126" y="648"/>
                    <a:pt x="115" y="479"/>
                  </a:cubicBezTo>
                  <a:cubicBezTo>
                    <a:pt x="157" y="479"/>
                    <a:pt x="157" y="479"/>
                    <a:pt x="157" y="479"/>
                  </a:cubicBezTo>
                  <a:cubicBezTo>
                    <a:pt x="170" y="479"/>
                    <a:pt x="181" y="469"/>
                    <a:pt x="181" y="455"/>
                  </a:cubicBezTo>
                  <a:cubicBezTo>
                    <a:pt x="181" y="442"/>
                    <a:pt x="170" y="431"/>
                    <a:pt x="157" y="431"/>
                  </a:cubicBezTo>
                  <a:cubicBezTo>
                    <a:pt x="115" y="431"/>
                    <a:pt x="115" y="431"/>
                    <a:pt x="115" y="431"/>
                  </a:cubicBezTo>
                  <a:cubicBezTo>
                    <a:pt x="127" y="262"/>
                    <a:pt x="262" y="127"/>
                    <a:pt x="431" y="115"/>
                  </a:cubicBezTo>
                  <a:cubicBezTo>
                    <a:pt x="431" y="159"/>
                    <a:pt x="431" y="159"/>
                    <a:pt x="431" y="159"/>
                  </a:cubicBezTo>
                  <a:cubicBezTo>
                    <a:pt x="431" y="172"/>
                    <a:pt x="442" y="183"/>
                    <a:pt x="456" y="183"/>
                  </a:cubicBezTo>
                  <a:cubicBezTo>
                    <a:pt x="469" y="183"/>
                    <a:pt x="480" y="172"/>
                    <a:pt x="480" y="159"/>
                  </a:cubicBezTo>
                  <a:cubicBezTo>
                    <a:pt x="480" y="115"/>
                    <a:pt x="480" y="115"/>
                    <a:pt x="480" y="115"/>
                  </a:cubicBezTo>
                  <a:cubicBezTo>
                    <a:pt x="650" y="127"/>
                    <a:pt x="785" y="263"/>
                    <a:pt x="797" y="433"/>
                  </a:cubicBezTo>
                  <a:cubicBezTo>
                    <a:pt x="752" y="433"/>
                    <a:pt x="752" y="433"/>
                    <a:pt x="752" y="433"/>
                  </a:cubicBezTo>
                  <a:cubicBezTo>
                    <a:pt x="739" y="433"/>
                    <a:pt x="728" y="444"/>
                    <a:pt x="728" y="458"/>
                  </a:cubicBezTo>
                  <a:cubicBezTo>
                    <a:pt x="728" y="471"/>
                    <a:pt x="739" y="482"/>
                    <a:pt x="752" y="482"/>
                  </a:cubicBezTo>
                  <a:cubicBezTo>
                    <a:pt x="796" y="482"/>
                    <a:pt x="796" y="482"/>
                    <a:pt x="796" y="482"/>
                  </a:cubicBezTo>
                  <a:cubicBezTo>
                    <a:pt x="784" y="651"/>
                    <a:pt x="647" y="786"/>
                    <a:pt x="477" y="7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cs typeface="+mn-ea"/>
                <a:sym typeface="+mn-lt"/>
              </a:endParaRPr>
            </a:p>
          </p:txBody>
        </p:sp>
      </p:grpSp>
      <p:grpSp>
        <p:nvGrpSpPr>
          <p:cNvPr id="13" name="Group 44"/>
          <p:cNvGrpSpPr/>
          <p:nvPr/>
        </p:nvGrpSpPr>
        <p:grpSpPr>
          <a:xfrm>
            <a:off x="7041904" y="2048228"/>
            <a:ext cx="654828" cy="581508"/>
            <a:chOff x="152400" y="198438"/>
            <a:chExt cx="609600" cy="541338"/>
          </a:xfrm>
          <a:solidFill>
            <a:schemeClr val="accent3"/>
          </a:solidFill>
        </p:grpSpPr>
        <p:sp>
          <p:nvSpPr>
            <p:cNvPr id="21" name="Freeform: Shape 45"/>
            <p:cNvSpPr/>
            <p:nvPr/>
          </p:nvSpPr>
          <p:spPr bwMode="auto">
            <a:xfrm>
              <a:off x="350838" y="384176"/>
              <a:ext cx="36513" cy="31750"/>
            </a:xfrm>
            <a:custGeom>
              <a:avLst/>
              <a:gdLst>
                <a:gd name="T0" fmla="*/ 23 w 23"/>
                <a:gd name="T1" fmla="*/ 7 h 20"/>
                <a:gd name="T2" fmla="*/ 0 w 23"/>
                <a:gd name="T3" fmla="*/ 20 h 20"/>
                <a:gd name="T4" fmla="*/ 0 w 23"/>
                <a:gd name="T5" fmla="*/ 0 h 20"/>
                <a:gd name="T6" fmla="*/ 23 w 23"/>
                <a:gd name="T7" fmla="*/ 0 h 20"/>
                <a:gd name="T8" fmla="*/ 23 w 23"/>
                <a:gd name="T9" fmla="*/ 7 h 20"/>
              </a:gdLst>
              <a:ahLst/>
              <a:cxnLst>
                <a:cxn ang="0">
                  <a:pos x="T0" y="T1"/>
                </a:cxn>
                <a:cxn ang="0">
                  <a:pos x="T2" y="T3"/>
                </a:cxn>
                <a:cxn ang="0">
                  <a:pos x="T4" y="T5"/>
                </a:cxn>
                <a:cxn ang="0">
                  <a:pos x="T6" y="T7"/>
                </a:cxn>
                <a:cxn ang="0">
                  <a:pos x="T8" y="T9"/>
                </a:cxn>
              </a:cxnLst>
              <a:rect l="0" t="0" r="r" b="b"/>
              <a:pathLst>
                <a:path w="23" h="20">
                  <a:moveTo>
                    <a:pt x="23" y="7"/>
                  </a:moveTo>
                  <a:lnTo>
                    <a:pt x="0" y="20"/>
                  </a:lnTo>
                  <a:lnTo>
                    <a:pt x="0" y="0"/>
                  </a:lnTo>
                  <a:lnTo>
                    <a:pt x="23" y="0"/>
                  </a:lnTo>
                  <a:lnTo>
                    <a:pt x="23"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cs typeface="+mn-ea"/>
                <a:sym typeface="+mn-lt"/>
              </a:endParaRPr>
            </a:p>
          </p:txBody>
        </p:sp>
        <p:sp>
          <p:nvSpPr>
            <p:cNvPr id="22" name="Freeform: Shape 46"/>
            <p:cNvSpPr/>
            <p:nvPr/>
          </p:nvSpPr>
          <p:spPr bwMode="auto">
            <a:xfrm>
              <a:off x="523875" y="384176"/>
              <a:ext cx="36513" cy="31750"/>
            </a:xfrm>
            <a:custGeom>
              <a:avLst/>
              <a:gdLst>
                <a:gd name="T0" fmla="*/ 0 w 23"/>
                <a:gd name="T1" fmla="*/ 7 h 20"/>
                <a:gd name="T2" fmla="*/ 23 w 23"/>
                <a:gd name="T3" fmla="*/ 20 h 20"/>
                <a:gd name="T4" fmla="*/ 23 w 23"/>
                <a:gd name="T5" fmla="*/ 0 h 20"/>
                <a:gd name="T6" fmla="*/ 0 w 23"/>
                <a:gd name="T7" fmla="*/ 0 h 20"/>
                <a:gd name="T8" fmla="*/ 0 w 23"/>
                <a:gd name="T9" fmla="*/ 7 h 20"/>
              </a:gdLst>
              <a:ahLst/>
              <a:cxnLst>
                <a:cxn ang="0">
                  <a:pos x="T0" y="T1"/>
                </a:cxn>
                <a:cxn ang="0">
                  <a:pos x="T2" y="T3"/>
                </a:cxn>
                <a:cxn ang="0">
                  <a:pos x="T4" y="T5"/>
                </a:cxn>
                <a:cxn ang="0">
                  <a:pos x="T6" y="T7"/>
                </a:cxn>
                <a:cxn ang="0">
                  <a:pos x="T8" y="T9"/>
                </a:cxn>
              </a:cxnLst>
              <a:rect l="0" t="0" r="r" b="b"/>
              <a:pathLst>
                <a:path w="23" h="20">
                  <a:moveTo>
                    <a:pt x="0" y="7"/>
                  </a:moveTo>
                  <a:lnTo>
                    <a:pt x="23" y="20"/>
                  </a:lnTo>
                  <a:lnTo>
                    <a:pt x="23" y="0"/>
                  </a:lnTo>
                  <a:lnTo>
                    <a:pt x="0" y="0"/>
                  </a:lnTo>
                  <a:lnTo>
                    <a:pt x="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cs typeface="+mn-ea"/>
                <a:sym typeface="+mn-lt"/>
              </a:endParaRPr>
            </a:p>
          </p:txBody>
        </p:sp>
        <p:sp>
          <p:nvSpPr>
            <p:cNvPr id="23" name="Freeform: Shape 47"/>
            <p:cNvSpPr/>
            <p:nvPr/>
          </p:nvSpPr>
          <p:spPr bwMode="auto">
            <a:xfrm>
              <a:off x="152400" y="198438"/>
              <a:ext cx="609600" cy="541338"/>
            </a:xfrm>
            <a:custGeom>
              <a:avLst/>
              <a:gdLst>
                <a:gd name="T0" fmla="*/ 499 w 912"/>
                <a:gd name="T1" fmla="*/ 451 h 810"/>
                <a:gd name="T2" fmla="*/ 560 w 912"/>
                <a:gd name="T3" fmla="*/ 451 h 810"/>
                <a:gd name="T4" fmla="*/ 912 w 912"/>
                <a:gd name="T5" fmla="*/ 560 h 810"/>
                <a:gd name="T6" fmla="*/ 912 w 912"/>
                <a:gd name="T7" fmla="*/ 526 h 810"/>
                <a:gd name="T8" fmla="*/ 499 w 912"/>
                <a:gd name="T9" fmla="*/ 290 h 810"/>
                <a:gd name="T10" fmla="*/ 499 w 912"/>
                <a:gd name="T11" fmla="*/ 97 h 810"/>
                <a:gd name="T12" fmla="*/ 456 w 912"/>
                <a:gd name="T13" fmla="*/ 0 h 810"/>
                <a:gd name="T14" fmla="*/ 413 w 912"/>
                <a:gd name="T15" fmla="*/ 97 h 810"/>
                <a:gd name="T16" fmla="*/ 413 w 912"/>
                <a:gd name="T17" fmla="*/ 290 h 810"/>
                <a:gd name="T18" fmla="*/ 0 w 912"/>
                <a:gd name="T19" fmla="*/ 526 h 810"/>
                <a:gd name="T20" fmla="*/ 0 w 912"/>
                <a:gd name="T21" fmla="*/ 560 h 810"/>
                <a:gd name="T22" fmla="*/ 353 w 912"/>
                <a:gd name="T23" fmla="*/ 451 h 810"/>
                <a:gd name="T24" fmla="*/ 413 w 912"/>
                <a:gd name="T25" fmla="*/ 451 h 810"/>
                <a:gd name="T26" fmla="*/ 413 w 912"/>
                <a:gd name="T27" fmla="*/ 653 h 810"/>
                <a:gd name="T28" fmla="*/ 414 w 912"/>
                <a:gd name="T29" fmla="*/ 658 h 810"/>
                <a:gd name="T30" fmla="*/ 279 w 912"/>
                <a:gd name="T31" fmla="*/ 746 h 810"/>
                <a:gd name="T32" fmla="*/ 279 w 912"/>
                <a:gd name="T33" fmla="*/ 772 h 810"/>
                <a:gd name="T34" fmla="*/ 429 w 912"/>
                <a:gd name="T35" fmla="*/ 746 h 810"/>
                <a:gd name="T36" fmla="*/ 456 w 912"/>
                <a:gd name="T37" fmla="*/ 810 h 810"/>
                <a:gd name="T38" fmla="*/ 483 w 912"/>
                <a:gd name="T39" fmla="*/ 746 h 810"/>
                <a:gd name="T40" fmla="*/ 633 w 912"/>
                <a:gd name="T41" fmla="*/ 772 h 810"/>
                <a:gd name="T42" fmla="*/ 633 w 912"/>
                <a:gd name="T43" fmla="*/ 746 h 810"/>
                <a:gd name="T44" fmla="*/ 498 w 912"/>
                <a:gd name="T45" fmla="*/ 658 h 810"/>
                <a:gd name="T46" fmla="*/ 499 w 912"/>
                <a:gd name="T47" fmla="*/ 653 h 810"/>
                <a:gd name="T48" fmla="*/ 499 w 912"/>
                <a:gd name="T49" fmla="*/ 451 h 810"/>
                <a:gd name="T50" fmla="*/ 424 w 912"/>
                <a:gd name="T51" fmla="*/ 61 h 810"/>
                <a:gd name="T52" fmla="*/ 456 w 912"/>
                <a:gd name="T53" fmla="*/ 33 h 810"/>
                <a:gd name="T54" fmla="*/ 488 w 912"/>
                <a:gd name="T55" fmla="*/ 61 h 810"/>
                <a:gd name="T56" fmla="*/ 456 w 912"/>
                <a:gd name="T57" fmla="*/ 49 h 810"/>
                <a:gd name="T58" fmla="*/ 424 w 912"/>
                <a:gd name="T59" fmla="*/ 61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12" h="810">
                  <a:moveTo>
                    <a:pt x="499" y="451"/>
                  </a:moveTo>
                  <a:cubicBezTo>
                    <a:pt x="560" y="451"/>
                    <a:pt x="560" y="451"/>
                    <a:pt x="560" y="451"/>
                  </a:cubicBezTo>
                  <a:cubicBezTo>
                    <a:pt x="912" y="560"/>
                    <a:pt x="912" y="560"/>
                    <a:pt x="912" y="560"/>
                  </a:cubicBezTo>
                  <a:cubicBezTo>
                    <a:pt x="912" y="526"/>
                    <a:pt x="912" y="526"/>
                    <a:pt x="912" y="526"/>
                  </a:cubicBezTo>
                  <a:cubicBezTo>
                    <a:pt x="499" y="290"/>
                    <a:pt x="499" y="290"/>
                    <a:pt x="499" y="290"/>
                  </a:cubicBezTo>
                  <a:cubicBezTo>
                    <a:pt x="499" y="219"/>
                    <a:pt x="499" y="139"/>
                    <a:pt x="499" y="97"/>
                  </a:cubicBezTo>
                  <a:cubicBezTo>
                    <a:pt x="499" y="11"/>
                    <a:pt x="456" y="0"/>
                    <a:pt x="456" y="0"/>
                  </a:cubicBezTo>
                  <a:cubicBezTo>
                    <a:pt x="456" y="0"/>
                    <a:pt x="413" y="11"/>
                    <a:pt x="413" y="97"/>
                  </a:cubicBezTo>
                  <a:cubicBezTo>
                    <a:pt x="413" y="140"/>
                    <a:pt x="413" y="220"/>
                    <a:pt x="413" y="290"/>
                  </a:cubicBezTo>
                  <a:cubicBezTo>
                    <a:pt x="0" y="526"/>
                    <a:pt x="0" y="526"/>
                    <a:pt x="0" y="526"/>
                  </a:cubicBezTo>
                  <a:cubicBezTo>
                    <a:pt x="0" y="560"/>
                    <a:pt x="0" y="560"/>
                    <a:pt x="0" y="560"/>
                  </a:cubicBezTo>
                  <a:cubicBezTo>
                    <a:pt x="353" y="451"/>
                    <a:pt x="353" y="451"/>
                    <a:pt x="353" y="451"/>
                  </a:cubicBezTo>
                  <a:cubicBezTo>
                    <a:pt x="413" y="451"/>
                    <a:pt x="413" y="451"/>
                    <a:pt x="413" y="451"/>
                  </a:cubicBezTo>
                  <a:cubicBezTo>
                    <a:pt x="413" y="524"/>
                    <a:pt x="413" y="608"/>
                    <a:pt x="413" y="653"/>
                  </a:cubicBezTo>
                  <a:cubicBezTo>
                    <a:pt x="413" y="654"/>
                    <a:pt x="414" y="656"/>
                    <a:pt x="414" y="658"/>
                  </a:cubicBezTo>
                  <a:cubicBezTo>
                    <a:pt x="279" y="746"/>
                    <a:pt x="279" y="746"/>
                    <a:pt x="279" y="746"/>
                  </a:cubicBezTo>
                  <a:cubicBezTo>
                    <a:pt x="279" y="772"/>
                    <a:pt x="279" y="772"/>
                    <a:pt x="279" y="772"/>
                  </a:cubicBezTo>
                  <a:cubicBezTo>
                    <a:pt x="429" y="746"/>
                    <a:pt x="429" y="746"/>
                    <a:pt x="429" y="746"/>
                  </a:cubicBezTo>
                  <a:cubicBezTo>
                    <a:pt x="441" y="785"/>
                    <a:pt x="456" y="810"/>
                    <a:pt x="456" y="810"/>
                  </a:cubicBezTo>
                  <a:cubicBezTo>
                    <a:pt x="456" y="810"/>
                    <a:pt x="471" y="785"/>
                    <a:pt x="483" y="746"/>
                  </a:cubicBezTo>
                  <a:cubicBezTo>
                    <a:pt x="633" y="772"/>
                    <a:pt x="633" y="772"/>
                    <a:pt x="633" y="772"/>
                  </a:cubicBezTo>
                  <a:cubicBezTo>
                    <a:pt x="633" y="746"/>
                    <a:pt x="633" y="746"/>
                    <a:pt x="633" y="746"/>
                  </a:cubicBezTo>
                  <a:cubicBezTo>
                    <a:pt x="498" y="658"/>
                    <a:pt x="498" y="658"/>
                    <a:pt x="498" y="658"/>
                  </a:cubicBezTo>
                  <a:cubicBezTo>
                    <a:pt x="498" y="656"/>
                    <a:pt x="499" y="654"/>
                    <a:pt x="499" y="653"/>
                  </a:cubicBezTo>
                  <a:cubicBezTo>
                    <a:pt x="499" y="608"/>
                    <a:pt x="499" y="524"/>
                    <a:pt x="499" y="451"/>
                  </a:cubicBezTo>
                  <a:close/>
                  <a:moveTo>
                    <a:pt x="424" y="61"/>
                  </a:moveTo>
                  <a:cubicBezTo>
                    <a:pt x="428" y="47"/>
                    <a:pt x="441" y="33"/>
                    <a:pt x="456" y="33"/>
                  </a:cubicBezTo>
                  <a:cubicBezTo>
                    <a:pt x="471" y="33"/>
                    <a:pt x="484" y="47"/>
                    <a:pt x="488" y="61"/>
                  </a:cubicBezTo>
                  <a:cubicBezTo>
                    <a:pt x="481" y="51"/>
                    <a:pt x="470" y="49"/>
                    <a:pt x="456" y="49"/>
                  </a:cubicBezTo>
                  <a:cubicBezTo>
                    <a:pt x="442" y="49"/>
                    <a:pt x="431" y="51"/>
                    <a:pt x="424"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cs typeface="+mn-ea"/>
                <a:sym typeface="+mn-lt"/>
              </a:endParaRPr>
            </a:p>
          </p:txBody>
        </p:sp>
      </p:grpSp>
      <p:cxnSp>
        <p:nvCxnSpPr>
          <p:cNvPr id="14" name="Straight Connector 51"/>
          <p:cNvCxnSpPr/>
          <p:nvPr/>
        </p:nvCxnSpPr>
        <p:spPr>
          <a:xfrm>
            <a:off x="5269174" y="2344012"/>
            <a:ext cx="1656184" cy="0"/>
          </a:xfrm>
          <a:prstGeom prst="line">
            <a:avLst/>
          </a:prstGeom>
          <a:ln w="6350">
            <a:solidFill>
              <a:schemeClr val="tx2"/>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5" name="Straight Connector 52"/>
          <p:cNvCxnSpPr/>
          <p:nvPr/>
        </p:nvCxnSpPr>
        <p:spPr>
          <a:xfrm>
            <a:off x="7934736" y="2344012"/>
            <a:ext cx="1656184" cy="0"/>
          </a:xfrm>
          <a:prstGeom prst="line">
            <a:avLst/>
          </a:prstGeom>
          <a:ln w="6350">
            <a:solidFill>
              <a:schemeClr val="tx2"/>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6" name="Straight Connector 53"/>
          <p:cNvCxnSpPr/>
          <p:nvPr/>
        </p:nvCxnSpPr>
        <p:spPr>
          <a:xfrm>
            <a:off x="10452485" y="2344012"/>
            <a:ext cx="1739516" cy="0"/>
          </a:xfrm>
          <a:prstGeom prst="line">
            <a:avLst/>
          </a:prstGeom>
          <a:ln w="6350">
            <a:solidFill>
              <a:schemeClr val="tx2"/>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6" name="Freeform: Shape 8"/>
          <p:cNvSpPr/>
          <p:nvPr/>
        </p:nvSpPr>
        <p:spPr bwMode="auto">
          <a:xfrm>
            <a:off x="1058300" y="2877332"/>
            <a:ext cx="2233336" cy="1404383"/>
          </a:xfrm>
          <a:custGeom>
            <a:avLst/>
            <a:gdLst>
              <a:gd name="T0" fmla="*/ 535 w 595"/>
              <a:gd name="T1" fmla="*/ 60 h 919"/>
              <a:gd name="T2" fmla="*/ 359 w 595"/>
              <a:gd name="T3" fmla="*/ 60 h 919"/>
              <a:gd name="T4" fmla="*/ 297 w 595"/>
              <a:gd name="T5" fmla="*/ 0 h 919"/>
              <a:gd name="T6" fmla="*/ 236 w 595"/>
              <a:gd name="T7" fmla="*/ 60 h 919"/>
              <a:gd name="T8" fmla="*/ 59 w 595"/>
              <a:gd name="T9" fmla="*/ 60 h 919"/>
              <a:gd name="T10" fmla="*/ 0 w 595"/>
              <a:gd name="T11" fmla="*/ 120 h 919"/>
              <a:gd name="T12" fmla="*/ 0 w 595"/>
              <a:gd name="T13" fmla="*/ 859 h 919"/>
              <a:gd name="T14" fmla="*/ 59 w 595"/>
              <a:gd name="T15" fmla="*/ 919 h 919"/>
              <a:gd name="T16" fmla="*/ 535 w 595"/>
              <a:gd name="T17" fmla="*/ 919 h 919"/>
              <a:gd name="T18" fmla="*/ 595 w 595"/>
              <a:gd name="T19" fmla="*/ 859 h 919"/>
              <a:gd name="T20" fmla="*/ 595 w 595"/>
              <a:gd name="T21" fmla="*/ 120 h 919"/>
              <a:gd name="T22" fmla="*/ 535 w 595"/>
              <a:gd name="T23" fmla="*/ 60 h 919"/>
              <a:gd name="T24" fmla="*/ 589 w 595"/>
              <a:gd name="T25" fmla="*/ 859 h 919"/>
              <a:gd name="T26" fmla="*/ 535 w 595"/>
              <a:gd name="T27" fmla="*/ 913 h 919"/>
              <a:gd name="T28" fmla="*/ 59 w 595"/>
              <a:gd name="T29" fmla="*/ 913 h 919"/>
              <a:gd name="T30" fmla="*/ 6 w 595"/>
              <a:gd name="T31" fmla="*/ 859 h 919"/>
              <a:gd name="T32" fmla="*/ 6 w 595"/>
              <a:gd name="T33" fmla="*/ 467 h 919"/>
              <a:gd name="T34" fmla="*/ 589 w 595"/>
              <a:gd name="T35" fmla="*/ 467 h 919"/>
              <a:gd name="T36" fmla="*/ 589 w 595"/>
              <a:gd name="T37" fmla="*/ 859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5" h="919">
                <a:moveTo>
                  <a:pt x="535" y="60"/>
                </a:moveTo>
                <a:cubicBezTo>
                  <a:pt x="359" y="60"/>
                  <a:pt x="359" y="60"/>
                  <a:pt x="359" y="60"/>
                </a:cubicBezTo>
                <a:cubicBezTo>
                  <a:pt x="330" y="51"/>
                  <a:pt x="307" y="29"/>
                  <a:pt x="297" y="0"/>
                </a:cubicBezTo>
                <a:cubicBezTo>
                  <a:pt x="288" y="29"/>
                  <a:pt x="265" y="51"/>
                  <a:pt x="236" y="60"/>
                </a:cubicBezTo>
                <a:cubicBezTo>
                  <a:pt x="59" y="60"/>
                  <a:pt x="59" y="60"/>
                  <a:pt x="59" y="60"/>
                </a:cubicBezTo>
                <a:cubicBezTo>
                  <a:pt x="27" y="60"/>
                  <a:pt x="0" y="87"/>
                  <a:pt x="0" y="120"/>
                </a:cubicBezTo>
                <a:cubicBezTo>
                  <a:pt x="0" y="859"/>
                  <a:pt x="0" y="859"/>
                  <a:pt x="0" y="859"/>
                </a:cubicBezTo>
                <a:cubicBezTo>
                  <a:pt x="0" y="892"/>
                  <a:pt x="27" y="919"/>
                  <a:pt x="59" y="919"/>
                </a:cubicBezTo>
                <a:cubicBezTo>
                  <a:pt x="535" y="919"/>
                  <a:pt x="535" y="919"/>
                  <a:pt x="535" y="919"/>
                </a:cubicBezTo>
                <a:cubicBezTo>
                  <a:pt x="568" y="919"/>
                  <a:pt x="595" y="892"/>
                  <a:pt x="595" y="859"/>
                </a:cubicBezTo>
                <a:cubicBezTo>
                  <a:pt x="595" y="120"/>
                  <a:pt x="595" y="120"/>
                  <a:pt x="595" y="120"/>
                </a:cubicBezTo>
                <a:cubicBezTo>
                  <a:pt x="595" y="87"/>
                  <a:pt x="568" y="60"/>
                  <a:pt x="535" y="60"/>
                </a:cubicBezTo>
                <a:close/>
                <a:moveTo>
                  <a:pt x="589" y="859"/>
                </a:moveTo>
                <a:cubicBezTo>
                  <a:pt x="589" y="889"/>
                  <a:pt x="565" y="913"/>
                  <a:pt x="535" y="913"/>
                </a:cubicBezTo>
                <a:cubicBezTo>
                  <a:pt x="59" y="913"/>
                  <a:pt x="59" y="913"/>
                  <a:pt x="59" y="913"/>
                </a:cubicBezTo>
                <a:cubicBezTo>
                  <a:pt x="30" y="913"/>
                  <a:pt x="6" y="889"/>
                  <a:pt x="6" y="859"/>
                </a:cubicBezTo>
                <a:cubicBezTo>
                  <a:pt x="6" y="467"/>
                  <a:pt x="6" y="467"/>
                  <a:pt x="6" y="467"/>
                </a:cubicBezTo>
                <a:cubicBezTo>
                  <a:pt x="589" y="467"/>
                  <a:pt x="589" y="467"/>
                  <a:pt x="589" y="467"/>
                </a:cubicBezTo>
                <a:lnTo>
                  <a:pt x="589" y="859"/>
                </a:lnTo>
                <a:close/>
              </a:path>
            </a:pathLst>
          </a:custGeom>
          <a:solidFill>
            <a:schemeClr val="accent1"/>
          </a:solidFill>
          <a:ln>
            <a:noFill/>
          </a:ln>
          <a:effectLst/>
        </p:spPr>
        <p:txBody>
          <a:bodyPr vert="horz" wrap="square" lIns="192000" tIns="2544000" rIns="192000" bIns="81280" anchor="t" anchorCtr="1" compatLnSpc="1">
            <a:normAutofit fontScale="25000" lnSpcReduction="20000"/>
          </a:bodyPr>
          <a:lstStyle/>
          <a:p>
            <a:pPr algn="ctr">
              <a:lnSpc>
                <a:spcPct val="120000"/>
              </a:lnSpc>
            </a:pPr>
            <a:endParaRPr lang="zh-CN" altLang="en-US" sz="1465">
              <a:cs typeface="+mn-ea"/>
              <a:sym typeface="+mn-lt"/>
            </a:endParaRPr>
          </a:p>
        </p:txBody>
      </p:sp>
      <p:sp>
        <p:nvSpPr>
          <p:cNvPr id="7" name="Freeform: Shape 12"/>
          <p:cNvSpPr/>
          <p:nvPr/>
        </p:nvSpPr>
        <p:spPr bwMode="auto">
          <a:xfrm>
            <a:off x="3625434" y="2877331"/>
            <a:ext cx="2233333" cy="1404383"/>
          </a:xfrm>
          <a:custGeom>
            <a:avLst/>
            <a:gdLst>
              <a:gd name="T0" fmla="*/ 535 w 595"/>
              <a:gd name="T1" fmla="*/ 60 h 919"/>
              <a:gd name="T2" fmla="*/ 359 w 595"/>
              <a:gd name="T3" fmla="*/ 60 h 919"/>
              <a:gd name="T4" fmla="*/ 297 w 595"/>
              <a:gd name="T5" fmla="*/ 0 h 919"/>
              <a:gd name="T6" fmla="*/ 236 w 595"/>
              <a:gd name="T7" fmla="*/ 60 h 919"/>
              <a:gd name="T8" fmla="*/ 59 w 595"/>
              <a:gd name="T9" fmla="*/ 60 h 919"/>
              <a:gd name="T10" fmla="*/ 0 w 595"/>
              <a:gd name="T11" fmla="*/ 120 h 919"/>
              <a:gd name="T12" fmla="*/ 0 w 595"/>
              <a:gd name="T13" fmla="*/ 859 h 919"/>
              <a:gd name="T14" fmla="*/ 59 w 595"/>
              <a:gd name="T15" fmla="*/ 919 h 919"/>
              <a:gd name="T16" fmla="*/ 535 w 595"/>
              <a:gd name="T17" fmla="*/ 919 h 919"/>
              <a:gd name="T18" fmla="*/ 595 w 595"/>
              <a:gd name="T19" fmla="*/ 859 h 919"/>
              <a:gd name="T20" fmla="*/ 595 w 595"/>
              <a:gd name="T21" fmla="*/ 120 h 919"/>
              <a:gd name="T22" fmla="*/ 535 w 595"/>
              <a:gd name="T23" fmla="*/ 60 h 919"/>
              <a:gd name="T24" fmla="*/ 589 w 595"/>
              <a:gd name="T25" fmla="*/ 859 h 919"/>
              <a:gd name="T26" fmla="*/ 535 w 595"/>
              <a:gd name="T27" fmla="*/ 913 h 919"/>
              <a:gd name="T28" fmla="*/ 59 w 595"/>
              <a:gd name="T29" fmla="*/ 913 h 919"/>
              <a:gd name="T30" fmla="*/ 6 w 595"/>
              <a:gd name="T31" fmla="*/ 859 h 919"/>
              <a:gd name="T32" fmla="*/ 6 w 595"/>
              <a:gd name="T33" fmla="*/ 467 h 919"/>
              <a:gd name="T34" fmla="*/ 589 w 595"/>
              <a:gd name="T35" fmla="*/ 467 h 919"/>
              <a:gd name="T36" fmla="*/ 589 w 595"/>
              <a:gd name="T37" fmla="*/ 859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5" h="919">
                <a:moveTo>
                  <a:pt x="535" y="60"/>
                </a:moveTo>
                <a:cubicBezTo>
                  <a:pt x="359" y="60"/>
                  <a:pt x="359" y="60"/>
                  <a:pt x="359" y="60"/>
                </a:cubicBezTo>
                <a:cubicBezTo>
                  <a:pt x="330" y="51"/>
                  <a:pt x="307" y="29"/>
                  <a:pt x="297" y="0"/>
                </a:cubicBezTo>
                <a:cubicBezTo>
                  <a:pt x="288" y="29"/>
                  <a:pt x="265" y="51"/>
                  <a:pt x="236" y="60"/>
                </a:cubicBezTo>
                <a:cubicBezTo>
                  <a:pt x="59" y="60"/>
                  <a:pt x="59" y="60"/>
                  <a:pt x="59" y="60"/>
                </a:cubicBezTo>
                <a:cubicBezTo>
                  <a:pt x="27" y="60"/>
                  <a:pt x="0" y="87"/>
                  <a:pt x="0" y="120"/>
                </a:cubicBezTo>
                <a:cubicBezTo>
                  <a:pt x="0" y="859"/>
                  <a:pt x="0" y="859"/>
                  <a:pt x="0" y="859"/>
                </a:cubicBezTo>
                <a:cubicBezTo>
                  <a:pt x="0" y="892"/>
                  <a:pt x="27" y="919"/>
                  <a:pt x="59" y="919"/>
                </a:cubicBezTo>
                <a:cubicBezTo>
                  <a:pt x="535" y="919"/>
                  <a:pt x="535" y="919"/>
                  <a:pt x="535" y="919"/>
                </a:cubicBezTo>
                <a:cubicBezTo>
                  <a:pt x="568" y="919"/>
                  <a:pt x="595" y="892"/>
                  <a:pt x="595" y="859"/>
                </a:cubicBezTo>
                <a:cubicBezTo>
                  <a:pt x="595" y="120"/>
                  <a:pt x="595" y="120"/>
                  <a:pt x="595" y="120"/>
                </a:cubicBezTo>
                <a:cubicBezTo>
                  <a:pt x="595" y="87"/>
                  <a:pt x="568" y="60"/>
                  <a:pt x="535" y="60"/>
                </a:cubicBezTo>
                <a:close/>
                <a:moveTo>
                  <a:pt x="589" y="859"/>
                </a:moveTo>
                <a:cubicBezTo>
                  <a:pt x="589" y="889"/>
                  <a:pt x="565" y="913"/>
                  <a:pt x="535" y="913"/>
                </a:cubicBezTo>
                <a:cubicBezTo>
                  <a:pt x="59" y="913"/>
                  <a:pt x="59" y="913"/>
                  <a:pt x="59" y="913"/>
                </a:cubicBezTo>
                <a:cubicBezTo>
                  <a:pt x="30" y="913"/>
                  <a:pt x="6" y="889"/>
                  <a:pt x="6" y="859"/>
                </a:cubicBezTo>
                <a:cubicBezTo>
                  <a:pt x="6" y="467"/>
                  <a:pt x="6" y="467"/>
                  <a:pt x="6" y="467"/>
                </a:cubicBezTo>
                <a:cubicBezTo>
                  <a:pt x="589" y="467"/>
                  <a:pt x="589" y="467"/>
                  <a:pt x="589" y="467"/>
                </a:cubicBezTo>
                <a:lnTo>
                  <a:pt x="589" y="859"/>
                </a:lnTo>
                <a:close/>
              </a:path>
            </a:pathLst>
          </a:custGeom>
          <a:solidFill>
            <a:schemeClr val="accent2"/>
          </a:solidFill>
          <a:ln>
            <a:noFill/>
          </a:ln>
          <a:effectLst/>
        </p:spPr>
        <p:txBody>
          <a:bodyPr vert="horz" wrap="square" lIns="192000" tIns="2544000" rIns="192000" bIns="81280" anchor="t" anchorCtr="1" compatLnSpc="1">
            <a:normAutofit fontScale="25000" lnSpcReduction="20000"/>
          </a:bodyPr>
          <a:lstStyle/>
          <a:p>
            <a:pPr algn="ctr">
              <a:lnSpc>
                <a:spcPct val="120000"/>
              </a:lnSpc>
            </a:pPr>
            <a:endParaRPr lang="zh-CN" altLang="en-US" sz="1465">
              <a:cs typeface="+mn-ea"/>
              <a:sym typeface="+mn-lt"/>
            </a:endParaRPr>
          </a:p>
        </p:txBody>
      </p:sp>
      <p:sp>
        <p:nvSpPr>
          <p:cNvPr id="8" name="Freeform: Shape 16"/>
          <p:cNvSpPr/>
          <p:nvPr/>
        </p:nvSpPr>
        <p:spPr bwMode="auto">
          <a:xfrm>
            <a:off x="6260547" y="2877331"/>
            <a:ext cx="2233335" cy="1404383"/>
          </a:xfrm>
          <a:custGeom>
            <a:avLst/>
            <a:gdLst>
              <a:gd name="T0" fmla="*/ 535 w 595"/>
              <a:gd name="T1" fmla="*/ 60 h 919"/>
              <a:gd name="T2" fmla="*/ 359 w 595"/>
              <a:gd name="T3" fmla="*/ 60 h 919"/>
              <a:gd name="T4" fmla="*/ 297 w 595"/>
              <a:gd name="T5" fmla="*/ 0 h 919"/>
              <a:gd name="T6" fmla="*/ 236 w 595"/>
              <a:gd name="T7" fmla="*/ 60 h 919"/>
              <a:gd name="T8" fmla="*/ 59 w 595"/>
              <a:gd name="T9" fmla="*/ 60 h 919"/>
              <a:gd name="T10" fmla="*/ 0 w 595"/>
              <a:gd name="T11" fmla="*/ 120 h 919"/>
              <a:gd name="T12" fmla="*/ 0 w 595"/>
              <a:gd name="T13" fmla="*/ 859 h 919"/>
              <a:gd name="T14" fmla="*/ 59 w 595"/>
              <a:gd name="T15" fmla="*/ 919 h 919"/>
              <a:gd name="T16" fmla="*/ 535 w 595"/>
              <a:gd name="T17" fmla="*/ 919 h 919"/>
              <a:gd name="T18" fmla="*/ 595 w 595"/>
              <a:gd name="T19" fmla="*/ 859 h 919"/>
              <a:gd name="T20" fmla="*/ 595 w 595"/>
              <a:gd name="T21" fmla="*/ 120 h 919"/>
              <a:gd name="T22" fmla="*/ 535 w 595"/>
              <a:gd name="T23" fmla="*/ 60 h 919"/>
              <a:gd name="T24" fmla="*/ 589 w 595"/>
              <a:gd name="T25" fmla="*/ 859 h 919"/>
              <a:gd name="T26" fmla="*/ 535 w 595"/>
              <a:gd name="T27" fmla="*/ 913 h 919"/>
              <a:gd name="T28" fmla="*/ 59 w 595"/>
              <a:gd name="T29" fmla="*/ 913 h 919"/>
              <a:gd name="T30" fmla="*/ 6 w 595"/>
              <a:gd name="T31" fmla="*/ 859 h 919"/>
              <a:gd name="T32" fmla="*/ 6 w 595"/>
              <a:gd name="T33" fmla="*/ 467 h 919"/>
              <a:gd name="T34" fmla="*/ 589 w 595"/>
              <a:gd name="T35" fmla="*/ 467 h 919"/>
              <a:gd name="T36" fmla="*/ 589 w 595"/>
              <a:gd name="T37" fmla="*/ 859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5" h="919">
                <a:moveTo>
                  <a:pt x="535" y="60"/>
                </a:moveTo>
                <a:cubicBezTo>
                  <a:pt x="359" y="60"/>
                  <a:pt x="359" y="60"/>
                  <a:pt x="359" y="60"/>
                </a:cubicBezTo>
                <a:cubicBezTo>
                  <a:pt x="330" y="51"/>
                  <a:pt x="307" y="29"/>
                  <a:pt x="297" y="0"/>
                </a:cubicBezTo>
                <a:cubicBezTo>
                  <a:pt x="288" y="29"/>
                  <a:pt x="265" y="51"/>
                  <a:pt x="236" y="60"/>
                </a:cubicBezTo>
                <a:cubicBezTo>
                  <a:pt x="59" y="60"/>
                  <a:pt x="59" y="60"/>
                  <a:pt x="59" y="60"/>
                </a:cubicBezTo>
                <a:cubicBezTo>
                  <a:pt x="27" y="60"/>
                  <a:pt x="0" y="87"/>
                  <a:pt x="0" y="120"/>
                </a:cubicBezTo>
                <a:cubicBezTo>
                  <a:pt x="0" y="859"/>
                  <a:pt x="0" y="859"/>
                  <a:pt x="0" y="859"/>
                </a:cubicBezTo>
                <a:cubicBezTo>
                  <a:pt x="0" y="892"/>
                  <a:pt x="27" y="919"/>
                  <a:pt x="59" y="919"/>
                </a:cubicBezTo>
                <a:cubicBezTo>
                  <a:pt x="535" y="919"/>
                  <a:pt x="535" y="919"/>
                  <a:pt x="535" y="919"/>
                </a:cubicBezTo>
                <a:cubicBezTo>
                  <a:pt x="568" y="919"/>
                  <a:pt x="595" y="892"/>
                  <a:pt x="595" y="859"/>
                </a:cubicBezTo>
                <a:cubicBezTo>
                  <a:pt x="595" y="120"/>
                  <a:pt x="595" y="120"/>
                  <a:pt x="595" y="120"/>
                </a:cubicBezTo>
                <a:cubicBezTo>
                  <a:pt x="595" y="87"/>
                  <a:pt x="568" y="60"/>
                  <a:pt x="535" y="60"/>
                </a:cubicBezTo>
                <a:close/>
                <a:moveTo>
                  <a:pt x="589" y="859"/>
                </a:moveTo>
                <a:cubicBezTo>
                  <a:pt x="589" y="889"/>
                  <a:pt x="565" y="913"/>
                  <a:pt x="535" y="913"/>
                </a:cubicBezTo>
                <a:cubicBezTo>
                  <a:pt x="59" y="913"/>
                  <a:pt x="59" y="913"/>
                  <a:pt x="59" y="913"/>
                </a:cubicBezTo>
                <a:cubicBezTo>
                  <a:pt x="30" y="913"/>
                  <a:pt x="6" y="889"/>
                  <a:pt x="6" y="859"/>
                </a:cubicBezTo>
                <a:cubicBezTo>
                  <a:pt x="6" y="467"/>
                  <a:pt x="6" y="467"/>
                  <a:pt x="6" y="467"/>
                </a:cubicBezTo>
                <a:cubicBezTo>
                  <a:pt x="589" y="467"/>
                  <a:pt x="589" y="467"/>
                  <a:pt x="589" y="467"/>
                </a:cubicBezTo>
                <a:lnTo>
                  <a:pt x="589" y="859"/>
                </a:lnTo>
                <a:close/>
              </a:path>
            </a:pathLst>
          </a:custGeom>
          <a:solidFill>
            <a:schemeClr val="accent3"/>
          </a:solidFill>
          <a:ln>
            <a:noFill/>
          </a:ln>
          <a:effectLst/>
        </p:spPr>
        <p:txBody>
          <a:bodyPr vert="horz" wrap="square" lIns="192000" tIns="2544000" rIns="192000" bIns="81280" anchor="t" anchorCtr="1" compatLnSpc="1">
            <a:normAutofit fontScale="25000" lnSpcReduction="20000"/>
          </a:bodyPr>
          <a:lstStyle/>
          <a:p>
            <a:pPr algn="ctr">
              <a:lnSpc>
                <a:spcPct val="120000"/>
              </a:lnSpc>
            </a:pPr>
            <a:endParaRPr lang="zh-CN" altLang="en-US" sz="1465">
              <a:cs typeface="+mn-ea"/>
              <a:sym typeface="+mn-lt"/>
            </a:endParaRPr>
          </a:p>
        </p:txBody>
      </p:sp>
      <p:sp>
        <p:nvSpPr>
          <p:cNvPr id="9" name="Freeform: Shape 20"/>
          <p:cNvSpPr/>
          <p:nvPr/>
        </p:nvSpPr>
        <p:spPr bwMode="auto">
          <a:xfrm>
            <a:off x="8901593" y="2877331"/>
            <a:ext cx="2233335" cy="1404383"/>
          </a:xfrm>
          <a:custGeom>
            <a:avLst/>
            <a:gdLst>
              <a:gd name="T0" fmla="*/ 535 w 595"/>
              <a:gd name="T1" fmla="*/ 60 h 919"/>
              <a:gd name="T2" fmla="*/ 359 w 595"/>
              <a:gd name="T3" fmla="*/ 60 h 919"/>
              <a:gd name="T4" fmla="*/ 297 w 595"/>
              <a:gd name="T5" fmla="*/ 0 h 919"/>
              <a:gd name="T6" fmla="*/ 236 w 595"/>
              <a:gd name="T7" fmla="*/ 60 h 919"/>
              <a:gd name="T8" fmla="*/ 59 w 595"/>
              <a:gd name="T9" fmla="*/ 60 h 919"/>
              <a:gd name="T10" fmla="*/ 0 w 595"/>
              <a:gd name="T11" fmla="*/ 120 h 919"/>
              <a:gd name="T12" fmla="*/ 0 w 595"/>
              <a:gd name="T13" fmla="*/ 859 h 919"/>
              <a:gd name="T14" fmla="*/ 59 w 595"/>
              <a:gd name="T15" fmla="*/ 919 h 919"/>
              <a:gd name="T16" fmla="*/ 535 w 595"/>
              <a:gd name="T17" fmla="*/ 919 h 919"/>
              <a:gd name="T18" fmla="*/ 595 w 595"/>
              <a:gd name="T19" fmla="*/ 859 h 919"/>
              <a:gd name="T20" fmla="*/ 595 w 595"/>
              <a:gd name="T21" fmla="*/ 120 h 919"/>
              <a:gd name="T22" fmla="*/ 535 w 595"/>
              <a:gd name="T23" fmla="*/ 60 h 919"/>
              <a:gd name="T24" fmla="*/ 589 w 595"/>
              <a:gd name="T25" fmla="*/ 859 h 919"/>
              <a:gd name="T26" fmla="*/ 535 w 595"/>
              <a:gd name="T27" fmla="*/ 913 h 919"/>
              <a:gd name="T28" fmla="*/ 59 w 595"/>
              <a:gd name="T29" fmla="*/ 913 h 919"/>
              <a:gd name="T30" fmla="*/ 6 w 595"/>
              <a:gd name="T31" fmla="*/ 859 h 919"/>
              <a:gd name="T32" fmla="*/ 6 w 595"/>
              <a:gd name="T33" fmla="*/ 467 h 919"/>
              <a:gd name="T34" fmla="*/ 589 w 595"/>
              <a:gd name="T35" fmla="*/ 467 h 919"/>
              <a:gd name="T36" fmla="*/ 589 w 595"/>
              <a:gd name="T37" fmla="*/ 859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5" h="919">
                <a:moveTo>
                  <a:pt x="535" y="60"/>
                </a:moveTo>
                <a:cubicBezTo>
                  <a:pt x="359" y="60"/>
                  <a:pt x="359" y="60"/>
                  <a:pt x="359" y="60"/>
                </a:cubicBezTo>
                <a:cubicBezTo>
                  <a:pt x="330" y="51"/>
                  <a:pt x="307" y="29"/>
                  <a:pt x="297" y="0"/>
                </a:cubicBezTo>
                <a:cubicBezTo>
                  <a:pt x="288" y="29"/>
                  <a:pt x="265" y="51"/>
                  <a:pt x="236" y="60"/>
                </a:cubicBezTo>
                <a:cubicBezTo>
                  <a:pt x="59" y="60"/>
                  <a:pt x="59" y="60"/>
                  <a:pt x="59" y="60"/>
                </a:cubicBezTo>
                <a:cubicBezTo>
                  <a:pt x="27" y="60"/>
                  <a:pt x="0" y="87"/>
                  <a:pt x="0" y="120"/>
                </a:cubicBezTo>
                <a:cubicBezTo>
                  <a:pt x="0" y="859"/>
                  <a:pt x="0" y="859"/>
                  <a:pt x="0" y="859"/>
                </a:cubicBezTo>
                <a:cubicBezTo>
                  <a:pt x="0" y="892"/>
                  <a:pt x="27" y="919"/>
                  <a:pt x="59" y="919"/>
                </a:cubicBezTo>
                <a:cubicBezTo>
                  <a:pt x="535" y="919"/>
                  <a:pt x="535" y="919"/>
                  <a:pt x="535" y="919"/>
                </a:cubicBezTo>
                <a:cubicBezTo>
                  <a:pt x="568" y="919"/>
                  <a:pt x="595" y="892"/>
                  <a:pt x="595" y="859"/>
                </a:cubicBezTo>
                <a:cubicBezTo>
                  <a:pt x="595" y="120"/>
                  <a:pt x="595" y="120"/>
                  <a:pt x="595" y="120"/>
                </a:cubicBezTo>
                <a:cubicBezTo>
                  <a:pt x="595" y="87"/>
                  <a:pt x="568" y="60"/>
                  <a:pt x="535" y="60"/>
                </a:cubicBezTo>
                <a:close/>
                <a:moveTo>
                  <a:pt x="589" y="859"/>
                </a:moveTo>
                <a:cubicBezTo>
                  <a:pt x="589" y="889"/>
                  <a:pt x="565" y="913"/>
                  <a:pt x="535" y="913"/>
                </a:cubicBezTo>
                <a:cubicBezTo>
                  <a:pt x="59" y="913"/>
                  <a:pt x="59" y="913"/>
                  <a:pt x="59" y="913"/>
                </a:cubicBezTo>
                <a:cubicBezTo>
                  <a:pt x="30" y="913"/>
                  <a:pt x="6" y="889"/>
                  <a:pt x="6" y="859"/>
                </a:cubicBezTo>
                <a:cubicBezTo>
                  <a:pt x="6" y="467"/>
                  <a:pt x="6" y="467"/>
                  <a:pt x="6" y="467"/>
                </a:cubicBezTo>
                <a:cubicBezTo>
                  <a:pt x="589" y="467"/>
                  <a:pt x="589" y="467"/>
                  <a:pt x="589" y="467"/>
                </a:cubicBezTo>
                <a:lnTo>
                  <a:pt x="589" y="859"/>
                </a:lnTo>
                <a:close/>
              </a:path>
            </a:pathLst>
          </a:custGeom>
          <a:solidFill>
            <a:schemeClr val="accent4"/>
          </a:solidFill>
          <a:ln>
            <a:noFill/>
          </a:ln>
          <a:effectLst/>
        </p:spPr>
        <p:txBody>
          <a:bodyPr vert="horz" wrap="square" lIns="192000" tIns="2544000" rIns="192000" bIns="81280" anchor="t" anchorCtr="1" compatLnSpc="1">
            <a:normAutofit fontScale="25000" lnSpcReduction="20000"/>
          </a:bodyPr>
          <a:lstStyle/>
          <a:p>
            <a:pPr algn="ctr">
              <a:lnSpc>
                <a:spcPct val="120000"/>
              </a:lnSpc>
            </a:pPr>
            <a:endParaRPr lang="zh-CN" altLang="en-US" sz="1465">
              <a:cs typeface="+mn-ea"/>
              <a:sym typeface="+mn-lt"/>
            </a:endParaRPr>
          </a:p>
        </p:txBody>
      </p:sp>
      <p:grpSp>
        <p:nvGrpSpPr>
          <p:cNvPr id="46" name="组合 45"/>
          <p:cNvGrpSpPr/>
          <p:nvPr/>
        </p:nvGrpSpPr>
        <p:grpSpPr>
          <a:xfrm>
            <a:off x="1225703" y="4849080"/>
            <a:ext cx="2115035" cy="1154619"/>
            <a:chOff x="1478171" y="2225265"/>
            <a:chExt cx="2115035" cy="1154619"/>
          </a:xfrm>
        </p:grpSpPr>
        <p:sp>
          <p:nvSpPr>
            <p:cNvPr id="47"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8" name="文本框 47"/>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4810732" y="4849080"/>
            <a:ext cx="2115035" cy="1154619"/>
            <a:chOff x="1478171" y="2225265"/>
            <a:chExt cx="2115035" cy="1154619"/>
          </a:xfrm>
        </p:grpSpPr>
        <p:sp>
          <p:nvSpPr>
            <p:cNvPr id="50"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1" name="文本框 50"/>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9063419" y="4849080"/>
            <a:ext cx="2115035" cy="1154619"/>
            <a:chOff x="1478171" y="2225265"/>
            <a:chExt cx="2115035" cy="1154619"/>
          </a:xfrm>
        </p:grpSpPr>
        <p:sp>
          <p:nvSpPr>
            <p:cNvPr id="53"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4" name="文本框 53"/>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0" y="-567157"/>
            <a:ext cx="4172390" cy="1894965"/>
            <a:chOff x="-79118" y="-511603"/>
            <a:chExt cx="4172390" cy="1894965"/>
          </a:xfrm>
        </p:grpSpPr>
        <p:pic>
          <p:nvPicPr>
            <p:cNvPr id="56" name="图片 55"/>
            <p:cNvPicPr>
              <a:picLocks noChangeAspect="1"/>
            </p:cNvPicPr>
            <p:nvPr/>
          </p:nvPicPr>
          <p:blipFill>
            <a:blip r:embed="rId1"/>
            <a:stretch>
              <a:fillRect/>
            </a:stretch>
          </p:blipFill>
          <p:spPr>
            <a:xfrm rot="19827398">
              <a:off x="-79118" y="-511603"/>
              <a:ext cx="1564628" cy="1894965"/>
            </a:xfrm>
            <a:prstGeom prst="rect">
              <a:avLst/>
            </a:prstGeom>
          </p:spPr>
        </p:pic>
        <p:sp>
          <p:nvSpPr>
            <p:cNvPr id="57" name="文本框 56"/>
            <p:cNvSpPr txBox="1"/>
            <p:nvPr/>
          </p:nvSpPr>
          <p:spPr>
            <a:xfrm>
              <a:off x="1856762" y="414966"/>
              <a:ext cx="2236510" cy="584775"/>
            </a:xfrm>
            <a:prstGeom prst="rect">
              <a:avLst/>
            </a:prstGeom>
            <a:noFill/>
          </p:spPr>
          <p:txBody>
            <a:bodyPr wrap="none" rtlCol="0">
              <a:spAutoFit/>
            </a:bodyPr>
            <a:lstStyle/>
            <a:p>
              <a:r>
                <a:rPr lang="zh-CN" altLang="en-US" sz="3200">
                  <a:latin typeface="微软雅黑" panose="020B0503020204020204" pitchFamily="34" charset="-122"/>
                  <a:ea typeface="微软雅黑" panose="020B0503020204020204" pitchFamily="34" charset="-122"/>
                </a:rPr>
                <a:t>重阳节起源</a:t>
              </a:r>
              <a:endParaRPr lang="zh-CN" altLang="en-US" sz="32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anim calcmode="lin" valueType="num">
                                      <p:cBhvr>
                                        <p:cTn id="8" dur="1000" fill="hold"/>
                                        <p:tgtEl>
                                          <p:spTgt spid="46"/>
                                        </p:tgtEl>
                                        <p:attrNameLst>
                                          <p:attrName>ppt_x</p:attrName>
                                        </p:attrNameLst>
                                      </p:cBhvr>
                                      <p:tavLst>
                                        <p:tav tm="0">
                                          <p:val>
                                            <p:strVal val="#ppt_x"/>
                                          </p:val>
                                        </p:tav>
                                        <p:tav tm="100000">
                                          <p:val>
                                            <p:strVal val="#ppt_x"/>
                                          </p:val>
                                        </p:tav>
                                      </p:tavLst>
                                    </p:anim>
                                    <p:anim calcmode="lin" valueType="num">
                                      <p:cBhvr>
                                        <p:cTn id="9"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fade">
                                      <p:cBhvr>
                                        <p:cTn id="14" dur="1000"/>
                                        <p:tgtEl>
                                          <p:spTgt spid="49"/>
                                        </p:tgtEl>
                                      </p:cBhvr>
                                    </p:animEffect>
                                    <p:anim calcmode="lin" valueType="num">
                                      <p:cBhvr>
                                        <p:cTn id="15" dur="1000" fill="hold"/>
                                        <p:tgtEl>
                                          <p:spTgt spid="49"/>
                                        </p:tgtEl>
                                        <p:attrNameLst>
                                          <p:attrName>ppt_x</p:attrName>
                                        </p:attrNameLst>
                                      </p:cBhvr>
                                      <p:tavLst>
                                        <p:tav tm="0">
                                          <p:val>
                                            <p:strVal val="#ppt_x"/>
                                          </p:val>
                                        </p:tav>
                                        <p:tav tm="100000">
                                          <p:val>
                                            <p:strVal val="#ppt_x"/>
                                          </p:val>
                                        </p:tav>
                                      </p:tavLst>
                                    </p:anim>
                                    <p:anim calcmode="lin" valueType="num">
                                      <p:cBhvr>
                                        <p:cTn id="16"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fade">
                                      <p:cBhvr>
                                        <p:cTn id="21" dur="1000"/>
                                        <p:tgtEl>
                                          <p:spTgt spid="52"/>
                                        </p:tgtEl>
                                      </p:cBhvr>
                                    </p:animEffect>
                                    <p:anim calcmode="lin" valueType="num">
                                      <p:cBhvr>
                                        <p:cTn id="22" dur="1000" fill="hold"/>
                                        <p:tgtEl>
                                          <p:spTgt spid="52"/>
                                        </p:tgtEl>
                                        <p:attrNameLst>
                                          <p:attrName>ppt_x</p:attrName>
                                        </p:attrNameLst>
                                      </p:cBhvr>
                                      <p:tavLst>
                                        <p:tav tm="0">
                                          <p:val>
                                            <p:strVal val="#ppt_x"/>
                                          </p:val>
                                        </p:tav>
                                        <p:tav tm="100000">
                                          <p:val>
                                            <p:strVal val="#ppt_x"/>
                                          </p:val>
                                        </p:tav>
                                      </p:tavLst>
                                    </p:anim>
                                    <p:anim calcmode="lin" valueType="num">
                                      <p:cBhvr>
                                        <p:cTn id="23"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42975" y="1275868"/>
            <a:ext cx="3906051" cy="4997449"/>
            <a:chOff x="3107231" y="956900"/>
            <a:chExt cx="2929538" cy="3748087"/>
          </a:xfrm>
        </p:grpSpPr>
        <p:grpSp>
          <p:nvGrpSpPr>
            <p:cNvPr id="4" name="Group 2"/>
            <p:cNvGrpSpPr/>
            <p:nvPr/>
          </p:nvGrpSpPr>
          <p:grpSpPr>
            <a:xfrm>
              <a:off x="3107231" y="1057423"/>
              <a:ext cx="2929538" cy="3647564"/>
              <a:chOff x="4142975" y="1409897"/>
              <a:chExt cx="3906051" cy="4863419"/>
            </a:xfrm>
          </p:grpSpPr>
          <p:sp>
            <p:nvSpPr>
              <p:cNvPr id="60" name="Oval 29"/>
              <p:cNvSpPr/>
              <p:nvPr/>
            </p:nvSpPr>
            <p:spPr bwMode="auto">
              <a:xfrm flipV="1">
                <a:off x="5176928" y="4435174"/>
                <a:ext cx="1838142" cy="1838142"/>
              </a:xfrm>
              <a:prstGeom prst="ellipse">
                <a:avLst/>
              </a:prstGeom>
              <a:solidFill>
                <a:schemeClr val="accent6">
                  <a:alpha val="75000"/>
                </a:schemeClr>
              </a:solidFill>
              <a:ln w="19050">
                <a:noFill/>
                <a:round/>
              </a:ln>
              <a:scene3d>
                <a:camera prst="isometricOffAxis1Top"/>
                <a:lightRig rig="threePt" dir="t"/>
              </a:scene3d>
            </p:spPr>
            <p:txBody>
              <a:bodyPr anchor="ctr"/>
              <a:lstStyle/>
              <a:p>
                <a:pPr algn="ctr"/>
                <a:endParaRPr sz="2400">
                  <a:cs typeface="+mn-ea"/>
                  <a:sym typeface="+mn-lt"/>
                </a:endParaRPr>
              </a:p>
            </p:txBody>
          </p:sp>
          <p:sp>
            <p:nvSpPr>
              <p:cNvPr id="61" name="Oval 30"/>
              <p:cNvSpPr/>
              <p:nvPr/>
            </p:nvSpPr>
            <p:spPr bwMode="auto">
              <a:xfrm flipV="1">
                <a:off x="4851426" y="3650133"/>
                <a:ext cx="2489150" cy="2489151"/>
              </a:xfrm>
              <a:prstGeom prst="ellipse">
                <a:avLst/>
              </a:prstGeom>
              <a:solidFill>
                <a:schemeClr val="accent5">
                  <a:alpha val="75000"/>
                </a:schemeClr>
              </a:solidFill>
              <a:ln w="19050">
                <a:noFill/>
                <a:round/>
              </a:ln>
              <a:scene3d>
                <a:camera prst="isometricOffAxis1Top"/>
                <a:lightRig rig="threePt" dir="t"/>
              </a:scene3d>
            </p:spPr>
            <p:txBody>
              <a:bodyPr anchor="ctr"/>
              <a:lstStyle/>
              <a:p>
                <a:pPr algn="ctr"/>
                <a:endParaRPr sz="2400">
                  <a:cs typeface="+mn-ea"/>
                  <a:sym typeface="+mn-lt"/>
                </a:endParaRPr>
              </a:p>
            </p:txBody>
          </p:sp>
          <p:sp>
            <p:nvSpPr>
              <p:cNvPr id="62" name="Oval 31"/>
              <p:cNvSpPr/>
              <p:nvPr/>
            </p:nvSpPr>
            <p:spPr bwMode="auto">
              <a:xfrm flipV="1">
                <a:off x="4411037" y="2654473"/>
                <a:ext cx="3369927" cy="3369928"/>
              </a:xfrm>
              <a:prstGeom prst="ellipse">
                <a:avLst/>
              </a:prstGeom>
              <a:solidFill>
                <a:schemeClr val="accent4">
                  <a:alpha val="75000"/>
                </a:schemeClr>
              </a:solidFill>
              <a:ln w="19050">
                <a:noFill/>
                <a:round/>
              </a:ln>
              <a:scene3d>
                <a:camera prst="isometricOffAxis1Top"/>
                <a:lightRig rig="threePt" dir="t"/>
              </a:scene3d>
            </p:spPr>
            <p:txBody>
              <a:bodyPr anchor="ctr"/>
              <a:lstStyle/>
              <a:p>
                <a:pPr algn="ctr"/>
                <a:endParaRPr sz="2400">
                  <a:cs typeface="+mn-ea"/>
                  <a:sym typeface="+mn-lt"/>
                </a:endParaRPr>
              </a:p>
            </p:txBody>
          </p:sp>
          <p:sp>
            <p:nvSpPr>
              <p:cNvPr id="63" name="Oval 32"/>
              <p:cNvSpPr/>
              <p:nvPr/>
            </p:nvSpPr>
            <p:spPr bwMode="auto">
              <a:xfrm>
                <a:off x="4142975" y="1811990"/>
                <a:ext cx="3906051" cy="3906054"/>
              </a:xfrm>
              <a:prstGeom prst="ellipse">
                <a:avLst/>
              </a:prstGeom>
              <a:solidFill>
                <a:schemeClr val="bg1">
                  <a:lumMod val="65000"/>
                  <a:alpha val="75000"/>
                </a:schemeClr>
              </a:solidFill>
              <a:ln w="19050">
                <a:noFill/>
                <a:round/>
              </a:ln>
              <a:scene3d>
                <a:camera prst="isometricOffAxis1Top"/>
                <a:lightRig rig="threePt" dir="t"/>
              </a:scene3d>
            </p:spPr>
            <p:txBody>
              <a:bodyPr anchor="ctr"/>
              <a:lstStyle/>
              <a:p>
                <a:pPr algn="ctr"/>
                <a:endParaRPr sz="2400">
                  <a:cs typeface="+mn-ea"/>
                  <a:sym typeface="+mn-lt"/>
                </a:endParaRPr>
              </a:p>
            </p:txBody>
          </p:sp>
          <p:sp>
            <p:nvSpPr>
              <p:cNvPr id="64" name="Oval 33"/>
              <p:cNvSpPr/>
              <p:nvPr/>
            </p:nvSpPr>
            <p:spPr bwMode="auto">
              <a:xfrm>
                <a:off x="4411037" y="1524781"/>
                <a:ext cx="3369927" cy="3369928"/>
              </a:xfrm>
              <a:prstGeom prst="ellipse">
                <a:avLst/>
              </a:prstGeom>
              <a:solidFill>
                <a:schemeClr val="accent3">
                  <a:alpha val="75000"/>
                </a:schemeClr>
              </a:solidFill>
              <a:ln w="19050">
                <a:noFill/>
                <a:round/>
              </a:ln>
              <a:scene3d>
                <a:camera prst="isometricOffAxis1Top"/>
                <a:lightRig rig="threePt" dir="t"/>
              </a:scene3d>
            </p:spPr>
            <p:txBody>
              <a:bodyPr anchor="ctr"/>
              <a:lstStyle/>
              <a:p>
                <a:pPr algn="ctr"/>
                <a:endParaRPr sz="2400">
                  <a:cs typeface="+mn-ea"/>
                  <a:sym typeface="+mn-lt"/>
                </a:endParaRPr>
              </a:p>
            </p:txBody>
          </p:sp>
          <p:sp>
            <p:nvSpPr>
              <p:cNvPr id="65" name="Oval 34"/>
              <p:cNvSpPr/>
              <p:nvPr/>
            </p:nvSpPr>
            <p:spPr bwMode="auto">
              <a:xfrm>
                <a:off x="4851426" y="1409897"/>
                <a:ext cx="2489150" cy="2489151"/>
              </a:xfrm>
              <a:prstGeom prst="ellipse">
                <a:avLst/>
              </a:prstGeom>
              <a:solidFill>
                <a:schemeClr val="accent2">
                  <a:alpha val="75000"/>
                </a:schemeClr>
              </a:solidFill>
              <a:ln w="19050">
                <a:noFill/>
                <a:round/>
              </a:ln>
              <a:scene3d>
                <a:camera prst="isometricOffAxis1Top"/>
                <a:lightRig rig="threePt" dir="t"/>
              </a:scene3d>
            </p:spPr>
            <p:txBody>
              <a:bodyPr anchor="ctr"/>
              <a:lstStyle/>
              <a:p>
                <a:pPr algn="ctr"/>
                <a:endParaRPr sz="2400">
                  <a:cs typeface="+mn-ea"/>
                  <a:sym typeface="+mn-lt"/>
                </a:endParaRPr>
              </a:p>
            </p:txBody>
          </p:sp>
        </p:grpSp>
        <p:sp>
          <p:nvSpPr>
            <p:cNvPr id="5" name="Oval 35"/>
            <p:cNvSpPr/>
            <p:nvPr/>
          </p:nvSpPr>
          <p:spPr bwMode="auto">
            <a:xfrm>
              <a:off x="3882698" y="956900"/>
              <a:ext cx="1378606" cy="1378606"/>
            </a:xfrm>
            <a:prstGeom prst="ellipse">
              <a:avLst/>
            </a:prstGeom>
            <a:solidFill>
              <a:schemeClr val="accent1">
                <a:alpha val="75000"/>
              </a:schemeClr>
            </a:solidFill>
            <a:ln w="19050">
              <a:noFill/>
              <a:round/>
            </a:ln>
            <a:scene3d>
              <a:camera prst="isometricOffAxis1Top"/>
              <a:lightRig rig="threePt" dir="t"/>
            </a:scene3d>
          </p:spPr>
          <p:txBody>
            <a:bodyPr anchor="ctr"/>
            <a:lstStyle/>
            <a:p>
              <a:pPr algn="ctr"/>
              <a:endParaRPr sz="2400">
                <a:cs typeface="+mn-ea"/>
                <a:sym typeface="+mn-lt"/>
              </a:endParaRPr>
            </a:p>
          </p:txBody>
        </p:sp>
      </p:grpSp>
      <p:grpSp>
        <p:nvGrpSpPr>
          <p:cNvPr id="73" name="组合 72"/>
          <p:cNvGrpSpPr/>
          <p:nvPr/>
        </p:nvGrpSpPr>
        <p:grpSpPr>
          <a:xfrm>
            <a:off x="1559532" y="2367137"/>
            <a:ext cx="2115035" cy="1154619"/>
            <a:chOff x="1478171" y="2225265"/>
            <a:chExt cx="2115035" cy="1154619"/>
          </a:xfrm>
        </p:grpSpPr>
        <p:sp>
          <p:nvSpPr>
            <p:cNvPr id="74"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5" name="文本框 74"/>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1559532" y="4152394"/>
            <a:ext cx="2115035" cy="1154619"/>
            <a:chOff x="1478171" y="2225265"/>
            <a:chExt cx="2115035" cy="1154619"/>
          </a:xfrm>
        </p:grpSpPr>
        <p:sp>
          <p:nvSpPr>
            <p:cNvPr id="77"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8" name="文本框 77"/>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8482846" y="2367137"/>
            <a:ext cx="2115035" cy="1154619"/>
            <a:chOff x="1478171" y="2225265"/>
            <a:chExt cx="2115035" cy="1154619"/>
          </a:xfrm>
        </p:grpSpPr>
        <p:sp>
          <p:nvSpPr>
            <p:cNvPr id="80"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1" name="文本框 80"/>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8482846" y="4152394"/>
            <a:ext cx="2115035" cy="1154619"/>
            <a:chOff x="1478171" y="2225265"/>
            <a:chExt cx="2115035" cy="1154619"/>
          </a:xfrm>
        </p:grpSpPr>
        <p:sp>
          <p:nvSpPr>
            <p:cNvPr id="83"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4" name="文本框 83"/>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0" y="-567157"/>
            <a:ext cx="4172390" cy="1894965"/>
            <a:chOff x="-79118" y="-511603"/>
            <a:chExt cx="4172390" cy="1894965"/>
          </a:xfrm>
        </p:grpSpPr>
        <p:pic>
          <p:nvPicPr>
            <p:cNvPr id="86" name="图片 85"/>
            <p:cNvPicPr>
              <a:picLocks noChangeAspect="1"/>
            </p:cNvPicPr>
            <p:nvPr/>
          </p:nvPicPr>
          <p:blipFill>
            <a:blip r:embed="rId1"/>
            <a:stretch>
              <a:fillRect/>
            </a:stretch>
          </p:blipFill>
          <p:spPr>
            <a:xfrm rot="19827398">
              <a:off x="-79118" y="-511603"/>
              <a:ext cx="1564628" cy="1894965"/>
            </a:xfrm>
            <a:prstGeom prst="rect">
              <a:avLst/>
            </a:prstGeom>
          </p:spPr>
        </p:pic>
        <p:sp>
          <p:nvSpPr>
            <p:cNvPr id="87" name="文本框 86"/>
            <p:cNvSpPr txBox="1"/>
            <p:nvPr/>
          </p:nvSpPr>
          <p:spPr>
            <a:xfrm>
              <a:off x="1856762" y="414966"/>
              <a:ext cx="2236510" cy="584775"/>
            </a:xfrm>
            <a:prstGeom prst="rect">
              <a:avLst/>
            </a:prstGeom>
            <a:noFill/>
          </p:spPr>
          <p:txBody>
            <a:bodyPr wrap="none" rtlCol="0">
              <a:spAutoFit/>
            </a:bodyPr>
            <a:lstStyle/>
            <a:p>
              <a:r>
                <a:rPr lang="zh-CN" altLang="en-US" sz="3200">
                  <a:latin typeface="微软雅黑" panose="020B0503020204020204" pitchFamily="34" charset="-122"/>
                  <a:ea typeface="微软雅黑" panose="020B0503020204020204" pitchFamily="34" charset="-122"/>
                </a:rPr>
                <a:t>重阳节起源</a:t>
              </a:r>
              <a:endParaRPr lang="zh-CN" altLang="en-US" sz="32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3"/>
                                        </p:tgtEl>
                                        <p:attrNameLst>
                                          <p:attrName>style.visibility</p:attrName>
                                        </p:attrNameLst>
                                      </p:cBhvr>
                                      <p:to>
                                        <p:strVal val="visible"/>
                                      </p:to>
                                    </p:set>
                                    <p:animEffect transition="in" filter="fade">
                                      <p:cBhvr>
                                        <p:cTn id="14" dur="1000"/>
                                        <p:tgtEl>
                                          <p:spTgt spid="73"/>
                                        </p:tgtEl>
                                      </p:cBhvr>
                                    </p:animEffect>
                                    <p:anim calcmode="lin" valueType="num">
                                      <p:cBhvr>
                                        <p:cTn id="15" dur="1000" fill="hold"/>
                                        <p:tgtEl>
                                          <p:spTgt spid="73"/>
                                        </p:tgtEl>
                                        <p:attrNameLst>
                                          <p:attrName>ppt_x</p:attrName>
                                        </p:attrNameLst>
                                      </p:cBhvr>
                                      <p:tavLst>
                                        <p:tav tm="0">
                                          <p:val>
                                            <p:strVal val="#ppt_x"/>
                                          </p:val>
                                        </p:tav>
                                        <p:tav tm="100000">
                                          <p:val>
                                            <p:strVal val="#ppt_x"/>
                                          </p:val>
                                        </p:tav>
                                      </p:tavLst>
                                    </p:anim>
                                    <p:anim calcmode="lin" valueType="num">
                                      <p:cBhvr>
                                        <p:cTn id="16"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6"/>
                                        </p:tgtEl>
                                        <p:attrNameLst>
                                          <p:attrName>style.visibility</p:attrName>
                                        </p:attrNameLst>
                                      </p:cBhvr>
                                      <p:to>
                                        <p:strVal val="visible"/>
                                      </p:to>
                                    </p:set>
                                    <p:animEffect transition="in" filter="fade">
                                      <p:cBhvr>
                                        <p:cTn id="21" dur="1000"/>
                                        <p:tgtEl>
                                          <p:spTgt spid="76"/>
                                        </p:tgtEl>
                                      </p:cBhvr>
                                    </p:animEffect>
                                    <p:anim calcmode="lin" valueType="num">
                                      <p:cBhvr>
                                        <p:cTn id="22" dur="1000" fill="hold"/>
                                        <p:tgtEl>
                                          <p:spTgt spid="76"/>
                                        </p:tgtEl>
                                        <p:attrNameLst>
                                          <p:attrName>ppt_x</p:attrName>
                                        </p:attrNameLst>
                                      </p:cBhvr>
                                      <p:tavLst>
                                        <p:tav tm="0">
                                          <p:val>
                                            <p:strVal val="#ppt_x"/>
                                          </p:val>
                                        </p:tav>
                                        <p:tav tm="100000">
                                          <p:val>
                                            <p:strVal val="#ppt_x"/>
                                          </p:val>
                                        </p:tav>
                                      </p:tavLst>
                                    </p:anim>
                                    <p:anim calcmode="lin" valueType="num">
                                      <p:cBhvr>
                                        <p:cTn id="23"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9"/>
                                        </p:tgtEl>
                                        <p:attrNameLst>
                                          <p:attrName>style.visibility</p:attrName>
                                        </p:attrNameLst>
                                      </p:cBhvr>
                                      <p:to>
                                        <p:strVal val="visible"/>
                                      </p:to>
                                    </p:set>
                                    <p:animEffect transition="in" filter="fade">
                                      <p:cBhvr>
                                        <p:cTn id="28" dur="1000"/>
                                        <p:tgtEl>
                                          <p:spTgt spid="79"/>
                                        </p:tgtEl>
                                      </p:cBhvr>
                                    </p:animEffect>
                                    <p:anim calcmode="lin" valueType="num">
                                      <p:cBhvr>
                                        <p:cTn id="29" dur="1000" fill="hold"/>
                                        <p:tgtEl>
                                          <p:spTgt spid="79"/>
                                        </p:tgtEl>
                                        <p:attrNameLst>
                                          <p:attrName>ppt_x</p:attrName>
                                        </p:attrNameLst>
                                      </p:cBhvr>
                                      <p:tavLst>
                                        <p:tav tm="0">
                                          <p:val>
                                            <p:strVal val="#ppt_x"/>
                                          </p:val>
                                        </p:tav>
                                        <p:tav tm="100000">
                                          <p:val>
                                            <p:strVal val="#ppt_x"/>
                                          </p:val>
                                        </p:tav>
                                      </p:tavLst>
                                    </p:anim>
                                    <p:anim calcmode="lin" valueType="num">
                                      <p:cBhvr>
                                        <p:cTn id="30"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2"/>
                                        </p:tgtEl>
                                        <p:attrNameLst>
                                          <p:attrName>style.visibility</p:attrName>
                                        </p:attrNameLst>
                                      </p:cBhvr>
                                      <p:to>
                                        <p:strVal val="visible"/>
                                      </p:to>
                                    </p:set>
                                    <p:animEffect transition="in" filter="fade">
                                      <p:cBhvr>
                                        <p:cTn id="35" dur="1000"/>
                                        <p:tgtEl>
                                          <p:spTgt spid="82"/>
                                        </p:tgtEl>
                                      </p:cBhvr>
                                    </p:animEffect>
                                    <p:anim calcmode="lin" valueType="num">
                                      <p:cBhvr>
                                        <p:cTn id="36" dur="1000" fill="hold"/>
                                        <p:tgtEl>
                                          <p:spTgt spid="82"/>
                                        </p:tgtEl>
                                        <p:attrNameLst>
                                          <p:attrName>ppt_x</p:attrName>
                                        </p:attrNameLst>
                                      </p:cBhvr>
                                      <p:tavLst>
                                        <p:tav tm="0">
                                          <p:val>
                                            <p:strVal val="#ppt_x"/>
                                          </p:val>
                                        </p:tav>
                                        <p:tav tm="100000">
                                          <p:val>
                                            <p:strVal val="#ppt_x"/>
                                          </p:val>
                                        </p:tav>
                                      </p:tavLst>
                                    </p:anim>
                                    <p:anim calcmode="lin" valueType="num">
                                      <p:cBhvr>
                                        <p:cTn id="37"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3"/>
          <p:cNvSpPr/>
          <p:nvPr/>
        </p:nvSpPr>
        <p:spPr bwMode="auto">
          <a:xfrm rot="16200000">
            <a:off x="5656937" y="5465631"/>
            <a:ext cx="334433" cy="221613"/>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bg1"/>
          </a:solidFill>
          <a:ln w="9525">
            <a:noFill/>
            <a:round/>
          </a:ln>
        </p:spPr>
        <p:txBody>
          <a:bodyPr anchor="ctr"/>
          <a:lstStyle/>
          <a:p>
            <a:pPr algn="ctr"/>
            <a:endParaRPr sz="2400">
              <a:cs typeface="+mn-ea"/>
              <a:sym typeface="+mn-lt"/>
            </a:endParaRPr>
          </a:p>
        </p:txBody>
      </p:sp>
      <p:sp>
        <p:nvSpPr>
          <p:cNvPr id="5" name="Freeform: Shape 13"/>
          <p:cNvSpPr/>
          <p:nvPr/>
        </p:nvSpPr>
        <p:spPr bwMode="auto">
          <a:xfrm rot="5400000" flipH="1">
            <a:off x="6200634" y="5465630"/>
            <a:ext cx="334433" cy="221613"/>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bg1"/>
          </a:solidFill>
          <a:ln w="9525">
            <a:noFill/>
            <a:round/>
          </a:ln>
        </p:spPr>
        <p:txBody>
          <a:bodyPr anchor="ctr"/>
          <a:lstStyle/>
          <a:p>
            <a:pPr algn="ctr"/>
            <a:endParaRPr sz="2400">
              <a:cs typeface="+mn-ea"/>
              <a:sym typeface="+mn-lt"/>
            </a:endParaRPr>
          </a:p>
        </p:txBody>
      </p:sp>
      <p:grpSp>
        <p:nvGrpSpPr>
          <p:cNvPr id="7" name="Group 4"/>
          <p:cNvGrpSpPr/>
          <p:nvPr/>
        </p:nvGrpSpPr>
        <p:grpSpPr>
          <a:xfrm rot="16200000">
            <a:off x="4360569" y="1658357"/>
            <a:ext cx="1547259" cy="1949967"/>
            <a:chOff x="3171825" y="2459015"/>
            <a:chExt cx="1219200" cy="1536522"/>
          </a:xfrm>
        </p:grpSpPr>
        <p:sp>
          <p:nvSpPr>
            <p:cNvPr id="41" name="Freeform: Shape 5"/>
            <p:cNvSpPr/>
            <p:nvPr/>
          </p:nvSpPr>
          <p:spPr bwMode="auto">
            <a:xfrm>
              <a:off x="3171825" y="2459015"/>
              <a:ext cx="1219200" cy="153652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anchor="ctr"/>
            <a:lstStyle/>
            <a:p>
              <a:pPr algn="ctr"/>
              <a:endParaRPr sz="2400">
                <a:cs typeface="+mn-ea"/>
                <a:sym typeface="+mn-lt"/>
              </a:endParaRPr>
            </a:p>
          </p:txBody>
        </p:sp>
        <p:sp>
          <p:nvSpPr>
            <p:cNvPr id="42" name="Freeform: Shape 6"/>
            <p:cNvSpPr/>
            <p:nvPr/>
          </p:nvSpPr>
          <p:spPr bwMode="auto">
            <a:xfrm>
              <a:off x="3705225" y="3738983"/>
              <a:ext cx="193039" cy="153943"/>
            </a:xfrm>
            <a:custGeom>
              <a:avLst/>
              <a:gdLst/>
              <a:ahLst/>
              <a:cxnLst>
                <a:cxn ang="0">
                  <a:pos x="73" y="52"/>
                </a:cxn>
                <a:cxn ang="0">
                  <a:pos x="67" y="58"/>
                </a:cxn>
                <a:cxn ang="0">
                  <a:pos x="7" y="58"/>
                </a:cxn>
                <a:cxn ang="0">
                  <a:pos x="0" y="52"/>
                </a:cxn>
                <a:cxn ang="0">
                  <a:pos x="0" y="6"/>
                </a:cxn>
                <a:cxn ang="0">
                  <a:pos x="7" y="0"/>
                </a:cxn>
                <a:cxn ang="0">
                  <a:pos x="67" y="0"/>
                </a:cxn>
                <a:cxn ang="0">
                  <a:pos x="73" y="6"/>
                </a:cxn>
                <a:cxn ang="0">
                  <a:pos x="73" y="52"/>
                </a:cxn>
                <a:cxn ang="0">
                  <a:pos x="7" y="4"/>
                </a:cxn>
                <a:cxn ang="0">
                  <a:pos x="5" y="6"/>
                </a:cxn>
                <a:cxn ang="0">
                  <a:pos x="5" y="52"/>
                </a:cxn>
                <a:cxn ang="0">
                  <a:pos x="7" y="53"/>
                </a:cxn>
                <a:cxn ang="0">
                  <a:pos x="67" y="53"/>
                </a:cxn>
                <a:cxn ang="0">
                  <a:pos x="68" y="52"/>
                </a:cxn>
                <a:cxn ang="0">
                  <a:pos x="68" y="6"/>
                </a:cxn>
                <a:cxn ang="0">
                  <a:pos x="67" y="4"/>
                </a:cxn>
                <a:cxn ang="0">
                  <a:pos x="7" y="4"/>
                </a:cxn>
                <a:cxn ang="0">
                  <a:pos x="17" y="24"/>
                </a:cxn>
                <a:cxn ang="0">
                  <a:pos x="10" y="17"/>
                </a:cxn>
                <a:cxn ang="0">
                  <a:pos x="17" y="9"/>
                </a:cxn>
                <a:cxn ang="0">
                  <a:pos x="25" y="17"/>
                </a:cxn>
                <a:cxn ang="0">
                  <a:pos x="17" y="24"/>
                </a:cxn>
                <a:cxn ang="0">
                  <a:pos x="64" y="48"/>
                </a:cxn>
                <a:cxn ang="0">
                  <a:pos x="10" y="48"/>
                </a:cxn>
                <a:cxn ang="0">
                  <a:pos x="10" y="41"/>
                </a:cxn>
                <a:cxn ang="0">
                  <a:pos x="22" y="29"/>
                </a:cxn>
                <a:cxn ang="0">
                  <a:pos x="28" y="35"/>
                </a:cxn>
                <a:cxn ang="0">
                  <a:pos x="48" y="15"/>
                </a:cxn>
                <a:cxn ang="0">
                  <a:pos x="64" y="31"/>
                </a:cxn>
                <a:cxn ang="0">
                  <a:pos x="64" y="48"/>
                </a:cxn>
              </a:cxnLst>
              <a:rect l="0" t="0" r="r" b="b"/>
              <a:pathLst>
                <a:path w="73" h="58">
                  <a:moveTo>
                    <a:pt x="73" y="52"/>
                  </a:moveTo>
                  <a:cubicBezTo>
                    <a:pt x="73" y="55"/>
                    <a:pt x="71" y="58"/>
                    <a:pt x="67" y="58"/>
                  </a:cubicBezTo>
                  <a:cubicBezTo>
                    <a:pt x="7" y="58"/>
                    <a:pt x="7" y="58"/>
                    <a:pt x="7" y="58"/>
                  </a:cubicBezTo>
                  <a:cubicBezTo>
                    <a:pt x="3" y="58"/>
                    <a:pt x="0" y="55"/>
                    <a:pt x="0" y="52"/>
                  </a:cubicBezTo>
                  <a:cubicBezTo>
                    <a:pt x="0" y="6"/>
                    <a:pt x="0" y="6"/>
                    <a:pt x="0" y="6"/>
                  </a:cubicBezTo>
                  <a:cubicBezTo>
                    <a:pt x="0" y="2"/>
                    <a:pt x="3" y="0"/>
                    <a:pt x="7" y="0"/>
                  </a:cubicBezTo>
                  <a:cubicBezTo>
                    <a:pt x="67" y="0"/>
                    <a:pt x="67" y="0"/>
                    <a:pt x="67" y="0"/>
                  </a:cubicBezTo>
                  <a:cubicBezTo>
                    <a:pt x="71" y="0"/>
                    <a:pt x="73" y="2"/>
                    <a:pt x="73" y="6"/>
                  </a:cubicBezTo>
                  <a:lnTo>
                    <a:pt x="73" y="52"/>
                  </a:lnTo>
                  <a:close/>
                  <a:moveTo>
                    <a:pt x="7" y="4"/>
                  </a:moveTo>
                  <a:cubicBezTo>
                    <a:pt x="6" y="4"/>
                    <a:pt x="5" y="5"/>
                    <a:pt x="5" y="6"/>
                  </a:cubicBezTo>
                  <a:cubicBezTo>
                    <a:pt x="5" y="52"/>
                    <a:pt x="5" y="52"/>
                    <a:pt x="5" y="52"/>
                  </a:cubicBezTo>
                  <a:cubicBezTo>
                    <a:pt x="5" y="52"/>
                    <a:pt x="6" y="53"/>
                    <a:pt x="7" y="53"/>
                  </a:cubicBezTo>
                  <a:cubicBezTo>
                    <a:pt x="67" y="53"/>
                    <a:pt x="67" y="53"/>
                    <a:pt x="67" y="53"/>
                  </a:cubicBezTo>
                  <a:cubicBezTo>
                    <a:pt x="68" y="53"/>
                    <a:pt x="68" y="52"/>
                    <a:pt x="68" y="52"/>
                  </a:cubicBezTo>
                  <a:cubicBezTo>
                    <a:pt x="68" y="6"/>
                    <a:pt x="68" y="6"/>
                    <a:pt x="68" y="6"/>
                  </a:cubicBezTo>
                  <a:cubicBezTo>
                    <a:pt x="68" y="5"/>
                    <a:pt x="68" y="4"/>
                    <a:pt x="67" y="4"/>
                  </a:cubicBezTo>
                  <a:lnTo>
                    <a:pt x="7" y="4"/>
                  </a:lnTo>
                  <a:close/>
                  <a:moveTo>
                    <a:pt x="17" y="24"/>
                  </a:moveTo>
                  <a:cubicBezTo>
                    <a:pt x="13" y="24"/>
                    <a:pt x="10" y="21"/>
                    <a:pt x="10" y="17"/>
                  </a:cubicBezTo>
                  <a:cubicBezTo>
                    <a:pt x="10" y="13"/>
                    <a:pt x="13" y="9"/>
                    <a:pt x="17" y="9"/>
                  </a:cubicBezTo>
                  <a:cubicBezTo>
                    <a:pt x="21" y="9"/>
                    <a:pt x="25" y="13"/>
                    <a:pt x="25" y="17"/>
                  </a:cubicBezTo>
                  <a:cubicBezTo>
                    <a:pt x="25" y="21"/>
                    <a:pt x="21" y="24"/>
                    <a:pt x="17" y="24"/>
                  </a:cubicBezTo>
                  <a:close/>
                  <a:moveTo>
                    <a:pt x="64" y="48"/>
                  </a:moveTo>
                  <a:cubicBezTo>
                    <a:pt x="10" y="48"/>
                    <a:pt x="10" y="48"/>
                    <a:pt x="10" y="48"/>
                  </a:cubicBezTo>
                  <a:cubicBezTo>
                    <a:pt x="10" y="41"/>
                    <a:pt x="10" y="41"/>
                    <a:pt x="10" y="41"/>
                  </a:cubicBezTo>
                  <a:cubicBezTo>
                    <a:pt x="22" y="29"/>
                    <a:pt x="22" y="29"/>
                    <a:pt x="22" y="29"/>
                  </a:cubicBezTo>
                  <a:cubicBezTo>
                    <a:pt x="28" y="35"/>
                    <a:pt x="28" y="35"/>
                    <a:pt x="28" y="35"/>
                  </a:cubicBezTo>
                  <a:cubicBezTo>
                    <a:pt x="48" y="15"/>
                    <a:pt x="48" y="15"/>
                    <a:pt x="48" y="15"/>
                  </a:cubicBezTo>
                  <a:cubicBezTo>
                    <a:pt x="64" y="31"/>
                    <a:pt x="64" y="31"/>
                    <a:pt x="64" y="31"/>
                  </a:cubicBezTo>
                  <a:lnTo>
                    <a:pt x="64" y="48"/>
                  </a:lnTo>
                  <a:close/>
                </a:path>
              </a:pathLst>
            </a:custGeom>
            <a:solidFill>
              <a:schemeClr val="bg1"/>
            </a:solidFill>
            <a:ln w="9525">
              <a:noFill/>
              <a:round/>
            </a:ln>
          </p:spPr>
          <p:txBody>
            <a:bodyPr anchor="ctr"/>
            <a:lstStyle/>
            <a:p>
              <a:pPr algn="ctr"/>
              <a:endParaRPr sz="2400">
                <a:cs typeface="+mn-ea"/>
                <a:sym typeface="+mn-lt"/>
              </a:endParaRPr>
            </a:p>
          </p:txBody>
        </p:sp>
      </p:grpSp>
      <p:grpSp>
        <p:nvGrpSpPr>
          <p:cNvPr id="8" name="Group 7"/>
          <p:cNvGrpSpPr/>
          <p:nvPr/>
        </p:nvGrpSpPr>
        <p:grpSpPr>
          <a:xfrm rot="16200000">
            <a:off x="4141992" y="2668317"/>
            <a:ext cx="1740665" cy="2193712"/>
            <a:chOff x="2203768" y="2266950"/>
            <a:chExt cx="1371600" cy="1728587"/>
          </a:xfrm>
        </p:grpSpPr>
        <p:sp>
          <p:nvSpPr>
            <p:cNvPr id="39" name="Freeform: Shape 8"/>
            <p:cNvSpPr/>
            <p:nvPr/>
          </p:nvSpPr>
          <p:spPr bwMode="auto">
            <a:xfrm>
              <a:off x="2203768" y="2266950"/>
              <a:ext cx="1371600" cy="1728587"/>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anchor="ctr"/>
            <a:lstStyle/>
            <a:p>
              <a:pPr algn="ctr"/>
              <a:endParaRPr sz="2400">
                <a:cs typeface="+mn-ea"/>
                <a:sym typeface="+mn-lt"/>
              </a:endParaRPr>
            </a:p>
          </p:txBody>
        </p:sp>
        <p:sp>
          <p:nvSpPr>
            <p:cNvPr id="40" name="Freeform: Shape 9"/>
            <p:cNvSpPr/>
            <p:nvPr/>
          </p:nvSpPr>
          <p:spPr bwMode="auto">
            <a:xfrm>
              <a:off x="2791143" y="3727452"/>
              <a:ext cx="196850" cy="169441"/>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ln>
          </p:spPr>
          <p:txBody>
            <a:bodyPr anchor="ctr"/>
            <a:lstStyle/>
            <a:p>
              <a:pPr algn="ctr"/>
              <a:endParaRPr sz="2400">
                <a:cs typeface="+mn-ea"/>
                <a:sym typeface="+mn-lt"/>
              </a:endParaRPr>
            </a:p>
          </p:txBody>
        </p:sp>
      </p:grpSp>
      <p:grpSp>
        <p:nvGrpSpPr>
          <p:cNvPr id="9" name="Group 10"/>
          <p:cNvGrpSpPr/>
          <p:nvPr/>
        </p:nvGrpSpPr>
        <p:grpSpPr>
          <a:xfrm rot="16200000">
            <a:off x="4360569" y="3922027"/>
            <a:ext cx="1547259" cy="1949967"/>
            <a:chOff x="1388111" y="2459015"/>
            <a:chExt cx="1219200" cy="1536522"/>
          </a:xfrm>
        </p:grpSpPr>
        <p:sp>
          <p:nvSpPr>
            <p:cNvPr id="37" name="Freeform: Shape 11"/>
            <p:cNvSpPr/>
            <p:nvPr/>
          </p:nvSpPr>
          <p:spPr bwMode="auto">
            <a:xfrm>
              <a:off x="1388111" y="2459015"/>
              <a:ext cx="1219200" cy="153652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anchor="ctr"/>
            <a:lstStyle/>
            <a:p>
              <a:pPr algn="ctr"/>
              <a:endParaRPr sz="2400">
                <a:cs typeface="+mn-ea"/>
                <a:sym typeface="+mn-lt"/>
              </a:endParaRPr>
            </a:p>
          </p:txBody>
        </p:sp>
        <p:sp>
          <p:nvSpPr>
            <p:cNvPr id="38" name="Freeform: Shape 12"/>
            <p:cNvSpPr/>
            <p:nvPr/>
          </p:nvSpPr>
          <p:spPr bwMode="auto">
            <a:xfrm>
              <a:off x="1881030" y="3714750"/>
              <a:ext cx="233363" cy="180975"/>
            </a:xfrm>
            <a:custGeom>
              <a:avLst/>
              <a:gdLst/>
              <a:ahLst/>
              <a:cxnLst>
                <a:cxn ang="0">
                  <a:pos x="68" y="51"/>
                </a:cxn>
                <a:cxn ang="0">
                  <a:pos x="66" y="53"/>
                </a:cxn>
                <a:cxn ang="0">
                  <a:pos x="3" y="53"/>
                </a:cxn>
                <a:cxn ang="0">
                  <a:pos x="0" y="51"/>
                </a:cxn>
                <a:cxn ang="0">
                  <a:pos x="0" y="46"/>
                </a:cxn>
                <a:cxn ang="0">
                  <a:pos x="3" y="43"/>
                </a:cxn>
                <a:cxn ang="0">
                  <a:pos x="66" y="43"/>
                </a:cxn>
                <a:cxn ang="0">
                  <a:pos x="68" y="46"/>
                </a:cxn>
                <a:cxn ang="0">
                  <a:pos x="68" y="51"/>
                </a:cxn>
                <a:cxn ang="0">
                  <a:pos x="64" y="21"/>
                </a:cxn>
                <a:cxn ang="0">
                  <a:pos x="61" y="24"/>
                </a:cxn>
                <a:cxn ang="0">
                  <a:pos x="8" y="24"/>
                </a:cxn>
                <a:cxn ang="0">
                  <a:pos x="5" y="21"/>
                </a:cxn>
                <a:cxn ang="0">
                  <a:pos x="5" y="17"/>
                </a:cxn>
                <a:cxn ang="0">
                  <a:pos x="8" y="14"/>
                </a:cxn>
                <a:cxn ang="0">
                  <a:pos x="61" y="14"/>
                </a:cxn>
                <a:cxn ang="0">
                  <a:pos x="64" y="17"/>
                </a:cxn>
                <a:cxn ang="0">
                  <a:pos x="64" y="21"/>
                </a:cxn>
                <a:cxn ang="0">
                  <a:pos x="54" y="36"/>
                </a:cxn>
                <a:cxn ang="0">
                  <a:pos x="51" y="38"/>
                </a:cxn>
                <a:cxn ang="0">
                  <a:pos x="17" y="38"/>
                </a:cxn>
                <a:cxn ang="0">
                  <a:pos x="15" y="36"/>
                </a:cxn>
                <a:cxn ang="0">
                  <a:pos x="15" y="31"/>
                </a:cxn>
                <a:cxn ang="0">
                  <a:pos x="17" y="29"/>
                </a:cxn>
                <a:cxn ang="0">
                  <a:pos x="51" y="29"/>
                </a:cxn>
                <a:cxn ang="0">
                  <a:pos x="54" y="31"/>
                </a:cxn>
                <a:cxn ang="0">
                  <a:pos x="54" y="36"/>
                </a:cxn>
                <a:cxn ang="0">
                  <a:pos x="49" y="7"/>
                </a:cxn>
                <a:cxn ang="0">
                  <a:pos x="47" y="9"/>
                </a:cxn>
                <a:cxn ang="0">
                  <a:pos x="22" y="9"/>
                </a:cxn>
                <a:cxn ang="0">
                  <a:pos x="20" y="7"/>
                </a:cxn>
                <a:cxn ang="0">
                  <a:pos x="20" y="2"/>
                </a:cxn>
                <a:cxn ang="0">
                  <a:pos x="22" y="0"/>
                </a:cxn>
                <a:cxn ang="0">
                  <a:pos x="47" y="0"/>
                </a:cxn>
                <a:cxn ang="0">
                  <a:pos x="49" y="2"/>
                </a:cxn>
                <a:cxn ang="0">
                  <a:pos x="49" y="7"/>
                </a:cxn>
              </a:cxnLst>
              <a:rect l="0" t="0" r="r" b="b"/>
              <a:pathLst>
                <a:path w="68" h="53">
                  <a:moveTo>
                    <a:pt x="68" y="51"/>
                  </a:moveTo>
                  <a:cubicBezTo>
                    <a:pt x="68" y="52"/>
                    <a:pt x="67" y="53"/>
                    <a:pt x="66" y="53"/>
                  </a:cubicBezTo>
                  <a:cubicBezTo>
                    <a:pt x="3" y="53"/>
                    <a:pt x="3" y="53"/>
                    <a:pt x="3" y="53"/>
                  </a:cubicBezTo>
                  <a:cubicBezTo>
                    <a:pt x="2" y="53"/>
                    <a:pt x="0" y="52"/>
                    <a:pt x="0" y="51"/>
                  </a:cubicBezTo>
                  <a:cubicBezTo>
                    <a:pt x="0" y="46"/>
                    <a:pt x="0" y="46"/>
                    <a:pt x="0" y="46"/>
                  </a:cubicBezTo>
                  <a:cubicBezTo>
                    <a:pt x="0" y="44"/>
                    <a:pt x="2" y="43"/>
                    <a:pt x="3" y="43"/>
                  </a:cubicBezTo>
                  <a:cubicBezTo>
                    <a:pt x="66" y="43"/>
                    <a:pt x="66" y="43"/>
                    <a:pt x="66" y="43"/>
                  </a:cubicBezTo>
                  <a:cubicBezTo>
                    <a:pt x="67" y="43"/>
                    <a:pt x="68" y="44"/>
                    <a:pt x="68" y="46"/>
                  </a:cubicBezTo>
                  <a:lnTo>
                    <a:pt x="68" y="51"/>
                  </a:lnTo>
                  <a:close/>
                  <a:moveTo>
                    <a:pt x="64" y="21"/>
                  </a:moveTo>
                  <a:cubicBezTo>
                    <a:pt x="64" y="23"/>
                    <a:pt x="63" y="24"/>
                    <a:pt x="61" y="24"/>
                  </a:cubicBezTo>
                  <a:cubicBezTo>
                    <a:pt x="8" y="24"/>
                    <a:pt x="8" y="24"/>
                    <a:pt x="8" y="24"/>
                  </a:cubicBezTo>
                  <a:cubicBezTo>
                    <a:pt x="6" y="24"/>
                    <a:pt x="5" y="23"/>
                    <a:pt x="5" y="21"/>
                  </a:cubicBezTo>
                  <a:cubicBezTo>
                    <a:pt x="5" y="17"/>
                    <a:pt x="5" y="17"/>
                    <a:pt x="5" y="17"/>
                  </a:cubicBezTo>
                  <a:cubicBezTo>
                    <a:pt x="5" y="15"/>
                    <a:pt x="6" y="14"/>
                    <a:pt x="8" y="14"/>
                  </a:cubicBezTo>
                  <a:cubicBezTo>
                    <a:pt x="61" y="14"/>
                    <a:pt x="61" y="14"/>
                    <a:pt x="61" y="14"/>
                  </a:cubicBezTo>
                  <a:cubicBezTo>
                    <a:pt x="63" y="14"/>
                    <a:pt x="64" y="15"/>
                    <a:pt x="64" y="17"/>
                  </a:cubicBezTo>
                  <a:lnTo>
                    <a:pt x="64" y="21"/>
                  </a:lnTo>
                  <a:close/>
                  <a:moveTo>
                    <a:pt x="54" y="36"/>
                  </a:moveTo>
                  <a:cubicBezTo>
                    <a:pt x="54" y="37"/>
                    <a:pt x="53" y="38"/>
                    <a:pt x="51" y="38"/>
                  </a:cubicBezTo>
                  <a:cubicBezTo>
                    <a:pt x="17" y="38"/>
                    <a:pt x="17" y="38"/>
                    <a:pt x="17" y="38"/>
                  </a:cubicBezTo>
                  <a:cubicBezTo>
                    <a:pt x="16" y="38"/>
                    <a:pt x="15" y="37"/>
                    <a:pt x="15" y="36"/>
                  </a:cubicBezTo>
                  <a:cubicBezTo>
                    <a:pt x="15" y="31"/>
                    <a:pt x="15" y="31"/>
                    <a:pt x="15" y="31"/>
                  </a:cubicBezTo>
                  <a:cubicBezTo>
                    <a:pt x="15" y="30"/>
                    <a:pt x="16" y="29"/>
                    <a:pt x="17" y="29"/>
                  </a:cubicBezTo>
                  <a:cubicBezTo>
                    <a:pt x="51" y="29"/>
                    <a:pt x="51" y="29"/>
                    <a:pt x="51" y="29"/>
                  </a:cubicBezTo>
                  <a:cubicBezTo>
                    <a:pt x="53" y="29"/>
                    <a:pt x="54" y="30"/>
                    <a:pt x="54" y="31"/>
                  </a:cubicBezTo>
                  <a:lnTo>
                    <a:pt x="54" y="36"/>
                  </a:lnTo>
                  <a:close/>
                  <a:moveTo>
                    <a:pt x="49" y="7"/>
                  </a:moveTo>
                  <a:cubicBezTo>
                    <a:pt x="49" y="8"/>
                    <a:pt x="48" y="9"/>
                    <a:pt x="47" y="9"/>
                  </a:cubicBezTo>
                  <a:cubicBezTo>
                    <a:pt x="22" y="9"/>
                    <a:pt x="22" y="9"/>
                    <a:pt x="22" y="9"/>
                  </a:cubicBezTo>
                  <a:cubicBezTo>
                    <a:pt x="21" y="9"/>
                    <a:pt x="20" y="8"/>
                    <a:pt x="20" y="7"/>
                  </a:cubicBezTo>
                  <a:cubicBezTo>
                    <a:pt x="20" y="2"/>
                    <a:pt x="20" y="2"/>
                    <a:pt x="20" y="2"/>
                  </a:cubicBezTo>
                  <a:cubicBezTo>
                    <a:pt x="20" y="1"/>
                    <a:pt x="21" y="0"/>
                    <a:pt x="22" y="0"/>
                  </a:cubicBezTo>
                  <a:cubicBezTo>
                    <a:pt x="47" y="0"/>
                    <a:pt x="47" y="0"/>
                    <a:pt x="47" y="0"/>
                  </a:cubicBezTo>
                  <a:cubicBezTo>
                    <a:pt x="48" y="0"/>
                    <a:pt x="49" y="1"/>
                    <a:pt x="49" y="2"/>
                  </a:cubicBezTo>
                  <a:lnTo>
                    <a:pt x="49" y="7"/>
                  </a:lnTo>
                  <a:close/>
                </a:path>
              </a:pathLst>
            </a:custGeom>
            <a:solidFill>
              <a:schemeClr val="bg1"/>
            </a:solidFill>
            <a:ln w="9525">
              <a:noFill/>
              <a:round/>
            </a:ln>
          </p:spPr>
          <p:txBody>
            <a:bodyPr anchor="ctr"/>
            <a:lstStyle/>
            <a:p>
              <a:pPr algn="ctr"/>
              <a:endParaRPr sz="2400">
                <a:cs typeface="+mn-ea"/>
                <a:sym typeface="+mn-lt"/>
              </a:endParaRPr>
            </a:p>
          </p:txBody>
        </p:sp>
      </p:grpSp>
      <p:grpSp>
        <p:nvGrpSpPr>
          <p:cNvPr id="10" name="Group 14"/>
          <p:cNvGrpSpPr/>
          <p:nvPr/>
        </p:nvGrpSpPr>
        <p:grpSpPr>
          <a:xfrm rot="5400000" flipH="1">
            <a:off x="6379281" y="1658357"/>
            <a:ext cx="1547259" cy="1949967"/>
            <a:chOff x="3171825" y="2459015"/>
            <a:chExt cx="1219200" cy="1536522"/>
          </a:xfrm>
        </p:grpSpPr>
        <p:sp>
          <p:nvSpPr>
            <p:cNvPr id="35" name="Freeform: Shape 15"/>
            <p:cNvSpPr/>
            <p:nvPr/>
          </p:nvSpPr>
          <p:spPr bwMode="auto">
            <a:xfrm>
              <a:off x="3171825" y="2459015"/>
              <a:ext cx="1219200" cy="153652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anchor="ctr"/>
            <a:lstStyle/>
            <a:p>
              <a:pPr algn="ctr"/>
              <a:endParaRPr sz="2400">
                <a:cs typeface="+mn-ea"/>
                <a:sym typeface="+mn-lt"/>
              </a:endParaRPr>
            </a:p>
          </p:txBody>
        </p:sp>
        <p:sp>
          <p:nvSpPr>
            <p:cNvPr id="36" name="Freeform: Shape 16"/>
            <p:cNvSpPr/>
            <p:nvPr/>
          </p:nvSpPr>
          <p:spPr bwMode="auto">
            <a:xfrm>
              <a:off x="3705225" y="3738983"/>
              <a:ext cx="193039" cy="153943"/>
            </a:xfrm>
            <a:custGeom>
              <a:avLst/>
              <a:gdLst/>
              <a:ahLst/>
              <a:cxnLst>
                <a:cxn ang="0">
                  <a:pos x="73" y="52"/>
                </a:cxn>
                <a:cxn ang="0">
                  <a:pos x="67" y="58"/>
                </a:cxn>
                <a:cxn ang="0">
                  <a:pos x="7" y="58"/>
                </a:cxn>
                <a:cxn ang="0">
                  <a:pos x="0" y="52"/>
                </a:cxn>
                <a:cxn ang="0">
                  <a:pos x="0" y="6"/>
                </a:cxn>
                <a:cxn ang="0">
                  <a:pos x="7" y="0"/>
                </a:cxn>
                <a:cxn ang="0">
                  <a:pos x="67" y="0"/>
                </a:cxn>
                <a:cxn ang="0">
                  <a:pos x="73" y="6"/>
                </a:cxn>
                <a:cxn ang="0">
                  <a:pos x="73" y="52"/>
                </a:cxn>
                <a:cxn ang="0">
                  <a:pos x="7" y="4"/>
                </a:cxn>
                <a:cxn ang="0">
                  <a:pos x="5" y="6"/>
                </a:cxn>
                <a:cxn ang="0">
                  <a:pos x="5" y="52"/>
                </a:cxn>
                <a:cxn ang="0">
                  <a:pos x="7" y="53"/>
                </a:cxn>
                <a:cxn ang="0">
                  <a:pos x="67" y="53"/>
                </a:cxn>
                <a:cxn ang="0">
                  <a:pos x="68" y="52"/>
                </a:cxn>
                <a:cxn ang="0">
                  <a:pos x="68" y="6"/>
                </a:cxn>
                <a:cxn ang="0">
                  <a:pos x="67" y="4"/>
                </a:cxn>
                <a:cxn ang="0">
                  <a:pos x="7" y="4"/>
                </a:cxn>
                <a:cxn ang="0">
                  <a:pos x="17" y="24"/>
                </a:cxn>
                <a:cxn ang="0">
                  <a:pos x="10" y="17"/>
                </a:cxn>
                <a:cxn ang="0">
                  <a:pos x="17" y="9"/>
                </a:cxn>
                <a:cxn ang="0">
                  <a:pos x="25" y="17"/>
                </a:cxn>
                <a:cxn ang="0">
                  <a:pos x="17" y="24"/>
                </a:cxn>
                <a:cxn ang="0">
                  <a:pos x="64" y="48"/>
                </a:cxn>
                <a:cxn ang="0">
                  <a:pos x="10" y="48"/>
                </a:cxn>
                <a:cxn ang="0">
                  <a:pos x="10" y="41"/>
                </a:cxn>
                <a:cxn ang="0">
                  <a:pos x="22" y="29"/>
                </a:cxn>
                <a:cxn ang="0">
                  <a:pos x="28" y="35"/>
                </a:cxn>
                <a:cxn ang="0">
                  <a:pos x="48" y="15"/>
                </a:cxn>
                <a:cxn ang="0">
                  <a:pos x="64" y="31"/>
                </a:cxn>
                <a:cxn ang="0">
                  <a:pos x="64" y="48"/>
                </a:cxn>
              </a:cxnLst>
              <a:rect l="0" t="0" r="r" b="b"/>
              <a:pathLst>
                <a:path w="73" h="58">
                  <a:moveTo>
                    <a:pt x="73" y="52"/>
                  </a:moveTo>
                  <a:cubicBezTo>
                    <a:pt x="73" y="55"/>
                    <a:pt x="71" y="58"/>
                    <a:pt x="67" y="58"/>
                  </a:cubicBezTo>
                  <a:cubicBezTo>
                    <a:pt x="7" y="58"/>
                    <a:pt x="7" y="58"/>
                    <a:pt x="7" y="58"/>
                  </a:cubicBezTo>
                  <a:cubicBezTo>
                    <a:pt x="3" y="58"/>
                    <a:pt x="0" y="55"/>
                    <a:pt x="0" y="52"/>
                  </a:cubicBezTo>
                  <a:cubicBezTo>
                    <a:pt x="0" y="6"/>
                    <a:pt x="0" y="6"/>
                    <a:pt x="0" y="6"/>
                  </a:cubicBezTo>
                  <a:cubicBezTo>
                    <a:pt x="0" y="2"/>
                    <a:pt x="3" y="0"/>
                    <a:pt x="7" y="0"/>
                  </a:cubicBezTo>
                  <a:cubicBezTo>
                    <a:pt x="67" y="0"/>
                    <a:pt x="67" y="0"/>
                    <a:pt x="67" y="0"/>
                  </a:cubicBezTo>
                  <a:cubicBezTo>
                    <a:pt x="71" y="0"/>
                    <a:pt x="73" y="2"/>
                    <a:pt x="73" y="6"/>
                  </a:cubicBezTo>
                  <a:lnTo>
                    <a:pt x="73" y="52"/>
                  </a:lnTo>
                  <a:close/>
                  <a:moveTo>
                    <a:pt x="7" y="4"/>
                  </a:moveTo>
                  <a:cubicBezTo>
                    <a:pt x="6" y="4"/>
                    <a:pt x="5" y="5"/>
                    <a:pt x="5" y="6"/>
                  </a:cubicBezTo>
                  <a:cubicBezTo>
                    <a:pt x="5" y="52"/>
                    <a:pt x="5" y="52"/>
                    <a:pt x="5" y="52"/>
                  </a:cubicBezTo>
                  <a:cubicBezTo>
                    <a:pt x="5" y="52"/>
                    <a:pt x="6" y="53"/>
                    <a:pt x="7" y="53"/>
                  </a:cubicBezTo>
                  <a:cubicBezTo>
                    <a:pt x="67" y="53"/>
                    <a:pt x="67" y="53"/>
                    <a:pt x="67" y="53"/>
                  </a:cubicBezTo>
                  <a:cubicBezTo>
                    <a:pt x="68" y="53"/>
                    <a:pt x="68" y="52"/>
                    <a:pt x="68" y="52"/>
                  </a:cubicBezTo>
                  <a:cubicBezTo>
                    <a:pt x="68" y="6"/>
                    <a:pt x="68" y="6"/>
                    <a:pt x="68" y="6"/>
                  </a:cubicBezTo>
                  <a:cubicBezTo>
                    <a:pt x="68" y="5"/>
                    <a:pt x="68" y="4"/>
                    <a:pt x="67" y="4"/>
                  </a:cubicBezTo>
                  <a:lnTo>
                    <a:pt x="7" y="4"/>
                  </a:lnTo>
                  <a:close/>
                  <a:moveTo>
                    <a:pt x="17" y="24"/>
                  </a:moveTo>
                  <a:cubicBezTo>
                    <a:pt x="13" y="24"/>
                    <a:pt x="10" y="21"/>
                    <a:pt x="10" y="17"/>
                  </a:cubicBezTo>
                  <a:cubicBezTo>
                    <a:pt x="10" y="13"/>
                    <a:pt x="13" y="9"/>
                    <a:pt x="17" y="9"/>
                  </a:cubicBezTo>
                  <a:cubicBezTo>
                    <a:pt x="21" y="9"/>
                    <a:pt x="25" y="13"/>
                    <a:pt x="25" y="17"/>
                  </a:cubicBezTo>
                  <a:cubicBezTo>
                    <a:pt x="25" y="21"/>
                    <a:pt x="21" y="24"/>
                    <a:pt x="17" y="24"/>
                  </a:cubicBezTo>
                  <a:close/>
                  <a:moveTo>
                    <a:pt x="64" y="48"/>
                  </a:moveTo>
                  <a:cubicBezTo>
                    <a:pt x="10" y="48"/>
                    <a:pt x="10" y="48"/>
                    <a:pt x="10" y="48"/>
                  </a:cubicBezTo>
                  <a:cubicBezTo>
                    <a:pt x="10" y="41"/>
                    <a:pt x="10" y="41"/>
                    <a:pt x="10" y="41"/>
                  </a:cubicBezTo>
                  <a:cubicBezTo>
                    <a:pt x="22" y="29"/>
                    <a:pt x="22" y="29"/>
                    <a:pt x="22" y="29"/>
                  </a:cubicBezTo>
                  <a:cubicBezTo>
                    <a:pt x="28" y="35"/>
                    <a:pt x="28" y="35"/>
                    <a:pt x="28" y="35"/>
                  </a:cubicBezTo>
                  <a:cubicBezTo>
                    <a:pt x="48" y="15"/>
                    <a:pt x="48" y="15"/>
                    <a:pt x="48" y="15"/>
                  </a:cubicBezTo>
                  <a:cubicBezTo>
                    <a:pt x="64" y="31"/>
                    <a:pt x="64" y="31"/>
                    <a:pt x="64" y="31"/>
                  </a:cubicBezTo>
                  <a:lnTo>
                    <a:pt x="64" y="48"/>
                  </a:lnTo>
                  <a:close/>
                </a:path>
              </a:pathLst>
            </a:custGeom>
            <a:solidFill>
              <a:schemeClr val="bg1"/>
            </a:solidFill>
            <a:ln w="9525">
              <a:noFill/>
              <a:round/>
            </a:ln>
          </p:spPr>
          <p:txBody>
            <a:bodyPr anchor="ctr"/>
            <a:lstStyle/>
            <a:p>
              <a:pPr algn="ctr"/>
              <a:endParaRPr sz="2400">
                <a:cs typeface="+mn-ea"/>
                <a:sym typeface="+mn-lt"/>
              </a:endParaRPr>
            </a:p>
          </p:txBody>
        </p:sp>
      </p:grpSp>
      <p:grpSp>
        <p:nvGrpSpPr>
          <p:cNvPr id="11" name="Group 17"/>
          <p:cNvGrpSpPr/>
          <p:nvPr/>
        </p:nvGrpSpPr>
        <p:grpSpPr>
          <a:xfrm rot="5400000" flipH="1">
            <a:off x="6404451" y="2668317"/>
            <a:ext cx="1740665" cy="2193712"/>
            <a:chOff x="2203768" y="2266950"/>
            <a:chExt cx="1371600" cy="1728587"/>
          </a:xfrm>
        </p:grpSpPr>
        <p:sp>
          <p:nvSpPr>
            <p:cNvPr id="33" name="Freeform: Shape 18"/>
            <p:cNvSpPr/>
            <p:nvPr/>
          </p:nvSpPr>
          <p:spPr bwMode="auto">
            <a:xfrm>
              <a:off x="2203768" y="2266950"/>
              <a:ext cx="1371600" cy="1728587"/>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5">
                <a:alpha val="90000"/>
              </a:schemeClr>
            </a:solidFill>
            <a:ln>
              <a:noFill/>
            </a:ln>
          </p:spPr>
          <p:txBody>
            <a:bodyPr anchor="ctr"/>
            <a:lstStyle/>
            <a:p>
              <a:pPr algn="ctr"/>
              <a:endParaRPr sz="2400">
                <a:cs typeface="+mn-ea"/>
                <a:sym typeface="+mn-lt"/>
              </a:endParaRPr>
            </a:p>
          </p:txBody>
        </p:sp>
        <p:sp>
          <p:nvSpPr>
            <p:cNvPr id="34" name="Freeform: Shape 19"/>
            <p:cNvSpPr/>
            <p:nvPr/>
          </p:nvSpPr>
          <p:spPr bwMode="auto">
            <a:xfrm>
              <a:off x="2791143" y="3727452"/>
              <a:ext cx="196850" cy="169441"/>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ln>
          </p:spPr>
          <p:txBody>
            <a:bodyPr anchor="ctr"/>
            <a:lstStyle/>
            <a:p>
              <a:pPr algn="ctr"/>
              <a:endParaRPr sz="2400">
                <a:cs typeface="+mn-ea"/>
                <a:sym typeface="+mn-lt"/>
              </a:endParaRPr>
            </a:p>
          </p:txBody>
        </p:sp>
      </p:grpSp>
      <p:grpSp>
        <p:nvGrpSpPr>
          <p:cNvPr id="12" name="Group 20"/>
          <p:cNvGrpSpPr/>
          <p:nvPr/>
        </p:nvGrpSpPr>
        <p:grpSpPr>
          <a:xfrm rot="5400000" flipH="1">
            <a:off x="6379281" y="3922027"/>
            <a:ext cx="1547259" cy="1949967"/>
            <a:chOff x="1388111" y="2459015"/>
            <a:chExt cx="1219200" cy="1536522"/>
          </a:xfrm>
        </p:grpSpPr>
        <p:sp>
          <p:nvSpPr>
            <p:cNvPr id="31" name="Freeform: Shape 21"/>
            <p:cNvSpPr/>
            <p:nvPr/>
          </p:nvSpPr>
          <p:spPr bwMode="auto">
            <a:xfrm>
              <a:off x="1388111" y="2459015"/>
              <a:ext cx="1219200" cy="153652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6">
                <a:alpha val="90000"/>
              </a:schemeClr>
            </a:solidFill>
            <a:ln>
              <a:noFill/>
            </a:ln>
          </p:spPr>
          <p:txBody>
            <a:bodyPr anchor="ctr"/>
            <a:lstStyle/>
            <a:p>
              <a:pPr algn="ctr"/>
              <a:endParaRPr sz="2400">
                <a:cs typeface="+mn-ea"/>
                <a:sym typeface="+mn-lt"/>
              </a:endParaRPr>
            </a:p>
          </p:txBody>
        </p:sp>
        <p:sp>
          <p:nvSpPr>
            <p:cNvPr id="32" name="Freeform: Shape 22"/>
            <p:cNvSpPr/>
            <p:nvPr/>
          </p:nvSpPr>
          <p:spPr bwMode="auto">
            <a:xfrm>
              <a:off x="1881030" y="3714750"/>
              <a:ext cx="233363" cy="180975"/>
            </a:xfrm>
            <a:custGeom>
              <a:avLst/>
              <a:gdLst/>
              <a:ahLst/>
              <a:cxnLst>
                <a:cxn ang="0">
                  <a:pos x="68" y="51"/>
                </a:cxn>
                <a:cxn ang="0">
                  <a:pos x="66" y="53"/>
                </a:cxn>
                <a:cxn ang="0">
                  <a:pos x="3" y="53"/>
                </a:cxn>
                <a:cxn ang="0">
                  <a:pos x="0" y="51"/>
                </a:cxn>
                <a:cxn ang="0">
                  <a:pos x="0" y="46"/>
                </a:cxn>
                <a:cxn ang="0">
                  <a:pos x="3" y="43"/>
                </a:cxn>
                <a:cxn ang="0">
                  <a:pos x="66" y="43"/>
                </a:cxn>
                <a:cxn ang="0">
                  <a:pos x="68" y="46"/>
                </a:cxn>
                <a:cxn ang="0">
                  <a:pos x="68" y="51"/>
                </a:cxn>
                <a:cxn ang="0">
                  <a:pos x="64" y="21"/>
                </a:cxn>
                <a:cxn ang="0">
                  <a:pos x="61" y="24"/>
                </a:cxn>
                <a:cxn ang="0">
                  <a:pos x="8" y="24"/>
                </a:cxn>
                <a:cxn ang="0">
                  <a:pos x="5" y="21"/>
                </a:cxn>
                <a:cxn ang="0">
                  <a:pos x="5" y="17"/>
                </a:cxn>
                <a:cxn ang="0">
                  <a:pos x="8" y="14"/>
                </a:cxn>
                <a:cxn ang="0">
                  <a:pos x="61" y="14"/>
                </a:cxn>
                <a:cxn ang="0">
                  <a:pos x="64" y="17"/>
                </a:cxn>
                <a:cxn ang="0">
                  <a:pos x="64" y="21"/>
                </a:cxn>
                <a:cxn ang="0">
                  <a:pos x="54" y="36"/>
                </a:cxn>
                <a:cxn ang="0">
                  <a:pos x="51" y="38"/>
                </a:cxn>
                <a:cxn ang="0">
                  <a:pos x="17" y="38"/>
                </a:cxn>
                <a:cxn ang="0">
                  <a:pos x="15" y="36"/>
                </a:cxn>
                <a:cxn ang="0">
                  <a:pos x="15" y="31"/>
                </a:cxn>
                <a:cxn ang="0">
                  <a:pos x="17" y="29"/>
                </a:cxn>
                <a:cxn ang="0">
                  <a:pos x="51" y="29"/>
                </a:cxn>
                <a:cxn ang="0">
                  <a:pos x="54" y="31"/>
                </a:cxn>
                <a:cxn ang="0">
                  <a:pos x="54" y="36"/>
                </a:cxn>
                <a:cxn ang="0">
                  <a:pos x="49" y="7"/>
                </a:cxn>
                <a:cxn ang="0">
                  <a:pos x="47" y="9"/>
                </a:cxn>
                <a:cxn ang="0">
                  <a:pos x="22" y="9"/>
                </a:cxn>
                <a:cxn ang="0">
                  <a:pos x="20" y="7"/>
                </a:cxn>
                <a:cxn ang="0">
                  <a:pos x="20" y="2"/>
                </a:cxn>
                <a:cxn ang="0">
                  <a:pos x="22" y="0"/>
                </a:cxn>
                <a:cxn ang="0">
                  <a:pos x="47" y="0"/>
                </a:cxn>
                <a:cxn ang="0">
                  <a:pos x="49" y="2"/>
                </a:cxn>
                <a:cxn ang="0">
                  <a:pos x="49" y="7"/>
                </a:cxn>
              </a:cxnLst>
              <a:rect l="0" t="0" r="r" b="b"/>
              <a:pathLst>
                <a:path w="68" h="53">
                  <a:moveTo>
                    <a:pt x="68" y="51"/>
                  </a:moveTo>
                  <a:cubicBezTo>
                    <a:pt x="68" y="52"/>
                    <a:pt x="67" y="53"/>
                    <a:pt x="66" y="53"/>
                  </a:cubicBezTo>
                  <a:cubicBezTo>
                    <a:pt x="3" y="53"/>
                    <a:pt x="3" y="53"/>
                    <a:pt x="3" y="53"/>
                  </a:cubicBezTo>
                  <a:cubicBezTo>
                    <a:pt x="2" y="53"/>
                    <a:pt x="0" y="52"/>
                    <a:pt x="0" y="51"/>
                  </a:cubicBezTo>
                  <a:cubicBezTo>
                    <a:pt x="0" y="46"/>
                    <a:pt x="0" y="46"/>
                    <a:pt x="0" y="46"/>
                  </a:cubicBezTo>
                  <a:cubicBezTo>
                    <a:pt x="0" y="44"/>
                    <a:pt x="2" y="43"/>
                    <a:pt x="3" y="43"/>
                  </a:cubicBezTo>
                  <a:cubicBezTo>
                    <a:pt x="66" y="43"/>
                    <a:pt x="66" y="43"/>
                    <a:pt x="66" y="43"/>
                  </a:cubicBezTo>
                  <a:cubicBezTo>
                    <a:pt x="67" y="43"/>
                    <a:pt x="68" y="44"/>
                    <a:pt x="68" y="46"/>
                  </a:cubicBezTo>
                  <a:lnTo>
                    <a:pt x="68" y="51"/>
                  </a:lnTo>
                  <a:close/>
                  <a:moveTo>
                    <a:pt x="64" y="21"/>
                  </a:moveTo>
                  <a:cubicBezTo>
                    <a:pt x="64" y="23"/>
                    <a:pt x="63" y="24"/>
                    <a:pt x="61" y="24"/>
                  </a:cubicBezTo>
                  <a:cubicBezTo>
                    <a:pt x="8" y="24"/>
                    <a:pt x="8" y="24"/>
                    <a:pt x="8" y="24"/>
                  </a:cubicBezTo>
                  <a:cubicBezTo>
                    <a:pt x="6" y="24"/>
                    <a:pt x="5" y="23"/>
                    <a:pt x="5" y="21"/>
                  </a:cubicBezTo>
                  <a:cubicBezTo>
                    <a:pt x="5" y="17"/>
                    <a:pt x="5" y="17"/>
                    <a:pt x="5" y="17"/>
                  </a:cubicBezTo>
                  <a:cubicBezTo>
                    <a:pt x="5" y="15"/>
                    <a:pt x="6" y="14"/>
                    <a:pt x="8" y="14"/>
                  </a:cubicBezTo>
                  <a:cubicBezTo>
                    <a:pt x="61" y="14"/>
                    <a:pt x="61" y="14"/>
                    <a:pt x="61" y="14"/>
                  </a:cubicBezTo>
                  <a:cubicBezTo>
                    <a:pt x="63" y="14"/>
                    <a:pt x="64" y="15"/>
                    <a:pt x="64" y="17"/>
                  </a:cubicBezTo>
                  <a:lnTo>
                    <a:pt x="64" y="21"/>
                  </a:lnTo>
                  <a:close/>
                  <a:moveTo>
                    <a:pt x="54" y="36"/>
                  </a:moveTo>
                  <a:cubicBezTo>
                    <a:pt x="54" y="37"/>
                    <a:pt x="53" y="38"/>
                    <a:pt x="51" y="38"/>
                  </a:cubicBezTo>
                  <a:cubicBezTo>
                    <a:pt x="17" y="38"/>
                    <a:pt x="17" y="38"/>
                    <a:pt x="17" y="38"/>
                  </a:cubicBezTo>
                  <a:cubicBezTo>
                    <a:pt x="16" y="38"/>
                    <a:pt x="15" y="37"/>
                    <a:pt x="15" y="36"/>
                  </a:cubicBezTo>
                  <a:cubicBezTo>
                    <a:pt x="15" y="31"/>
                    <a:pt x="15" y="31"/>
                    <a:pt x="15" y="31"/>
                  </a:cubicBezTo>
                  <a:cubicBezTo>
                    <a:pt x="15" y="30"/>
                    <a:pt x="16" y="29"/>
                    <a:pt x="17" y="29"/>
                  </a:cubicBezTo>
                  <a:cubicBezTo>
                    <a:pt x="51" y="29"/>
                    <a:pt x="51" y="29"/>
                    <a:pt x="51" y="29"/>
                  </a:cubicBezTo>
                  <a:cubicBezTo>
                    <a:pt x="53" y="29"/>
                    <a:pt x="54" y="30"/>
                    <a:pt x="54" y="31"/>
                  </a:cubicBezTo>
                  <a:lnTo>
                    <a:pt x="54" y="36"/>
                  </a:lnTo>
                  <a:close/>
                  <a:moveTo>
                    <a:pt x="49" y="7"/>
                  </a:moveTo>
                  <a:cubicBezTo>
                    <a:pt x="49" y="8"/>
                    <a:pt x="48" y="9"/>
                    <a:pt x="47" y="9"/>
                  </a:cubicBezTo>
                  <a:cubicBezTo>
                    <a:pt x="22" y="9"/>
                    <a:pt x="22" y="9"/>
                    <a:pt x="22" y="9"/>
                  </a:cubicBezTo>
                  <a:cubicBezTo>
                    <a:pt x="21" y="9"/>
                    <a:pt x="20" y="8"/>
                    <a:pt x="20" y="7"/>
                  </a:cubicBezTo>
                  <a:cubicBezTo>
                    <a:pt x="20" y="2"/>
                    <a:pt x="20" y="2"/>
                    <a:pt x="20" y="2"/>
                  </a:cubicBezTo>
                  <a:cubicBezTo>
                    <a:pt x="20" y="1"/>
                    <a:pt x="21" y="0"/>
                    <a:pt x="22" y="0"/>
                  </a:cubicBezTo>
                  <a:cubicBezTo>
                    <a:pt x="47" y="0"/>
                    <a:pt x="47" y="0"/>
                    <a:pt x="47" y="0"/>
                  </a:cubicBezTo>
                  <a:cubicBezTo>
                    <a:pt x="48" y="0"/>
                    <a:pt x="49" y="1"/>
                    <a:pt x="49" y="2"/>
                  </a:cubicBezTo>
                  <a:lnTo>
                    <a:pt x="49" y="7"/>
                  </a:lnTo>
                  <a:close/>
                </a:path>
              </a:pathLst>
            </a:custGeom>
            <a:solidFill>
              <a:schemeClr val="bg1"/>
            </a:solidFill>
            <a:ln w="9525">
              <a:noFill/>
              <a:round/>
            </a:ln>
          </p:spPr>
          <p:txBody>
            <a:bodyPr anchor="ctr"/>
            <a:lstStyle/>
            <a:p>
              <a:pPr algn="ctr"/>
              <a:endParaRPr sz="2400">
                <a:cs typeface="+mn-ea"/>
                <a:sym typeface="+mn-lt"/>
              </a:endParaRPr>
            </a:p>
          </p:txBody>
        </p:sp>
      </p:grpSp>
      <p:grpSp>
        <p:nvGrpSpPr>
          <p:cNvPr id="44" name="组合 43"/>
          <p:cNvGrpSpPr/>
          <p:nvPr/>
        </p:nvGrpSpPr>
        <p:grpSpPr>
          <a:xfrm>
            <a:off x="1588561" y="2410681"/>
            <a:ext cx="2115035" cy="1154619"/>
            <a:chOff x="1478171" y="2225265"/>
            <a:chExt cx="2115035" cy="1154619"/>
          </a:xfrm>
        </p:grpSpPr>
        <p:sp>
          <p:nvSpPr>
            <p:cNvPr id="45"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6" name="文本框 45"/>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1588561" y="4021767"/>
            <a:ext cx="2115035" cy="1154619"/>
            <a:chOff x="1478171" y="2225265"/>
            <a:chExt cx="2115035" cy="1154619"/>
          </a:xfrm>
        </p:grpSpPr>
        <p:sp>
          <p:nvSpPr>
            <p:cNvPr id="48"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9" name="文本框 48"/>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8482847" y="2410681"/>
            <a:ext cx="2115035" cy="1154619"/>
            <a:chOff x="1478171" y="2225265"/>
            <a:chExt cx="2115035" cy="1154619"/>
          </a:xfrm>
        </p:grpSpPr>
        <p:sp>
          <p:nvSpPr>
            <p:cNvPr id="51"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2" name="文本框 51"/>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8482847" y="4021767"/>
            <a:ext cx="2115035" cy="1154619"/>
            <a:chOff x="1478171" y="2225265"/>
            <a:chExt cx="2115035" cy="1154619"/>
          </a:xfrm>
        </p:grpSpPr>
        <p:sp>
          <p:nvSpPr>
            <p:cNvPr id="54"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5" name="文本框 54"/>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节日含义</a:t>
              </a:r>
              <a:endParaRPr lang="zh-CN" altLang="en-US" sz="2000">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0" y="-567157"/>
            <a:ext cx="4172390" cy="1894965"/>
            <a:chOff x="-79118" y="-511603"/>
            <a:chExt cx="4172390" cy="1894965"/>
          </a:xfrm>
        </p:grpSpPr>
        <p:pic>
          <p:nvPicPr>
            <p:cNvPr id="57" name="图片 56"/>
            <p:cNvPicPr>
              <a:picLocks noChangeAspect="1"/>
            </p:cNvPicPr>
            <p:nvPr/>
          </p:nvPicPr>
          <p:blipFill>
            <a:blip r:embed="rId1"/>
            <a:stretch>
              <a:fillRect/>
            </a:stretch>
          </p:blipFill>
          <p:spPr>
            <a:xfrm rot="19827398">
              <a:off x="-79118" y="-511603"/>
              <a:ext cx="1564628" cy="1894965"/>
            </a:xfrm>
            <a:prstGeom prst="rect">
              <a:avLst/>
            </a:prstGeom>
          </p:spPr>
        </p:pic>
        <p:sp>
          <p:nvSpPr>
            <p:cNvPr id="58" name="文本框 57"/>
            <p:cNvSpPr txBox="1"/>
            <p:nvPr/>
          </p:nvSpPr>
          <p:spPr>
            <a:xfrm>
              <a:off x="1856762" y="414966"/>
              <a:ext cx="2236510" cy="584775"/>
            </a:xfrm>
            <a:prstGeom prst="rect">
              <a:avLst/>
            </a:prstGeom>
            <a:noFill/>
          </p:spPr>
          <p:txBody>
            <a:bodyPr wrap="none" rtlCol="0">
              <a:spAutoFit/>
            </a:bodyPr>
            <a:lstStyle/>
            <a:p>
              <a:r>
                <a:rPr lang="zh-CN" altLang="en-US" sz="3200">
                  <a:latin typeface="微软雅黑" panose="020B0503020204020204" pitchFamily="34" charset="-122"/>
                  <a:ea typeface="微软雅黑" panose="020B0503020204020204" pitchFamily="34" charset="-122"/>
                </a:rPr>
                <a:t>重阳节起源</a:t>
              </a:r>
              <a:endParaRPr lang="zh-CN" altLang="en-US" sz="32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fade">
                                      <p:cBhvr>
                                        <p:cTn id="14" dur="1000"/>
                                        <p:tgtEl>
                                          <p:spTgt spid="47"/>
                                        </p:tgtEl>
                                      </p:cBhvr>
                                    </p:animEffect>
                                    <p:anim calcmode="lin" valueType="num">
                                      <p:cBhvr>
                                        <p:cTn id="15" dur="1000" fill="hold"/>
                                        <p:tgtEl>
                                          <p:spTgt spid="47"/>
                                        </p:tgtEl>
                                        <p:attrNameLst>
                                          <p:attrName>ppt_x</p:attrName>
                                        </p:attrNameLst>
                                      </p:cBhvr>
                                      <p:tavLst>
                                        <p:tav tm="0">
                                          <p:val>
                                            <p:strVal val="#ppt_x"/>
                                          </p:val>
                                        </p:tav>
                                        <p:tav tm="100000">
                                          <p:val>
                                            <p:strVal val="#ppt_x"/>
                                          </p:val>
                                        </p:tav>
                                      </p:tavLst>
                                    </p:anim>
                                    <p:anim calcmode="lin" valueType="num">
                                      <p:cBhvr>
                                        <p:cTn id="16"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1000"/>
                                        <p:tgtEl>
                                          <p:spTgt spid="50"/>
                                        </p:tgtEl>
                                      </p:cBhvr>
                                    </p:animEffect>
                                    <p:anim calcmode="lin" valueType="num">
                                      <p:cBhvr>
                                        <p:cTn id="22" dur="1000" fill="hold"/>
                                        <p:tgtEl>
                                          <p:spTgt spid="50"/>
                                        </p:tgtEl>
                                        <p:attrNameLst>
                                          <p:attrName>ppt_x</p:attrName>
                                        </p:attrNameLst>
                                      </p:cBhvr>
                                      <p:tavLst>
                                        <p:tav tm="0">
                                          <p:val>
                                            <p:strVal val="#ppt_x"/>
                                          </p:val>
                                        </p:tav>
                                        <p:tav tm="100000">
                                          <p:val>
                                            <p:strVal val="#ppt_x"/>
                                          </p:val>
                                        </p:tav>
                                      </p:tavLst>
                                    </p:anim>
                                    <p:anim calcmode="lin" valueType="num">
                                      <p:cBhvr>
                                        <p:cTn id="23"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1000"/>
                                        <p:tgtEl>
                                          <p:spTgt spid="53"/>
                                        </p:tgtEl>
                                      </p:cBhvr>
                                    </p:animEffect>
                                    <p:anim calcmode="lin" valueType="num">
                                      <p:cBhvr>
                                        <p:cTn id="29" dur="1000" fill="hold"/>
                                        <p:tgtEl>
                                          <p:spTgt spid="53"/>
                                        </p:tgtEl>
                                        <p:attrNameLst>
                                          <p:attrName>ppt_x</p:attrName>
                                        </p:attrNameLst>
                                      </p:cBhvr>
                                      <p:tavLst>
                                        <p:tav tm="0">
                                          <p:val>
                                            <p:strVal val="#ppt_x"/>
                                          </p:val>
                                        </p:tav>
                                        <p:tav tm="100000">
                                          <p:val>
                                            <p:strVal val="#ppt_x"/>
                                          </p:val>
                                        </p:tav>
                                      </p:tavLst>
                                    </p:anim>
                                    <p:anim calcmode="lin" valueType="num">
                                      <p:cBhvr>
                                        <p:cTn id="30"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包含 树, 户外, 天空, 自然&#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15833" r="833"/>
          <a:stretch>
            <a:fillRect/>
          </a:stretch>
        </p:blipFill>
        <p:spPr>
          <a:xfrm>
            <a:off x="0" y="-217715"/>
            <a:ext cx="12192000" cy="6858000"/>
          </a:xfrm>
          <a:prstGeom prst="rect">
            <a:avLst/>
          </a:prstGeom>
        </p:spPr>
      </p:pic>
      <p:sp>
        <p:nvSpPr>
          <p:cNvPr id="2" name="椭圆 1"/>
          <p:cNvSpPr/>
          <p:nvPr/>
        </p:nvSpPr>
        <p:spPr>
          <a:xfrm>
            <a:off x="2466523" y="1768021"/>
            <a:ext cx="3105149" cy="3105149"/>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cs typeface="+mn-ea"/>
              <a:sym typeface="+mn-lt"/>
            </a:endParaRPr>
          </a:p>
        </p:txBody>
      </p:sp>
      <p:sp>
        <p:nvSpPr>
          <p:cNvPr id="3" name="矩形 13"/>
          <p:cNvSpPr>
            <a:spLocks noChangeArrowheads="1"/>
          </p:cNvSpPr>
          <p:nvPr/>
        </p:nvSpPr>
        <p:spPr bwMode="auto">
          <a:xfrm>
            <a:off x="3733864" y="2247755"/>
            <a:ext cx="80021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4800" b="1" i="0" u="none" strike="noStrike" kern="1200" cap="none" spc="0" normalizeH="0" baseline="0" noProof="0" dirty="0">
                <a:ln>
                  <a:noFill/>
                </a:ln>
                <a:solidFill>
                  <a:srgbClr val="000000"/>
                </a:solidFill>
                <a:effectLst/>
                <a:uLnTx/>
                <a:uFillTx/>
                <a:latin typeface="+mn-lt"/>
                <a:ea typeface="+mn-ea"/>
                <a:cs typeface="+mn-ea"/>
                <a:sym typeface="+mn-lt"/>
              </a:rPr>
              <a:t>第</a:t>
            </a:r>
            <a:endParaRPr kumimoji="0" lang="en-US" altLang="zh-CN" sz="4800" b="1" i="0" u="none" strike="noStrike" kern="1200" cap="none" spc="0" normalizeH="0" baseline="0" noProof="0" dirty="0">
              <a:ln>
                <a:noFill/>
              </a:ln>
              <a:solidFill>
                <a:srgbClr val="000000"/>
              </a:solidFill>
              <a:effectLst/>
              <a:uLnTx/>
              <a:uFillTx/>
              <a:latin typeface="+mn-lt"/>
              <a:ea typeface="+mn-ea"/>
              <a:cs typeface="+mn-ea"/>
              <a:sym typeface="+mn-lt"/>
            </a:endParaRPr>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lang="zh-CN" altLang="en-US" sz="4800" b="1" dirty="0">
                <a:solidFill>
                  <a:srgbClr val="000000"/>
                </a:solidFill>
                <a:latin typeface="+mn-lt"/>
                <a:ea typeface="+mn-ea"/>
                <a:cs typeface="+mn-ea"/>
                <a:sym typeface="+mn-lt"/>
              </a:rPr>
              <a:t>二</a:t>
            </a:r>
            <a:endParaRPr kumimoji="0" lang="en-US" altLang="zh-CN" sz="4800" b="1" i="0" u="none" strike="noStrike" kern="1200" cap="none" spc="0" normalizeH="0" baseline="0" noProof="0" dirty="0">
              <a:ln>
                <a:noFill/>
              </a:ln>
              <a:solidFill>
                <a:srgbClr val="000000"/>
              </a:solidFill>
              <a:effectLst/>
              <a:uLnTx/>
              <a:uFillTx/>
              <a:latin typeface="+mn-lt"/>
              <a:ea typeface="+mn-ea"/>
              <a:cs typeface="+mn-ea"/>
              <a:sym typeface="+mn-lt"/>
            </a:endParaRPr>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4800" b="1" i="0" u="none" strike="noStrike" kern="1200" cap="none" spc="0" normalizeH="0" baseline="0" noProof="0" dirty="0">
                <a:ln>
                  <a:noFill/>
                </a:ln>
                <a:solidFill>
                  <a:srgbClr val="000000"/>
                </a:solidFill>
                <a:effectLst/>
                <a:uLnTx/>
                <a:uFillTx/>
                <a:latin typeface="+mn-lt"/>
                <a:ea typeface="+mn-ea"/>
                <a:cs typeface="+mn-ea"/>
                <a:sym typeface="+mn-lt"/>
              </a:rPr>
              <a:t>章</a:t>
            </a:r>
            <a:endParaRPr kumimoji="0" lang="zh-CN" altLang="en-US" sz="4800" b="1" i="0" u="none" strike="noStrike" kern="1200" cap="none" spc="0" normalizeH="0" baseline="0" noProof="0" dirty="0">
              <a:ln>
                <a:noFill/>
              </a:ln>
              <a:solidFill>
                <a:srgbClr val="000000"/>
              </a:solidFill>
              <a:effectLst/>
              <a:uLnTx/>
              <a:uFillTx/>
              <a:latin typeface="+mn-lt"/>
              <a:ea typeface="+mn-ea"/>
              <a:cs typeface="+mn-ea"/>
              <a:sym typeface="+mn-lt"/>
            </a:endParaRPr>
          </a:p>
        </p:txBody>
      </p:sp>
      <p:pic>
        <p:nvPicPr>
          <p:cNvPr id="4" name="图片 3"/>
          <p:cNvPicPr>
            <a:picLocks noChangeAspect="1"/>
          </p:cNvPicPr>
          <p:nvPr/>
        </p:nvPicPr>
        <p:blipFill>
          <a:blip r:embed="rId2"/>
          <a:stretch>
            <a:fillRect/>
          </a:stretch>
        </p:blipFill>
        <p:spPr>
          <a:xfrm>
            <a:off x="1195680" y="3836837"/>
            <a:ext cx="3298429" cy="1480063"/>
          </a:xfrm>
          <a:prstGeom prst="rect">
            <a:avLst/>
          </a:prstGeom>
        </p:spPr>
      </p:pic>
      <p:sp>
        <p:nvSpPr>
          <p:cNvPr id="8" name="TextBox 19"/>
          <p:cNvSpPr txBox="1"/>
          <p:nvPr/>
        </p:nvSpPr>
        <p:spPr>
          <a:xfrm>
            <a:off x="5818127" y="2258851"/>
            <a:ext cx="332587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a:ln>
                  <a:noFill/>
                </a:ln>
                <a:solidFill>
                  <a:srgbClr val="000000"/>
                </a:solidFill>
                <a:effectLst/>
                <a:uLnTx/>
                <a:uFillTx/>
                <a:cs typeface="+mn-ea"/>
                <a:sym typeface="+mn-lt"/>
              </a:rPr>
              <a:t>重阳节习俗</a:t>
            </a:r>
            <a:endParaRPr kumimoji="0" lang="en-US" altLang="zh-CN" sz="4800" b="1" i="0" u="none" strike="noStrike" kern="1200" cap="none" spc="0" normalizeH="0" baseline="0" noProof="0" dirty="0">
              <a:ln>
                <a:noFill/>
              </a:ln>
              <a:solidFill>
                <a:srgbClr val="000000"/>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par>
                                <p:cTn id="11" presetID="42" presetClass="entr" presetSubtype="0" fill="hold" nodeType="withEffect">
                                  <p:stCondLst>
                                    <p:cond delay="20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10" presetClass="entr" presetSubtype="0" fill="hold" grpId="0" nodeType="withEffect">
                                  <p:stCondLst>
                                    <p:cond delay="325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childTnLst>
                                </p:cTn>
                              </p:par>
                            </p:childTnLst>
                          </p:cTn>
                        </p:par>
                        <p:par>
                          <p:cTn id="19" fill="hold">
                            <p:stCondLst>
                              <p:cond delay="2000"/>
                            </p:stCondLst>
                            <p:childTnLst>
                              <p:par>
                                <p:cTn id="20" presetID="23" presetClass="entr" presetSubtype="28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strVal val="4/3*#ppt_w"/>
                                          </p:val>
                                        </p:tav>
                                        <p:tav tm="100000">
                                          <p:val>
                                            <p:strVal val="#ppt_w"/>
                                          </p:val>
                                        </p:tav>
                                      </p:tavLst>
                                    </p:anim>
                                    <p:anim calcmode="lin" valueType="num">
                                      <p:cBhvr>
                                        <p:cTn id="23" dur="500" fill="hold"/>
                                        <p:tgtEl>
                                          <p:spTgt spid="6"/>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16"/>
          <p:cNvGrpSpPr/>
          <p:nvPr/>
        </p:nvGrpSpPr>
        <p:grpSpPr>
          <a:xfrm>
            <a:off x="2889979" y="1920863"/>
            <a:ext cx="3103563" cy="2306638"/>
            <a:chOff x="2007520" y="1756081"/>
            <a:chExt cx="3103563" cy="2306638"/>
          </a:xfrm>
        </p:grpSpPr>
        <p:sp>
          <p:nvSpPr>
            <p:cNvPr id="39" name="Freeform: Shape 17"/>
            <p:cNvSpPr/>
            <p:nvPr/>
          </p:nvSpPr>
          <p:spPr bwMode="auto">
            <a:xfrm>
              <a:off x="3782345" y="1756081"/>
              <a:ext cx="1328738" cy="1004888"/>
            </a:xfrm>
            <a:custGeom>
              <a:avLst/>
              <a:gdLst>
                <a:gd name="T0" fmla="*/ 0 w 1745"/>
                <a:gd name="T1" fmla="*/ 1320 h 1320"/>
                <a:gd name="T2" fmla="*/ 1498 w 1745"/>
                <a:gd name="T3" fmla="*/ 1320 h 1320"/>
                <a:gd name="T4" fmla="*/ 1745 w 1745"/>
                <a:gd name="T5" fmla="*/ 1072 h 1320"/>
                <a:gd name="T6" fmla="*/ 1745 w 1745"/>
                <a:gd name="T7" fmla="*/ 248 h 1320"/>
                <a:gd name="T8" fmla="*/ 1498 w 1745"/>
                <a:gd name="T9" fmla="*/ 0 h 1320"/>
                <a:gd name="T10" fmla="*/ 0 w 1745"/>
                <a:gd name="T11" fmla="*/ 0 h 1320"/>
                <a:gd name="T12" fmla="*/ 0 w 1745"/>
                <a:gd name="T13" fmla="*/ 1320 h 1320"/>
              </a:gdLst>
              <a:ahLst/>
              <a:cxnLst>
                <a:cxn ang="0">
                  <a:pos x="T0" y="T1"/>
                </a:cxn>
                <a:cxn ang="0">
                  <a:pos x="T2" y="T3"/>
                </a:cxn>
                <a:cxn ang="0">
                  <a:pos x="T4" y="T5"/>
                </a:cxn>
                <a:cxn ang="0">
                  <a:pos x="T6" y="T7"/>
                </a:cxn>
                <a:cxn ang="0">
                  <a:pos x="T8" y="T9"/>
                </a:cxn>
                <a:cxn ang="0">
                  <a:pos x="T10" y="T11"/>
                </a:cxn>
                <a:cxn ang="0">
                  <a:pos x="T12" y="T13"/>
                </a:cxn>
              </a:cxnLst>
              <a:rect l="0" t="0" r="r" b="b"/>
              <a:pathLst>
                <a:path w="1745" h="1320">
                  <a:moveTo>
                    <a:pt x="0" y="1320"/>
                  </a:moveTo>
                  <a:lnTo>
                    <a:pt x="1498" y="1320"/>
                  </a:lnTo>
                  <a:cubicBezTo>
                    <a:pt x="1634" y="1320"/>
                    <a:pt x="1745" y="1209"/>
                    <a:pt x="1745" y="1072"/>
                  </a:cubicBezTo>
                  <a:lnTo>
                    <a:pt x="1745" y="248"/>
                  </a:lnTo>
                  <a:cubicBezTo>
                    <a:pt x="1745" y="111"/>
                    <a:pt x="1634" y="0"/>
                    <a:pt x="1498" y="0"/>
                  </a:cubicBezTo>
                  <a:lnTo>
                    <a:pt x="0" y="0"/>
                  </a:lnTo>
                  <a:lnTo>
                    <a:pt x="0" y="1320"/>
                  </a:lnTo>
                </a:path>
              </a:pathLst>
            </a:custGeom>
            <a:solidFill>
              <a:schemeClr val="accent1"/>
            </a:solidFill>
            <a:ln>
              <a:noFill/>
            </a:ln>
          </p:spPr>
          <p:txBody>
            <a:bodyPr anchor="ctr"/>
            <a:lstStyle/>
            <a:p>
              <a:pPr algn="ctr"/>
              <a:endParaRPr sz="2400"/>
            </a:p>
          </p:txBody>
        </p:sp>
        <p:sp>
          <p:nvSpPr>
            <p:cNvPr id="40" name="Freeform: Shape 18"/>
            <p:cNvSpPr/>
            <p:nvPr/>
          </p:nvSpPr>
          <p:spPr bwMode="auto">
            <a:xfrm>
              <a:off x="2007520" y="1756081"/>
              <a:ext cx="1774825" cy="2306638"/>
            </a:xfrm>
            <a:custGeom>
              <a:avLst/>
              <a:gdLst>
                <a:gd name="T0" fmla="*/ 1118 w 1118"/>
                <a:gd name="T1" fmla="*/ 0 h 1453"/>
                <a:gd name="T2" fmla="*/ 0 w 1118"/>
                <a:gd name="T3" fmla="*/ 1453 h 1453"/>
                <a:gd name="T4" fmla="*/ 1118 w 1118"/>
                <a:gd name="T5" fmla="*/ 633 h 1453"/>
                <a:gd name="T6" fmla="*/ 1118 w 1118"/>
                <a:gd name="T7" fmla="*/ 0 h 1453"/>
              </a:gdLst>
              <a:ahLst/>
              <a:cxnLst>
                <a:cxn ang="0">
                  <a:pos x="T0" y="T1"/>
                </a:cxn>
                <a:cxn ang="0">
                  <a:pos x="T2" y="T3"/>
                </a:cxn>
                <a:cxn ang="0">
                  <a:pos x="T4" y="T5"/>
                </a:cxn>
                <a:cxn ang="0">
                  <a:pos x="T6" y="T7"/>
                </a:cxn>
              </a:cxnLst>
              <a:rect l="0" t="0" r="r" b="b"/>
              <a:pathLst>
                <a:path w="1118" h="1453">
                  <a:moveTo>
                    <a:pt x="1118" y="0"/>
                  </a:moveTo>
                  <a:lnTo>
                    <a:pt x="0" y="1453"/>
                  </a:lnTo>
                  <a:lnTo>
                    <a:pt x="1118" y="633"/>
                  </a:lnTo>
                  <a:lnTo>
                    <a:pt x="1118" y="0"/>
                  </a:lnTo>
                  <a:close/>
                </a:path>
              </a:pathLst>
            </a:custGeom>
            <a:solidFill>
              <a:schemeClr val="accent1">
                <a:lumMod val="75000"/>
              </a:schemeClr>
            </a:solidFill>
            <a:ln>
              <a:noFill/>
            </a:ln>
          </p:spPr>
          <p:txBody>
            <a:bodyPr anchor="ctr"/>
            <a:lstStyle/>
            <a:p>
              <a:pPr algn="ctr"/>
              <a:endParaRPr sz="2400"/>
            </a:p>
          </p:txBody>
        </p:sp>
      </p:grpSp>
      <p:grpSp>
        <p:nvGrpSpPr>
          <p:cNvPr id="10" name="Group 19"/>
          <p:cNvGrpSpPr/>
          <p:nvPr/>
        </p:nvGrpSpPr>
        <p:grpSpPr>
          <a:xfrm>
            <a:off x="2889979" y="3074975"/>
            <a:ext cx="3103563" cy="1152525"/>
            <a:chOff x="1274763" y="2427294"/>
            <a:chExt cx="3103563" cy="1152525"/>
          </a:xfrm>
        </p:grpSpPr>
        <p:sp>
          <p:nvSpPr>
            <p:cNvPr id="37" name="Freeform: Shape 20"/>
            <p:cNvSpPr/>
            <p:nvPr/>
          </p:nvSpPr>
          <p:spPr bwMode="auto">
            <a:xfrm>
              <a:off x="3049588" y="2427294"/>
              <a:ext cx="1328738" cy="1004888"/>
            </a:xfrm>
            <a:custGeom>
              <a:avLst/>
              <a:gdLst>
                <a:gd name="T0" fmla="*/ 0 w 1745"/>
                <a:gd name="T1" fmla="*/ 1319 h 1319"/>
                <a:gd name="T2" fmla="*/ 1498 w 1745"/>
                <a:gd name="T3" fmla="*/ 1319 h 1319"/>
                <a:gd name="T4" fmla="*/ 1745 w 1745"/>
                <a:gd name="T5" fmla="*/ 1071 h 1319"/>
                <a:gd name="T6" fmla="*/ 1745 w 1745"/>
                <a:gd name="T7" fmla="*/ 247 h 1319"/>
                <a:gd name="T8" fmla="*/ 1498 w 1745"/>
                <a:gd name="T9" fmla="*/ 0 h 1319"/>
                <a:gd name="T10" fmla="*/ 0 w 1745"/>
                <a:gd name="T11" fmla="*/ 0 h 1319"/>
                <a:gd name="T12" fmla="*/ 0 w 1745"/>
                <a:gd name="T13" fmla="*/ 1319 h 1319"/>
              </a:gdLst>
              <a:ahLst/>
              <a:cxnLst>
                <a:cxn ang="0">
                  <a:pos x="T0" y="T1"/>
                </a:cxn>
                <a:cxn ang="0">
                  <a:pos x="T2" y="T3"/>
                </a:cxn>
                <a:cxn ang="0">
                  <a:pos x="T4" y="T5"/>
                </a:cxn>
                <a:cxn ang="0">
                  <a:pos x="T6" y="T7"/>
                </a:cxn>
                <a:cxn ang="0">
                  <a:pos x="T8" y="T9"/>
                </a:cxn>
                <a:cxn ang="0">
                  <a:pos x="T10" y="T11"/>
                </a:cxn>
                <a:cxn ang="0">
                  <a:pos x="T12" y="T13"/>
                </a:cxn>
              </a:cxnLst>
              <a:rect l="0" t="0" r="r" b="b"/>
              <a:pathLst>
                <a:path w="1745" h="1319">
                  <a:moveTo>
                    <a:pt x="0" y="1319"/>
                  </a:moveTo>
                  <a:lnTo>
                    <a:pt x="1498" y="1319"/>
                  </a:lnTo>
                  <a:cubicBezTo>
                    <a:pt x="1634" y="1319"/>
                    <a:pt x="1745" y="1208"/>
                    <a:pt x="1745" y="1071"/>
                  </a:cubicBezTo>
                  <a:lnTo>
                    <a:pt x="1745" y="247"/>
                  </a:lnTo>
                  <a:cubicBezTo>
                    <a:pt x="1745" y="110"/>
                    <a:pt x="1634" y="0"/>
                    <a:pt x="1498" y="0"/>
                  </a:cubicBezTo>
                  <a:lnTo>
                    <a:pt x="0" y="0"/>
                  </a:lnTo>
                  <a:lnTo>
                    <a:pt x="0" y="1319"/>
                  </a:ln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38" name="Freeform: Shape 21"/>
            <p:cNvSpPr/>
            <p:nvPr/>
          </p:nvSpPr>
          <p:spPr bwMode="auto">
            <a:xfrm>
              <a:off x="1274763" y="2427294"/>
              <a:ext cx="1774825" cy="1152525"/>
            </a:xfrm>
            <a:custGeom>
              <a:avLst/>
              <a:gdLst>
                <a:gd name="T0" fmla="*/ 1118 w 1118"/>
                <a:gd name="T1" fmla="*/ 0 h 726"/>
                <a:gd name="T2" fmla="*/ 0 w 1118"/>
                <a:gd name="T3" fmla="*/ 726 h 726"/>
                <a:gd name="T4" fmla="*/ 1118 w 1118"/>
                <a:gd name="T5" fmla="*/ 633 h 726"/>
                <a:gd name="T6" fmla="*/ 1118 w 1118"/>
                <a:gd name="T7" fmla="*/ 0 h 726"/>
              </a:gdLst>
              <a:ahLst/>
              <a:cxnLst>
                <a:cxn ang="0">
                  <a:pos x="T0" y="T1"/>
                </a:cxn>
                <a:cxn ang="0">
                  <a:pos x="T2" y="T3"/>
                </a:cxn>
                <a:cxn ang="0">
                  <a:pos x="T4" y="T5"/>
                </a:cxn>
                <a:cxn ang="0">
                  <a:pos x="T6" y="T7"/>
                </a:cxn>
              </a:cxnLst>
              <a:rect l="0" t="0" r="r" b="b"/>
              <a:pathLst>
                <a:path w="1118" h="726">
                  <a:moveTo>
                    <a:pt x="1118" y="0"/>
                  </a:moveTo>
                  <a:lnTo>
                    <a:pt x="0" y="726"/>
                  </a:lnTo>
                  <a:lnTo>
                    <a:pt x="1118" y="633"/>
                  </a:lnTo>
                  <a:lnTo>
                    <a:pt x="1118"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grpSp>
      <p:grpSp>
        <p:nvGrpSpPr>
          <p:cNvPr id="11" name="Group 22"/>
          <p:cNvGrpSpPr/>
          <p:nvPr/>
        </p:nvGrpSpPr>
        <p:grpSpPr>
          <a:xfrm>
            <a:off x="2889979" y="4227500"/>
            <a:ext cx="3103563" cy="1004888"/>
            <a:chOff x="1274763" y="3579819"/>
            <a:chExt cx="3103563" cy="1004888"/>
          </a:xfrm>
        </p:grpSpPr>
        <p:sp>
          <p:nvSpPr>
            <p:cNvPr id="35" name="Freeform: Shape 23"/>
            <p:cNvSpPr/>
            <p:nvPr/>
          </p:nvSpPr>
          <p:spPr bwMode="auto">
            <a:xfrm>
              <a:off x="3049588" y="3579819"/>
              <a:ext cx="1328738" cy="1004888"/>
            </a:xfrm>
            <a:custGeom>
              <a:avLst/>
              <a:gdLst>
                <a:gd name="T0" fmla="*/ 0 w 1745"/>
                <a:gd name="T1" fmla="*/ 1319 h 1319"/>
                <a:gd name="T2" fmla="*/ 1498 w 1745"/>
                <a:gd name="T3" fmla="*/ 1319 h 1319"/>
                <a:gd name="T4" fmla="*/ 1745 w 1745"/>
                <a:gd name="T5" fmla="*/ 1071 h 1319"/>
                <a:gd name="T6" fmla="*/ 1745 w 1745"/>
                <a:gd name="T7" fmla="*/ 247 h 1319"/>
                <a:gd name="T8" fmla="*/ 1498 w 1745"/>
                <a:gd name="T9" fmla="*/ 0 h 1319"/>
                <a:gd name="T10" fmla="*/ 0 w 1745"/>
                <a:gd name="T11" fmla="*/ 0 h 1319"/>
                <a:gd name="T12" fmla="*/ 0 w 1745"/>
                <a:gd name="T13" fmla="*/ 1319 h 1319"/>
              </a:gdLst>
              <a:ahLst/>
              <a:cxnLst>
                <a:cxn ang="0">
                  <a:pos x="T0" y="T1"/>
                </a:cxn>
                <a:cxn ang="0">
                  <a:pos x="T2" y="T3"/>
                </a:cxn>
                <a:cxn ang="0">
                  <a:pos x="T4" y="T5"/>
                </a:cxn>
                <a:cxn ang="0">
                  <a:pos x="T6" y="T7"/>
                </a:cxn>
                <a:cxn ang="0">
                  <a:pos x="T8" y="T9"/>
                </a:cxn>
                <a:cxn ang="0">
                  <a:pos x="T10" y="T11"/>
                </a:cxn>
                <a:cxn ang="0">
                  <a:pos x="T12" y="T13"/>
                </a:cxn>
              </a:cxnLst>
              <a:rect l="0" t="0" r="r" b="b"/>
              <a:pathLst>
                <a:path w="1745" h="1319">
                  <a:moveTo>
                    <a:pt x="0" y="1319"/>
                  </a:moveTo>
                  <a:lnTo>
                    <a:pt x="1498" y="1319"/>
                  </a:lnTo>
                  <a:cubicBezTo>
                    <a:pt x="1634" y="1319"/>
                    <a:pt x="1745" y="1208"/>
                    <a:pt x="1745" y="1071"/>
                  </a:cubicBezTo>
                  <a:lnTo>
                    <a:pt x="1745" y="247"/>
                  </a:lnTo>
                  <a:cubicBezTo>
                    <a:pt x="1745" y="111"/>
                    <a:pt x="1634" y="0"/>
                    <a:pt x="1498" y="0"/>
                  </a:cubicBezTo>
                  <a:lnTo>
                    <a:pt x="0" y="0"/>
                  </a:lnTo>
                  <a:lnTo>
                    <a:pt x="0" y="1319"/>
                  </a:ln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36" name="Freeform: Shape 24"/>
            <p:cNvSpPr/>
            <p:nvPr/>
          </p:nvSpPr>
          <p:spPr bwMode="auto">
            <a:xfrm>
              <a:off x="1274763" y="3579819"/>
              <a:ext cx="1774825" cy="1004888"/>
            </a:xfrm>
            <a:custGeom>
              <a:avLst/>
              <a:gdLst>
                <a:gd name="T0" fmla="*/ 1118 w 1118"/>
                <a:gd name="T1" fmla="*/ 0 h 633"/>
                <a:gd name="T2" fmla="*/ 0 w 1118"/>
                <a:gd name="T3" fmla="*/ 0 h 633"/>
                <a:gd name="T4" fmla="*/ 1118 w 1118"/>
                <a:gd name="T5" fmla="*/ 633 h 633"/>
                <a:gd name="T6" fmla="*/ 1118 w 1118"/>
                <a:gd name="T7" fmla="*/ 0 h 633"/>
              </a:gdLst>
              <a:ahLst/>
              <a:cxnLst>
                <a:cxn ang="0">
                  <a:pos x="T0" y="T1"/>
                </a:cxn>
                <a:cxn ang="0">
                  <a:pos x="T2" y="T3"/>
                </a:cxn>
                <a:cxn ang="0">
                  <a:pos x="T4" y="T5"/>
                </a:cxn>
                <a:cxn ang="0">
                  <a:pos x="T6" y="T7"/>
                </a:cxn>
              </a:cxnLst>
              <a:rect l="0" t="0" r="r" b="b"/>
              <a:pathLst>
                <a:path w="1118" h="633">
                  <a:moveTo>
                    <a:pt x="1118" y="0"/>
                  </a:moveTo>
                  <a:lnTo>
                    <a:pt x="0" y="0"/>
                  </a:lnTo>
                  <a:lnTo>
                    <a:pt x="1118" y="633"/>
                  </a:lnTo>
                  <a:lnTo>
                    <a:pt x="1118"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grpSp>
      <p:grpSp>
        <p:nvGrpSpPr>
          <p:cNvPr id="12" name="Group 25"/>
          <p:cNvGrpSpPr/>
          <p:nvPr/>
        </p:nvGrpSpPr>
        <p:grpSpPr>
          <a:xfrm>
            <a:off x="2889979" y="4227500"/>
            <a:ext cx="3103563" cy="2159001"/>
            <a:chOff x="1274763" y="3579819"/>
            <a:chExt cx="3103563" cy="2159001"/>
          </a:xfrm>
        </p:grpSpPr>
        <p:sp>
          <p:nvSpPr>
            <p:cNvPr id="33" name="Freeform: Shape 26"/>
            <p:cNvSpPr/>
            <p:nvPr/>
          </p:nvSpPr>
          <p:spPr bwMode="auto">
            <a:xfrm>
              <a:off x="3049588" y="4733932"/>
              <a:ext cx="1328738" cy="1004888"/>
            </a:xfrm>
            <a:custGeom>
              <a:avLst/>
              <a:gdLst>
                <a:gd name="T0" fmla="*/ 0 w 1745"/>
                <a:gd name="T1" fmla="*/ 1319 h 1319"/>
                <a:gd name="T2" fmla="*/ 1498 w 1745"/>
                <a:gd name="T3" fmla="*/ 1319 h 1319"/>
                <a:gd name="T4" fmla="*/ 1745 w 1745"/>
                <a:gd name="T5" fmla="*/ 1071 h 1319"/>
                <a:gd name="T6" fmla="*/ 1745 w 1745"/>
                <a:gd name="T7" fmla="*/ 248 h 1319"/>
                <a:gd name="T8" fmla="*/ 1498 w 1745"/>
                <a:gd name="T9" fmla="*/ 0 h 1319"/>
                <a:gd name="T10" fmla="*/ 0 w 1745"/>
                <a:gd name="T11" fmla="*/ 0 h 1319"/>
                <a:gd name="T12" fmla="*/ 0 w 1745"/>
                <a:gd name="T13" fmla="*/ 1319 h 1319"/>
              </a:gdLst>
              <a:ahLst/>
              <a:cxnLst>
                <a:cxn ang="0">
                  <a:pos x="T0" y="T1"/>
                </a:cxn>
                <a:cxn ang="0">
                  <a:pos x="T2" y="T3"/>
                </a:cxn>
                <a:cxn ang="0">
                  <a:pos x="T4" y="T5"/>
                </a:cxn>
                <a:cxn ang="0">
                  <a:pos x="T6" y="T7"/>
                </a:cxn>
                <a:cxn ang="0">
                  <a:pos x="T8" y="T9"/>
                </a:cxn>
                <a:cxn ang="0">
                  <a:pos x="T10" y="T11"/>
                </a:cxn>
                <a:cxn ang="0">
                  <a:pos x="T12" y="T13"/>
                </a:cxn>
              </a:cxnLst>
              <a:rect l="0" t="0" r="r" b="b"/>
              <a:pathLst>
                <a:path w="1745" h="1319">
                  <a:moveTo>
                    <a:pt x="0" y="1319"/>
                  </a:moveTo>
                  <a:lnTo>
                    <a:pt x="1498" y="1319"/>
                  </a:lnTo>
                  <a:cubicBezTo>
                    <a:pt x="1634" y="1319"/>
                    <a:pt x="1745" y="1208"/>
                    <a:pt x="1745" y="1071"/>
                  </a:cubicBezTo>
                  <a:lnTo>
                    <a:pt x="1745" y="248"/>
                  </a:lnTo>
                  <a:cubicBezTo>
                    <a:pt x="1745" y="111"/>
                    <a:pt x="1634" y="0"/>
                    <a:pt x="1498" y="0"/>
                  </a:cubicBezTo>
                  <a:lnTo>
                    <a:pt x="0" y="0"/>
                  </a:lnTo>
                  <a:lnTo>
                    <a:pt x="0" y="1319"/>
                  </a:lnTo>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sp>
          <p:nvSpPr>
            <p:cNvPr id="34" name="Freeform: Shape 27"/>
            <p:cNvSpPr/>
            <p:nvPr/>
          </p:nvSpPr>
          <p:spPr bwMode="auto">
            <a:xfrm>
              <a:off x="1274763" y="3579819"/>
              <a:ext cx="1774825" cy="2159000"/>
            </a:xfrm>
            <a:custGeom>
              <a:avLst/>
              <a:gdLst>
                <a:gd name="T0" fmla="*/ 1118 w 1118"/>
                <a:gd name="T1" fmla="*/ 727 h 1360"/>
                <a:gd name="T2" fmla="*/ 0 w 1118"/>
                <a:gd name="T3" fmla="*/ 0 h 1360"/>
                <a:gd name="T4" fmla="*/ 1118 w 1118"/>
                <a:gd name="T5" fmla="*/ 1360 h 1360"/>
                <a:gd name="T6" fmla="*/ 1118 w 1118"/>
                <a:gd name="T7" fmla="*/ 727 h 1360"/>
              </a:gdLst>
              <a:ahLst/>
              <a:cxnLst>
                <a:cxn ang="0">
                  <a:pos x="T0" y="T1"/>
                </a:cxn>
                <a:cxn ang="0">
                  <a:pos x="T2" y="T3"/>
                </a:cxn>
                <a:cxn ang="0">
                  <a:pos x="T4" y="T5"/>
                </a:cxn>
                <a:cxn ang="0">
                  <a:pos x="T6" y="T7"/>
                </a:cxn>
              </a:cxnLst>
              <a:rect l="0" t="0" r="r" b="b"/>
              <a:pathLst>
                <a:path w="1118" h="1360">
                  <a:moveTo>
                    <a:pt x="1118" y="727"/>
                  </a:moveTo>
                  <a:lnTo>
                    <a:pt x="0" y="0"/>
                  </a:lnTo>
                  <a:lnTo>
                    <a:pt x="1118" y="1360"/>
                  </a:lnTo>
                  <a:lnTo>
                    <a:pt x="1118" y="727"/>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p>
          </p:txBody>
        </p:sp>
      </p:grpSp>
      <p:sp>
        <p:nvSpPr>
          <p:cNvPr id="13" name="Freeform: Shape 28"/>
          <p:cNvSpPr/>
          <p:nvPr/>
        </p:nvSpPr>
        <p:spPr bwMode="auto">
          <a:xfrm>
            <a:off x="5215015" y="5684852"/>
            <a:ext cx="382589" cy="3811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chemeClr val="bg1"/>
          </a:solidFill>
          <a:ln>
            <a:noFill/>
          </a:ln>
          <a:effectLst/>
        </p:spPr>
        <p:txBody>
          <a:bodyPr anchor="ctr"/>
          <a:lstStyle/>
          <a:p>
            <a:pPr algn="ctr"/>
            <a:endParaRPr sz="2400"/>
          </a:p>
        </p:txBody>
      </p:sp>
      <p:sp>
        <p:nvSpPr>
          <p:cNvPr id="14" name="Freeform: Shape 29"/>
          <p:cNvSpPr/>
          <p:nvPr/>
        </p:nvSpPr>
        <p:spPr bwMode="auto">
          <a:xfrm>
            <a:off x="5215779" y="2148883"/>
            <a:ext cx="381060" cy="3811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p:spPr>
        <p:txBody>
          <a:bodyPr anchor="ctr"/>
          <a:lstStyle/>
          <a:p>
            <a:pPr algn="ctr"/>
            <a:endParaRPr sz="2400"/>
          </a:p>
        </p:txBody>
      </p:sp>
      <p:sp>
        <p:nvSpPr>
          <p:cNvPr id="15" name="Freeform: Shape 30"/>
          <p:cNvSpPr/>
          <p:nvPr/>
        </p:nvSpPr>
        <p:spPr bwMode="auto">
          <a:xfrm>
            <a:off x="5215015" y="3368823"/>
            <a:ext cx="382589" cy="382688"/>
          </a:xfrm>
          <a:custGeom>
            <a:avLst/>
            <a:gdLst>
              <a:gd name="T0" fmla="*/ 10785 w 21570"/>
              <a:gd name="T1" fmla="*/ 10800 h 21600"/>
              <a:gd name="T2" fmla="*/ 10785 w 21570"/>
              <a:gd name="T3" fmla="*/ 10800 h 21600"/>
              <a:gd name="T4" fmla="*/ 10785 w 21570"/>
              <a:gd name="T5" fmla="*/ 10800 h 21600"/>
              <a:gd name="T6" fmla="*/ 10785 w 21570"/>
              <a:gd name="T7" fmla="*/ 10800 h 21600"/>
            </a:gdLst>
            <a:ahLst/>
            <a:cxnLst>
              <a:cxn ang="0">
                <a:pos x="T0" y="T1"/>
              </a:cxn>
              <a:cxn ang="0">
                <a:pos x="T2" y="T3"/>
              </a:cxn>
              <a:cxn ang="0">
                <a:pos x="T4" y="T5"/>
              </a:cxn>
              <a:cxn ang="0">
                <a:pos x="T6" y="T7"/>
              </a:cxn>
            </a:cxnLst>
            <a:rect l="0" t="0" r="r" b="b"/>
            <a:pathLst>
              <a:path w="21570" h="21600">
                <a:moveTo>
                  <a:pt x="1132" y="0"/>
                </a:moveTo>
                <a:cubicBezTo>
                  <a:pt x="3894" y="146"/>
                  <a:pt x="6483" y="774"/>
                  <a:pt x="8906" y="1888"/>
                </a:cubicBezTo>
                <a:cubicBezTo>
                  <a:pt x="11328" y="2999"/>
                  <a:pt x="13449" y="4470"/>
                  <a:pt x="15274" y="6296"/>
                </a:cubicBezTo>
                <a:cubicBezTo>
                  <a:pt x="17102" y="8124"/>
                  <a:pt x="18568" y="10251"/>
                  <a:pt x="19671" y="12678"/>
                </a:cubicBezTo>
                <a:cubicBezTo>
                  <a:pt x="20778" y="15102"/>
                  <a:pt x="21407" y="17699"/>
                  <a:pt x="21562" y="20465"/>
                </a:cubicBezTo>
                <a:cubicBezTo>
                  <a:pt x="21600" y="20750"/>
                  <a:pt x="21493" y="21012"/>
                  <a:pt x="21246" y="21251"/>
                </a:cubicBezTo>
                <a:cubicBezTo>
                  <a:pt x="21036" y="21482"/>
                  <a:pt x="20783" y="21597"/>
                  <a:pt x="20487" y="21597"/>
                </a:cubicBezTo>
                <a:lnTo>
                  <a:pt x="18315" y="21597"/>
                </a:lnTo>
                <a:cubicBezTo>
                  <a:pt x="18033" y="21597"/>
                  <a:pt x="17783" y="21496"/>
                  <a:pt x="17579" y="21297"/>
                </a:cubicBezTo>
                <a:cubicBezTo>
                  <a:pt x="17372" y="21102"/>
                  <a:pt x="17260" y="20860"/>
                  <a:pt x="17243" y="20575"/>
                </a:cubicBezTo>
                <a:cubicBezTo>
                  <a:pt x="17113" y="18390"/>
                  <a:pt x="16608" y="16340"/>
                  <a:pt x="15728" y="14423"/>
                </a:cubicBezTo>
                <a:cubicBezTo>
                  <a:pt x="14849" y="12505"/>
                  <a:pt x="13679" y="10818"/>
                  <a:pt x="12219" y="9356"/>
                </a:cubicBezTo>
                <a:cubicBezTo>
                  <a:pt x="10762" y="7896"/>
                  <a:pt x="9072" y="6725"/>
                  <a:pt x="7155" y="5841"/>
                </a:cubicBezTo>
                <a:cubicBezTo>
                  <a:pt x="5239" y="4963"/>
                  <a:pt x="3192" y="4456"/>
                  <a:pt x="1020" y="4326"/>
                </a:cubicBezTo>
                <a:cubicBezTo>
                  <a:pt x="735" y="4309"/>
                  <a:pt x="494" y="4194"/>
                  <a:pt x="298" y="3990"/>
                </a:cubicBezTo>
                <a:cubicBezTo>
                  <a:pt x="100" y="3782"/>
                  <a:pt x="0" y="3535"/>
                  <a:pt x="0" y="3253"/>
                </a:cubicBezTo>
                <a:lnTo>
                  <a:pt x="0" y="1073"/>
                </a:lnTo>
                <a:cubicBezTo>
                  <a:pt x="0" y="768"/>
                  <a:pt x="114" y="520"/>
                  <a:pt x="344" y="316"/>
                </a:cubicBezTo>
                <a:cubicBezTo>
                  <a:pt x="554" y="106"/>
                  <a:pt x="796" y="0"/>
                  <a:pt x="1074" y="0"/>
                </a:cubicBezTo>
                <a:lnTo>
                  <a:pt x="1132" y="0"/>
                </a:lnTo>
                <a:close/>
                <a:moveTo>
                  <a:pt x="1160" y="7058"/>
                </a:moveTo>
                <a:cubicBezTo>
                  <a:pt x="2931" y="7188"/>
                  <a:pt x="4592" y="7623"/>
                  <a:pt x="6147" y="8368"/>
                </a:cubicBezTo>
                <a:cubicBezTo>
                  <a:pt x="7701" y="9111"/>
                  <a:pt x="9081" y="10090"/>
                  <a:pt x="10288" y="11296"/>
                </a:cubicBezTo>
                <a:cubicBezTo>
                  <a:pt x="11492" y="12505"/>
                  <a:pt x="12466" y="13890"/>
                  <a:pt x="13205" y="15450"/>
                </a:cubicBezTo>
                <a:cubicBezTo>
                  <a:pt x="13944" y="17014"/>
                  <a:pt x="14380" y="18675"/>
                  <a:pt x="14518" y="20442"/>
                </a:cubicBezTo>
                <a:cubicBezTo>
                  <a:pt x="14556" y="20762"/>
                  <a:pt x="14458" y="21033"/>
                  <a:pt x="14228" y="21254"/>
                </a:cubicBezTo>
                <a:cubicBezTo>
                  <a:pt x="14018" y="21484"/>
                  <a:pt x="13757" y="21599"/>
                  <a:pt x="13446" y="21599"/>
                </a:cubicBezTo>
                <a:lnTo>
                  <a:pt x="11271" y="21599"/>
                </a:lnTo>
                <a:cubicBezTo>
                  <a:pt x="11004" y="21599"/>
                  <a:pt x="10768" y="21504"/>
                  <a:pt x="10564" y="21315"/>
                </a:cubicBezTo>
                <a:cubicBezTo>
                  <a:pt x="10357" y="21127"/>
                  <a:pt x="10236" y="20891"/>
                  <a:pt x="10199" y="20603"/>
                </a:cubicBezTo>
                <a:cubicBezTo>
                  <a:pt x="10087" y="19383"/>
                  <a:pt x="9774" y="18237"/>
                  <a:pt x="9256" y="17169"/>
                </a:cubicBezTo>
                <a:cubicBezTo>
                  <a:pt x="8736" y="16098"/>
                  <a:pt x="8069" y="15154"/>
                  <a:pt x="7259" y="14333"/>
                </a:cubicBezTo>
                <a:cubicBezTo>
                  <a:pt x="6440" y="13519"/>
                  <a:pt x="5497" y="12851"/>
                  <a:pt x="4428" y="12330"/>
                </a:cubicBezTo>
                <a:cubicBezTo>
                  <a:pt x="3359" y="11809"/>
                  <a:pt x="2215" y="11495"/>
                  <a:pt x="997" y="11385"/>
                </a:cubicBezTo>
                <a:cubicBezTo>
                  <a:pt x="712" y="11348"/>
                  <a:pt x="477" y="11224"/>
                  <a:pt x="290" y="11014"/>
                </a:cubicBezTo>
                <a:cubicBezTo>
                  <a:pt x="103" y="10804"/>
                  <a:pt x="5" y="10568"/>
                  <a:pt x="5" y="10311"/>
                </a:cubicBezTo>
                <a:lnTo>
                  <a:pt x="5" y="8132"/>
                </a:lnTo>
                <a:cubicBezTo>
                  <a:pt x="5" y="7812"/>
                  <a:pt x="120" y="7551"/>
                  <a:pt x="350" y="7349"/>
                </a:cubicBezTo>
                <a:cubicBezTo>
                  <a:pt x="560" y="7136"/>
                  <a:pt x="801" y="7030"/>
                  <a:pt x="1080" y="7030"/>
                </a:cubicBezTo>
                <a:cubicBezTo>
                  <a:pt x="1097" y="7030"/>
                  <a:pt x="1112" y="7035"/>
                  <a:pt x="1120" y="7044"/>
                </a:cubicBezTo>
                <a:cubicBezTo>
                  <a:pt x="1129" y="7053"/>
                  <a:pt x="1140" y="7058"/>
                  <a:pt x="1160" y="7058"/>
                </a:cubicBezTo>
                <a:moveTo>
                  <a:pt x="3250" y="15102"/>
                </a:moveTo>
                <a:cubicBezTo>
                  <a:pt x="3698" y="15102"/>
                  <a:pt x="4118" y="15188"/>
                  <a:pt x="4503" y="15361"/>
                </a:cubicBezTo>
                <a:cubicBezTo>
                  <a:pt x="4888" y="15528"/>
                  <a:pt x="5230" y="15761"/>
                  <a:pt x="5526" y="16064"/>
                </a:cubicBezTo>
                <a:cubicBezTo>
                  <a:pt x="5825" y="16363"/>
                  <a:pt x="6063" y="16706"/>
                  <a:pt x="6227" y="17085"/>
                </a:cubicBezTo>
                <a:cubicBezTo>
                  <a:pt x="6400" y="17474"/>
                  <a:pt x="6483" y="17892"/>
                  <a:pt x="6483" y="18341"/>
                </a:cubicBezTo>
                <a:cubicBezTo>
                  <a:pt x="6483" y="18793"/>
                  <a:pt x="6400" y="19219"/>
                  <a:pt x="6227" y="19616"/>
                </a:cubicBezTo>
                <a:cubicBezTo>
                  <a:pt x="6060" y="20016"/>
                  <a:pt x="5825" y="20361"/>
                  <a:pt x="5526" y="20652"/>
                </a:cubicBezTo>
                <a:cubicBezTo>
                  <a:pt x="5227" y="20940"/>
                  <a:pt x="4885" y="21168"/>
                  <a:pt x="4503" y="21340"/>
                </a:cubicBezTo>
                <a:cubicBezTo>
                  <a:pt x="4121" y="21513"/>
                  <a:pt x="3701" y="21597"/>
                  <a:pt x="3250" y="21597"/>
                </a:cubicBezTo>
                <a:cubicBezTo>
                  <a:pt x="2799" y="21597"/>
                  <a:pt x="2376" y="21513"/>
                  <a:pt x="1980" y="21340"/>
                </a:cubicBezTo>
                <a:cubicBezTo>
                  <a:pt x="1577" y="21168"/>
                  <a:pt x="1235" y="20940"/>
                  <a:pt x="948" y="20652"/>
                </a:cubicBezTo>
                <a:cubicBezTo>
                  <a:pt x="658" y="20361"/>
                  <a:pt x="428" y="20019"/>
                  <a:pt x="261" y="19622"/>
                </a:cubicBezTo>
                <a:cubicBezTo>
                  <a:pt x="89" y="19230"/>
                  <a:pt x="5" y="18801"/>
                  <a:pt x="5" y="18341"/>
                </a:cubicBezTo>
                <a:cubicBezTo>
                  <a:pt x="5" y="17891"/>
                  <a:pt x="89" y="17474"/>
                  <a:pt x="261" y="17085"/>
                </a:cubicBezTo>
                <a:cubicBezTo>
                  <a:pt x="431" y="16705"/>
                  <a:pt x="660" y="16363"/>
                  <a:pt x="948" y="16064"/>
                </a:cubicBezTo>
                <a:cubicBezTo>
                  <a:pt x="1238" y="15761"/>
                  <a:pt x="1580" y="15528"/>
                  <a:pt x="1980" y="15361"/>
                </a:cubicBezTo>
                <a:cubicBezTo>
                  <a:pt x="2379" y="15191"/>
                  <a:pt x="2801" y="15102"/>
                  <a:pt x="3250" y="15102"/>
                </a:cubicBezTo>
              </a:path>
            </a:pathLst>
          </a:custGeom>
          <a:solidFill>
            <a:schemeClr val="bg1"/>
          </a:solidFill>
          <a:ln>
            <a:noFill/>
          </a:ln>
          <a:effectLst/>
        </p:spPr>
        <p:txBody>
          <a:bodyPr anchor="ctr"/>
          <a:lstStyle/>
          <a:p>
            <a:pPr algn="ctr"/>
            <a:endParaRPr sz="2400"/>
          </a:p>
        </p:txBody>
      </p:sp>
      <p:sp>
        <p:nvSpPr>
          <p:cNvPr id="16" name="Freeform: Shape 31"/>
          <p:cNvSpPr/>
          <p:nvPr/>
        </p:nvSpPr>
        <p:spPr bwMode="auto">
          <a:xfrm>
            <a:off x="5215015" y="4471817"/>
            <a:ext cx="382589" cy="381158"/>
          </a:xfrm>
          <a:custGeom>
            <a:avLst/>
            <a:gdLst>
              <a:gd name="T0" fmla="+- 0 10797 26"/>
              <a:gd name="T1" fmla="*/ T0 w 21542"/>
              <a:gd name="T2" fmla="*/ 10800 h 21600"/>
              <a:gd name="T3" fmla="+- 0 10797 26"/>
              <a:gd name="T4" fmla="*/ T3 w 21542"/>
              <a:gd name="T5" fmla="*/ 10800 h 21600"/>
              <a:gd name="T6" fmla="+- 0 10797 26"/>
              <a:gd name="T7" fmla="*/ T6 w 21542"/>
              <a:gd name="T8" fmla="*/ 10800 h 21600"/>
              <a:gd name="T9" fmla="+- 0 10797 26"/>
              <a:gd name="T10" fmla="*/ T9 w 21542"/>
              <a:gd name="T11" fmla="*/ 10800 h 21600"/>
            </a:gdLst>
            <a:ahLst/>
            <a:cxnLst>
              <a:cxn ang="0">
                <a:pos x="T1" y="T2"/>
              </a:cxn>
              <a:cxn ang="0">
                <a:pos x="T4" y="T5"/>
              </a:cxn>
              <a:cxn ang="0">
                <a:pos x="T7" y="T8"/>
              </a:cxn>
              <a:cxn ang="0">
                <a:pos x="T10" y="T11"/>
              </a:cxn>
            </a:cxnLst>
            <a:rect l="0" t="0" r="r" b="b"/>
            <a:pathLst>
              <a:path w="21542" h="21600">
                <a:moveTo>
                  <a:pt x="11685" y="1798"/>
                </a:moveTo>
                <a:cubicBezTo>
                  <a:pt x="12903" y="1906"/>
                  <a:pt x="14055" y="2202"/>
                  <a:pt x="15143" y="2682"/>
                </a:cubicBezTo>
                <a:cubicBezTo>
                  <a:pt x="16233" y="3165"/>
                  <a:pt x="17213" y="3803"/>
                  <a:pt x="18089" y="4596"/>
                </a:cubicBezTo>
                <a:cubicBezTo>
                  <a:pt x="18964" y="5390"/>
                  <a:pt x="19696" y="6307"/>
                  <a:pt x="20286" y="7355"/>
                </a:cubicBezTo>
                <a:cubicBezTo>
                  <a:pt x="20875" y="8400"/>
                  <a:pt x="21290" y="9537"/>
                  <a:pt x="21528" y="10774"/>
                </a:cubicBezTo>
                <a:cubicBezTo>
                  <a:pt x="21573" y="11034"/>
                  <a:pt x="21497" y="11229"/>
                  <a:pt x="21299" y="11356"/>
                </a:cubicBezTo>
                <a:cubicBezTo>
                  <a:pt x="21223" y="11407"/>
                  <a:pt x="21151" y="11435"/>
                  <a:pt x="21077" y="11435"/>
                </a:cubicBezTo>
                <a:cubicBezTo>
                  <a:pt x="20930" y="11435"/>
                  <a:pt x="20822" y="11381"/>
                  <a:pt x="20760" y="11271"/>
                </a:cubicBezTo>
                <a:cubicBezTo>
                  <a:pt x="20016" y="10353"/>
                  <a:pt x="19186" y="9890"/>
                  <a:pt x="18272" y="9879"/>
                </a:cubicBezTo>
                <a:cubicBezTo>
                  <a:pt x="17616" y="9879"/>
                  <a:pt x="16994" y="10128"/>
                  <a:pt x="16402" y="10619"/>
                </a:cubicBezTo>
                <a:cubicBezTo>
                  <a:pt x="15813" y="11110"/>
                  <a:pt x="15320" y="11796"/>
                  <a:pt x="14912" y="12680"/>
                </a:cubicBezTo>
                <a:cubicBezTo>
                  <a:pt x="14840" y="12886"/>
                  <a:pt x="14704" y="12991"/>
                  <a:pt x="14516" y="12991"/>
                </a:cubicBezTo>
                <a:cubicBezTo>
                  <a:pt x="14323" y="12991"/>
                  <a:pt x="14191" y="12886"/>
                  <a:pt x="14115" y="12680"/>
                </a:cubicBezTo>
                <a:cubicBezTo>
                  <a:pt x="13490" y="11328"/>
                  <a:pt x="12679" y="10452"/>
                  <a:pt x="11682" y="10057"/>
                </a:cubicBezTo>
                <a:lnTo>
                  <a:pt x="11682" y="17164"/>
                </a:lnTo>
                <a:cubicBezTo>
                  <a:pt x="11682" y="17779"/>
                  <a:pt x="11594" y="18350"/>
                  <a:pt x="11415" y="18883"/>
                </a:cubicBezTo>
                <a:cubicBezTo>
                  <a:pt x="11234" y="19414"/>
                  <a:pt x="10993" y="19886"/>
                  <a:pt x="10690" y="20298"/>
                </a:cubicBezTo>
                <a:cubicBezTo>
                  <a:pt x="10385" y="20704"/>
                  <a:pt x="10029" y="21026"/>
                  <a:pt x="9621" y="21258"/>
                </a:cubicBezTo>
                <a:cubicBezTo>
                  <a:pt x="9214" y="21487"/>
                  <a:pt x="8777" y="21599"/>
                  <a:pt x="8314" y="21599"/>
                </a:cubicBezTo>
                <a:cubicBezTo>
                  <a:pt x="7852" y="21599"/>
                  <a:pt x="7410" y="21487"/>
                  <a:pt x="6995" y="21258"/>
                </a:cubicBezTo>
                <a:cubicBezTo>
                  <a:pt x="6580" y="21027"/>
                  <a:pt x="6220" y="20705"/>
                  <a:pt x="5915" y="20298"/>
                </a:cubicBezTo>
                <a:cubicBezTo>
                  <a:pt x="5612" y="19886"/>
                  <a:pt x="5369" y="19417"/>
                  <a:pt x="5190" y="18883"/>
                </a:cubicBezTo>
                <a:cubicBezTo>
                  <a:pt x="5011" y="18350"/>
                  <a:pt x="4923" y="17779"/>
                  <a:pt x="4923" y="17164"/>
                </a:cubicBezTo>
                <a:cubicBezTo>
                  <a:pt x="4923" y="16850"/>
                  <a:pt x="5011" y="16591"/>
                  <a:pt x="5190" y="16390"/>
                </a:cubicBezTo>
                <a:cubicBezTo>
                  <a:pt x="5369" y="16187"/>
                  <a:pt x="5583" y="16085"/>
                  <a:pt x="5836" y="16085"/>
                </a:cubicBezTo>
                <a:cubicBezTo>
                  <a:pt x="6103" y="16085"/>
                  <a:pt x="6320" y="16187"/>
                  <a:pt x="6492" y="16390"/>
                </a:cubicBezTo>
                <a:cubicBezTo>
                  <a:pt x="6661" y="16591"/>
                  <a:pt x="6747" y="16851"/>
                  <a:pt x="6747" y="17164"/>
                </a:cubicBezTo>
                <a:cubicBezTo>
                  <a:pt x="6747" y="17799"/>
                  <a:pt x="6900" y="18333"/>
                  <a:pt x="7203" y="18776"/>
                </a:cubicBezTo>
                <a:cubicBezTo>
                  <a:pt x="7508" y="19216"/>
                  <a:pt x="7878" y="19437"/>
                  <a:pt x="8312" y="19437"/>
                </a:cubicBezTo>
                <a:cubicBezTo>
                  <a:pt x="8732" y="19437"/>
                  <a:pt x="9092" y="19216"/>
                  <a:pt x="9397" y="18776"/>
                </a:cubicBezTo>
                <a:cubicBezTo>
                  <a:pt x="9700" y="18333"/>
                  <a:pt x="9853" y="17799"/>
                  <a:pt x="9853" y="17164"/>
                </a:cubicBezTo>
                <a:lnTo>
                  <a:pt x="9853" y="10057"/>
                </a:lnTo>
                <a:cubicBezTo>
                  <a:pt x="8856" y="10461"/>
                  <a:pt x="8042" y="11336"/>
                  <a:pt x="7420" y="12680"/>
                </a:cubicBezTo>
                <a:cubicBezTo>
                  <a:pt x="7344" y="12886"/>
                  <a:pt x="7210" y="12991"/>
                  <a:pt x="7019" y="12991"/>
                </a:cubicBezTo>
                <a:cubicBezTo>
                  <a:pt x="6828" y="12991"/>
                  <a:pt x="6700" y="12886"/>
                  <a:pt x="6631" y="12680"/>
                </a:cubicBezTo>
                <a:cubicBezTo>
                  <a:pt x="6227" y="11796"/>
                  <a:pt x="5734" y="11110"/>
                  <a:pt x="5147" y="10619"/>
                </a:cubicBezTo>
                <a:cubicBezTo>
                  <a:pt x="4560" y="10128"/>
                  <a:pt x="3940" y="9879"/>
                  <a:pt x="3284" y="9879"/>
                </a:cubicBezTo>
                <a:cubicBezTo>
                  <a:pt x="2363" y="9879"/>
                  <a:pt x="1541" y="10345"/>
                  <a:pt x="808" y="11271"/>
                </a:cubicBezTo>
                <a:cubicBezTo>
                  <a:pt x="718" y="11381"/>
                  <a:pt x="596" y="11435"/>
                  <a:pt x="455" y="11435"/>
                </a:cubicBezTo>
                <a:cubicBezTo>
                  <a:pt x="381" y="11435"/>
                  <a:pt x="305" y="11407"/>
                  <a:pt x="238" y="11356"/>
                </a:cubicBezTo>
                <a:cubicBezTo>
                  <a:pt x="47" y="11229"/>
                  <a:pt x="-26" y="11034"/>
                  <a:pt x="7" y="10774"/>
                </a:cubicBezTo>
                <a:cubicBezTo>
                  <a:pt x="245" y="9537"/>
                  <a:pt x="660" y="8400"/>
                  <a:pt x="1259" y="7355"/>
                </a:cubicBezTo>
                <a:cubicBezTo>
                  <a:pt x="1855" y="6307"/>
                  <a:pt x="2595" y="5390"/>
                  <a:pt x="3468" y="4596"/>
                </a:cubicBezTo>
                <a:cubicBezTo>
                  <a:pt x="4343" y="3803"/>
                  <a:pt x="5321" y="3168"/>
                  <a:pt x="6402" y="2688"/>
                </a:cubicBezTo>
                <a:cubicBezTo>
                  <a:pt x="7482" y="2213"/>
                  <a:pt x="8634" y="1917"/>
                  <a:pt x="9850" y="1798"/>
                </a:cubicBezTo>
                <a:lnTo>
                  <a:pt x="9850" y="1081"/>
                </a:lnTo>
                <a:cubicBezTo>
                  <a:pt x="9850" y="767"/>
                  <a:pt x="9936" y="508"/>
                  <a:pt x="10118" y="304"/>
                </a:cubicBezTo>
                <a:cubicBezTo>
                  <a:pt x="10296" y="101"/>
                  <a:pt x="10511" y="0"/>
                  <a:pt x="10764" y="0"/>
                </a:cubicBezTo>
                <a:cubicBezTo>
                  <a:pt x="11029" y="0"/>
                  <a:pt x="11248" y="101"/>
                  <a:pt x="11420" y="304"/>
                </a:cubicBezTo>
                <a:cubicBezTo>
                  <a:pt x="11589" y="508"/>
                  <a:pt x="11675" y="767"/>
                  <a:pt x="11675" y="1081"/>
                </a:cubicBezTo>
                <a:lnTo>
                  <a:pt x="11675" y="1798"/>
                </a:lnTo>
                <a:close/>
              </a:path>
            </a:pathLst>
          </a:custGeom>
          <a:solidFill>
            <a:schemeClr val="bg1"/>
          </a:solidFill>
          <a:ln>
            <a:noFill/>
          </a:ln>
          <a:effectLst/>
        </p:spPr>
        <p:txBody>
          <a:bodyPr anchor="ctr"/>
          <a:lstStyle/>
          <a:p>
            <a:pPr algn="ctr"/>
            <a:endParaRPr sz="2400"/>
          </a:p>
        </p:txBody>
      </p:sp>
      <p:sp>
        <p:nvSpPr>
          <p:cNvPr id="17" name="TextBox 32"/>
          <p:cNvSpPr txBox="1"/>
          <p:nvPr/>
        </p:nvSpPr>
        <p:spPr>
          <a:xfrm>
            <a:off x="5032092" y="2533302"/>
            <a:ext cx="646331" cy="294824"/>
          </a:xfrm>
          <a:prstGeom prst="rect">
            <a:avLst/>
          </a:prstGeom>
          <a:noFill/>
        </p:spPr>
        <p:txBody>
          <a:bodyPr wrap="none">
            <a:normAutofit fontScale="92500" lnSpcReduction="20000"/>
          </a:bodyPr>
          <a:lstStyle/>
          <a:p>
            <a:r>
              <a:rPr lang="zh-CN" altLang="en-US" sz="1600" b="1">
                <a:solidFill>
                  <a:schemeClr val="bg1"/>
                </a:solidFill>
              </a:rPr>
              <a:t>关键词</a:t>
            </a:r>
            <a:endParaRPr lang="zh-CN" altLang="en-US" sz="1600" b="1">
              <a:solidFill>
                <a:schemeClr val="bg1"/>
              </a:solidFill>
            </a:endParaRPr>
          </a:p>
        </p:txBody>
      </p:sp>
      <p:sp>
        <p:nvSpPr>
          <p:cNvPr id="18" name="TextBox 33"/>
          <p:cNvSpPr txBox="1"/>
          <p:nvPr/>
        </p:nvSpPr>
        <p:spPr>
          <a:xfrm>
            <a:off x="5032092" y="3760137"/>
            <a:ext cx="646331" cy="294824"/>
          </a:xfrm>
          <a:prstGeom prst="rect">
            <a:avLst/>
          </a:prstGeom>
          <a:noFill/>
        </p:spPr>
        <p:txBody>
          <a:bodyPr wrap="none">
            <a:normAutofit fontScale="92500" lnSpcReduction="20000"/>
          </a:bodyPr>
          <a:lstStyle/>
          <a:p>
            <a:r>
              <a:rPr lang="zh-CN" altLang="en-US" sz="1600" b="1">
                <a:solidFill>
                  <a:schemeClr val="bg1"/>
                </a:solidFill>
              </a:rPr>
              <a:t>关键词</a:t>
            </a:r>
            <a:endParaRPr lang="zh-CN" altLang="en-US" sz="1600" b="1">
              <a:solidFill>
                <a:schemeClr val="bg1"/>
              </a:solidFill>
            </a:endParaRPr>
          </a:p>
        </p:txBody>
      </p:sp>
      <p:sp>
        <p:nvSpPr>
          <p:cNvPr id="19" name="TextBox 34"/>
          <p:cNvSpPr txBox="1"/>
          <p:nvPr/>
        </p:nvSpPr>
        <p:spPr>
          <a:xfrm>
            <a:off x="5032092" y="4852975"/>
            <a:ext cx="646331" cy="294824"/>
          </a:xfrm>
          <a:prstGeom prst="rect">
            <a:avLst/>
          </a:prstGeom>
          <a:noFill/>
        </p:spPr>
        <p:txBody>
          <a:bodyPr wrap="none">
            <a:normAutofit fontScale="92500" lnSpcReduction="20000"/>
          </a:bodyPr>
          <a:lstStyle/>
          <a:p>
            <a:r>
              <a:rPr lang="zh-CN" altLang="en-US" sz="1600" b="1">
                <a:solidFill>
                  <a:schemeClr val="bg1"/>
                </a:solidFill>
              </a:rPr>
              <a:t>关键词</a:t>
            </a:r>
            <a:endParaRPr lang="zh-CN" altLang="en-US" sz="1600" b="1">
              <a:solidFill>
                <a:schemeClr val="bg1"/>
              </a:solidFill>
            </a:endParaRPr>
          </a:p>
        </p:txBody>
      </p:sp>
      <p:sp>
        <p:nvSpPr>
          <p:cNvPr id="20" name="TextBox 35"/>
          <p:cNvSpPr txBox="1"/>
          <p:nvPr/>
        </p:nvSpPr>
        <p:spPr>
          <a:xfrm>
            <a:off x="5032092" y="6074636"/>
            <a:ext cx="646331" cy="313932"/>
          </a:xfrm>
          <a:prstGeom prst="rect">
            <a:avLst/>
          </a:prstGeom>
          <a:noFill/>
        </p:spPr>
        <p:txBody>
          <a:bodyPr wrap="none">
            <a:normAutofit fontScale="92500" lnSpcReduction="10000"/>
          </a:bodyPr>
          <a:lstStyle/>
          <a:p>
            <a:r>
              <a:rPr lang="zh-CN" altLang="en-US" sz="1600" b="1">
                <a:solidFill>
                  <a:schemeClr val="bg1"/>
                </a:solidFill>
              </a:rPr>
              <a:t>关键词</a:t>
            </a:r>
            <a:endParaRPr lang="zh-CN" altLang="en-US" sz="1600" b="1">
              <a:solidFill>
                <a:schemeClr val="bg1"/>
              </a:solidFill>
            </a:endParaRPr>
          </a:p>
        </p:txBody>
      </p:sp>
      <p:grpSp>
        <p:nvGrpSpPr>
          <p:cNvPr id="57" name="组合 56"/>
          <p:cNvGrpSpPr/>
          <p:nvPr/>
        </p:nvGrpSpPr>
        <p:grpSpPr>
          <a:xfrm>
            <a:off x="7205589" y="2352623"/>
            <a:ext cx="2115035" cy="1154619"/>
            <a:chOff x="1478171" y="2225265"/>
            <a:chExt cx="2115035" cy="1154619"/>
          </a:xfrm>
        </p:grpSpPr>
        <p:sp>
          <p:nvSpPr>
            <p:cNvPr id="58"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9" name="文本框 58"/>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7205589" y="4587823"/>
            <a:ext cx="2115035" cy="1154619"/>
            <a:chOff x="1478171" y="2225265"/>
            <a:chExt cx="2115035" cy="1154619"/>
          </a:xfrm>
        </p:grpSpPr>
        <p:sp>
          <p:nvSpPr>
            <p:cNvPr id="61"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2" name="文本框 61"/>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0" y="-567157"/>
            <a:ext cx="4172390" cy="1894965"/>
            <a:chOff x="-79118" y="-511603"/>
            <a:chExt cx="4172390" cy="1894965"/>
          </a:xfrm>
        </p:grpSpPr>
        <p:pic>
          <p:nvPicPr>
            <p:cNvPr id="64" name="图片 63"/>
            <p:cNvPicPr>
              <a:picLocks noChangeAspect="1"/>
            </p:cNvPicPr>
            <p:nvPr/>
          </p:nvPicPr>
          <p:blipFill>
            <a:blip r:embed="rId1"/>
            <a:stretch>
              <a:fillRect/>
            </a:stretch>
          </p:blipFill>
          <p:spPr>
            <a:xfrm rot="19827398">
              <a:off x="-79118" y="-511603"/>
              <a:ext cx="1564628" cy="1894965"/>
            </a:xfrm>
            <a:prstGeom prst="rect">
              <a:avLst/>
            </a:prstGeom>
          </p:spPr>
        </p:pic>
        <p:sp>
          <p:nvSpPr>
            <p:cNvPr id="65" name="文本框 64"/>
            <p:cNvSpPr txBox="1"/>
            <p:nvPr/>
          </p:nvSpPr>
          <p:spPr>
            <a:xfrm>
              <a:off x="1856762" y="414966"/>
              <a:ext cx="2236510" cy="584775"/>
            </a:xfrm>
            <a:prstGeom prst="rect">
              <a:avLst/>
            </a:prstGeom>
            <a:noFill/>
          </p:spPr>
          <p:txBody>
            <a:bodyPr wrap="none" rtlCol="0">
              <a:spAutoFit/>
            </a:bodyPr>
            <a:lstStyle/>
            <a:p>
              <a:r>
                <a:rPr lang="zh-CN" altLang="en-US" sz="3200">
                  <a:latin typeface="微软雅黑" panose="020B0503020204020204" pitchFamily="34" charset="-122"/>
                  <a:ea typeface="微软雅黑" panose="020B0503020204020204" pitchFamily="34" charset="-122"/>
                </a:rPr>
                <a:t>重阳节习俗</a:t>
              </a:r>
              <a:endParaRPr lang="zh-CN" altLang="en-US" sz="32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1000"/>
                                        <p:tgtEl>
                                          <p:spTgt spid="57"/>
                                        </p:tgtEl>
                                      </p:cBhvr>
                                    </p:animEffect>
                                    <p:anim calcmode="lin" valueType="num">
                                      <p:cBhvr>
                                        <p:cTn id="8" dur="1000" fill="hold"/>
                                        <p:tgtEl>
                                          <p:spTgt spid="57"/>
                                        </p:tgtEl>
                                        <p:attrNameLst>
                                          <p:attrName>ppt_x</p:attrName>
                                        </p:attrNameLst>
                                      </p:cBhvr>
                                      <p:tavLst>
                                        <p:tav tm="0">
                                          <p:val>
                                            <p:strVal val="#ppt_x"/>
                                          </p:val>
                                        </p:tav>
                                        <p:tav tm="100000">
                                          <p:val>
                                            <p:strVal val="#ppt_x"/>
                                          </p:val>
                                        </p:tav>
                                      </p:tavLst>
                                    </p:anim>
                                    <p:anim calcmode="lin" valueType="num">
                                      <p:cBhvr>
                                        <p:cTn id="9"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0"/>
                                        </p:tgtEl>
                                        <p:attrNameLst>
                                          <p:attrName>style.visibility</p:attrName>
                                        </p:attrNameLst>
                                      </p:cBhvr>
                                      <p:to>
                                        <p:strVal val="visible"/>
                                      </p:to>
                                    </p:set>
                                    <p:animEffect transition="in" filter="fade">
                                      <p:cBhvr>
                                        <p:cTn id="14" dur="1000"/>
                                        <p:tgtEl>
                                          <p:spTgt spid="60"/>
                                        </p:tgtEl>
                                      </p:cBhvr>
                                    </p:animEffect>
                                    <p:anim calcmode="lin" valueType="num">
                                      <p:cBhvr>
                                        <p:cTn id="15" dur="1000" fill="hold"/>
                                        <p:tgtEl>
                                          <p:spTgt spid="60"/>
                                        </p:tgtEl>
                                        <p:attrNameLst>
                                          <p:attrName>ppt_x</p:attrName>
                                        </p:attrNameLst>
                                      </p:cBhvr>
                                      <p:tavLst>
                                        <p:tav tm="0">
                                          <p:val>
                                            <p:strVal val="#ppt_x"/>
                                          </p:val>
                                        </p:tav>
                                        <p:tav tm="100000">
                                          <p:val>
                                            <p:strVal val="#ppt_x"/>
                                          </p:val>
                                        </p:tav>
                                      </p:tavLst>
                                    </p:anim>
                                    <p:anim calcmode="lin" valueType="num">
                                      <p:cBhvr>
                                        <p:cTn id="16"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4876802" y="1675645"/>
            <a:ext cx="2496455" cy="4708981"/>
            <a:chOff x="4971314" y="1775775"/>
            <a:chExt cx="3454397" cy="6515916"/>
          </a:xfrm>
        </p:grpSpPr>
        <p:sp>
          <p:nvSpPr>
            <p:cNvPr id="2" name="文本框 1"/>
            <p:cNvSpPr txBox="1"/>
            <p:nvPr/>
          </p:nvSpPr>
          <p:spPr>
            <a:xfrm>
              <a:off x="4971314" y="1775775"/>
              <a:ext cx="3454397" cy="6515916"/>
            </a:xfrm>
            <a:prstGeom prst="rect">
              <a:avLst/>
            </a:prstGeom>
            <a:noFill/>
          </p:spPr>
          <p:txBody>
            <a:bodyPr wrap="square" rtlCol="0">
              <a:spAutoFit/>
            </a:bodyPr>
            <a:lstStyle/>
            <a:p>
              <a:r>
                <a:rPr lang="zh-CN" altLang="en-US" sz="30000" b="1" dirty="0">
                  <a:solidFill>
                    <a:schemeClr val="accent2"/>
                  </a:solidFill>
                  <a:effectLst>
                    <a:innerShdw blurRad="63500" dist="50800" dir="13500000">
                      <a:prstClr val="black">
                        <a:alpha val="50000"/>
                      </a:prstClr>
                    </a:innerShdw>
                  </a:effectLst>
                  <a:latin typeface="华文琥珀" panose="02010800040101010101" pitchFamily="2" charset="-122"/>
                  <a:ea typeface="华文琥珀" panose="02010800040101010101" pitchFamily="2" charset="-122"/>
                </a:rPr>
                <a:t>？</a:t>
              </a:r>
              <a:endParaRPr lang="zh-CN" altLang="en-US" sz="30000" b="1" dirty="0">
                <a:solidFill>
                  <a:schemeClr val="accent2"/>
                </a:solidFill>
                <a:effectLst>
                  <a:innerShdw blurRad="63500" dist="50800" dir="13500000">
                    <a:prstClr val="black">
                      <a:alpha val="50000"/>
                    </a:prstClr>
                  </a:innerShdw>
                </a:effectLst>
                <a:latin typeface="华文琥珀" panose="02010800040101010101" pitchFamily="2" charset="-122"/>
                <a:ea typeface="华文琥珀" panose="02010800040101010101" pitchFamily="2" charset="-122"/>
              </a:endParaRPr>
            </a:p>
          </p:txBody>
        </p:sp>
        <p:sp>
          <p:nvSpPr>
            <p:cNvPr id="7" name="Freeform 541"/>
            <p:cNvSpPr>
              <a:spLocks noEditPoints="1"/>
            </p:cNvSpPr>
            <p:nvPr/>
          </p:nvSpPr>
          <p:spPr bwMode="auto">
            <a:xfrm>
              <a:off x="6284653" y="6917626"/>
              <a:ext cx="439590" cy="584265"/>
            </a:xfrm>
            <a:custGeom>
              <a:avLst/>
              <a:gdLst>
                <a:gd name="T0" fmla="*/ 218311 w 216"/>
                <a:gd name="T1" fmla="*/ 145852 h 288"/>
                <a:gd name="T2" fmla="*/ 218311 w 216"/>
                <a:gd name="T3" fmla="*/ 91447 h 288"/>
                <a:gd name="T4" fmla="*/ 126574 w 216"/>
                <a:gd name="T5" fmla="*/ 0 h 288"/>
                <a:gd name="T6" fmla="*/ 125413 w 216"/>
                <a:gd name="T7" fmla="*/ 0 h 288"/>
                <a:gd name="T8" fmla="*/ 123090 w 216"/>
                <a:gd name="T9" fmla="*/ 0 h 288"/>
                <a:gd name="T10" fmla="*/ 32514 w 216"/>
                <a:gd name="T11" fmla="*/ 91447 h 288"/>
                <a:gd name="T12" fmla="*/ 32514 w 216"/>
                <a:gd name="T13" fmla="*/ 145852 h 288"/>
                <a:gd name="T14" fmla="*/ 0 w 216"/>
                <a:gd name="T15" fmla="*/ 145852 h 288"/>
                <a:gd name="T16" fmla="*/ 0 w 216"/>
                <a:gd name="T17" fmla="*/ 333375 h 288"/>
                <a:gd name="T18" fmla="*/ 250825 w 216"/>
                <a:gd name="T19" fmla="*/ 333375 h 288"/>
                <a:gd name="T20" fmla="*/ 250825 w 216"/>
                <a:gd name="T21" fmla="*/ 145852 h 288"/>
                <a:gd name="T22" fmla="*/ 218311 w 216"/>
                <a:gd name="T23" fmla="*/ 145852 h 288"/>
                <a:gd name="T24" fmla="*/ 154443 w 216"/>
                <a:gd name="T25" fmla="*/ 299806 h 288"/>
                <a:gd name="T26" fmla="*/ 97543 w 216"/>
                <a:gd name="T27" fmla="*/ 299806 h 288"/>
                <a:gd name="T28" fmla="*/ 111478 w 216"/>
                <a:gd name="T29" fmla="*/ 238456 h 288"/>
                <a:gd name="T30" fmla="*/ 97543 w 216"/>
                <a:gd name="T31" fmla="*/ 214147 h 288"/>
                <a:gd name="T32" fmla="*/ 125413 w 216"/>
                <a:gd name="T33" fmla="*/ 186366 h 288"/>
                <a:gd name="T34" fmla="*/ 154443 w 216"/>
                <a:gd name="T35" fmla="*/ 214147 h 288"/>
                <a:gd name="T36" fmla="*/ 139347 w 216"/>
                <a:gd name="T37" fmla="*/ 238456 h 288"/>
                <a:gd name="T38" fmla="*/ 154443 w 216"/>
                <a:gd name="T39" fmla="*/ 299806 h 288"/>
                <a:gd name="T40" fmla="*/ 171862 w 216"/>
                <a:gd name="T41" fmla="*/ 145852 h 288"/>
                <a:gd name="T42" fmla="*/ 77802 w 216"/>
                <a:gd name="T43" fmla="*/ 145852 h 288"/>
                <a:gd name="T44" fmla="*/ 77802 w 216"/>
                <a:gd name="T45" fmla="*/ 91447 h 288"/>
                <a:gd name="T46" fmla="*/ 123090 w 216"/>
                <a:gd name="T47" fmla="*/ 46302 h 288"/>
                <a:gd name="T48" fmla="*/ 125413 w 216"/>
                <a:gd name="T49" fmla="*/ 46302 h 288"/>
                <a:gd name="T50" fmla="*/ 126574 w 216"/>
                <a:gd name="T51" fmla="*/ 46302 h 288"/>
                <a:gd name="T52" fmla="*/ 171862 w 216"/>
                <a:gd name="T53" fmla="*/ 91447 h 288"/>
                <a:gd name="T54" fmla="*/ 171862 w 216"/>
                <a:gd name="T55" fmla="*/ 145852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6"/>
                <a:gd name="T85" fmla="*/ 0 h 288"/>
                <a:gd name="T86" fmla="*/ 216 w 216"/>
                <a:gd name="T87" fmla="*/ 288 h 28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chemeClr val="bg1"/>
            </a:solidFill>
            <a:ln w="9525">
              <a:noFill/>
              <a:miter lim="800000"/>
            </a:ln>
            <a:effectLst>
              <a:outerShdw blurRad="50800" dist="38100" dir="2700000" algn="tl" rotWithShape="0">
                <a:prstClr val="black">
                  <a:alpha val="40000"/>
                </a:prstClr>
              </a:outerShdw>
            </a:effectLst>
          </p:spPr>
          <p:txBody>
            <a:bodyPr/>
            <a:lstStyle/>
            <a:p>
              <a:endParaRPr lang="zh-CN" altLang="en-US">
                <a:latin typeface="Calibri" panose="020F0502020204030204" pitchFamily="34" charset="0"/>
              </a:endParaRPr>
            </a:p>
          </p:txBody>
        </p:sp>
      </p:grpSp>
      <p:grpSp>
        <p:nvGrpSpPr>
          <p:cNvPr id="17" name="组合 16"/>
          <p:cNvGrpSpPr/>
          <p:nvPr/>
        </p:nvGrpSpPr>
        <p:grpSpPr>
          <a:xfrm>
            <a:off x="1762732" y="2555823"/>
            <a:ext cx="2115035" cy="1154619"/>
            <a:chOff x="1478171" y="2225265"/>
            <a:chExt cx="2115035" cy="1154619"/>
          </a:xfrm>
        </p:grpSpPr>
        <p:sp>
          <p:nvSpPr>
            <p:cNvPr id="19"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0" name="文本框 19"/>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1762732" y="4297537"/>
            <a:ext cx="2115035" cy="1154619"/>
            <a:chOff x="1478171" y="2225265"/>
            <a:chExt cx="2115035" cy="1154619"/>
          </a:xfrm>
        </p:grpSpPr>
        <p:sp>
          <p:nvSpPr>
            <p:cNvPr id="22"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3" name="文本框 22"/>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7873246" y="2555823"/>
            <a:ext cx="2115035" cy="1154619"/>
            <a:chOff x="1478171" y="2225265"/>
            <a:chExt cx="2115035" cy="1154619"/>
          </a:xfrm>
        </p:grpSpPr>
        <p:sp>
          <p:nvSpPr>
            <p:cNvPr id="25"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6" name="文本框 25"/>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7873246" y="4297537"/>
            <a:ext cx="2115035" cy="1154619"/>
            <a:chOff x="1478171" y="2225265"/>
            <a:chExt cx="2115035" cy="1154619"/>
          </a:xfrm>
        </p:grpSpPr>
        <p:sp>
          <p:nvSpPr>
            <p:cNvPr id="28"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9" name="文本框 28"/>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0" y="-567157"/>
            <a:ext cx="4172390" cy="1894965"/>
            <a:chOff x="-79118" y="-511603"/>
            <a:chExt cx="4172390" cy="1894965"/>
          </a:xfrm>
        </p:grpSpPr>
        <p:pic>
          <p:nvPicPr>
            <p:cNvPr id="31" name="图片 30"/>
            <p:cNvPicPr>
              <a:picLocks noChangeAspect="1"/>
            </p:cNvPicPr>
            <p:nvPr/>
          </p:nvPicPr>
          <p:blipFill>
            <a:blip r:embed="rId1"/>
            <a:stretch>
              <a:fillRect/>
            </a:stretch>
          </p:blipFill>
          <p:spPr>
            <a:xfrm rot="19827398">
              <a:off x="-79118" y="-511603"/>
              <a:ext cx="1564628" cy="1894965"/>
            </a:xfrm>
            <a:prstGeom prst="rect">
              <a:avLst/>
            </a:prstGeom>
          </p:spPr>
        </p:pic>
        <p:sp>
          <p:nvSpPr>
            <p:cNvPr id="32" name="文本框 31"/>
            <p:cNvSpPr txBox="1"/>
            <p:nvPr/>
          </p:nvSpPr>
          <p:spPr>
            <a:xfrm>
              <a:off x="1856762" y="414966"/>
              <a:ext cx="2236510" cy="584775"/>
            </a:xfrm>
            <a:prstGeom prst="rect">
              <a:avLst/>
            </a:prstGeom>
            <a:noFill/>
          </p:spPr>
          <p:txBody>
            <a:bodyPr wrap="none" rtlCol="0">
              <a:spAutoFit/>
            </a:bodyPr>
            <a:lstStyle/>
            <a:p>
              <a:r>
                <a:rPr lang="zh-CN" altLang="en-US" sz="3200">
                  <a:latin typeface="微软雅黑" panose="020B0503020204020204" pitchFamily="34" charset="-122"/>
                  <a:ea typeface="微软雅黑" panose="020B0503020204020204" pitchFamily="34" charset="-122"/>
                </a:rPr>
                <a:t>重阳节习俗</a:t>
              </a:r>
              <a:endParaRPr lang="zh-CN" altLang="en-US" sz="32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1000"/>
                                        <p:tgtEl>
                                          <p:spTgt spid="27"/>
                                        </p:tgtEl>
                                      </p:cBhvr>
                                    </p:animEffect>
                                    <p:anim calcmode="lin" valueType="num">
                                      <p:cBhvr>
                                        <p:cTn id="36" dur="1000" fill="hold"/>
                                        <p:tgtEl>
                                          <p:spTgt spid="27"/>
                                        </p:tgtEl>
                                        <p:attrNameLst>
                                          <p:attrName>ppt_x</p:attrName>
                                        </p:attrNameLst>
                                      </p:cBhvr>
                                      <p:tavLst>
                                        <p:tav tm="0">
                                          <p:val>
                                            <p:strVal val="#ppt_x"/>
                                          </p:val>
                                        </p:tav>
                                        <p:tav tm="100000">
                                          <p:val>
                                            <p:strVal val="#ppt_x"/>
                                          </p:val>
                                        </p:tav>
                                      </p:tavLst>
                                    </p:anim>
                                    <p:anim calcmode="lin" valueType="num">
                                      <p:cBhvr>
                                        <p:cTn id="37"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菱形 6"/>
          <p:cNvSpPr/>
          <p:nvPr/>
        </p:nvSpPr>
        <p:spPr>
          <a:xfrm>
            <a:off x="3759262" y="1498651"/>
            <a:ext cx="4578295" cy="4578295"/>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圆角矩形 7"/>
          <p:cNvSpPr/>
          <p:nvPr/>
        </p:nvSpPr>
        <p:spPr>
          <a:xfrm>
            <a:off x="6226287" y="2103331"/>
            <a:ext cx="1641276" cy="164127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圆角矩形 8"/>
          <p:cNvSpPr/>
          <p:nvPr/>
        </p:nvSpPr>
        <p:spPr>
          <a:xfrm>
            <a:off x="4277559" y="3917373"/>
            <a:ext cx="1641276" cy="164127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圆角矩形 10"/>
          <p:cNvSpPr/>
          <p:nvPr/>
        </p:nvSpPr>
        <p:spPr>
          <a:xfrm>
            <a:off x="4277559" y="2103331"/>
            <a:ext cx="1641276" cy="164127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圆角矩形 11"/>
          <p:cNvSpPr/>
          <p:nvPr/>
        </p:nvSpPr>
        <p:spPr>
          <a:xfrm>
            <a:off x="6226287" y="3917373"/>
            <a:ext cx="1641276" cy="164127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TextBox 12"/>
          <p:cNvSpPr txBox="1"/>
          <p:nvPr/>
        </p:nvSpPr>
        <p:spPr>
          <a:xfrm>
            <a:off x="4737912" y="2311430"/>
            <a:ext cx="740908" cy="1200329"/>
          </a:xfrm>
          <a:prstGeom prst="rect">
            <a:avLst/>
          </a:prstGeom>
          <a:noFill/>
        </p:spPr>
        <p:txBody>
          <a:bodyPr wrap="none" rtlCol="0">
            <a:spAutoFit/>
          </a:bodyPr>
          <a:lstStyle/>
          <a:p>
            <a:r>
              <a:rPr lang="en-US" altLang="zh-CN" sz="7200" b="1" dirty="0">
                <a:solidFill>
                  <a:schemeClr val="bg1"/>
                </a:solidFill>
                <a:latin typeface="微软雅黑" panose="020B0503020204020204" pitchFamily="34" charset="-122"/>
                <a:ea typeface="微软雅黑" panose="020B0503020204020204" pitchFamily="34" charset="-122"/>
              </a:rPr>
              <a:t>S</a:t>
            </a:r>
            <a:endParaRPr lang="zh-CN" altLang="en-US" sz="7200" b="1" dirty="0">
              <a:solidFill>
                <a:schemeClr val="bg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6400792" y="2311430"/>
            <a:ext cx="1178528" cy="1200329"/>
          </a:xfrm>
          <a:prstGeom prst="rect">
            <a:avLst/>
          </a:prstGeom>
          <a:noFill/>
        </p:spPr>
        <p:txBody>
          <a:bodyPr wrap="none" rtlCol="0">
            <a:spAutoFit/>
          </a:bodyPr>
          <a:lstStyle/>
          <a:p>
            <a:r>
              <a:rPr lang="en-US" altLang="zh-CN" sz="7200" b="1" dirty="0">
                <a:solidFill>
                  <a:schemeClr val="bg1"/>
                </a:solidFill>
                <a:latin typeface="微软雅黑" panose="020B0503020204020204" pitchFamily="34" charset="-122"/>
                <a:ea typeface="微软雅黑" panose="020B0503020204020204" pitchFamily="34" charset="-122"/>
              </a:rPr>
              <a:t>W</a:t>
            </a:r>
            <a:endParaRPr lang="zh-CN" altLang="en-US" sz="7200" b="1" dirty="0">
              <a:solidFill>
                <a:schemeClr val="bg1"/>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4598425" y="4107981"/>
            <a:ext cx="939681" cy="1200329"/>
          </a:xfrm>
          <a:prstGeom prst="rect">
            <a:avLst/>
          </a:prstGeom>
          <a:noFill/>
        </p:spPr>
        <p:txBody>
          <a:bodyPr wrap="none" rtlCol="0">
            <a:spAutoFit/>
          </a:bodyPr>
          <a:lstStyle/>
          <a:p>
            <a:r>
              <a:rPr lang="en-US" altLang="zh-CN" sz="7200" b="1" dirty="0">
                <a:solidFill>
                  <a:schemeClr val="bg1"/>
                </a:solidFill>
                <a:latin typeface="微软雅黑" panose="020B0503020204020204" pitchFamily="34" charset="-122"/>
                <a:ea typeface="微软雅黑" panose="020B0503020204020204" pitchFamily="34" charset="-122"/>
              </a:rPr>
              <a:t>O</a:t>
            </a:r>
            <a:endParaRPr lang="zh-CN" altLang="en-US" sz="7200" b="1" dirty="0">
              <a:solidFill>
                <a:schemeClr val="bg1"/>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6666379" y="4125473"/>
            <a:ext cx="761747" cy="1200329"/>
          </a:xfrm>
          <a:prstGeom prst="rect">
            <a:avLst/>
          </a:prstGeom>
          <a:noFill/>
        </p:spPr>
        <p:txBody>
          <a:bodyPr wrap="none" rtlCol="0">
            <a:spAutoFit/>
          </a:bodyPr>
          <a:lstStyle/>
          <a:p>
            <a:r>
              <a:rPr lang="en-US" altLang="zh-CN" sz="7200" b="1" dirty="0">
                <a:solidFill>
                  <a:schemeClr val="bg1"/>
                </a:solidFill>
                <a:latin typeface="微软雅黑" panose="020B0503020204020204" pitchFamily="34" charset="-122"/>
                <a:ea typeface="微软雅黑" panose="020B0503020204020204" pitchFamily="34" charset="-122"/>
              </a:rPr>
              <a:t>T</a:t>
            </a:r>
            <a:endParaRPr lang="zh-CN" altLang="en-US" sz="7200" b="1" dirty="0">
              <a:solidFill>
                <a:schemeClr val="bg1"/>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1486960" y="2134909"/>
            <a:ext cx="2115035" cy="1154619"/>
            <a:chOff x="1478171" y="2225265"/>
            <a:chExt cx="2115035" cy="1154619"/>
          </a:xfrm>
        </p:grpSpPr>
        <p:sp>
          <p:nvSpPr>
            <p:cNvPr id="24"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5" name="文本框 24"/>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1486960" y="4181423"/>
            <a:ext cx="2115035" cy="1154619"/>
            <a:chOff x="1478171" y="2225265"/>
            <a:chExt cx="2115035" cy="1154619"/>
          </a:xfrm>
        </p:grpSpPr>
        <p:sp>
          <p:nvSpPr>
            <p:cNvPr id="39"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0" name="文本框 39"/>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9019874" y="2134909"/>
            <a:ext cx="2115035" cy="1154619"/>
            <a:chOff x="1478171" y="2225265"/>
            <a:chExt cx="2115035" cy="1154619"/>
          </a:xfrm>
        </p:grpSpPr>
        <p:sp>
          <p:nvSpPr>
            <p:cNvPr id="42"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3" name="文本框 42"/>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9019874" y="4181423"/>
            <a:ext cx="2115035" cy="1154619"/>
            <a:chOff x="1478171" y="2225265"/>
            <a:chExt cx="2115035" cy="1154619"/>
          </a:xfrm>
        </p:grpSpPr>
        <p:sp>
          <p:nvSpPr>
            <p:cNvPr id="45"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6" name="文本框 45"/>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0" y="-567157"/>
            <a:ext cx="4172390" cy="1894965"/>
            <a:chOff x="-79118" y="-511603"/>
            <a:chExt cx="4172390" cy="1894965"/>
          </a:xfrm>
        </p:grpSpPr>
        <p:pic>
          <p:nvPicPr>
            <p:cNvPr id="48" name="图片 47"/>
            <p:cNvPicPr>
              <a:picLocks noChangeAspect="1"/>
            </p:cNvPicPr>
            <p:nvPr/>
          </p:nvPicPr>
          <p:blipFill>
            <a:blip r:embed="rId1"/>
            <a:stretch>
              <a:fillRect/>
            </a:stretch>
          </p:blipFill>
          <p:spPr>
            <a:xfrm rot="19827398">
              <a:off x="-79118" y="-511603"/>
              <a:ext cx="1564628" cy="1894965"/>
            </a:xfrm>
            <a:prstGeom prst="rect">
              <a:avLst/>
            </a:prstGeom>
          </p:spPr>
        </p:pic>
        <p:sp>
          <p:nvSpPr>
            <p:cNvPr id="49" name="文本框 48"/>
            <p:cNvSpPr txBox="1"/>
            <p:nvPr/>
          </p:nvSpPr>
          <p:spPr>
            <a:xfrm>
              <a:off x="1856762" y="414966"/>
              <a:ext cx="2236510" cy="584775"/>
            </a:xfrm>
            <a:prstGeom prst="rect">
              <a:avLst/>
            </a:prstGeom>
            <a:noFill/>
          </p:spPr>
          <p:txBody>
            <a:bodyPr wrap="none" rtlCol="0">
              <a:spAutoFit/>
            </a:bodyPr>
            <a:lstStyle/>
            <a:p>
              <a:r>
                <a:rPr lang="zh-CN" altLang="en-US" sz="3200">
                  <a:latin typeface="微软雅黑" panose="020B0503020204020204" pitchFamily="34" charset="-122"/>
                  <a:ea typeface="微软雅黑" panose="020B0503020204020204" pitchFamily="34" charset="-122"/>
                </a:rPr>
                <a:t>重阳节习俗</a:t>
              </a:r>
              <a:endParaRPr lang="zh-CN" altLang="en-US" sz="32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Effect transition="in" filter="fade">
                                      <p:cBhvr>
                                        <p:cTn id="37" dur="500"/>
                                        <p:tgtEl>
                                          <p:spTgt spid="13"/>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ppt_w</p:attrName>
                                        </p:attrNameLst>
                                      </p:cBhvr>
                                      <p:tavLst>
                                        <p:tav tm="0">
                                          <p:val>
                                            <p:fltVal val="0"/>
                                          </p:val>
                                        </p:tav>
                                        <p:tav tm="100000">
                                          <p:val>
                                            <p:strVal val="#ppt_w"/>
                                          </p:val>
                                        </p:tav>
                                      </p:tavLst>
                                    </p:anim>
                                    <p:anim calcmode="lin" valueType="num">
                                      <p:cBhvr>
                                        <p:cTn id="41" dur="500" fill="hold"/>
                                        <p:tgtEl>
                                          <p:spTgt spid="14"/>
                                        </p:tgtEl>
                                        <p:attrNameLst>
                                          <p:attrName>ppt_h</p:attrName>
                                        </p:attrNameLst>
                                      </p:cBhvr>
                                      <p:tavLst>
                                        <p:tav tm="0">
                                          <p:val>
                                            <p:fltVal val="0"/>
                                          </p:val>
                                        </p:tav>
                                        <p:tav tm="100000">
                                          <p:val>
                                            <p:strVal val="#ppt_h"/>
                                          </p:val>
                                        </p:tav>
                                      </p:tavLst>
                                    </p:anim>
                                    <p:animEffect transition="in" filter="fade">
                                      <p:cBhvr>
                                        <p:cTn id="42" dur="500"/>
                                        <p:tgtEl>
                                          <p:spTgt spid="14"/>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fltVal val="0"/>
                                          </p:val>
                                        </p:tav>
                                        <p:tav tm="100000">
                                          <p:val>
                                            <p:strVal val="#ppt_w"/>
                                          </p:val>
                                        </p:tav>
                                      </p:tavLst>
                                    </p:anim>
                                    <p:anim calcmode="lin" valueType="num">
                                      <p:cBhvr>
                                        <p:cTn id="46" dur="500" fill="hold"/>
                                        <p:tgtEl>
                                          <p:spTgt spid="15"/>
                                        </p:tgtEl>
                                        <p:attrNameLst>
                                          <p:attrName>ppt_h</p:attrName>
                                        </p:attrNameLst>
                                      </p:cBhvr>
                                      <p:tavLst>
                                        <p:tav tm="0">
                                          <p:val>
                                            <p:fltVal val="0"/>
                                          </p:val>
                                        </p:tav>
                                        <p:tav tm="100000">
                                          <p:val>
                                            <p:strVal val="#ppt_h"/>
                                          </p:val>
                                        </p:tav>
                                      </p:tavLst>
                                    </p:anim>
                                    <p:animEffect transition="in" filter="fade">
                                      <p:cBhvr>
                                        <p:cTn id="47" dur="500"/>
                                        <p:tgtEl>
                                          <p:spTgt spid="15"/>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p:cTn id="50" dur="500" fill="hold"/>
                                        <p:tgtEl>
                                          <p:spTgt spid="16"/>
                                        </p:tgtEl>
                                        <p:attrNameLst>
                                          <p:attrName>ppt_w</p:attrName>
                                        </p:attrNameLst>
                                      </p:cBhvr>
                                      <p:tavLst>
                                        <p:tav tm="0">
                                          <p:val>
                                            <p:fltVal val="0"/>
                                          </p:val>
                                        </p:tav>
                                        <p:tav tm="100000">
                                          <p:val>
                                            <p:strVal val="#ppt_w"/>
                                          </p:val>
                                        </p:tav>
                                      </p:tavLst>
                                    </p:anim>
                                    <p:anim calcmode="lin" valueType="num">
                                      <p:cBhvr>
                                        <p:cTn id="51" dur="500" fill="hold"/>
                                        <p:tgtEl>
                                          <p:spTgt spid="16"/>
                                        </p:tgtEl>
                                        <p:attrNameLst>
                                          <p:attrName>ppt_h</p:attrName>
                                        </p:attrNameLst>
                                      </p:cBhvr>
                                      <p:tavLst>
                                        <p:tav tm="0">
                                          <p:val>
                                            <p:fltVal val="0"/>
                                          </p:val>
                                        </p:tav>
                                        <p:tav tm="100000">
                                          <p:val>
                                            <p:strVal val="#ppt_h"/>
                                          </p:val>
                                        </p:tav>
                                      </p:tavLst>
                                    </p:anim>
                                    <p:animEffect transition="in" filter="fade">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1000"/>
                                        <p:tgtEl>
                                          <p:spTgt spid="23"/>
                                        </p:tgtEl>
                                      </p:cBhvr>
                                    </p:animEffect>
                                    <p:anim calcmode="lin" valueType="num">
                                      <p:cBhvr>
                                        <p:cTn id="58" dur="1000" fill="hold"/>
                                        <p:tgtEl>
                                          <p:spTgt spid="23"/>
                                        </p:tgtEl>
                                        <p:attrNameLst>
                                          <p:attrName>ppt_x</p:attrName>
                                        </p:attrNameLst>
                                      </p:cBhvr>
                                      <p:tavLst>
                                        <p:tav tm="0">
                                          <p:val>
                                            <p:strVal val="#ppt_x"/>
                                          </p:val>
                                        </p:tav>
                                        <p:tav tm="100000">
                                          <p:val>
                                            <p:strVal val="#ppt_x"/>
                                          </p:val>
                                        </p:tav>
                                      </p:tavLst>
                                    </p:anim>
                                    <p:anim calcmode="lin" valueType="num">
                                      <p:cBhvr>
                                        <p:cTn id="5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1000"/>
                                        <p:tgtEl>
                                          <p:spTgt spid="29"/>
                                        </p:tgtEl>
                                      </p:cBhvr>
                                    </p:animEffect>
                                    <p:anim calcmode="lin" valueType="num">
                                      <p:cBhvr>
                                        <p:cTn id="65" dur="1000" fill="hold"/>
                                        <p:tgtEl>
                                          <p:spTgt spid="29"/>
                                        </p:tgtEl>
                                        <p:attrNameLst>
                                          <p:attrName>ppt_x</p:attrName>
                                        </p:attrNameLst>
                                      </p:cBhvr>
                                      <p:tavLst>
                                        <p:tav tm="0">
                                          <p:val>
                                            <p:strVal val="#ppt_x"/>
                                          </p:val>
                                        </p:tav>
                                        <p:tav tm="100000">
                                          <p:val>
                                            <p:strVal val="#ppt_x"/>
                                          </p:val>
                                        </p:tav>
                                      </p:tavLst>
                                    </p:anim>
                                    <p:anim calcmode="lin" valueType="num">
                                      <p:cBhvr>
                                        <p:cTn id="6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1000"/>
                                        <p:tgtEl>
                                          <p:spTgt spid="41"/>
                                        </p:tgtEl>
                                      </p:cBhvr>
                                    </p:animEffect>
                                    <p:anim calcmode="lin" valueType="num">
                                      <p:cBhvr>
                                        <p:cTn id="72" dur="1000" fill="hold"/>
                                        <p:tgtEl>
                                          <p:spTgt spid="41"/>
                                        </p:tgtEl>
                                        <p:attrNameLst>
                                          <p:attrName>ppt_x</p:attrName>
                                        </p:attrNameLst>
                                      </p:cBhvr>
                                      <p:tavLst>
                                        <p:tav tm="0">
                                          <p:val>
                                            <p:strVal val="#ppt_x"/>
                                          </p:val>
                                        </p:tav>
                                        <p:tav tm="100000">
                                          <p:val>
                                            <p:strVal val="#ppt_x"/>
                                          </p:val>
                                        </p:tav>
                                      </p:tavLst>
                                    </p:anim>
                                    <p:anim calcmode="lin" valueType="num">
                                      <p:cBhvr>
                                        <p:cTn id="73"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nodeType="click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fade">
                                      <p:cBhvr>
                                        <p:cTn id="78" dur="1000"/>
                                        <p:tgtEl>
                                          <p:spTgt spid="44"/>
                                        </p:tgtEl>
                                      </p:cBhvr>
                                    </p:animEffect>
                                    <p:anim calcmode="lin" valueType="num">
                                      <p:cBhvr>
                                        <p:cTn id="79" dur="1000" fill="hold"/>
                                        <p:tgtEl>
                                          <p:spTgt spid="44"/>
                                        </p:tgtEl>
                                        <p:attrNameLst>
                                          <p:attrName>ppt_x</p:attrName>
                                        </p:attrNameLst>
                                      </p:cBhvr>
                                      <p:tavLst>
                                        <p:tav tm="0">
                                          <p:val>
                                            <p:strVal val="#ppt_x"/>
                                          </p:val>
                                        </p:tav>
                                        <p:tav tm="100000">
                                          <p:val>
                                            <p:strVal val="#ppt_x"/>
                                          </p:val>
                                        </p:tav>
                                      </p:tavLst>
                                    </p:anim>
                                    <p:anim calcmode="lin" valueType="num">
                                      <p:cBhvr>
                                        <p:cTn id="80"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P spid="12" grpId="0" animBg="1"/>
      <p:bldP spid="13"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74231" y="2396274"/>
            <a:ext cx="3171598" cy="3177891"/>
            <a:chOff x="1385888" y="1231900"/>
            <a:chExt cx="4000500" cy="4008438"/>
          </a:xfrm>
        </p:grpSpPr>
        <p:sp>
          <p:nvSpPr>
            <p:cNvPr id="3" name="Oval 28"/>
            <p:cNvSpPr/>
            <p:nvPr/>
          </p:nvSpPr>
          <p:spPr>
            <a:xfrm>
              <a:off x="1385888" y="1236663"/>
              <a:ext cx="2000250" cy="20018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2400" b="1" dirty="0">
                  <a:solidFill>
                    <a:prstClr val="white"/>
                  </a:solidFill>
                  <a:latin typeface="微软雅黑" panose="020B0503020204020204" pitchFamily="34" charset="-122"/>
                  <a:ea typeface="微软雅黑" panose="020B0503020204020204" pitchFamily="34" charset="-122"/>
                </a:rPr>
                <a:t>标题</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sp>
          <p:nvSpPr>
            <p:cNvPr id="4" name="Oval 29"/>
            <p:cNvSpPr/>
            <p:nvPr/>
          </p:nvSpPr>
          <p:spPr>
            <a:xfrm>
              <a:off x="3384550" y="1236663"/>
              <a:ext cx="2001838" cy="20018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2400" b="1" dirty="0">
                  <a:solidFill>
                    <a:prstClr val="white"/>
                  </a:solidFill>
                  <a:latin typeface="微软雅黑" panose="020B0503020204020204" pitchFamily="34" charset="-122"/>
                  <a:ea typeface="微软雅黑" panose="020B0503020204020204" pitchFamily="34" charset="-122"/>
                </a:rPr>
                <a:t>标题</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sp>
          <p:nvSpPr>
            <p:cNvPr id="5" name="Oval 30"/>
            <p:cNvSpPr/>
            <p:nvPr/>
          </p:nvSpPr>
          <p:spPr>
            <a:xfrm>
              <a:off x="1385888" y="3238500"/>
              <a:ext cx="2000250" cy="20018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2400" b="1" dirty="0">
                  <a:solidFill>
                    <a:prstClr val="white"/>
                  </a:solidFill>
                  <a:latin typeface="微软雅黑" panose="020B0503020204020204" pitchFamily="34" charset="-122"/>
                  <a:ea typeface="微软雅黑" panose="020B0503020204020204" pitchFamily="34" charset="-122"/>
                </a:rPr>
                <a:t>标题</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sp>
          <p:nvSpPr>
            <p:cNvPr id="6" name="Oval 31"/>
            <p:cNvSpPr/>
            <p:nvPr/>
          </p:nvSpPr>
          <p:spPr>
            <a:xfrm>
              <a:off x="3384550" y="3238500"/>
              <a:ext cx="2001838" cy="20018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2400" b="1" dirty="0">
                  <a:solidFill>
                    <a:prstClr val="white"/>
                  </a:solidFill>
                  <a:latin typeface="微软雅黑" panose="020B0503020204020204" pitchFamily="34" charset="-122"/>
                  <a:ea typeface="微软雅黑" panose="020B0503020204020204" pitchFamily="34" charset="-122"/>
                </a:rPr>
                <a:t>标题</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sp>
          <p:nvSpPr>
            <p:cNvPr id="7" name="Oval 35"/>
            <p:cNvSpPr/>
            <p:nvPr/>
          </p:nvSpPr>
          <p:spPr>
            <a:xfrm>
              <a:off x="1385888" y="1231900"/>
              <a:ext cx="587375" cy="588963"/>
            </a:xfrm>
            <a:prstGeom prst="ellipse">
              <a:avLst/>
            </a:prstGeom>
            <a:solidFill>
              <a:schemeClr val="tx1">
                <a:lumMod val="65000"/>
                <a:lumOff val="3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AU" sz="1500" b="1" dirty="0">
                  <a:solidFill>
                    <a:prstClr val="white"/>
                  </a:solidFill>
                  <a:latin typeface="微软雅黑" panose="020B0503020204020204" pitchFamily="34" charset="-122"/>
                  <a:ea typeface="微软雅黑" panose="020B0503020204020204" pitchFamily="34" charset="-122"/>
                </a:rPr>
                <a:t>S</a:t>
              </a:r>
              <a:endParaRPr lang="en-US" sz="1500" b="1" dirty="0">
                <a:solidFill>
                  <a:prstClr val="white"/>
                </a:solidFill>
                <a:latin typeface="微软雅黑" panose="020B0503020204020204" pitchFamily="34" charset="-122"/>
                <a:ea typeface="微软雅黑" panose="020B0503020204020204" pitchFamily="34" charset="-122"/>
              </a:endParaRPr>
            </a:p>
          </p:txBody>
        </p:sp>
        <p:sp>
          <p:nvSpPr>
            <p:cNvPr id="8" name="Oval 39"/>
            <p:cNvSpPr/>
            <p:nvPr/>
          </p:nvSpPr>
          <p:spPr>
            <a:xfrm>
              <a:off x="4797425" y="1231900"/>
              <a:ext cx="588963" cy="588963"/>
            </a:xfrm>
            <a:prstGeom prst="ellipse">
              <a:avLst/>
            </a:prstGeom>
            <a:solidFill>
              <a:schemeClr val="tx1">
                <a:lumMod val="65000"/>
                <a:lumOff val="3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AU" sz="1500" b="1" dirty="0">
                  <a:solidFill>
                    <a:prstClr val="white"/>
                  </a:solidFill>
                  <a:latin typeface="微软雅黑" panose="020B0503020204020204" pitchFamily="34" charset="-122"/>
                  <a:ea typeface="微软雅黑" panose="020B0503020204020204" pitchFamily="34" charset="-122"/>
                </a:rPr>
                <a:t>W</a:t>
              </a:r>
              <a:endParaRPr lang="en-US" sz="1500" b="1" dirty="0">
                <a:solidFill>
                  <a:prstClr val="white"/>
                </a:solidFill>
                <a:latin typeface="微软雅黑" panose="020B0503020204020204" pitchFamily="34" charset="-122"/>
                <a:ea typeface="微软雅黑" panose="020B0503020204020204" pitchFamily="34" charset="-122"/>
              </a:endParaRPr>
            </a:p>
          </p:txBody>
        </p:sp>
        <p:sp>
          <p:nvSpPr>
            <p:cNvPr id="10" name="Oval 40"/>
            <p:cNvSpPr/>
            <p:nvPr/>
          </p:nvSpPr>
          <p:spPr>
            <a:xfrm>
              <a:off x="4797425" y="4651375"/>
              <a:ext cx="588963" cy="588963"/>
            </a:xfrm>
            <a:prstGeom prst="ellipse">
              <a:avLst/>
            </a:prstGeom>
            <a:solidFill>
              <a:schemeClr val="tx1">
                <a:lumMod val="65000"/>
                <a:lumOff val="3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AU" sz="1500" b="1" dirty="0">
                  <a:solidFill>
                    <a:prstClr val="white"/>
                  </a:solidFill>
                  <a:latin typeface="微软雅黑" panose="020B0503020204020204" pitchFamily="34" charset="-122"/>
                  <a:ea typeface="微软雅黑" panose="020B0503020204020204" pitchFamily="34" charset="-122"/>
                </a:rPr>
                <a:t>O</a:t>
              </a:r>
              <a:endParaRPr lang="en-US" sz="1500" b="1" dirty="0">
                <a:solidFill>
                  <a:prstClr val="white"/>
                </a:solidFill>
                <a:latin typeface="微软雅黑" panose="020B0503020204020204" pitchFamily="34" charset="-122"/>
                <a:ea typeface="微软雅黑" panose="020B0503020204020204" pitchFamily="34" charset="-122"/>
              </a:endParaRPr>
            </a:p>
          </p:txBody>
        </p:sp>
        <p:sp>
          <p:nvSpPr>
            <p:cNvPr id="11" name="Oval 41"/>
            <p:cNvSpPr/>
            <p:nvPr/>
          </p:nvSpPr>
          <p:spPr>
            <a:xfrm>
              <a:off x="1385888" y="4651375"/>
              <a:ext cx="587375" cy="588963"/>
            </a:xfrm>
            <a:prstGeom prst="ellipse">
              <a:avLst/>
            </a:prstGeom>
            <a:solidFill>
              <a:schemeClr val="tx1">
                <a:lumMod val="65000"/>
                <a:lumOff val="3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AU" sz="1500" b="1" dirty="0">
                  <a:solidFill>
                    <a:prstClr val="white"/>
                  </a:solidFill>
                  <a:latin typeface="微软雅黑" panose="020B0503020204020204" pitchFamily="34" charset="-122"/>
                  <a:ea typeface="微软雅黑" panose="020B0503020204020204" pitchFamily="34" charset="-122"/>
                </a:rPr>
                <a:t>T</a:t>
              </a:r>
              <a:endParaRPr lang="en-US" sz="1500" b="1" dirty="0">
                <a:solidFill>
                  <a:prstClr val="white"/>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1283761" y="2192966"/>
            <a:ext cx="2115035" cy="1154619"/>
            <a:chOff x="1478171" y="2225265"/>
            <a:chExt cx="2115035" cy="1154619"/>
          </a:xfrm>
        </p:grpSpPr>
        <p:sp>
          <p:nvSpPr>
            <p:cNvPr id="24"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5" name="文本框 24"/>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1283761" y="4312052"/>
            <a:ext cx="2115035" cy="1154619"/>
            <a:chOff x="1478171" y="2225265"/>
            <a:chExt cx="2115035" cy="1154619"/>
          </a:xfrm>
        </p:grpSpPr>
        <p:sp>
          <p:nvSpPr>
            <p:cNvPr id="32"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文本框 32"/>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8178046" y="2192966"/>
            <a:ext cx="2115035" cy="1154619"/>
            <a:chOff x="1478171" y="2225265"/>
            <a:chExt cx="2115035" cy="1154619"/>
          </a:xfrm>
        </p:grpSpPr>
        <p:sp>
          <p:nvSpPr>
            <p:cNvPr id="42"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3" name="文本框 42"/>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8178046" y="4312052"/>
            <a:ext cx="2115035" cy="1154619"/>
            <a:chOff x="1478171" y="2225265"/>
            <a:chExt cx="2115035" cy="1154619"/>
          </a:xfrm>
        </p:grpSpPr>
        <p:sp>
          <p:nvSpPr>
            <p:cNvPr id="45"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6" name="文本框 45"/>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赏菊登高</a:t>
              </a:r>
              <a:endParaRPr lang="zh-CN" altLang="en-US" sz="2000">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0" y="-567157"/>
            <a:ext cx="4172390" cy="1894965"/>
            <a:chOff x="-79118" y="-511603"/>
            <a:chExt cx="4172390" cy="1894965"/>
          </a:xfrm>
        </p:grpSpPr>
        <p:pic>
          <p:nvPicPr>
            <p:cNvPr id="48" name="图片 47"/>
            <p:cNvPicPr>
              <a:picLocks noChangeAspect="1"/>
            </p:cNvPicPr>
            <p:nvPr/>
          </p:nvPicPr>
          <p:blipFill>
            <a:blip r:embed="rId1"/>
            <a:stretch>
              <a:fillRect/>
            </a:stretch>
          </p:blipFill>
          <p:spPr>
            <a:xfrm rot="19827398">
              <a:off x="-79118" y="-511603"/>
              <a:ext cx="1564628" cy="1894965"/>
            </a:xfrm>
            <a:prstGeom prst="rect">
              <a:avLst/>
            </a:prstGeom>
          </p:spPr>
        </p:pic>
        <p:sp>
          <p:nvSpPr>
            <p:cNvPr id="49" name="文本框 48"/>
            <p:cNvSpPr txBox="1"/>
            <p:nvPr/>
          </p:nvSpPr>
          <p:spPr>
            <a:xfrm>
              <a:off x="1856762" y="414966"/>
              <a:ext cx="2236510" cy="584775"/>
            </a:xfrm>
            <a:prstGeom prst="rect">
              <a:avLst/>
            </a:prstGeom>
            <a:noFill/>
          </p:spPr>
          <p:txBody>
            <a:bodyPr wrap="none" rtlCol="0">
              <a:spAutoFit/>
            </a:bodyPr>
            <a:lstStyle/>
            <a:p>
              <a:r>
                <a:rPr lang="zh-CN" altLang="en-US" sz="3200">
                  <a:latin typeface="微软雅黑" panose="020B0503020204020204" pitchFamily="34" charset="-122"/>
                  <a:ea typeface="微软雅黑" panose="020B0503020204020204" pitchFamily="34" charset="-122"/>
                </a:rPr>
                <a:t>重阳节习俗</a:t>
              </a:r>
              <a:endParaRPr lang="zh-CN" altLang="en-US" sz="32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1000"/>
                                        <p:tgtEl>
                                          <p:spTgt spid="23"/>
                                        </p:tgtEl>
                                      </p:cBhvr>
                                    </p:animEffect>
                                    <p:anim calcmode="lin" valueType="num">
                                      <p:cBhvr>
                                        <p:cTn id="15" dur="1000" fill="hold"/>
                                        <p:tgtEl>
                                          <p:spTgt spid="23"/>
                                        </p:tgtEl>
                                        <p:attrNameLst>
                                          <p:attrName>ppt_x</p:attrName>
                                        </p:attrNameLst>
                                      </p:cBhvr>
                                      <p:tavLst>
                                        <p:tav tm="0">
                                          <p:val>
                                            <p:strVal val="#ppt_x"/>
                                          </p:val>
                                        </p:tav>
                                        <p:tav tm="100000">
                                          <p:val>
                                            <p:strVal val="#ppt_x"/>
                                          </p:val>
                                        </p:tav>
                                      </p:tavLst>
                                    </p:anim>
                                    <p:anim calcmode="lin" valueType="num">
                                      <p:cBhvr>
                                        <p:cTn id="1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1000"/>
                                        <p:tgtEl>
                                          <p:spTgt spid="29"/>
                                        </p:tgtEl>
                                      </p:cBhvr>
                                    </p:animEffect>
                                    <p:anim calcmode="lin" valueType="num">
                                      <p:cBhvr>
                                        <p:cTn id="22" dur="1000" fill="hold"/>
                                        <p:tgtEl>
                                          <p:spTgt spid="29"/>
                                        </p:tgtEl>
                                        <p:attrNameLst>
                                          <p:attrName>ppt_x</p:attrName>
                                        </p:attrNameLst>
                                      </p:cBhvr>
                                      <p:tavLst>
                                        <p:tav tm="0">
                                          <p:val>
                                            <p:strVal val="#ppt_x"/>
                                          </p:val>
                                        </p:tav>
                                        <p:tav tm="100000">
                                          <p:val>
                                            <p:strVal val="#ppt_x"/>
                                          </p:val>
                                        </p:tav>
                                      </p:tavLst>
                                    </p:anim>
                                    <p:anim calcmode="lin" valueType="num">
                                      <p:cBhvr>
                                        <p:cTn id="23"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1000"/>
                                        <p:tgtEl>
                                          <p:spTgt spid="41"/>
                                        </p:tgtEl>
                                      </p:cBhvr>
                                    </p:animEffect>
                                    <p:anim calcmode="lin" valueType="num">
                                      <p:cBhvr>
                                        <p:cTn id="29" dur="1000" fill="hold"/>
                                        <p:tgtEl>
                                          <p:spTgt spid="41"/>
                                        </p:tgtEl>
                                        <p:attrNameLst>
                                          <p:attrName>ppt_x</p:attrName>
                                        </p:attrNameLst>
                                      </p:cBhvr>
                                      <p:tavLst>
                                        <p:tav tm="0">
                                          <p:val>
                                            <p:strVal val="#ppt_x"/>
                                          </p:val>
                                        </p:tav>
                                        <p:tav tm="100000">
                                          <p:val>
                                            <p:strVal val="#ppt_x"/>
                                          </p:val>
                                        </p:tav>
                                      </p:tavLst>
                                    </p:anim>
                                    <p:anim calcmode="lin" valueType="num">
                                      <p:cBhvr>
                                        <p:cTn id="30"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1000"/>
                                        <p:tgtEl>
                                          <p:spTgt spid="44"/>
                                        </p:tgtEl>
                                      </p:cBhvr>
                                    </p:animEffect>
                                    <p:anim calcmode="lin" valueType="num">
                                      <p:cBhvr>
                                        <p:cTn id="36" dur="1000" fill="hold"/>
                                        <p:tgtEl>
                                          <p:spTgt spid="44"/>
                                        </p:tgtEl>
                                        <p:attrNameLst>
                                          <p:attrName>ppt_x</p:attrName>
                                        </p:attrNameLst>
                                      </p:cBhvr>
                                      <p:tavLst>
                                        <p:tav tm="0">
                                          <p:val>
                                            <p:strVal val="#ppt_x"/>
                                          </p:val>
                                        </p:tav>
                                        <p:tav tm="100000">
                                          <p:val>
                                            <p:strVal val="#ppt_x"/>
                                          </p:val>
                                        </p:tav>
                                      </p:tavLst>
                                    </p:anim>
                                    <p:anim calcmode="lin" valueType="num">
                                      <p:cBhvr>
                                        <p:cTn id="37"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包含 树, 户外, 天空, 自然&#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15833" r="833"/>
          <a:stretch>
            <a:fillRect/>
          </a:stretch>
        </p:blipFill>
        <p:spPr>
          <a:xfrm>
            <a:off x="0" y="-217715"/>
            <a:ext cx="12192000" cy="6858000"/>
          </a:xfrm>
          <a:prstGeom prst="rect">
            <a:avLst/>
          </a:prstGeom>
        </p:spPr>
      </p:pic>
      <p:sp>
        <p:nvSpPr>
          <p:cNvPr id="2" name="椭圆 1"/>
          <p:cNvSpPr/>
          <p:nvPr/>
        </p:nvSpPr>
        <p:spPr>
          <a:xfrm>
            <a:off x="2466523" y="1768021"/>
            <a:ext cx="3105149" cy="3105149"/>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cs typeface="+mn-ea"/>
              <a:sym typeface="+mn-lt"/>
            </a:endParaRPr>
          </a:p>
        </p:txBody>
      </p:sp>
      <p:sp>
        <p:nvSpPr>
          <p:cNvPr id="3" name="矩形 13"/>
          <p:cNvSpPr>
            <a:spLocks noChangeArrowheads="1"/>
          </p:cNvSpPr>
          <p:nvPr/>
        </p:nvSpPr>
        <p:spPr bwMode="auto">
          <a:xfrm>
            <a:off x="3733864" y="2247755"/>
            <a:ext cx="80021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4800" b="1" i="0" u="none" strike="noStrike" kern="1200" cap="none" spc="0" normalizeH="0" baseline="0" noProof="0" dirty="0">
                <a:ln>
                  <a:noFill/>
                </a:ln>
                <a:solidFill>
                  <a:srgbClr val="000000"/>
                </a:solidFill>
                <a:effectLst/>
                <a:uLnTx/>
                <a:uFillTx/>
                <a:latin typeface="+mn-lt"/>
                <a:ea typeface="+mn-ea"/>
                <a:cs typeface="+mn-ea"/>
                <a:sym typeface="+mn-lt"/>
              </a:rPr>
              <a:t>第</a:t>
            </a:r>
            <a:endParaRPr kumimoji="0" lang="en-US" altLang="zh-CN" sz="4800" b="1" i="0" u="none" strike="noStrike" kern="1200" cap="none" spc="0" normalizeH="0" baseline="0" noProof="0" dirty="0">
              <a:ln>
                <a:noFill/>
              </a:ln>
              <a:solidFill>
                <a:srgbClr val="000000"/>
              </a:solidFill>
              <a:effectLst/>
              <a:uLnTx/>
              <a:uFillTx/>
              <a:latin typeface="+mn-lt"/>
              <a:ea typeface="+mn-ea"/>
              <a:cs typeface="+mn-ea"/>
              <a:sym typeface="+mn-lt"/>
            </a:endParaRPr>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lang="zh-CN" altLang="en-US" sz="4800" b="1" dirty="0">
                <a:solidFill>
                  <a:srgbClr val="000000"/>
                </a:solidFill>
                <a:latin typeface="+mn-lt"/>
                <a:ea typeface="+mn-ea"/>
                <a:cs typeface="+mn-ea"/>
                <a:sym typeface="+mn-lt"/>
              </a:rPr>
              <a:t>三</a:t>
            </a:r>
            <a:endParaRPr kumimoji="0" lang="en-US" altLang="zh-CN" sz="4800" b="1" i="0" u="none" strike="noStrike" kern="1200" cap="none" spc="0" normalizeH="0" baseline="0" noProof="0" dirty="0">
              <a:ln>
                <a:noFill/>
              </a:ln>
              <a:solidFill>
                <a:srgbClr val="000000"/>
              </a:solidFill>
              <a:effectLst/>
              <a:uLnTx/>
              <a:uFillTx/>
              <a:latin typeface="+mn-lt"/>
              <a:ea typeface="+mn-ea"/>
              <a:cs typeface="+mn-ea"/>
              <a:sym typeface="+mn-lt"/>
            </a:endParaRPr>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4800" b="1" i="0" u="none" strike="noStrike" kern="1200" cap="none" spc="0" normalizeH="0" baseline="0" noProof="0" dirty="0">
                <a:ln>
                  <a:noFill/>
                </a:ln>
                <a:solidFill>
                  <a:srgbClr val="000000"/>
                </a:solidFill>
                <a:effectLst/>
                <a:uLnTx/>
                <a:uFillTx/>
                <a:latin typeface="+mn-lt"/>
                <a:ea typeface="+mn-ea"/>
                <a:cs typeface="+mn-ea"/>
                <a:sym typeface="+mn-lt"/>
              </a:rPr>
              <a:t>章</a:t>
            </a:r>
            <a:endParaRPr kumimoji="0" lang="zh-CN" altLang="en-US" sz="4800" b="1" i="0" u="none" strike="noStrike" kern="1200" cap="none" spc="0" normalizeH="0" baseline="0" noProof="0" dirty="0">
              <a:ln>
                <a:noFill/>
              </a:ln>
              <a:solidFill>
                <a:srgbClr val="000000"/>
              </a:solidFill>
              <a:effectLst/>
              <a:uLnTx/>
              <a:uFillTx/>
              <a:latin typeface="+mn-lt"/>
              <a:ea typeface="+mn-ea"/>
              <a:cs typeface="+mn-ea"/>
              <a:sym typeface="+mn-lt"/>
            </a:endParaRPr>
          </a:p>
        </p:txBody>
      </p:sp>
      <p:pic>
        <p:nvPicPr>
          <p:cNvPr id="4" name="图片 3"/>
          <p:cNvPicPr>
            <a:picLocks noChangeAspect="1"/>
          </p:cNvPicPr>
          <p:nvPr/>
        </p:nvPicPr>
        <p:blipFill>
          <a:blip r:embed="rId2"/>
          <a:stretch>
            <a:fillRect/>
          </a:stretch>
        </p:blipFill>
        <p:spPr>
          <a:xfrm>
            <a:off x="1195680" y="3836837"/>
            <a:ext cx="3298429" cy="1480063"/>
          </a:xfrm>
          <a:prstGeom prst="rect">
            <a:avLst/>
          </a:prstGeom>
        </p:spPr>
      </p:pic>
      <p:sp>
        <p:nvSpPr>
          <p:cNvPr id="8" name="TextBox 19"/>
          <p:cNvSpPr txBox="1"/>
          <p:nvPr/>
        </p:nvSpPr>
        <p:spPr>
          <a:xfrm>
            <a:off x="5818127" y="2258851"/>
            <a:ext cx="332587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a:ln>
                  <a:noFill/>
                </a:ln>
                <a:solidFill>
                  <a:srgbClr val="000000"/>
                </a:solidFill>
                <a:effectLst/>
                <a:uLnTx/>
                <a:uFillTx/>
                <a:cs typeface="+mn-ea"/>
                <a:sym typeface="+mn-lt"/>
              </a:rPr>
              <a:t>重阳节简介</a:t>
            </a:r>
            <a:endParaRPr kumimoji="0" lang="en-US" altLang="zh-CN" sz="4800" b="1" i="0" u="none" strike="noStrike" kern="1200" cap="none" spc="0" normalizeH="0" baseline="0" noProof="0" dirty="0">
              <a:ln>
                <a:noFill/>
              </a:ln>
              <a:solidFill>
                <a:srgbClr val="000000"/>
              </a:solidFill>
              <a:effectLst/>
              <a:uLnTx/>
              <a:uFillTx/>
              <a:cs typeface="+mn-ea"/>
              <a:sym typeface="+mn-lt"/>
            </a:endParaRPr>
          </a:p>
        </p:txBody>
      </p:sp>
      <p:grpSp>
        <p:nvGrpSpPr>
          <p:cNvPr id="7" name="组合 6"/>
          <p:cNvGrpSpPr/>
          <p:nvPr/>
        </p:nvGrpSpPr>
        <p:grpSpPr>
          <a:xfrm>
            <a:off x="0" y="-567157"/>
            <a:ext cx="4172390" cy="1894965"/>
            <a:chOff x="-79118" y="-511603"/>
            <a:chExt cx="4172390" cy="1894965"/>
          </a:xfrm>
        </p:grpSpPr>
        <p:pic>
          <p:nvPicPr>
            <p:cNvPr id="9" name="图片 8"/>
            <p:cNvPicPr>
              <a:picLocks noChangeAspect="1"/>
            </p:cNvPicPr>
            <p:nvPr/>
          </p:nvPicPr>
          <p:blipFill>
            <a:blip r:embed="rId3"/>
            <a:stretch>
              <a:fillRect/>
            </a:stretch>
          </p:blipFill>
          <p:spPr>
            <a:xfrm rot="19827398">
              <a:off x="-79118" y="-511603"/>
              <a:ext cx="1564628" cy="1894965"/>
            </a:xfrm>
            <a:prstGeom prst="rect">
              <a:avLst/>
            </a:prstGeom>
          </p:spPr>
        </p:pic>
        <p:sp>
          <p:nvSpPr>
            <p:cNvPr id="10" name="文本框 9"/>
            <p:cNvSpPr txBox="1"/>
            <p:nvPr/>
          </p:nvSpPr>
          <p:spPr>
            <a:xfrm>
              <a:off x="1856762" y="414966"/>
              <a:ext cx="2236510" cy="584775"/>
            </a:xfrm>
            <a:prstGeom prst="rect">
              <a:avLst/>
            </a:prstGeom>
            <a:noFill/>
          </p:spPr>
          <p:txBody>
            <a:bodyPr wrap="none" rtlCol="0">
              <a:spAutoFit/>
            </a:bodyPr>
            <a:lstStyle/>
            <a:p>
              <a:r>
                <a:rPr lang="zh-CN" altLang="en-US" sz="3200">
                  <a:latin typeface="微软雅黑" panose="020B0503020204020204" pitchFamily="34" charset="-122"/>
                  <a:ea typeface="微软雅黑" panose="020B0503020204020204" pitchFamily="34" charset="-122"/>
                </a:rPr>
                <a:t>重阳节习俗</a:t>
              </a:r>
              <a:endParaRPr lang="zh-CN" altLang="en-US" sz="32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par>
                                <p:cTn id="11" presetID="42" presetClass="entr" presetSubtype="0" fill="hold" nodeType="withEffect">
                                  <p:stCondLst>
                                    <p:cond delay="20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10" presetClass="entr" presetSubtype="0" fill="hold" grpId="0" nodeType="withEffect">
                                  <p:stCondLst>
                                    <p:cond delay="325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childTnLst>
                                </p:cTn>
                              </p:par>
                            </p:childTnLst>
                          </p:cTn>
                        </p:par>
                        <p:par>
                          <p:cTn id="19" fill="hold">
                            <p:stCondLst>
                              <p:cond delay="2000"/>
                            </p:stCondLst>
                            <p:childTnLst>
                              <p:par>
                                <p:cTn id="20" presetID="23" presetClass="entr" presetSubtype="28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strVal val="4/3*#ppt_w"/>
                                          </p:val>
                                        </p:tav>
                                        <p:tav tm="100000">
                                          <p:val>
                                            <p:strVal val="#ppt_w"/>
                                          </p:val>
                                        </p:tav>
                                      </p:tavLst>
                                    </p:anim>
                                    <p:anim calcmode="lin" valueType="num">
                                      <p:cBhvr>
                                        <p:cTn id="23" dur="500" fill="hold"/>
                                        <p:tgtEl>
                                          <p:spTgt spid="6"/>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655089" y="5378296"/>
            <a:ext cx="792185" cy="530582"/>
          </a:xfrm>
          <a:prstGeom prst="rect">
            <a:avLst/>
          </a:prstGeom>
          <a:noFill/>
        </p:spPr>
        <p:txBody>
          <a:bodyPr wrap="none" lIns="86668" tIns="43333" rIns="86668" bIns="43333" rtlCol="0">
            <a:spAutoFit/>
          </a:bodyPr>
          <a:lstStyle/>
          <a:p>
            <a:pPr algn="just">
              <a:lnSpc>
                <a:spcPct val="120000"/>
              </a:lnSpc>
            </a:pPr>
            <a:r>
              <a:rPr lang="en-US" sz="2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10%</a:t>
            </a:r>
            <a:endParaRPr lang="en-GB" sz="2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1908607" y="5373427"/>
            <a:ext cx="792185" cy="530582"/>
          </a:xfrm>
          <a:prstGeom prst="rect">
            <a:avLst/>
          </a:prstGeom>
          <a:noFill/>
        </p:spPr>
        <p:txBody>
          <a:bodyPr wrap="none" lIns="86668" tIns="43333" rIns="86668" bIns="43333" rtlCol="0">
            <a:spAutoFit/>
          </a:bodyPr>
          <a:lstStyle/>
          <a:p>
            <a:pPr algn="just">
              <a:lnSpc>
                <a:spcPct val="120000"/>
              </a:lnSpc>
            </a:pPr>
            <a:r>
              <a:rPr lang="en-US" sz="2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sz="2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3162127" y="5378296"/>
            <a:ext cx="792185" cy="530582"/>
          </a:xfrm>
          <a:prstGeom prst="rect">
            <a:avLst/>
          </a:prstGeom>
          <a:noFill/>
        </p:spPr>
        <p:txBody>
          <a:bodyPr wrap="none" lIns="86668" tIns="43333" rIns="86668" bIns="43333" rtlCol="0">
            <a:spAutoFit/>
          </a:bodyPr>
          <a:lstStyle/>
          <a:p>
            <a:pPr algn="just">
              <a:lnSpc>
                <a:spcPct val="120000"/>
              </a:lnSpc>
            </a:pPr>
            <a:r>
              <a:rPr lang="en-US" sz="2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30%</a:t>
            </a:r>
            <a:endParaRPr lang="en-GB" sz="2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4415644" y="5377154"/>
            <a:ext cx="792185" cy="530582"/>
          </a:xfrm>
          <a:prstGeom prst="rect">
            <a:avLst/>
          </a:prstGeom>
          <a:noFill/>
        </p:spPr>
        <p:txBody>
          <a:bodyPr wrap="none" lIns="86668" tIns="43333" rIns="86668" bIns="43333" rtlCol="0">
            <a:spAutoFit/>
          </a:bodyPr>
          <a:lstStyle/>
          <a:p>
            <a:pPr algn="just">
              <a:lnSpc>
                <a:spcPct val="120000"/>
              </a:lnSpc>
            </a:pPr>
            <a:r>
              <a:rPr lang="en-US" sz="2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40%</a:t>
            </a:r>
            <a:endParaRPr lang="en-GB" sz="2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5669162" y="5378296"/>
            <a:ext cx="792185" cy="530582"/>
          </a:xfrm>
          <a:prstGeom prst="rect">
            <a:avLst/>
          </a:prstGeom>
          <a:noFill/>
        </p:spPr>
        <p:txBody>
          <a:bodyPr wrap="none" lIns="86668" tIns="43333" rIns="86668" bIns="43333" rtlCol="0">
            <a:spAutoFit/>
          </a:bodyPr>
          <a:lstStyle/>
          <a:p>
            <a:pPr algn="just">
              <a:lnSpc>
                <a:spcPct val="120000"/>
              </a:lnSpc>
            </a:pPr>
            <a:r>
              <a:rPr lang="en-US" sz="2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50%</a:t>
            </a:r>
            <a:endParaRPr lang="en-GB" sz="2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5"/>
          <p:cNvSpPr txBox="1"/>
          <p:nvPr/>
        </p:nvSpPr>
        <p:spPr>
          <a:xfrm>
            <a:off x="6922681" y="5373427"/>
            <a:ext cx="792185" cy="530582"/>
          </a:xfrm>
          <a:prstGeom prst="rect">
            <a:avLst/>
          </a:prstGeom>
          <a:noFill/>
        </p:spPr>
        <p:txBody>
          <a:bodyPr wrap="none" lIns="86668" tIns="43333" rIns="86668" bIns="43333" rtlCol="0">
            <a:spAutoFit/>
          </a:bodyPr>
          <a:lstStyle/>
          <a:p>
            <a:pPr algn="just">
              <a:lnSpc>
                <a:spcPct val="120000"/>
              </a:lnSpc>
            </a:pPr>
            <a:r>
              <a:rPr lang="en-US" sz="2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2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16"/>
          <p:cNvSpPr txBox="1"/>
          <p:nvPr/>
        </p:nvSpPr>
        <p:spPr>
          <a:xfrm>
            <a:off x="8176198" y="5373427"/>
            <a:ext cx="792185" cy="530582"/>
          </a:xfrm>
          <a:prstGeom prst="rect">
            <a:avLst/>
          </a:prstGeom>
          <a:noFill/>
        </p:spPr>
        <p:txBody>
          <a:bodyPr wrap="none" lIns="86668" tIns="43333" rIns="86668" bIns="43333" rtlCol="0">
            <a:spAutoFit/>
          </a:bodyPr>
          <a:lstStyle/>
          <a:p>
            <a:pPr algn="just">
              <a:lnSpc>
                <a:spcPct val="120000"/>
              </a:lnSpc>
            </a:pPr>
            <a:r>
              <a:rPr lang="en-US" sz="2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2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9429716" y="5373427"/>
            <a:ext cx="792185" cy="530582"/>
          </a:xfrm>
          <a:prstGeom prst="rect">
            <a:avLst/>
          </a:prstGeom>
          <a:noFill/>
        </p:spPr>
        <p:txBody>
          <a:bodyPr wrap="none" lIns="86668" tIns="43333" rIns="86668" bIns="43333" rtlCol="0">
            <a:spAutoFit/>
          </a:bodyPr>
          <a:lstStyle/>
          <a:p>
            <a:pPr algn="just">
              <a:lnSpc>
                <a:spcPct val="120000"/>
              </a:lnSpc>
            </a:pPr>
            <a:r>
              <a:rPr lang="en-US" sz="2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2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10683239" y="5373427"/>
            <a:ext cx="792185" cy="530582"/>
          </a:xfrm>
          <a:prstGeom prst="rect">
            <a:avLst/>
          </a:prstGeom>
          <a:noFill/>
        </p:spPr>
        <p:txBody>
          <a:bodyPr wrap="none" lIns="86668" tIns="43333" rIns="86668" bIns="43333" rtlCol="0">
            <a:spAutoFit/>
          </a:bodyPr>
          <a:lstStyle/>
          <a:p>
            <a:pPr algn="just">
              <a:lnSpc>
                <a:spcPct val="120000"/>
              </a:lnSpc>
            </a:pPr>
            <a:r>
              <a:rPr lang="en-US" sz="2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90%</a:t>
            </a:r>
            <a:endParaRPr lang="en-GB" sz="2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p:nvPr/>
        </p:nvSpPr>
        <p:spPr>
          <a:xfrm>
            <a:off x="935318" y="4734904"/>
            <a:ext cx="2109272" cy="5485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86668" tIns="43333" rIns="86668" bIns="43333" rtlCol="0" anchor="ctr"/>
          <a:lstStyle/>
          <a:p>
            <a:pPr algn="ctr">
              <a:lnSpc>
                <a:spcPct val="120000"/>
              </a:lnSpc>
            </a:pPr>
            <a:r>
              <a:rPr lang="en-US" sz="1865" dirty="0">
                <a:latin typeface="Arial" panose="020B0604020202020204" pitchFamily="34" charset="0"/>
                <a:ea typeface="微软雅黑" panose="020B0503020204020204" pitchFamily="34" charset="-122"/>
                <a:cs typeface="+mn-ea"/>
                <a:sym typeface="Arial" panose="020B0604020202020204" pitchFamily="34" charset="0"/>
              </a:rPr>
              <a:t>2013</a:t>
            </a:r>
            <a:endParaRPr lang="en-GB" sz="186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p:nvPr/>
        </p:nvSpPr>
        <p:spPr>
          <a:xfrm>
            <a:off x="3044587" y="4734904"/>
            <a:ext cx="3431082" cy="5485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6668" tIns="43333" rIns="86668" bIns="43333" rtlCol="0" anchor="ctr"/>
          <a:lstStyle/>
          <a:p>
            <a:pPr algn="ctr">
              <a:lnSpc>
                <a:spcPct val="120000"/>
              </a:lnSpc>
            </a:pPr>
            <a:r>
              <a:rPr lang="en-US" sz="1865" dirty="0">
                <a:latin typeface="Arial" panose="020B0604020202020204" pitchFamily="34" charset="0"/>
                <a:ea typeface="微软雅黑" panose="020B0503020204020204" pitchFamily="34" charset="-122"/>
                <a:cs typeface="+mn-ea"/>
                <a:sym typeface="Arial" panose="020B0604020202020204" pitchFamily="34" charset="0"/>
              </a:rPr>
              <a:t>2014</a:t>
            </a:r>
            <a:endParaRPr lang="en-GB" sz="186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6475671" y="4734904"/>
            <a:ext cx="4781014" cy="5485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6668" tIns="43333" rIns="86668" bIns="43333" rtlCol="0" anchor="ctr"/>
          <a:lstStyle/>
          <a:p>
            <a:pPr algn="ctr">
              <a:lnSpc>
                <a:spcPct val="120000"/>
              </a:lnSpc>
            </a:pPr>
            <a:r>
              <a:rPr lang="en-US" sz="1865" dirty="0">
                <a:latin typeface="Arial" panose="020B0604020202020204" pitchFamily="34" charset="0"/>
                <a:ea typeface="微软雅黑" panose="020B0503020204020204" pitchFamily="34" charset="-122"/>
                <a:cs typeface="+mn-ea"/>
                <a:sym typeface="Arial" panose="020B0604020202020204" pitchFamily="34" charset="0"/>
              </a:rPr>
              <a:t>2015</a:t>
            </a:r>
            <a:endParaRPr lang="en-GB" sz="186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noEditPoints="1"/>
          </p:cNvSpPr>
          <p:nvPr/>
        </p:nvSpPr>
        <p:spPr bwMode="auto">
          <a:xfrm>
            <a:off x="9277715" y="1772025"/>
            <a:ext cx="536212" cy="569832"/>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accent3"/>
          </a:solidFill>
          <a:ln>
            <a:noFill/>
          </a:ln>
        </p:spPr>
        <p:txBody>
          <a:bodyPr vert="horz" wrap="square" lIns="91397" tIns="45699" rIns="91397" bIns="4569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35"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noEditPoints="1"/>
          </p:cNvSpPr>
          <p:nvPr/>
        </p:nvSpPr>
        <p:spPr bwMode="auto">
          <a:xfrm>
            <a:off x="5767851" y="1791579"/>
            <a:ext cx="656300" cy="53072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2"/>
          </a:solidFill>
          <a:ln>
            <a:noFill/>
          </a:ln>
        </p:spPr>
        <p:txBody>
          <a:bodyPr vert="horz" wrap="square" lIns="91397" tIns="45699" rIns="91397" bIns="4569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35"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2421847" y="1735713"/>
            <a:ext cx="438463" cy="642458"/>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1"/>
          </a:solidFill>
          <a:ln>
            <a:noFill/>
          </a:ln>
        </p:spPr>
        <p:txBody>
          <a:bodyPr vert="horz" wrap="square" lIns="91397" tIns="45699" rIns="91397" bIns="4569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35"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6" name="组合 25"/>
          <p:cNvGrpSpPr/>
          <p:nvPr/>
        </p:nvGrpSpPr>
        <p:grpSpPr>
          <a:xfrm>
            <a:off x="1661132" y="3049309"/>
            <a:ext cx="2115035" cy="1154619"/>
            <a:chOff x="1478171" y="2225265"/>
            <a:chExt cx="2115035" cy="1154619"/>
          </a:xfrm>
        </p:grpSpPr>
        <p:sp>
          <p:nvSpPr>
            <p:cNvPr id="27"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8" name="文本框 27"/>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5057475" y="3049309"/>
            <a:ext cx="2115035" cy="1154619"/>
            <a:chOff x="1478171" y="2225265"/>
            <a:chExt cx="2115035" cy="1154619"/>
          </a:xfrm>
        </p:grpSpPr>
        <p:sp>
          <p:nvSpPr>
            <p:cNvPr id="32"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文本框 32"/>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8453818" y="3049309"/>
            <a:ext cx="2115035" cy="1154619"/>
            <a:chOff x="1478171" y="2225265"/>
            <a:chExt cx="2115035" cy="1154619"/>
          </a:xfrm>
        </p:grpSpPr>
        <p:sp>
          <p:nvSpPr>
            <p:cNvPr id="42"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3" name="文本框 42"/>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0" y="-567157"/>
            <a:ext cx="4172390" cy="1894965"/>
            <a:chOff x="-79118" y="-511603"/>
            <a:chExt cx="4172390" cy="1894965"/>
          </a:xfrm>
        </p:grpSpPr>
        <p:pic>
          <p:nvPicPr>
            <p:cNvPr id="45" name="图片 44"/>
            <p:cNvPicPr>
              <a:picLocks noChangeAspect="1"/>
            </p:cNvPicPr>
            <p:nvPr/>
          </p:nvPicPr>
          <p:blipFill>
            <a:blip r:embed="rId1"/>
            <a:stretch>
              <a:fillRect/>
            </a:stretch>
          </p:blipFill>
          <p:spPr>
            <a:xfrm rot="19827398">
              <a:off x="-79118" y="-511603"/>
              <a:ext cx="1564628" cy="1894965"/>
            </a:xfrm>
            <a:prstGeom prst="rect">
              <a:avLst/>
            </a:prstGeom>
          </p:spPr>
        </p:pic>
        <p:sp>
          <p:nvSpPr>
            <p:cNvPr id="46" name="文本框 45"/>
            <p:cNvSpPr txBox="1"/>
            <p:nvPr/>
          </p:nvSpPr>
          <p:spPr>
            <a:xfrm>
              <a:off x="1856762" y="414966"/>
              <a:ext cx="2236510" cy="584775"/>
            </a:xfrm>
            <a:prstGeom prst="rect">
              <a:avLst/>
            </a:prstGeom>
            <a:noFill/>
          </p:spPr>
          <p:txBody>
            <a:bodyPr wrap="none" rtlCol="0">
              <a:spAutoFit/>
            </a:bodyPr>
            <a:lstStyle/>
            <a:p>
              <a:r>
                <a:rPr lang="zh-CN" altLang="en-US" sz="3200">
                  <a:latin typeface="微软雅黑" panose="020B0503020204020204" pitchFamily="34" charset="-122"/>
                  <a:ea typeface="微软雅黑" panose="020B0503020204020204" pitchFamily="34" charset="-122"/>
                </a:rPr>
                <a:t>重阳节简介</a:t>
              </a:r>
              <a:endParaRPr lang="zh-CN" altLang="en-US" sz="3200">
                <a:latin typeface="微软雅黑" panose="020B0503020204020204" pitchFamily="34" charset="-122"/>
                <a:ea typeface="微软雅黑" panose="020B0503020204020204" pitchFamily="34" charset="-122"/>
              </a:endParaRPr>
            </a:p>
          </p:txBody>
        </p:sp>
      </p:gr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p:tgtEl>
                                          <p:spTgt spid="25"/>
                                        </p:tgtEl>
                                        <p:attrNameLst>
                                          <p:attrName>ppt_y</p:attrName>
                                        </p:attrNameLst>
                                      </p:cBhvr>
                                      <p:tavLst>
                                        <p:tav tm="0">
                                          <p:val>
                                            <p:strVal val="#ppt_y+#ppt_h*1.125000"/>
                                          </p:val>
                                        </p:tav>
                                        <p:tav tm="100000">
                                          <p:val>
                                            <p:strVal val="#ppt_y"/>
                                          </p:val>
                                        </p:tav>
                                      </p:tavLst>
                                    </p:anim>
                                    <p:animEffect transition="in" filter="wipe(up)">
                                      <p:cBhvr>
                                        <p:cTn id="8" dur="500"/>
                                        <p:tgtEl>
                                          <p:spTgt spid="25"/>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p:tgtEl>
                                          <p:spTgt spid="24"/>
                                        </p:tgtEl>
                                        <p:attrNameLst>
                                          <p:attrName>ppt_y</p:attrName>
                                        </p:attrNameLst>
                                      </p:cBhvr>
                                      <p:tavLst>
                                        <p:tav tm="0">
                                          <p:val>
                                            <p:strVal val="#ppt_y+#ppt_h*1.125000"/>
                                          </p:val>
                                        </p:tav>
                                        <p:tav tm="100000">
                                          <p:val>
                                            <p:strVal val="#ppt_y"/>
                                          </p:val>
                                        </p:tav>
                                      </p:tavLst>
                                    </p:anim>
                                    <p:animEffect transition="in" filter="wipe(up)">
                                      <p:cBhvr>
                                        <p:cTn id="13" dur="500"/>
                                        <p:tgtEl>
                                          <p:spTgt spid="24"/>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p:tgtEl>
                                          <p:spTgt spid="23"/>
                                        </p:tgtEl>
                                        <p:attrNameLst>
                                          <p:attrName>ppt_y</p:attrName>
                                        </p:attrNameLst>
                                      </p:cBhvr>
                                      <p:tavLst>
                                        <p:tav tm="0">
                                          <p:val>
                                            <p:strVal val="#ppt_y+#ppt_h*1.125000"/>
                                          </p:val>
                                        </p:tav>
                                        <p:tav tm="100000">
                                          <p:val>
                                            <p:strVal val="#ppt_y"/>
                                          </p:val>
                                        </p:tav>
                                      </p:tavLst>
                                    </p:anim>
                                    <p:animEffect transition="in" filter="wipe(up)">
                                      <p:cBhvr>
                                        <p:cTn id="18" dur="500"/>
                                        <p:tgtEl>
                                          <p:spTgt spid="23"/>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left)">
                                      <p:cBhvr>
                                        <p:cTn id="26" dur="500"/>
                                        <p:tgtEl>
                                          <p:spTgt spid="21"/>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left)">
                                      <p:cBhvr>
                                        <p:cTn id="30" dur="500"/>
                                        <p:tgtEl>
                                          <p:spTgt spid="20"/>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500"/>
                                        <p:tgtEl>
                                          <p:spTgt spid="16"/>
                                        </p:tgtEl>
                                      </p:cBhvr>
                                    </p:animEffect>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childTnLst>
                          </p:cTn>
                        </p:par>
                        <p:par>
                          <p:cTn id="59" fill="hold">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childTnLst>
                          </p:cTn>
                        </p:par>
                        <p:par>
                          <p:cTn id="63" fill="hold">
                            <p:stCondLst>
                              <p:cond delay="7000"/>
                            </p:stCondLst>
                            <p:childTnLst>
                              <p:par>
                                <p:cTn id="64" presetID="10" presetClass="entr" presetSubtype="0"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500"/>
                                        <p:tgtEl>
                                          <p:spTgt spid="19"/>
                                        </p:tgtEl>
                                      </p:cBhvr>
                                    </p:animEffect>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1000"/>
                                        <p:tgtEl>
                                          <p:spTgt spid="26"/>
                                        </p:tgtEl>
                                      </p:cBhvr>
                                    </p:animEffect>
                                    <p:anim calcmode="lin" valueType="num">
                                      <p:cBhvr>
                                        <p:cTn id="72" dur="1000" fill="hold"/>
                                        <p:tgtEl>
                                          <p:spTgt spid="26"/>
                                        </p:tgtEl>
                                        <p:attrNameLst>
                                          <p:attrName>ppt_x</p:attrName>
                                        </p:attrNameLst>
                                      </p:cBhvr>
                                      <p:tavLst>
                                        <p:tav tm="0">
                                          <p:val>
                                            <p:strVal val="#ppt_x"/>
                                          </p:val>
                                        </p:tav>
                                        <p:tav tm="100000">
                                          <p:val>
                                            <p:strVal val="#ppt_x"/>
                                          </p:val>
                                        </p:tav>
                                      </p:tavLst>
                                    </p:anim>
                                    <p:anim calcmode="lin" valueType="num">
                                      <p:cBhvr>
                                        <p:cTn id="7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nodeType="click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fade">
                                      <p:cBhvr>
                                        <p:cTn id="78" dur="1000"/>
                                        <p:tgtEl>
                                          <p:spTgt spid="29"/>
                                        </p:tgtEl>
                                      </p:cBhvr>
                                    </p:animEffect>
                                    <p:anim calcmode="lin" valueType="num">
                                      <p:cBhvr>
                                        <p:cTn id="79" dur="1000" fill="hold"/>
                                        <p:tgtEl>
                                          <p:spTgt spid="29"/>
                                        </p:tgtEl>
                                        <p:attrNameLst>
                                          <p:attrName>ppt_x</p:attrName>
                                        </p:attrNameLst>
                                      </p:cBhvr>
                                      <p:tavLst>
                                        <p:tav tm="0">
                                          <p:val>
                                            <p:strVal val="#ppt_x"/>
                                          </p:val>
                                        </p:tav>
                                        <p:tav tm="100000">
                                          <p:val>
                                            <p:strVal val="#ppt_x"/>
                                          </p:val>
                                        </p:tav>
                                      </p:tavLst>
                                    </p:anim>
                                    <p:anim calcmode="lin" valueType="num">
                                      <p:cBhvr>
                                        <p:cTn id="8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fade">
                                      <p:cBhvr>
                                        <p:cTn id="85" dur="1000"/>
                                        <p:tgtEl>
                                          <p:spTgt spid="35"/>
                                        </p:tgtEl>
                                      </p:cBhvr>
                                    </p:animEffect>
                                    <p:anim calcmode="lin" valueType="num">
                                      <p:cBhvr>
                                        <p:cTn id="86" dur="1000" fill="hold"/>
                                        <p:tgtEl>
                                          <p:spTgt spid="35"/>
                                        </p:tgtEl>
                                        <p:attrNameLst>
                                          <p:attrName>ppt_x</p:attrName>
                                        </p:attrNameLst>
                                      </p:cBhvr>
                                      <p:tavLst>
                                        <p:tav tm="0">
                                          <p:val>
                                            <p:strVal val="#ppt_x"/>
                                          </p:val>
                                        </p:tav>
                                        <p:tav tm="100000">
                                          <p:val>
                                            <p:strVal val="#ppt_x"/>
                                          </p:val>
                                        </p:tav>
                                      </p:tavLst>
                                    </p:anim>
                                    <p:anim calcmode="lin" valueType="num">
                                      <p:cBhvr>
                                        <p:cTn id="87"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19" grpId="0"/>
      <p:bldP spid="20" grpId="0" animBg="1"/>
      <p:bldP spid="21" grpId="0" animBg="1"/>
      <p:bldP spid="22" grpId="0" animBg="1"/>
      <p:bldP spid="23" grpId="0" animBg="1"/>
      <p:bldP spid="24" grpId="0" animBg="1"/>
      <p:bldP spid="2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组合 83"/>
          <p:cNvGrpSpPr/>
          <p:nvPr/>
        </p:nvGrpSpPr>
        <p:grpSpPr>
          <a:xfrm>
            <a:off x="3950307" y="1491780"/>
            <a:ext cx="4124955" cy="4430049"/>
            <a:chOff x="2389601" y="804261"/>
            <a:chExt cx="4976302" cy="5344364"/>
          </a:xfrm>
        </p:grpSpPr>
        <p:grpSp>
          <p:nvGrpSpPr>
            <p:cNvPr id="50" name="Group 11"/>
            <p:cNvGrpSpPr/>
            <p:nvPr/>
          </p:nvGrpSpPr>
          <p:grpSpPr>
            <a:xfrm rot="6729407">
              <a:off x="2205570" y="988292"/>
              <a:ext cx="5344364" cy="4976302"/>
              <a:chOff x="5639303" y="840123"/>
              <a:chExt cx="7372014" cy="6864310"/>
            </a:xfrm>
          </p:grpSpPr>
          <p:sp>
            <p:nvSpPr>
              <p:cNvPr id="79" name="Freeform 7"/>
              <p:cNvSpPr/>
              <p:nvPr/>
            </p:nvSpPr>
            <p:spPr bwMode="auto">
              <a:xfrm rot="1312577" flipH="1">
                <a:off x="5639303" y="840123"/>
                <a:ext cx="3478861" cy="3481405"/>
              </a:xfrm>
              <a:custGeom>
                <a:avLst/>
                <a:gdLst>
                  <a:gd name="T0" fmla="*/ 1367 w 1367"/>
                  <a:gd name="T1" fmla="*/ 0 h 1368"/>
                  <a:gd name="T2" fmla="*/ 533 w 1367"/>
                  <a:gd name="T3" fmla="*/ 0 h 1368"/>
                  <a:gd name="T4" fmla="*/ 628 w 1367"/>
                  <a:gd name="T5" fmla="*/ 95 h 1368"/>
                  <a:gd name="T6" fmla="*/ 0 w 1367"/>
                  <a:gd name="T7" fmla="*/ 726 h 1368"/>
                  <a:gd name="T8" fmla="*/ 642 w 1367"/>
                  <a:gd name="T9" fmla="*/ 1368 h 1368"/>
                  <a:gd name="T10" fmla="*/ 1272 w 1367"/>
                  <a:gd name="T11" fmla="*/ 740 h 1368"/>
                  <a:gd name="T12" fmla="*/ 1367 w 1367"/>
                  <a:gd name="T13" fmla="*/ 835 h 1368"/>
                  <a:gd name="T14" fmla="*/ 1367 w 1367"/>
                  <a:gd name="T15" fmla="*/ 0 h 13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7" h="1368">
                    <a:moveTo>
                      <a:pt x="1367" y="0"/>
                    </a:moveTo>
                    <a:lnTo>
                      <a:pt x="533" y="0"/>
                    </a:lnTo>
                    <a:lnTo>
                      <a:pt x="628" y="95"/>
                    </a:lnTo>
                    <a:lnTo>
                      <a:pt x="0" y="726"/>
                    </a:lnTo>
                    <a:lnTo>
                      <a:pt x="642" y="1368"/>
                    </a:lnTo>
                    <a:lnTo>
                      <a:pt x="1272" y="740"/>
                    </a:lnTo>
                    <a:lnTo>
                      <a:pt x="1367" y="835"/>
                    </a:lnTo>
                    <a:lnTo>
                      <a:pt x="1367" y="0"/>
                    </a:lnTo>
                    <a:close/>
                  </a:path>
                </a:pathLst>
              </a:custGeom>
              <a:solidFill>
                <a:schemeClr val="accent3"/>
              </a:solidFill>
              <a:ln>
                <a:noFill/>
              </a:ln>
            </p:spPr>
            <p:txBody>
              <a:bodyPr vert="horz" wrap="square" lIns="68580" tIns="34290" rIns="68580" bIns="34290" numCol="1" anchor="t" anchorCtr="0" compatLnSpc="1"/>
              <a:lstStyle/>
              <a:p>
                <a:endParaRPr lang="id-ID" sz="1350" dirty="0"/>
              </a:p>
            </p:txBody>
          </p:sp>
          <p:sp>
            <p:nvSpPr>
              <p:cNvPr id="80" name="Freeform 8"/>
              <p:cNvSpPr/>
              <p:nvPr/>
            </p:nvSpPr>
            <p:spPr bwMode="auto">
              <a:xfrm rot="1312577" flipH="1">
                <a:off x="6708893" y="3211156"/>
                <a:ext cx="3272725" cy="3275270"/>
              </a:xfrm>
              <a:custGeom>
                <a:avLst/>
                <a:gdLst>
                  <a:gd name="T0" fmla="*/ 1026 w 1286"/>
                  <a:gd name="T1" fmla="*/ 382 h 1287"/>
                  <a:gd name="T2" fmla="*/ 1026 w 1286"/>
                  <a:gd name="T3" fmla="*/ 261 h 1287"/>
                  <a:gd name="T4" fmla="*/ 905 w 1286"/>
                  <a:gd name="T5" fmla="*/ 261 h 1287"/>
                  <a:gd name="T6" fmla="*/ 644 w 1286"/>
                  <a:gd name="T7" fmla="*/ 0 h 1287"/>
                  <a:gd name="T8" fmla="*/ 0 w 1286"/>
                  <a:gd name="T9" fmla="*/ 642 h 1287"/>
                  <a:gd name="T10" fmla="*/ 644 w 1286"/>
                  <a:gd name="T11" fmla="*/ 1287 h 1287"/>
                  <a:gd name="T12" fmla="*/ 1286 w 1286"/>
                  <a:gd name="T13" fmla="*/ 642 h 1287"/>
                  <a:gd name="T14" fmla="*/ 1026 w 1286"/>
                  <a:gd name="T15" fmla="*/ 382 h 12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6" h="1287">
                    <a:moveTo>
                      <a:pt x="1026" y="382"/>
                    </a:moveTo>
                    <a:lnTo>
                      <a:pt x="1026" y="261"/>
                    </a:lnTo>
                    <a:lnTo>
                      <a:pt x="905" y="261"/>
                    </a:lnTo>
                    <a:lnTo>
                      <a:pt x="644" y="0"/>
                    </a:lnTo>
                    <a:lnTo>
                      <a:pt x="0" y="642"/>
                    </a:lnTo>
                    <a:lnTo>
                      <a:pt x="644" y="1287"/>
                    </a:lnTo>
                    <a:lnTo>
                      <a:pt x="1286" y="642"/>
                    </a:lnTo>
                    <a:lnTo>
                      <a:pt x="1026" y="382"/>
                    </a:ln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81" name="Freeform 9"/>
              <p:cNvSpPr/>
              <p:nvPr/>
            </p:nvSpPr>
            <p:spPr bwMode="auto">
              <a:xfrm rot="1312577" flipH="1">
                <a:off x="8835813" y="2301103"/>
                <a:ext cx="3270179" cy="3270180"/>
              </a:xfrm>
              <a:custGeom>
                <a:avLst/>
                <a:gdLst>
                  <a:gd name="T0" fmla="*/ 1020 w 1285"/>
                  <a:gd name="T1" fmla="*/ 906 h 1285"/>
                  <a:gd name="T2" fmla="*/ 1285 w 1285"/>
                  <a:gd name="T3" fmla="*/ 643 h 1285"/>
                  <a:gd name="T4" fmla="*/ 641 w 1285"/>
                  <a:gd name="T5" fmla="*/ 0 h 1285"/>
                  <a:gd name="T6" fmla="*/ 0 w 1285"/>
                  <a:gd name="T7" fmla="*/ 643 h 1285"/>
                  <a:gd name="T8" fmla="*/ 641 w 1285"/>
                  <a:gd name="T9" fmla="*/ 1285 h 1285"/>
                  <a:gd name="T10" fmla="*/ 906 w 1285"/>
                  <a:gd name="T11" fmla="*/ 1020 h 1285"/>
                  <a:gd name="T12" fmla="*/ 1020 w 1285"/>
                  <a:gd name="T13" fmla="*/ 1020 h 1285"/>
                  <a:gd name="T14" fmla="*/ 1020 w 1285"/>
                  <a:gd name="T15" fmla="*/ 906 h 12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5" h="1285">
                    <a:moveTo>
                      <a:pt x="1020" y="906"/>
                    </a:moveTo>
                    <a:lnTo>
                      <a:pt x="1285" y="643"/>
                    </a:lnTo>
                    <a:lnTo>
                      <a:pt x="641" y="0"/>
                    </a:lnTo>
                    <a:lnTo>
                      <a:pt x="0" y="643"/>
                    </a:lnTo>
                    <a:lnTo>
                      <a:pt x="641" y="1285"/>
                    </a:lnTo>
                    <a:lnTo>
                      <a:pt x="906" y="1020"/>
                    </a:lnTo>
                    <a:lnTo>
                      <a:pt x="1020" y="1020"/>
                    </a:lnTo>
                    <a:lnTo>
                      <a:pt x="1020" y="906"/>
                    </a:lnTo>
                    <a:close/>
                  </a:path>
                </a:pathLst>
              </a:custGeom>
              <a:solidFill>
                <a:schemeClr val="accent2"/>
              </a:solidFill>
              <a:ln>
                <a:noFill/>
              </a:ln>
            </p:spPr>
            <p:txBody>
              <a:bodyPr vert="horz" wrap="square" lIns="68580" tIns="34290" rIns="68580" bIns="34290" numCol="1" anchor="t" anchorCtr="0" compatLnSpc="1"/>
              <a:lstStyle/>
              <a:p>
                <a:endParaRPr lang="id-ID" sz="1350"/>
              </a:p>
            </p:txBody>
          </p:sp>
          <p:sp>
            <p:nvSpPr>
              <p:cNvPr id="82" name="Freeform 10"/>
              <p:cNvSpPr/>
              <p:nvPr/>
            </p:nvSpPr>
            <p:spPr bwMode="auto">
              <a:xfrm rot="1312577" flipH="1">
                <a:off x="9746226" y="4429163"/>
                <a:ext cx="3265091" cy="3275270"/>
              </a:xfrm>
              <a:custGeom>
                <a:avLst/>
                <a:gdLst>
                  <a:gd name="T0" fmla="*/ 1023 w 1283"/>
                  <a:gd name="T1" fmla="*/ 382 h 1287"/>
                  <a:gd name="T2" fmla="*/ 1023 w 1283"/>
                  <a:gd name="T3" fmla="*/ 261 h 1287"/>
                  <a:gd name="T4" fmla="*/ 902 w 1283"/>
                  <a:gd name="T5" fmla="*/ 261 h 1287"/>
                  <a:gd name="T6" fmla="*/ 642 w 1283"/>
                  <a:gd name="T7" fmla="*/ 0 h 1287"/>
                  <a:gd name="T8" fmla="*/ 0 w 1283"/>
                  <a:gd name="T9" fmla="*/ 642 h 1287"/>
                  <a:gd name="T10" fmla="*/ 642 w 1283"/>
                  <a:gd name="T11" fmla="*/ 1287 h 1287"/>
                  <a:gd name="T12" fmla="*/ 1283 w 1283"/>
                  <a:gd name="T13" fmla="*/ 642 h 1287"/>
                  <a:gd name="T14" fmla="*/ 1023 w 1283"/>
                  <a:gd name="T15" fmla="*/ 382 h 12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3" h="1287">
                    <a:moveTo>
                      <a:pt x="1023" y="382"/>
                    </a:moveTo>
                    <a:lnTo>
                      <a:pt x="1023" y="261"/>
                    </a:lnTo>
                    <a:lnTo>
                      <a:pt x="902" y="261"/>
                    </a:lnTo>
                    <a:lnTo>
                      <a:pt x="642" y="0"/>
                    </a:lnTo>
                    <a:lnTo>
                      <a:pt x="0" y="642"/>
                    </a:lnTo>
                    <a:lnTo>
                      <a:pt x="642" y="1287"/>
                    </a:lnTo>
                    <a:lnTo>
                      <a:pt x="1283" y="642"/>
                    </a:lnTo>
                    <a:lnTo>
                      <a:pt x="1023" y="382"/>
                    </a:lnTo>
                    <a:close/>
                  </a:path>
                </a:pathLst>
              </a:custGeom>
              <a:solidFill>
                <a:schemeClr val="accent2"/>
              </a:solidFill>
              <a:ln>
                <a:noFill/>
              </a:ln>
            </p:spPr>
            <p:txBody>
              <a:bodyPr vert="horz" wrap="square" lIns="68580" tIns="34290" rIns="68580" bIns="34290" numCol="1" anchor="t" anchorCtr="0" compatLnSpc="1"/>
              <a:lstStyle/>
              <a:p>
                <a:endParaRPr lang="id-ID" sz="1350"/>
              </a:p>
            </p:txBody>
          </p:sp>
        </p:grpSp>
        <p:sp>
          <p:nvSpPr>
            <p:cNvPr id="52" name="Freeform 5"/>
            <p:cNvSpPr>
              <a:spLocks noEditPoints="1"/>
            </p:cNvSpPr>
            <p:nvPr/>
          </p:nvSpPr>
          <p:spPr bwMode="auto">
            <a:xfrm>
              <a:off x="2781409" y="4195419"/>
              <a:ext cx="637788" cy="639965"/>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bg1"/>
            </a:solidFill>
            <a:ln>
              <a:noFill/>
            </a:ln>
          </p:spPr>
          <p:txBody>
            <a:bodyPr vert="horz" wrap="square" lIns="68580" tIns="34290" rIns="68580" bIns="34290" numCol="1" anchor="t" anchorCtr="0" compatLnSpc="1"/>
            <a:lstStyle/>
            <a:p>
              <a:endParaRPr lang="id-ID" sz="1350">
                <a:solidFill>
                  <a:schemeClr val="bg1"/>
                </a:solidFill>
              </a:endParaRPr>
            </a:p>
          </p:txBody>
        </p:sp>
        <p:grpSp>
          <p:nvGrpSpPr>
            <p:cNvPr id="55" name="Group 16"/>
            <p:cNvGrpSpPr/>
            <p:nvPr/>
          </p:nvGrpSpPr>
          <p:grpSpPr>
            <a:xfrm>
              <a:off x="4693878" y="3860418"/>
              <a:ext cx="327478" cy="350540"/>
              <a:chOff x="6138863" y="1941513"/>
              <a:chExt cx="450850" cy="482600"/>
            </a:xfrm>
            <a:solidFill>
              <a:schemeClr val="bg1"/>
            </a:solidFill>
          </p:grpSpPr>
          <p:sp>
            <p:nvSpPr>
              <p:cNvPr id="66" name="Freeform 79"/>
              <p:cNvSpPr>
                <a:spLocks noEditPoints="1"/>
              </p:cNvSpPr>
              <p:nvPr/>
            </p:nvSpPr>
            <p:spPr bwMode="auto">
              <a:xfrm>
                <a:off x="6138863" y="1941513"/>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p:spPr>
            <p:txBody>
              <a:bodyPr vert="horz" wrap="square" lIns="68580" tIns="34290" rIns="68580" bIns="34290" numCol="1" anchor="t" anchorCtr="0" compatLnSpc="1"/>
              <a:lstStyle/>
              <a:p>
                <a:endParaRPr lang="id-ID" sz="1350"/>
              </a:p>
            </p:txBody>
          </p:sp>
          <p:sp>
            <p:nvSpPr>
              <p:cNvPr id="67" name="Freeform 80"/>
              <p:cNvSpPr>
                <a:spLocks noEditPoints="1"/>
              </p:cNvSpPr>
              <p:nvPr/>
            </p:nvSpPr>
            <p:spPr bwMode="auto">
              <a:xfrm>
                <a:off x="6199188" y="2001838"/>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p:spPr>
            <p:txBody>
              <a:bodyPr vert="horz" wrap="square" lIns="68580" tIns="34290" rIns="68580" bIns="34290" numCol="1" anchor="t" anchorCtr="0" compatLnSpc="1"/>
              <a:lstStyle/>
              <a:p>
                <a:endParaRPr lang="id-ID" sz="1350"/>
              </a:p>
            </p:txBody>
          </p:sp>
          <p:sp>
            <p:nvSpPr>
              <p:cNvPr id="68" name="Freeform 81"/>
              <p:cNvSpPr>
                <a:spLocks noEditPoints="1"/>
              </p:cNvSpPr>
              <p:nvPr/>
            </p:nvSpPr>
            <p:spPr bwMode="auto">
              <a:xfrm>
                <a:off x="6378575" y="2047876"/>
                <a:ext cx="90487"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p:spPr>
            <p:txBody>
              <a:bodyPr vert="horz" wrap="square" lIns="68580" tIns="34290" rIns="68580" bIns="34290" numCol="1" anchor="t" anchorCtr="0" compatLnSpc="1"/>
              <a:lstStyle/>
              <a:p>
                <a:endParaRPr lang="id-ID" sz="1350"/>
              </a:p>
            </p:txBody>
          </p:sp>
        </p:grpSp>
        <p:grpSp>
          <p:nvGrpSpPr>
            <p:cNvPr id="56" name="Group 17"/>
            <p:cNvGrpSpPr/>
            <p:nvPr/>
          </p:nvGrpSpPr>
          <p:grpSpPr>
            <a:xfrm rot="12284">
              <a:off x="4465935" y="2071308"/>
              <a:ext cx="319545" cy="320601"/>
              <a:chOff x="4198938" y="2905125"/>
              <a:chExt cx="481012" cy="482601"/>
            </a:xfrm>
            <a:solidFill>
              <a:schemeClr val="bg1"/>
            </a:solidFill>
          </p:grpSpPr>
          <p:sp>
            <p:nvSpPr>
              <p:cNvPr id="63"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p:spPr>
            <p:txBody>
              <a:bodyPr vert="horz" wrap="square" lIns="68580" tIns="34290" rIns="68580" bIns="34290" numCol="1" anchor="t" anchorCtr="0" compatLnSpc="1"/>
              <a:lstStyle/>
              <a:p>
                <a:endParaRPr lang="id-ID" sz="1350"/>
              </a:p>
            </p:txBody>
          </p:sp>
          <p:sp>
            <p:nvSpPr>
              <p:cNvPr id="64"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p:spPr>
            <p:txBody>
              <a:bodyPr vert="horz" wrap="square" lIns="68580" tIns="34290" rIns="68580" bIns="34290" numCol="1" anchor="t" anchorCtr="0" compatLnSpc="1"/>
              <a:lstStyle/>
              <a:p>
                <a:endParaRPr lang="id-ID" sz="1350"/>
              </a:p>
            </p:txBody>
          </p:sp>
          <p:sp>
            <p:nvSpPr>
              <p:cNvPr id="65" name="Freeform 59"/>
              <p:cNvSpPr>
                <a:spLocks noEditPoints="1"/>
              </p:cNvSpPr>
              <p:nvPr/>
            </p:nvSpPr>
            <p:spPr bwMode="auto">
              <a:xfrm>
                <a:off x="4364037" y="2905125"/>
                <a:ext cx="150812" cy="482601"/>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p:spPr>
            <p:txBody>
              <a:bodyPr vert="horz" wrap="square" lIns="68580" tIns="34290" rIns="68580" bIns="34290" numCol="1" anchor="t" anchorCtr="0" compatLnSpc="1"/>
              <a:lstStyle/>
              <a:p>
                <a:endParaRPr lang="id-ID" sz="1350"/>
              </a:p>
            </p:txBody>
          </p:sp>
        </p:grpSp>
        <p:grpSp>
          <p:nvGrpSpPr>
            <p:cNvPr id="57" name="Group 18"/>
            <p:cNvGrpSpPr/>
            <p:nvPr/>
          </p:nvGrpSpPr>
          <p:grpSpPr>
            <a:xfrm rot="21431838">
              <a:off x="6347464" y="1881051"/>
              <a:ext cx="599311" cy="562932"/>
              <a:chOff x="5160963" y="4846638"/>
              <a:chExt cx="496887" cy="466725"/>
            </a:xfrm>
            <a:solidFill>
              <a:schemeClr val="bg1"/>
            </a:solidFill>
          </p:grpSpPr>
          <p:sp>
            <p:nvSpPr>
              <p:cNvPr id="61" name="Oval 17"/>
              <p:cNvSpPr>
                <a:spLocks noChangeArrowheads="1"/>
              </p:cNvSpPr>
              <p:nvPr/>
            </p:nvSpPr>
            <p:spPr bwMode="auto">
              <a:xfrm>
                <a:off x="5402263" y="5102226"/>
                <a:ext cx="60325" cy="60325"/>
              </a:xfrm>
              <a:prstGeom prst="ellipse">
                <a:avLst/>
              </a:prstGeom>
              <a:grpFill/>
              <a:ln>
                <a:noFill/>
              </a:ln>
            </p:spPr>
            <p:txBody>
              <a:bodyPr vert="horz" wrap="square" lIns="68580" tIns="34290" rIns="68580" bIns="34290" numCol="1" anchor="t" anchorCtr="0" compatLnSpc="1"/>
              <a:lstStyle/>
              <a:p>
                <a:endParaRPr lang="id-ID" sz="1350"/>
              </a:p>
            </p:txBody>
          </p:sp>
          <p:sp>
            <p:nvSpPr>
              <p:cNvPr id="62" name="Freeform 18"/>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p:spPr>
            <p:txBody>
              <a:bodyPr vert="horz" wrap="square" lIns="68580" tIns="34290" rIns="68580" bIns="34290" numCol="1" anchor="t" anchorCtr="0" compatLnSpc="1"/>
              <a:lstStyle/>
              <a:p>
                <a:endParaRPr lang="id-ID" sz="1350"/>
              </a:p>
            </p:txBody>
          </p:sp>
        </p:grpSp>
      </p:grpSp>
      <p:grpSp>
        <p:nvGrpSpPr>
          <p:cNvPr id="41" name="组合 40"/>
          <p:cNvGrpSpPr/>
          <p:nvPr/>
        </p:nvGrpSpPr>
        <p:grpSpPr>
          <a:xfrm>
            <a:off x="1574046" y="2265537"/>
            <a:ext cx="2115035" cy="1154619"/>
            <a:chOff x="1478171" y="2225265"/>
            <a:chExt cx="2115035" cy="1154619"/>
          </a:xfrm>
        </p:grpSpPr>
        <p:sp>
          <p:nvSpPr>
            <p:cNvPr id="42"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5" name="文本框 44"/>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78" name="组合 77"/>
          <p:cNvGrpSpPr/>
          <p:nvPr/>
        </p:nvGrpSpPr>
        <p:grpSpPr>
          <a:xfrm>
            <a:off x="1574046" y="4036280"/>
            <a:ext cx="2115035" cy="1154619"/>
            <a:chOff x="1478171" y="2225265"/>
            <a:chExt cx="2115035" cy="1154619"/>
          </a:xfrm>
        </p:grpSpPr>
        <p:sp>
          <p:nvSpPr>
            <p:cNvPr id="83"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5" name="文本框 84"/>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86" name="组合 85"/>
          <p:cNvGrpSpPr/>
          <p:nvPr/>
        </p:nvGrpSpPr>
        <p:grpSpPr>
          <a:xfrm>
            <a:off x="9077932" y="2265537"/>
            <a:ext cx="2115035" cy="1154619"/>
            <a:chOff x="1478171" y="2225265"/>
            <a:chExt cx="2115035" cy="1154619"/>
          </a:xfrm>
        </p:grpSpPr>
        <p:sp>
          <p:nvSpPr>
            <p:cNvPr id="87"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8" name="文本框 87"/>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89" name="组合 88"/>
          <p:cNvGrpSpPr/>
          <p:nvPr/>
        </p:nvGrpSpPr>
        <p:grpSpPr>
          <a:xfrm>
            <a:off x="9077932" y="4036280"/>
            <a:ext cx="2115035" cy="1154619"/>
            <a:chOff x="1478171" y="2225265"/>
            <a:chExt cx="2115035" cy="1154619"/>
          </a:xfrm>
        </p:grpSpPr>
        <p:sp>
          <p:nvSpPr>
            <p:cNvPr id="90"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1" name="文本框 90"/>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95" name="组合 94"/>
          <p:cNvGrpSpPr/>
          <p:nvPr/>
        </p:nvGrpSpPr>
        <p:grpSpPr>
          <a:xfrm>
            <a:off x="0" y="-567157"/>
            <a:ext cx="4172390" cy="1894965"/>
            <a:chOff x="-79118" y="-511603"/>
            <a:chExt cx="4172390" cy="1894965"/>
          </a:xfrm>
        </p:grpSpPr>
        <p:pic>
          <p:nvPicPr>
            <p:cNvPr id="96" name="图片 95"/>
            <p:cNvPicPr>
              <a:picLocks noChangeAspect="1"/>
            </p:cNvPicPr>
            <p:nvPr/>
          </p:nvPicPr>
          <p:blipFill>
            <a:blip r:embed="rId1"/>
            <a:stretch>
              <a:fillRect/>
            </a:stretch>
          </p:blipFill>
          <p:spPr>
            <a:xfrm rot="19827398">
              <a:off x="-79118" y="-511603"/>
              <a:ext cx="1564628" cy="1894965"/>
            </a:xfrm>
            <a:prstGeom prst="rect">
              <a:avLst/>
            </a:prstGeom>
          </p:spPr>
        </p:pic>
        <p:sp>
          <p:nvSpPr>
            <p:cNvPr id="97" name="文本框 96"/>
            <p:cNvSpPr txBox="1"/>
            <p:nvPr/>
          </p:nvSpPr>
          <p:spPr>
            <a:xfrm>
              <a:off x="1856762" y="414966"/>
              <a:ext cx="2236510" cy="584775"/>
            </a:xfrm>
            <a:prstGeom prst="rect">
              <a:avLst/>
            </a:prstGeom>
            <a:noFill/>
          </p:spPr>
          <p:txBody>
            <a:bodyPr wrap="none" rtlCol="0">
              <a:spAutoFit/>
            </a:bodyPr>
            <a:lstStyle/>
            <a:p>
              <a:r>
                <a:rPr lang="zh-CN" altLang="en-US" sz="3200">
                  <a:latin typeface="微软雅黑" panose="020B0503020204020204" pitchFamily="34" charset="-122"/>
                  <a:ea typeface="微软雅黑" panose="020B0503020204020204" pitchFamily="34" charset="-122"/>
                </a:rPr>
                <a:t>重阳节简介</a:t>
              </a:r>
              <a:endParaRPr lang="zh-CN" altLang="en-US" sz="32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additive="base">
                                        <p:cTn id="7" dur="500" fill="hold"/>
                                        <p:tgtEl>
                                          <p:spTgt spid="84"/>
                                        </p:tgtEl>
                                        <p:attrNameLst>
                                          <p:attrName>ppt_x</p:attrName>
                                        </p:attrNameLst>
                                      </p:cBhvr>
                                      <p:tavLst>
                                        <p:tav tm="0">
                                          <p:val>
                                            <p:strVal val="0-#ppt_w/2"/>
                                          </p:val>
                                        </p:tav>
                                        <p:tav tm="100000">
                                          <p:val>
                                            <p:strVal val="#ppt_x"/>
                                          </p:val>
                                        </p:tav>
                                      </p:tavLst>
                                    </p:anim>
                                    <p:anim calcmode="lin" valueType="num">
                                      <p:cBhvr additive="base">
                                        <p:cTn id="8" dur="500" fill="hold"/>
                                        <p:tgtEl>
                                          <p:spTgt spid="8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1000"/>
                                        <p:tgtEl>
                                          <p:spTgt spid="41"/>
                                        </p:tgtEl>
                                      </p:cBhvr>
                                    </p:animEffect>
                                    <p:anim calcmode="lin" valueType="num">
                                      <p:cBhvr>
                                        <p:cTn id="14" dur="1000" fill="hold"/>
                                        <p:tgtEl>
                                          <p:spTgt spid="41"/>
                                        </p:tgtEl>
                                        <p:attrNameLst>
                                          <p:attrName>ppt_x</p:attrName>
                                        </p:attrNameLst>
                                      </p:cBhvr>
                                      <p:tavLst>
                                        <p:tav tm="0">
                                          <p:val>
                                            <p:strVal val="#ppt_x"/>
                                          </p:val>
                                        </p:tav>
                                        <p:tav tm="100000">
                                          <p:val>
                                            <p:strVal val="#ppt_x"/>
                                          </p:val>
                                        </p:tav>
                                      </p:tavLst>
                                    </p:anim>
                                    <p:anim calcmode="lin" valueType="num">
                                      <p:cBhvr>
                                        <p:cTn id="15"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78"/>
                                        </p:tgtEl>
                                        <p:attrNameLst>
                                          <p:attrName>style.visibility</p:attrName>
                                        </p:attrNameLst>
                                      </p:cBhvr>
                                      <p:to>
                                        <p:strVal val="visible"/>
                                      </p:to>
                                    </p:set>
                                    <p:animEffect transition="in" filter="fade">
                                      <p:cBhvr>
                                        <p:cTn id="20" dur="1000"/>
                                        <p:tgtEl>
                                          <p:spTgt spid="78"/>
                                        </p:tgtEl>
                                      </p:cBhvr>
                                    </p:animEffect>
                                    <p:anim calcmode="lin" valueType="num">
                                      <p:cBhvr>
                                        <p:cTn id="21" dur="1000" fill="hold"/>
                                        <p:tgtEl>
                                          <p:spTgt spid="78"/>
                                        </p:tgtEl>
                                        <p:attrNameLst>
                                          <p:attrName>ppt_x</p:attrName>
                                        </p:attrNameLst>
                                      </p:cBhvr>
                                      <p:tavLst>
                                        <p:tav tm="0">
                                          <p:val>
                                            <p:strVal val="#ppt_x"/>
                                          </p:val>
                                        </p:tav>
                                        <p:tav tm="100000">
                                          <p:val>
                                            <p:strVal val="#ppt_x"/>
                                          </p:val>
                                        </p:tav>
                                      </p:tavLst>
                                    </p:anim>
                                    <p:anim calcmode="lin" valueType="num">
                                      <p:cBhvr>
                                        <p:cTn id="22"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fade">
                                      <p:cBhvr>
                                        <p:cTn id="27" dur="1000"/>
                                        <p:tgtEl>
                                          <p:spTgt spid="86"/>
                                        </p:tgtEl>
                                      </p:cBhvr>
                                    </p:animEffect>
                                    <p:anim calcmode="lin" valueType="num">
                                      <p:cBhvr>
                                        <p:cTn id="28" dur="1000" fill="hold"/>
                                        <p:tgtEl>
                                          <p:spTgt spid="86"/>
                                        </p:tgtEl>
                                        <p:attrNameLst>
                                          <p:attrName>ppt_x</p:attrName>
                                        </p:attrNameLst>
                                      </p:cBhvr>
                                      <p:tavLst>
                                        <p:tav tm="0">
                                          <p:val>
                                            <p:strVal val="#ppt_x"/>
                                          </p:val>
                                        </p:tav>
                                        <p:tav tm="100000">
                                          <p:val>
                                            <p:strVal val="#ppt_x"/>
                                          </p:val>
                                        </p:tav>
                                      </p:tavLst>
                                    </p:anim>
                                    <p:anim calcmode="lin" valueType="num">
                                      <p:cBhvr>
                                        <p:cTn id="29"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89"/>
                                        </p:tgtEl>
                                        <p:attrNameLst>
                                          <p:attrName>style.visibility</p:attrName>
                                        </p:attrNameLst>
                                      </p:cBhvr>
                                      <p:to>
                                        <p:strVal val="visible"/>
                                      </p:to>
                                    </p:set>
                                    <p:animEffect transition="in" filter="fade">
                                      <p:cBhvr>
                                        <p:cTn id="34" dur="1000"/>
                                        <p:tgtEl>
                                          <p:spTgt spid="89"/>
                                        </p:tgtEl>
                                      </p:cBhvr>
                                    </p:animEffect>
                                    <p:anim calcmode="lin" valueType="num">
                                      <p:cBhvr>
                                        <p:cTn id="35" dur="1000" fill="hold"/>
                                        <p:tgtEl>
                                          <p:spTgt spid="89"/>
                                        </p:tgtEl>
                                        <p:attrNameLst>
                                          <p:attrName>ppt_x</p:attrName>
                                        </p:attrNameLst>
                                      </p:cBhvr>
                                      <p:tavLst>
                                        <p:tav tm="0">
                                          <p:val>
                                            <p:strVal val="#ppt_x"/>
                                          </p:val>
                                        </p:tav>
                                        <p:tav tm="100000">
                                          <p:val>
                                            <p:strVal val="#ppt_x"/>
                                          </p:val>
                                        </p:tav>
                                      </p:tavLst>
                                    </p:anim>
                                    <p:anim calcmode="lin" valueType="num">
                                      <p:cBhvr>
                                        <p:cTn id="36" dur="1000" fill="hold"/>
                                        <p:tgtEl>
                                          <p:spTgt spid="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exibleLine"/>
          <p:cNvSpPr/>
          <p:nvPr/>
        </p:nvSpPr>
        <p:spPr>
          <a:xfrm>
            <a:off x="6377588" y="3334853"/>
            <a:ext cx="1071877" cy="607832"/>
          </a:xfrm>
          <a:custGeom>
            <a:avLst/>
            <a:gdLst/>
            <a:ahLst/>
            <a:cxnLst/>
            <a:rect l="0" t="0" r="0" b="0"/>
            <a:pathLst>
              <a:path w="934800" h="530100" fill="none">
                <a:moveTo>
                  <a:pt x="0" y="0"/>
                </a:moveTo>
                <a:cubicBezTo>
                  <a:pt x="0" y="-238545"/>
                  <a:pt x="514140" y="-530100"/>
                  <a:pt x="934800" y="-530100"/>
                </a:cubicBezTo>
              </a:path>
            </a:pathLst>
          </a:custGeom>
          <a:noFill/>
          <a:ln w="7600" cap="flat">
            <a:solidFill>
              <a:schemeClr val="bg1">
                <a:lumMod val="50000"/>
              </a:schemeClr>
            </a:solidFill>
            <a:prstDash val="dash"/>
            <a:bevel/>
          </a:ln>
        </p:spPr>
        <p:txBody>
          <a:bodyPr/>
          <a:lstStyle/>
          <a:p>
            <a:endParaRPr lang="id-ID" sz="1350"/>
          </a:p>
        </p:txBody>
      </p:sp>
      <p:sp>
        <p:nvSpPr>
          <p:cNvPr id="5" name="FlexibleLine"/>
          <p:cNvSpPr/>
          <p:nvPr/>
        </p:nvSpPr>
        <p:spPr>
          <a:xfrm>
            <a:off x="6377588" y="3334853"/>
            <a:ext cx="1071877" cy="498902"/>
          </a:xfrm>
          <a:custGeom>
            <a:avLst/>
            <a:gdLst/>
            <a:ahLst/>
            <a:cxnLst/>
            <a:rect l="0" t="0" r="0" b="0"/>
            <a:pathLst>
              <a:path w="934800" h="435100" fill="none">
                <a:moveTo>
                  <a:pt x="0" y="0"/>
                </a:moveTo>
                <a:cubicBezTo>
                  <a:pt x="0" y="195795"/>
                  <a:pt x="514140" y="435100"/>
                  <a:pt x="934800" y="435100"/>
                </a:cubicBezTo>
              </a:path>
            </a:pathLst>
          </a:custGeom>
          <a:noFill/>
          <a:ln w="7600" cap="flat">
            <a:solidFill>
              <a:schemeClr val="bg1">
                <a:lumMod val="50000"/>
              </a:schemeClr>
            </a:solidFill>
            <a:prstDash val="dash"/>
            <a:bevel/>
          </a:ln>
        </p:spPr>
        <p:txBody>
          <a:bodyPr/>
          <a:lstStyle/>
          <a:p>
            <a:endParaRPr lang="id-ID" sz="1350"/>
          </a:p>
        </p:txBody>
      </p:sp>
      <p:sp>
        <p:nvSpPr>
          <p:cNvPr id="6" name="FlexibleLine"/>
          <p:cNvSpPr/>
          <p:nvPr/>
        </p:nvSpPr>
        <p:spPr>
          <a:xfrm>
            <a:off x="6377588" y="3334852"/>
            <a:ext cx="1071877" cy="888874"/>
          </a:xfrm>
          <a:custGeom>
            <a:avLst/>
            <a:gdLst/>
            <a:ahLst/>
            <a:cxnLst/>
            <a:rect l="0" t="0" r="0" b="0"/>
            <a:pathLst>
              <a:path w="934800" h="775200" fill="none">
                <a:moveTo>
                  <a:pt x="0" y="0"/>
                </a:moveTo>
                <a:cubicBezTo>
                  <a:pt x="0" y="348840"/>
                  <a:pt x="-514140" y="775200"/>
                  <a:pt x="-934800" y="775200"/>
                </a:cubicBezTo>
              </a:path>
            </a:pathLst>
          </a:custGeom>
          <a:noFill/>
          <a:ln w="7600" cap="flat">
            <a:solidFill>
              <a:schemeClr val="bg1">
                <a:lumMod val="50000"/>
              </a:schemeClr>
            </a:solidFill>
            <a:prstDash val="dash"/>
            <a:bevel/>
          </a:ln>
        </p:spPr>
        <p:txBody>
          <a:bodyPr/>
          <a:lstStyle/>
          <a:p>
            <a:endParaRPr lang="id-ID" sz="1350"/>
          </a:p>
        </p:txBody>
      </p:sp>
      <p:sp>
        <p:nvSpPr>
          <p:cNvPr id="7" name="FlexibleLine"/>
          <p:cNvSpPr/>
          <p:nvPr/>
        </p:nvSpPr>
        <p:spPr>
          <a:xfrm>
            <a:off x="6377588" y="3334852"/>
            <a:ext cx="1071877" cy="383436"/>
          </a:xfrm>
          <a:custGeom>
            <a:avLst/>
            <a:gdLst/>
            <a:ahLst/>
            <a:cxnLst/>
            <a:rect l="0" t="0" r="0" b="0"/>
            <a:pathLst>
              <a:path w="934800" h="334400" fill="none">
                <a:moveTo>
                  <a:pt x="0" y="0"/>
                </a:moveTo>
                <a:cubicBezTo>
                  <a:pt x="0" y="-150480"/>
                  <a:pt x="-514140" y="-334400"/>
                  <a:pt x="-934800" y="-334400"/>
                </a:cubicBezTo>
              </a:path>
            </a:pathLst>
          </a:custGeom>
          <a:noFill/>
          <a:ln w="7600" cap="flat">
            <a:solidFill>
              <a:schemeClr val="bg1">
                <a:lumMod val="50000"/>
              </a:schemeClr>
            </a:solidFill>
            <a:prstDash val="dash"/>
            <a:bevel/>
          </a:ln>
        </p:spPr>
        <p:txBody>
          <a:bodyPr/>
          <a:lstStyle/>
          <a:p>
            <a:endParaRPr lang="id-ID" sz="1350"/>
          </a:p>
        </p:txBody>
      </p:sp>
      <p:grpSp>
        <p:nvGrpSpPr>
          <p:cNvPr id="25" name="Group 26"/>
          <p:cNvGrpSpPr/>
          <p:nvPr/>
        </p:nvGrpSpPr>
        <p:grpSpPr>
          <a:xfrm>
            <a:off x="5654289" y="2942703"/>
            <a:ext cx="1446599" cy="821306"/>
            <a:chOff x="5061945" y="3322470"/>
            <a:chExt cx="1928798" cy="1095075"/>
          </a:xfrm>
          <a:solidFill>
            <a:schemeClr val="accent2"/>
          </a:solidFill>
        </p:grpSpPr>
        <p:sp>
          <p:nvSpPr>
            <p:cNvPr id="26" name="Flowchart: Preparation 27"/>
            <p:cNvSpPr/>
            <p:nvPr/>
          </p:nvSpPr>
          <p:spPr>
            <a:xfrm>
              <a:off x="5061945" y="3371812"/>
              <a:ext cx="1928798" cy="1045733"/>
            </a:xfrm>
            <a:prstGeom prst="flowChartPreparation">
              <a:avLst/>
            </a:prstGeom>
            <a:grpFill/>
            <a:ln w="7600" cap="flat">
              <a:noFill/>
              <a:bevel/>
            </a:ln>
            <a:effectLst/>
          </p:spPr>
          <p:txBody>
            <a:bodyPr/>
            <a:lstStyle/>
            <a:p>
              <a:endParaRPr lang="id-ID" sz="1350">
                <a:solidFill>
                  <a:schemeClr val="bg1"/>
                </a:solidFill>
              </a:endParaRPr>
            </a:p>
          </p:txBody>
        </p:sp>
        <p:sp>
          <p:nvSpPr>
            <p:cNvPr id="27" name="Flowchart: Preparation 28"/>
            <p:cNvSpPr/>
            <p:nvPr/>
          </p:nvSpPr>
          <p:spPr>
            <a:xfrm>
              <a:off x="5061945" y="3322470"/>
              <a:ext cx="1928798" cy="1045733"/>
            </a:xfrm>
            <a:prstGeom prst="flowChartPreparation">
              <a:avLst/>
            </a:prstGeom>
            <a:grpFill/>
            <a:ln w="7600" cap="flat">
              <a:noFill/>
              <a:bevel/>
            </a:ln>
            <a:effectLst/>
          </p:spPr>
          <p:txBody>
            <a:bodyPr/>
            <a:lstStyle/>
            <a:p>
              <a:endParaRPr lang="id-ID" sz="1350">
                <a:solidFill>
                  <a:schemeClr val="bg1"/>
                </a:solidFill>
              </a:endParaRPr>
            </a:p>
          </p:txBody>
        </p:sp>
        <p:sp>
          <p:nvSpPr>
            <p:cNvPr id="28" name="Text 4668"/>
            <p:cNvSpPr txBox="1"/>
            <p:nvPr/>
          </p:nvSpPr>
          <p:spPr>
            <a:xfrm>
              <a:off x="5154944" y="3441565"/>
              <a:ext cx="1754509" cy="766871"/>
            </a:xfrm>
            <a:prstGeom prst="rect">
              <a:avLst/>
            </a:prstGeom>
            <a:grpFill/>
          </p:spPr>
          <p:txBody>
            <a:bodyPr wrap="square" lIns="27000" tIns="13500" rIns="27000" bIns="13500" rtlCol="0" anchor="ctr"/>
            <a:lstStyle/>
            <a:p>
              <a:pPr algn="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rPr>
                <a:t>此处输入标题</a:t>
              </a:r>
              <a:endParaRPr lang="id-ID" altLang="zh-CN" sz="1400" b="1" dirty="0">
                <a:solidFill>
                  <a:schemeClr val="bg1"/>
                </a:solidFill>
                <a:latin typeface="微软雅黑" panose="020B0503020204020204" pitchFamily="34" charset="-122"/>
                <a:ea typeface="微软雅黑" panose="020B0503020204020204" pitchFamily="34" charset="-122"/>
              </a:endParaRPr>
            </a:p>
          </p:txBody>
        </p:sp>
      </p:grpSp>
      <p:grpSp>
        <p:nvGrpSpPr>
          <p:cNvPr id="29" name="Group 30"/>
          <p:cNvGrpSpPr/>
          <p:nvPr/>
        </p:nvGrpSpPr>
        <p:grpSpPr>
          <a:xfrm>
            <a:off x="7449463" y="2430728"/>
            <a:ext cx="1202594" cy="630444"/>
            <a:chOff x="7455512" y="2639837"/>
            <a:chExt cx="1603458" cy="840592"/>
          </a:xfrm>
          <a:solidFill>
            <a:schemeClr val="accent2"/>
          </a:solidFill>
        </p:grpSpPr>
        <p:sp>
          <p:nvSpPr>
            <p:cNvPr id="30" name="Flowchart: Preparation 31"/>
            <p:cNvSpPr/>
            <p:nvPr/>
          </p:nvSpPr>
          <p:spPr>
            <a:xfrm>
              <a:off x="7455512" y="2690320"/>
              <a:ext cx="1603458" cy="790109"/>
            </a:xfrm>
            <a:prstGeom prst="flowChartPreparation">
              <a:avLst/>
            </a:prstGeom>
            <a:grpFill/>
            <a:ln w="7600" cap="flat">
              <a:noFill/>
              <a:bevel/>
            </a:ln>
            <a:effectLst/>
          </p:spPr>
          <p:txBody>
            <a:bodyPr/>
            <a:lstStyle/>
            <a:p>
              <a:endParaRPr lang="id-ID" sz="1350">
                <a:solidFill>
                  <a:schemeClr val="bg1"/>
                </a:solidFill>
              </a:endParaRPr>
            </a:p>
          </p:txBody>
        </p:sp>
        <p:sp>
          <p:nvSpPr>
            <p:cNvPr id="31" name="Flowchart: Preparation 32"/>
            <p:cNvSpPr/>
            <p:nvPr/>
          </p:nvSpPr>
          <p:spPr>
            <a:xfrm>
              <a:off x="7455512" y="2639837"/>
              <a:ext cx="1603458" cy="790109"/>
            </a:xfrm>
            <a:prstGeom prst="flowChartPreparation">
              <a:avLst/>
            </a:prstGeom>
            <a:grpFill/>
            <a:ln w="7600" cap="flat">
              <a:noFill/>
              <a:bevel/>
            </a:ln>
            <a:effectLst/>
          </p:spPr>
          <p:txBody>
            <a:bodyPr/>
            <a:lstStyle/>
            <a:p>
              <a:endParaRPr lang="id-ID" sz="1350">
                <a:solidFill>
                  <a:schemeClr val="bg1"/>
                </a:solidFill>
              </a:endParaRPr>
            </a:p>
          </p:txBody>
        </p:sp>
        <p:sp>
          <p:nvSpPr>
            <p:cNvPr id="32" name="Text 4669"/>
            <p:cNvSpPr txBox="1"/>
            <p:nvPr/>
          </p:nvSpPr>
          <p:spPr>
            <a:xfrm>
              <a:off x="7532868" y="2753126"/>
              <a:ext cx="1498885" cy="580963"/>
            </a:xfrm>
            <a:prstGeom prst="rect">
              <a:avLst/>
            </a:prstGeom>
            <a:grpFill/>
          </p:spPr>
          <p:txBody>
            <a:bodyPr wrap="square" lIns="27000" tIns="13500" rIns="27000" bIns="13500" rtlCol="0" anchor="ctr"/>
            <a:lstStyle/>
            <a:p>
              <a:pPr algn="r">
                <a:lnSpc>
                  <a:spcPct val="150000"/>
                </a:lnSpc>
              </a:pPr>
              <a:r>
                <a:rPr lang="zh-CN" altLang="en-US" sz="1200" b="1" dirty="0">
                  <a:solidFill>
                    <a:schemeClr val="bg1"/>
                  </a:solidFill>
                  <a:latin typeface="微软雅黑" panose="020B0503020204020204" pitchFamily="34" charset="-122"/>
                  <a:ea typeface="微软雅黑" panose="020B0503020204020204" pitchFamily="34" charset="-122"/>
                </a:rPr>
                <a:t>此处输入标题</a:t>
              </a:r>
              <a:endParaRPr lang="id-ID" altLang="zh-CN" sz="1200" b="1" dirty="0">
                <a:solidFill>
                  <a:schemeClr val="bg1"/>
                </a:solidFill>
                <a:latin typeface="微软雅黑" panose="020B0503020204020204" pitchFamily="34" charset="-122"/>
                <a:ea typeface="微软雅黑" panose="020B0503020204020204" pitchFamily="34" charset="-122"/>
              </a:endParaRPr>
            </a:p>
          </p:txBody>
        </p:sp>
      </p:grpSp>
      <p:grpSp>
        <p:nvGrpSpPr>
          <p:cNvPr id="33" name="Group 34"/>
          <p:cNvGrpSpPr/>
          <p:nvPr/>
        </p:nvGrpSpPr>
        <p:grpSpPr>
          <a:xfrm>
            <a:off x="7449464" y="3428533"/>
            <a:ext cx="1246166" cy="838830"/>
            <a:chOff x="7455512" y="3970244"/>
            <a:chExt cx="1661555" cy="1118440"/>
          </a:xfrm>
          <a:solidFill>
            <a:schemeClr val="accent2"/>
          </a:solidFill>
        </p:grpSpPr>
        <p:sp>
          <p:nvSpPr>
            <p:cNvPr id="34" name="Flowchart: Preparation 35"/>
            <p:cNvSpPr/>
            <p:nvPr/>
          </p:nvSpPr>
          <p:spPr>
            <a:xfrm>
              <a:off x="7455512" y="4008092"/>
              <a:ext cx="1661555" cy="1080592"/>
            </a:xfrm>
            <a:prstGeom prst="flowChartPreparation">
              <a:avLst/>
            </a:prstGeom>
            <a:grpFill/>
            <a:ln w="7600" cap="flat">
              <a:noFill/>
              <a:bevel/>
            </a:ln>
            <a:effectLst/>
          </p:spPr>
          <p:txBody>
            <a:bodyPr/>
            <a:lstStyle/>
            <a:p>
              <a:endParaRPr lang="id-ID" sz="1350">
                <a:solidFill>
                  <a:schemeClr val="bg1"/>
                </a:solidFill>
              </a:endParaRPr>
            </a:p>
          </p:txBody>
        </p:sp>
        <p:sp>
          <p:nvSpPr>
            <p:cNvPr id="35" name="Flowchart: Preparation 36"/>
            <p:cNvSpPr/>
            <p:nvPr/>
          </p:nvSpPr>
          <p:spPr>
            <a:xfrm>
              <a:off x="7455512" y="3970244"/>
              <a:ext cx="1661555" cy="1080592"/>
            </a:xfrm>
            <a:prstGeom prst="flowChartPreparation">
              <a:avLst/>
            </a:prstGeom>
            <a:grpFill/>
            <a:ln w="7600" cap="flat">
              <a:noFill/>
              <a:bevel/>
            </a:ln>
            <a:effectLst/>
          </p:spPr>
          <p:txBody>
            <a:bodyPr/>
            <a:lstStyle/>
            <a:p>
              <a:endParaRPr lang="id-ID" sz="1350">
                <a:solidFill>
                  <a:schemeClr val="bg1"/>
                </a:solidFill>
              </a:endParaRPr>
            </a:p>
          </p:txBody>
        </p:sp>
        <p:sp>
          <p:nvSpPr>
            <p:cNvPr id="36" name="Text 4670"/>
            <p:cNvSpPr txBox="1"/>
            <p:nvPr/>
          </p:nvSpPr>
          <p:spPr>
            <a:xfrm>
              <a:off x="7513608" y="4066102"/>
              <a:ext cx="1556982" cy="871445"/>
            </a:xfrm>
            <a:prstGeom prst="rect">
              <a:avLst/>
            </a:prstGeom>
            <a:grpFill/>
          </p:spPr>
          <p:txBody>
            <a:bodyPr wrap="square" lIns="27000" tIns="13500" rIns="27000" bIns="13500" rtlCol="0" anchor="ctr"/>
            <a:lstStyle/>
            <a:p>
              <a:pPr algn="r">
                <a:lnSpc>
                  <a:spcPct val="150000"/>
                </a:lnSpc>
              </a:pPr>
              <a:r>
                <a:rPr lang="zh-CN" altLang="en-US" sz="1200" b="1" dirty="0">
                  <a:solidFill>
                    <a:schemeClr val="bg1"/>
                  </a:solidFill>
                  <a:latin typeface="微软雅黑" panose="020B0503020204020204" pitchFamily="34" charset="-122"/>
                  <a:ea typeface="微软雅黑" panose="020B0503020204020204" pitchFamily="34" charset="-122"/>
                </a:rPr>
                <a:t>此处输入标题</a:t>
              </a:r>
              <a:endParaRPr lang="id-ID" altLang="zh-CN" sz="1200" b="1" dirty="0">
                <a:solidFill>
                  <a:schemeClr val="bg1"/>
                </a:solidFill>
                <a:latin typeface="微软雅黑" panose="020B0503020204020204" pitchFamily="34" charset="-122"/>
                <a:ea typeface="微软雅黑" panose="020B0503020204020204" pitchFamily="34" charset="-122"/>
              </a:endParaRPr>
            </a:p>
          </p:txBody>
        </p:sp>
      </p:grpSp>
      <p:grpSp>
        <p:nvGrpSpPr>
          <p:cNvPr id="37" name="Group 38"/>
          <p:cNvGrpSpPr/>
          <p:nvPr/>
        </p:nvGrpSpPr>
        <p:grpSpPr>
          <a:xfrm>
            <a:off x="4172831" y="3927437"/>
            <a:ext cx="1132878" cy="640511"/>
            <a:chOff x="3086669" y="4635447"/>
            <a:chExt cx="1510504" cy="854015"/>
          </a:xfrm>
          <a:solidFill>
            <a:schemeClr val="accent2"/>
          </a:solidFill>
        </p:grpSpPr>
        <p:sp>
          <p:nvSpPr>
            <p:cNvPr id="38" name="Flowchart: Preparation 39"/>
            <p:cNvSpPr/>
            <p:nvPr/>
          </p:nvSpPr>
          <p:spPr>
            <a:xfrm>
              <a:off x="3086669" y="4699353"/>
              <a:ext cx="1510504" cy="790109"/>
            </a:xfrm>
            <a:prstGeom prst="flowChartPreparation">
              <a:avLst/>
            </a:prstGeom>
            <a:grpFill/>
            <a:ln w="7600" cap="flat">
              <a:noFill/>
              <a:bevel/>
            </a:ln>
            <a:effectLst/>
          </p:spPr>
          <p:txBody>
            <a:bodyPr/>
            <a:lstStyle/>
            <a:p>
              <a:endParaRPr lang="id-ID" sz="1350">
                <a:solidFill>
                  <a:schemeClr val="bg1"/>
                </a:solidFill>
              </a:endParaRPr>
            </a:p>
          </p:txBody>
        </p:sp>
        <p:sp>
          <p:nvSpPr>
            <p:cNvPr id="39" name="Flowchart: Preparation 40"/>
            <p:cNvSpPr/>
            <p:nvPr/>
          </p:nvSpPr>
          <p:spPr>
            <a:xfrm>
              <a:off x="3086669" y="4635447"/>
              <a:ext cx="1510504" cy="790109"/>
            </a:xfrm>
            <a:prstGeom prst="flowChartPreparation">
              <a:avLst/>
            </a:prstGeom>
            <a:grpFill/>
            <a:ln w="7600" cap="flat">
              <a:noFill/>
              <a:bevel/>
            </a:ln>
            <a:effectLst/>
          </p:spPr>
          <p:txBody>
            <a:bodyPr/>
            <a:lstStyle/>
            <a:p>
              <a:endParaRPr lang="id-ID" sz="1350">
                <a:solidFill>
                  <a:schemeClr val="bg1"/>
                </a:solidFill>
              </a:endParaRPr>
            </a:p>
          </p:txBody>
        </p:sp>
        <p:sp>
          <p:nvSpPr>
            <p:cNvPr id="40" name="Text 4671"/>
            <p:cNvSpPr txBox="1"/>
            <p:nvPr/>
          </p:nvSpPr>
          <p:spPr>
            <a:xfrm>
              <a:off x="3115717" y="4734211"/>
              <a:ext cx="1405931" cy="580963"/>
            </a:xfrm>
            <a:prstGeom prst="rect">
              <a:avLst/>
            </a:prstGeom>
            <a:grpFill/>
          </p:spPr>
          <p:txBody>
            <a:bodyPr wrap="square" lIns="27000" tIns="13500" rIns="27000" bIns="1350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合作与目标 </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grpSp>
        <p:nvGrpSpPr>
          <p:cNvPr id="41" name="Group 42"/>
          <p:cNvGrpSpPr/>
          <p:nvPr/>
        </p:nvGrpSpPr>
        <p:grpSpPr>
          <a:xfrm>
            <a:off x="4085688" y="2546196"/>
            <a:ext cx="1220023" cy="847480"/>
            <a:chOff x="2970477" y="2793794"/>
            <a:chExt cx="1626697" cy="1129973"/>
          </a:xfrm>
          <a:solidFill>
            <a:schemeClr val="accent2"/>
          </a:solidFill>
        </p:grpSpPr>
        <p:sp>
          <p:nvSpPr>
            <p:cNvPr id="42" name="Flowchart: Preparation 43"/>
            <p:cNvSpPr/>
            <p:nvPr/>
          </p:nvSpPr>
          <p:spPr>
            <a:xfrm>
              <a:off x="2970477" y="2843175"/>
              <a:ext cx="1626697" cy="1080592"/>
            </a:xfrm>
            <a:prstGeom prst="flowChartPreparation">
              <a:avLst/>
            </a:prstGeom>
            <a:grpFill/>
            <a:ln w="7600" cap="flat">
              <a:noFill/>
              <a:bevel/>
            </a:ln>
            <a:effectLst/>
          </p:spPr>
          <p:txBody>
            <a:bodyPr/>
            <a:lstStyle/>
            <a:p>
              <a:endParaRPr lang="id-ID" sz="1350">
                <a:solidFill>
                  <a:schemeClr val="bg1"/>
                </a:solidFill>
              </a:endParaRPr>
            </a:p>
          </p:txBody>
        </p:sp>
        <p:sp>
          <p:nvSpPr>
            <p:cNvPr id="43" name="Flowchart: Preparation 44"/>
            <p:cNvSpPr/>
            <p:nvPr/>
          </p:nvSpPr>
          <p:spPr>
            <a:xfrm>
              <a:off x="2970477" y="2793794"/>
              <a:ext cx="1626697" cy="1080592"/>
            </a:xfrm>
            <a:prstGeom prst="flowChartPreparation">
              <a:avLst/>
            </a:prstGeom>
            <a:grpFill/>
            <a:ln w="7600" cap="flat">
              <a:noFill/>
              <a:bevel/>
            </a:ln>
            <a:effectLst/>
          </p:spPr>
          <p:txBody>
            <a:bodyPr/>
            <a:lstStyle/>
            <a:p>
              <a:endParaRPr lang="id-ID" sz="1350">
                <a:solidFill>
                  <a:schemeClr val="bg1"/>
                </a:solidFill>
              </a:endParaRPr>
            </a:p>
          </p:txBody>
        </p:sp>
        <p:sp>
          <p:nvSpPr>
            <p:cNvPr id="44" name="Text 4672"/>
            <p:cNvSpPr txBox="1"/>
            <p:nvPr/>
          </p:nvSpPr>
          <p:spPr>
            <a:xfrm>
              <a:off x="3022763" y="2892557"/>
              <a:ext cx="1522124" cy="871445"/>
            </a:xfrm>
            <a:prstGeom prst="rect">
              <a:avLst/>
            </a:prstGeom>
            <a:grpFill/>
          </p:spPr>
          <p:txBody>
            <a:bodyPr wrap="square" lIns="27000" tIns="13500" rIns="27000" bIns="13500" rtlCol="0" anchor="ctr"/>
            <a:lstStyle/>
            <a:p>
              <a:pPr algn="r">
                <a:lnSpc>
                  <a:spcPct val="150000"/>
                </a:lnSpc>
              </a:pPr>
              <a:r>
                <a:rPr lang="zh-CN" altLang="en-US" sz="1200" b="1" dirty="0">
                  <a:solidFill>
                    <a:schemeClr val="bg1"/>
                  </a:solidFill>
                  <a:latin typeface="微软雅黑" panose="020B0503020204020204" pitchFamily="34" charset="-122"/>
                  <a:ea typeface="微软雅黑" panose="020B0503020204020204" pitchFamily="34" charset="-122"/>
                </a:rPr>
                <a:t>此处输入标题</a:t>
              </a:r>
              <a:endParaRPr lang="id-ID" altLang="zh-CN" sz="1200" b="1" dirty="0">
                <a:solidFill>
                  <a:schemeClr val="bg1"/>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1472447" y="2265538"/>
            <a:ext cx="2115035" cy="1154619"/>
            <a:chOff x="1478171" y="2225265"/>
            <a:chExt cx="2115035" cy="1154619"/>
          </a:xfrm>
        </p:grpSpPr>
        <p:sp>
          <p:nvSpPr>
            <p:cNvPr id="74"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5" name="文本框 74"/>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1472447" y="3920166"/>
            <a:ext cx="2115035" cy="1154619"/>
            <a:chOff x="1478171" y="2225265"/>
            <a:chExt cx="2115035" cy="1154619"/>
          </a:xfrm>
        </p:grpSpPr>
        <p:sp>
          <p:nvSpPr>
            <p:cNvPr id="90"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1" name="文本框 90"/>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92" name="组合 91"/>
          <p:cNvGrpSpPr/>
          <p:nvPr/>
        </p:nvGrpSpPr>
        <p:grpSpPr>
          <a:xfrm>
            <a:off x="9281133" y="2265538"/>
            <a:ext cx="2115035" cy="1154619"/>
            <a:chOff x="1478171" y="2225265"/>
            <a:chExt cx="2115035" cy="1154619"/>
          </a:xfrm>
        </p:grpSpPr>
        <p:sp>
          <p:nvSpPr>
            <p:cNvPr id="93"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4" name="文本框 93"/>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95" name="组合 94"/>
          <p:cNvGrpSpPr/>
          <p:nvPr/>
        </p:nvGrpSpPr>
        <p:grpSpPr>
          <a:xfrm>
            <a:off x="9281133" y="3920166"/>
            <a:ext cx="2115035" cy="1154619"/>
            <a:chOff x="1478171" y="2225265"/>
            <a:chExt cx="2115035" cy="1154619"/>
          </a:xfrm>
        </p:grpSpPr>
        <p:sp>
          <p:nvSpPr>
            <p:cNvPr id="96"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7" name="文本框 96"/>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101" name="组合 100"/>
          <p:cNvGrpSpPr/>
          <p:nvPr/>
        </p:nvGrpSpPr>
        <p:grpSpPr>
          <a:xfrm>
            <a:off x="0" y="-567157"/>
            <a:ext cx="4172390" cy="1894965"/>
            <a:chOff x="-79118" y="-511603"/>
            <a:chExt cx="4172390" cy="1894965"/>
          </a:xfrm>
        </p:grpSpPr>
        <p:pic>
          <p:nvPicPr>
            <p:cNvPr id="102" name="图片 101"/>
            <p:cNvPicPr>
              <a:picLocks noChangeAspect="1"/>
            </p:cNvPicPr>
            <p:nvPr/>
          </p:nvPicPr>
          <p:blipFill>
            <a:blip r:embed="rId1"/>
            <a:stretch>
              <a:fillRect/>
            </a:stretch>
          </p:blipFill>
          <p:spPr>
            <a:xfrm rot="19827398">
              <a:off x="-79118" y="-511603"/>
              <a:ext cx="1564628" cy="1894965"/>
            </a:xfrm>
            <a:prstGeom prst="rect">
              <a:avLst/>
            </a:prstGeom>
          </p:spPr>
        </p:pic>
        <p:sp>
          <p:nvSpPr>
            <p:cNvPr id="103" name="文本框 102"/>
            <p:cNvSpPr txBox="1"/>
            <p:nvPr/>
          </p:nvSpPr>
          <p:spPr>
            <a:xfrm>
              <a:off x="1856762" y="414966"/>
              <a:ext cx="2236510" cy="584775"/>
            </a:xfrm>
            <a:prstGeom prst="rect">
              <a:avLst/>
            </a:prstGeom>
            <a:noFill/>
          </p:spPr>
          <p:txBody>
            <a:bodyPr wrap="none" rtlCol="0">
              <a:spAutoFit/>
            </a:bodyPr>
            <a:lstStyle/>
            <a:p>
              <a:r>
                <a:rPr lang="zh-CN" altLang="en-US" sz="3200">
                  <a:latin typeface="微软雅黑" panose="020B0503020204020204" pitchFamily="34" charset="-122"/>
                  <a:ea typeface="微软雅黑" panose="020B0503020204020204" pitchFamily="34" charset="-122"/>
                </a:rPr>
                <a:t>重阳节简介</a:t>
              </a:r>
              <a:endParaRPr lang="zh-CN" altLang="en-US" sz="32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childTnLst>
                          </p:cTn>
                        </p:par>
                        <p:par>
                          <p:cTn id="26" fill="hold">
                            <p:stCondLst>
                              <p:cond delay="2500"/>
                            </p:stCondLst>
                            <p:childTnLst>
                              <p:par>
                                <p:cTn id="27" presetID="22" presetClass="entr" presetSubtype="2"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right)">
                                      <p:cBhvr>
                                        <p:cTn id="29" dur="500"/>
                                        <p:tgtEl>
                                          <p:spTgt spid="7"/>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right)">
                                      <p:cBhvr>
                                        <p:cTn id="37" dur="500"/>
                                        <p:tgtEl>
                                          <p:spTgt spid="6"/>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71"/>
                                        </p:tgtEl>
                                        <p:attrNameLst>
                                          <p:attrName>style.visibility</p:attrName>
                                        </p:attrNameLst>
                                      </p:cBhvr>
                                      <p:to>
                                        <p:strVal val="visible"/>
                                      </p:to>
                                    </p:set>
                                    <p:animEffect transition="in" filter="fade">
                                      <p:cBhvr>
                                        <p:cTn id="46" dur="1000"/>
                                        <p:tgtEl>
                                          <p:spTgt spid="71"/>
                                        </p:tgtEl>
                                      </p:cBhvr>
                                    </p:animEffect>
                                    <p:anim calcmode="lin" valueType="num">
                                      <p:cBhvr>
                                        <p:cTn id="47" dur="1000" fill="hold"/>
                                        <p:tgtEl>
                                          <p:spTgt spid="71"/>
                                        </p:tgtEl>
                                        <p:attrNameLst>
                                          <p:attrName>ppt_x</p:attrName>
                                        </p:attrNameLst>
                                      </p:cBhvr>
                                      <p:tavLst>
                                        <p:tav tm="0">
                                          <p:val>
                                            <p:strVal val="#ppt_x"/>
                                          </p:val>
                                        </p:tav>
                                        <p:tav tm="100000">
                                          <p:val>
                                            <p:strVal val="#ppt_x"/>
                                          </p:val>
                                        </p:tav>
                                      </p:tavLst>
                                    </p:anim>
                                    <p:anim calcmode="lin" valueType="num">
                                      <p:cBhvr>
                                        <p:cTn id="48"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fade">
                                      <p:cBhvr>
                                        <p:cTn id="53" dur="1000"/>
                                        <p:tgtEl>
                                          <p:spTgt spid="76"/>
                                        </p:tgtEl>
                                      </p:cBhvr>
                                    </p:animEffect>
                                    <p:anim calcmode="lin" valueType="num">
                                      <p:cBhvr>
                                        <p:cTn id="54" dur="1000" fill="hold"/>
                                        <p:tgtEl>
                                          <p:spTgt spid="76"/>
                                        </p:tgtEl>
                                        <p:attrNameLst>
                                          <p:attrName>ppt_x</p:attrName>
                                        </p:attrNameLst>
                                      </p:cBhvr>
                                      <p:tavLst>
                                        <p:tav tm="0">
                                          <p:val>
                                            <p:strVal val="#ppt_x"/>
                                          </p:val>
                                        </p:tav>
                                        <p:tav tm="100000">
                                          <p:val>
                                            <p:strVal val="#ppt_x"/>
                                          </p:val>
                                        </p:tav>
                                      </p:tavLst>
                                    </p:anim>
                                    <p:anim calcmode="lin" valueType="num">
                                      <p:cBhvr>
                                        <p:cTn id="55"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92"/>
                                        </p:tgtEl>
                                        <p:attrNameLst>
                                          <p:attrName>style.visibility</p:attrName>
                                        </p:attrNameLst>
                                      </p:cBhvr>
                                      <p:to>
                                        <p:strVal val="visible"/>
                                      </p:to>
                                    </p:set>
                                    <p:animEffect transition="in" filter="fade">
                                      <p:cBhvr>
                                        <p:cTn id="60" dur="1000"/>
                                        <p:tgtEl>
                                          <p:spTgt spid="92"/>
                                        </p:tgtEl>
                                      </p:cBhvr>
                                    </p:animEffect>
                                    <p:anim calcmode="lin" valueType="num">
                                      <p:cBhvr>
                                        <p:cTn id="61" dur="1000" fill="hold"/>
                                        <p:tgtEl>
                                          <p:spTgt spid="92"/>
                                        </p:tgtEl>
                                        <p:attrNameLst>
                                          <p:attrName>ppt_x</p:attrName>
                                        </p:attrNameLst>
                                      </p:cBhvr>
                                      <p:tavLst>
                                        <p:tav tm="0">
                                          <p:val>
                                            <p:strVal val="#ppt_x"/>
                                          </p:val>
                                        </p:tav>
                                        <p:tav tm="100000">
                                          <p:val>
                                            <p:strVal val="#ppt_x"/>
                                          </p:val>
                                        </p:tav>
                                      </p:tavLst>
                                    </p:anim>
                                    <p:anim calcmode="lin" valueType="num">
                                      <p:cBhvr>
                                        <p:cTn id="62" dur="1000" fill="hold"/>
                                        <p:tgtEl>
                                          <p:spTgt spid="92"/>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95"/>
                                        </p:tgtEl>
                                        <p:attrNameLst>
                                          <p:attrName>style.visibility</p:attrName>
                                        </p:attrNameLst>
                                      </p:cBhvr>
                                      <p:to>
                                        <p:strVal val="visible"/>
                                      </p:to>
                                    </p:set>
                                    <p:animEffect transition="in" filter="fade">
                                      <p:cBhvr>
                                        <p:cTn id="67" dur="1000"/>
                                        <p:tgtEl>
                                          <p:spTgt spid="95"/>
                                        </p:tgtEl>
                                      </p:cBhvr>
                                    </p:animEffect>
                                    <p:anim calcmode="lin" valueType="num">
                                      <p:cBhvr>
                                        <p:cTn id="68" dur="1000" fill="hold"/>
                                        <p:tgtEl>
                                          <p:spTgt spid="95"/>
                                        </p:tgtEl>
                                        <p:attrNameLst>
                                          <p:attrName>ppt_x</p:attrName>
                                        </p:attrNameLst>
                                      </p:cBhvr>
                                      <p:tavLst>
                                        <p:tav tm="0">
                                          <p:val>
                                            <p:strVal val="#ppt_x"/>
                                          </p:val>
                                        </p:tav>
                                        <p:tav tm="100000">
                                          <p:val>
                                            <p:strVal val="#ppt_x"/>
                                          </p:val>
                                        </p:tav>
                                      </p:tavLst>
                                    </p:anim>
                                    <p:anim calcmode="lin" valueType="num">
                                      <p:cBhvr>
                                        <p:cTn id="69"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Left Arrow 6"/>
          <p:cNvSpPr/>
          <p:nvPr/>
        </p:nvSpPr>
        <p:spPr bwMode="auto">
          <a:xfrm>
            <a:off x="4898124" y="2275905"/>
            <a:ext cx="1713519" cy="1205809"/>
          </a:xfrm>
          <a:prstGeom prst="leftArrow">
            <a:avLst/>
          </a:prstGeom>
          <a:solidFill>
            <a:schemeClr val="accent2"/>
          </a:solidFill>
          <a:ln w="9525">
            <a:noFill/>
            <a:round/>
          </a:ln>
        </p:spPr>
        <p:txBody>
          <a:bodyPr vert="horz" wrap="square" lIns="91440" tIns="45720" rIns="91440" bIns="45720" numCol="1" rtlCol="0" anchor="t" anchorCtr="0" compatLnSpc="1"/>
          <a:lstStyle/>
          <a:p>
            <a:pPr algn="ctr"/>
            <a:endParaRPr lang="en-US"/>
          </a:p>
        </p:txBody>
      </p:sp>
      <p:sp>
        <p:nvSpPr>
          <p:cNvPr id="10" name="Left Arrow 7"/>
          <p:cNvSpPr/>
          <p:nvPr/>
        </p:nvSpPr>
        <p:spPr bwMode="auto">
          <a:xfrm flipH="1" flipV="1">
            <a:off x="5572426" y="2954703"/>
            <a:ext cx="1713519" cy="1205810"/>
          </a:xfrm>
          <a:prstGeom prst="leftArrow">
            <a:avLst/>
          </a:prstGeom>
          <a:solidFill>
            <a:schemeClr val="accent2"/>
          </a:solidFill>
          <a:ln w="9525">
            <a:noFill/>
            <a:round/>
          </a:ln>
        </p:spPr>
        <p:txBody>
          <a:bodyPr vert="horz" wrap="square" lIns="91440" tIns="45720" rIns="91440" bIns="45720" numCol="1" rtlCol="0" anchor="t" anchorCtr="0" compatLnSpc="1"/>
          <a:lstStyle/>
          <a:p>
            <a:pPr algn="ctr"/>
            <a:endParaRPr lang="en-US"/>
          </a:p>
        </p:txBody>
      </p:sp>
      <p:sp>
        <p:nvSpPr>
          <p:cNvPr id="13" name="Left Arrow 10"/>
          <p:cNvSpPr/>
          <p:nvPr/>
        </p:nvSpPr>
        <p:spPr bwMode="auto">
          <a:xfrm flipH="1" flipV="1">
            <a:off x="5580359" y="4294050"/>
            <a:ext cx="1713519" cy="1205809"/>
          </a:xfrm>
          <a:prstGeom prst="leftArrow">
            <a:avLst/>
          </a:prstGeom>
          <a:solidFill>
            <a:schemeClr val="accent2"/>
          </a:solidFill>
          <a:ln w="9525">
            <a:noFill/>
            <a:round/>
          </a:ln>
        </p:spPr>
        <p:txBody>
          <a:bodyPr vert="horz" wrap="square" lIns="91440" tIns="45720" rIns="91440" bIns="45720" numCol="1" rtlCol="0" anchor="t" anchorCtr="0" compatLnSpc="1"/>
          <a:lstStyle/>
          <a:p>
            <a:pPr algn="ctr"/>
            <a:endParaRPr lang="en-US"/>
          </a:p>
        </p:txBody>
      </p:sp>
      <p:sp>
        <p:nvSpPr>
          <p:cNvPr id="14" name="Left Arrow 11"/>
          <p:cNvSpPr/>
          <p:nvPr/>
        </p:nvSpPr>
        <p:spPr bwMode="auto">
          <a:xfrm flipV="1">
            <a:off x="4898124" y="3624907"/>
            <a:ext cx="1713519" cy="1205810"/>
          </a:xfrm>
          <a:prstGeom prst="leftArrow">
            <a:avLst/>
          </a:prstGeom>
          <a:solidFill>
            <a:schemeClr val="accent2"/>
          </a:solidFill>
          <a:ln w="9525">
            <a:noFill/>
            <a:round/>
          </a:ln>
        </p:spPr>
        <p:txBody>
          <a:bodyPr vert="horz" wrap="square" lIns="91440" tIns="45720" rIns="91440" bIns="45720" numCol="1" rtlCol="0" anchor="t" anchorCtr="0" compatLnSpc="1"/>
          <a:lstStyle/>
          <a:p>
            <a:pPr algn="ctr"/>
            <a:endParaRPr lang="en-US"/>
          </a:p>
        </p:txBody>
      </p:sp>
      <p:sp>
        <p:nvSpPr>
          <p:cNvPr id="27" name="Freeform 48"/>
          <p:cNvSpPr/>
          <p:nvPr/>
        </p:nvSpPr>
        <p:spPr bwMode="auto">
          <a:xfrm>
            <a:off x="5383491" y="4042003"/>
            <a:ext cx="210855" cy="382175"/>
          </a:xfrm>
          <a:custGeom>
            <a:avLst/>
            <a:gdLst/>
            <a:ahLst/>
            <a:cxnLst>
              <a:cxn ang="0">
                <a:pos x="36" y="20"/>
              </a:cxn>
              <a:cxn ang="0">
                <a:pos x="15" y="66"/>
              </a:cxn>
              <a:cxn ang="0">
                <a:pos x="13" y="67"/>
              </a:cxn>
              <a:cxn ang="0">
                <a:pos x="12" y="67"/>
              </a:cxn>
              <a:cxn ang="0">
                <a:pos x="11" y="65"/>
              </a:cxn>
              <a:cxn ang="0">
                <a:pos x="19" y="33"/>
              </a:cxn>
              <a:cxn ang="0">
                <a:pos x="3" y="37"/>
              </a:cxn>
              <a:cxn ang="0">
                <a:pos x="2" y="37"/>
              </a:cxn>
              <a:cxn ang="0">
                <a:pos x="1" y="36"/>
              </a:cxn>
              <a:cxn ang="0">
                <a:pos x="1" y="35"/>
              </a:cxn>
              <a:cxn ang="0">
                <a:pos x="9" y="2"/>
              </a:cxn>
              <a:cxn ang="0">
                <a:pos x="10" y="0"/>
              </a:cxn>
              <a:cxn ang="0">
                <a:pos x="24" y="0"/>
              </a:cxn>
              <a:cxn ang="0">
                <a:pos x="25" y="2"/>
              </a:cxn>
              <a:cxn ang="0">
                <a:pos x="25" y="3"/>
              </a:cxn>
              <a:cxn ang="0">
                <a:pos x="18" y="21"/>
              </a:cxn>
              <a:cxn ang="0">
                <a:pos x="34" y="18"/>
              </a:cxn>
              <a:cxn ang="0">
                <a:pos x="35" y="17"/>
              </a:cxn>
              <a:cxn ang="0">
                <a:pos x="36" y="18"/>
              </a:cxn>
              <a:cxn ang="0">
                <a:pos x="36" y="20"/>
              </a:cxn>
            </a:cxnLst>
            <a:rect l="0" t="0" r="r" b="b"/>
            <a:pathLst>
              <a:path w="37" h="67">
                <a:moveTo>
                  <a:pt x="36" y="20"/>
                </a:moveTo>
                <a:cubicBezTo>
                  <a:pt x="15" y="66"/>
                  <a:pt x="15" y="66"/>
                  <a:pt x="15" y="66"/>
                </a:cubicBezTo>
                <a:cubicBezTo>
                  <a:pt x="14" y="67"/>
                  <a:pt x="14" y="67"/>
                  <a:pt x="13" y="67"/>
                </a:cubicBezTo>
                <a:cubicBezTo>
                  <a:pt x="13" y="67"/>
                  <a:pt x="13" y="67"/>
                  <a:pt x="12" y="67"/>
                </a:cubicBezTo>
                <a:cubicBezTo>
                  <a:pt x="11" y="67"/>
                  <a:pt x="11" y="66"/>
                  <a:pt x="11" y="65"/>
                </a:cubicBezTo>
                <a:cubicBezTo>
                  <a:pt x="19" y="33"/>
                  <a:pt x="19" y="33"/>
                  <a:pt x="19" y="33"/>
                </a:cubicBezTo>
                <a:cubicBezTo>
                  <a:pt x="3" y="37"/>
                  <a:pt x="3" y="37"/>
                  <a:pt x="3" y="37"/>
                </a:cubicBezTo>
                <a:cubicBezTo>
                  <a:pt x="3" y="37"/>
                  <a:pt x="2" y="37"/>
                  <a:pt x="2" y="37"/>
                </a:cubicBezTo>
                <a:cubicBezTo>
                  <a:pt x="2" y="37"/>
                  <a:pt x="1" y="37"/>
                  <a:pt x="1" y="36"/>
                </a:cubicBezTo>
                <a:cubicBezTo>
                  <a:pt x="1" y="36"/>
                  <a:pt x="0" y="35"/>
                  <a:pt x="1" y="35"/>
                </a:cubicBezTo>
                <a:cubicBezTo>
                  <a:pt x="9" y="2"/>
                  <a:pt x="9" y="2"/>
                  <a:pt x="9" y="2"/>
                </a:cubicBezTo>
                <a:cubicBezTo>
                  <a:pt x="9" y="1"/>
                  <a:pt x="10" y="0"/>
                  <a:pt x="10" y="0"/>
                </a:cubicBezTo>
                <a:cubicBezTo>
                  <a:pt x="24" y="0"/>
                  <a:pt x="24" y="0"/>
                  <a:pt x="24" y="0"/>
                </a:cubicBezTo>
                <a:cubicBezTo>
                  <a:pt x="25" y="0"/>
                  <a:pt x="25" y="1"/>
                  <a:pt x="25" y="2"/>
                </a:cubicBezTo>
                <a:cubicBezTo>
                  <a:pt x="25" y="2"/>
                  <a:pt x="25" y="3"/>
                  <a:pt x="25" y="3"/>
                </a:cubicBezTo>
                <a:cubicBezTo>
                  <a:pt x="18" y="21"/>
                  <a:pt x="18" y="21"/>
                  <a:pt x="18" y="21"/>
                </a:cubicBezTo>
                <a:cubicBezTo>
                  <a:pt x="34" y="18"/>
                  <a:pt x="34" y="18"/>
                  <a:pt x="34" y="18"/>
                </a:cubicBezTo>
                <a:cubicBezTo>
                  <a:pt x="34" y="17"/>
                  <a:pt x="34" y="17"/>
                  <a:pt x="35" y="17"/>
                </a:cubicBezTo>
                <a:cubicBezTo>
                  <a:pt x="35" y="17"/>
                  <a:pt x="36" y="18"/>
                  <a:pt x="36" y="18"/>
                </a:cubicBezTo>
                <a:cubicBezTo>
                  <a:pt x="36" y="19"/>
                  <a:pt x="37" y="19"/>
                  <a:pt x="36" y="20"/>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grpSp>
        <p:nvGrpSpPr>
          <p:cNvPr id="28" name="Group 32"/>
          <p:cNvGrpSpPr/>
          <p:nvPr/>
        </p:nvGrpSpPr>
        <p:grpSpPr>
          <a:xfrm>
            <a:off x="5305325" y="2656670"/>
            <a:ext cx="213761" cy="350787"/>
            <a:chOff x="1974850" y="4173538"/>
            <a:chExt cx="309563" cy="508000"/>
          </a:xfrm>
          <a:solidFill>
            <a:schemeClr val="bg1"/>
          </a:solidFill>
        </p:grpSpPr>
        <p:sp>
          <p:nvSpPr>
            <p:cNvPr id="29" name="Freeform 14"/>
            <p:cNvSpPr>
              <a:spLocks noEditPoints="1"/>
            </p:cNvSpPr>
            <p:nvPr/>
          </p:nvSpPr>
          <p:spPr bwMode="auto">
            <a:xfrm>
              <a:off x="1974850" y="4173538"/>
              <a:ext cx="293688" cy="407988"/>
            </a:xfrm>
            <a:custGeom>
              <a:avLst/>
              <a:gdLst/>
              <a:ahLst/>
              <a:cxnLst>
                <a:cxn ang="0">
                  <a:pos x="123" y="191"/>
                </a:cxn>
                <a:cxn ang="0">
                  <a:pos x="120" y="170"/>
                </a:cxn>
                <a:cxn ang="0">
                  <a:pos x="134" y="124"/>
                </a:cxn>
                <a:cxn ang="0">
                  <a:pos x="139" y="90"/>
                </a:cxn>
                <a:cxn ang="0">
                  <a:pos x="131" y="56"/>
                </a:cxn>
                <a:cxn ang="0">
                  <a:pos x="85" y="19"/>
                </a:cxn>
                <a:cxn ang="0">
                  <a:pos x="70" y="0"/>
                </a:cxn>
                <a:cxn ang="0">
                  <a:pos x="69" y="19"/>
                </a:cxn>
                <a:cxn ang="0">
                  <a:pos x="56" y="23"/>
                </a:cxn>
                <a:cxn ang="0">
                  <a:pos x="59" y="30"/>
                </a:cxn>
                <a:cxn ang="0">
                  <a:pos x="40" y="38"/>
                </a:cxn>
                <a:cxn ang="0">
                  <a:pos x="37" y="44"/>
                </a:cxn>
                <a:cxn ang="0">
                  <a:pos x="2" y="75"/>
                </a:cxn>
                <a:cxn ang="0">
                  <a:pos x="2" y="80"/>
                </a:cxn>
                <a:cxn ang="0">
                  <a:pos x="1" y="87"/>
                </a:cxn>
                <a:cxn ang="0">
                  <a:pos x="1" y="94"/>
                </a:cxn>
                <a:cxn ang="0">
                  <a:pos x="8" y="101"/>
                </a:cxn>
                <a:cxn ang="0">
                  <a:pos x="12" y="102"/>
                </a:cxn>
                <a:cxn ang="0">
                  <a:pos x="21" y="105"/>
                </a:cxn>
                <a:cxn ang="0">
                  <a:pos x="37" y="96"/>
                </a:cxn>
                <a:cxn ang="0">
                  <a:pos x="49" y="92"/>
                </a:cxn>
                <a:cxn ang="0">
                  <a:pos x="79" y="95"/>
                </a:cxn>
                <a:cxn ang="0">
                  <a:pos x="43" y="138"/>
                </a:cxn>
                <a:cxn ang="0">
                  <a:pos x="37" y="191"/>
                </a:cxn>
                <a:cxn ang="0">
                  <a:pos x="123" y="191"/>
                </a:cxn>
                <a:cxn ang="0">
                  <a:pos x="123" y="191"/>
                </a:cxn>
                <a:cxn ang="0">
                  <a:pos x="123" y="191"/>
                </a:cxn>
              </a:cxnLst>
              <a:rect l="0" t="0" r="r" b="b"/>
              <a:pathLst>
                <a:path w="139" h="191">
                  <a:moveTo>
                    <a:pt x="123" y="191"/>
                  </a:moveTo>
                  <a:cubicBezTo>
                    <a:pt x="119" y="186"/>
                    <a:pt x="120" y="170"/>
                    <a:pt x="120" y="170"/>
                  </a:cubicBezTo>
                  <a:cubicBezTo>
                    <a:pt x="120" y="170"/>
                    <a:pt x="129" y="132"/>
                    <a:pt x="134" y="124"/>
                  </a:cubicBezTo>
                  <a:cubicBezTo>
                    <a:pt x="139" y="115"/>
                    <a:pt x="139" y="90"/>
                    <a:pt x="139" y="90"/>
                  </a:cubicBezTo>
                  <a:cubicBezTo>
                    <a:pt x="139" y="90"/>
                    <a:pt x="138" y="75"/>
                    <a:pt x="131" y="56"/>
                  </a:cubicBezTo>
                  <a:cubicBezTo>
                    <a:pt x="124" y="37"/>
                    <a:pt x="101" y="22"/>
                    <a:pt x="85" y="19"/>
                  </a:cubicBezTo>
                  <a:cubicBezTo>
                    <a:pt x="84" y="10"/>
                    <a:pt x="70" y="0"/>
                    <a:pt x="70" y="0"/>
                  </a:cubicBezTo>
                  <a:cubicBezTo>
                    <a:pt x="70" y="0"/>
                    <a:pt x="72" y="19"/>
                    <a:pt x="69" y="19"/>
                  </a:cubicBezTo>
                  <a:cubicBezTo>
                    <a:pt x="67" y="19"/>
                    <a:pt x="56" y="23"/>
                    <a:pt x="56" y="23"/>
                  </a:cubicBezTo>
                  <a:cubicBezTo>
                    <a:pt x="59" y="30"/>
                    <a:pt x="59" y="30"/>
                    <a:pt x="59" y="30"/>
                  </a:cubicBezTo>
                  <a:cubicBezTo>
                    <a:pt x="45" y="34"/>
                    <a:pt x="40" y="38"/>
                    <a:pt x="40" y="38"/>
                  </a:cubicBezTo>
                  <a:cubicBezTo>
                    <a:pt x="40" y="38"/>
                    <a:pt x="39" y="39"/>
                    <a:pt x="37" y="44"/>
                  </a:cubicBezTo>
                  <a:cubicBezTo>
                    <a:pt x="34" y="49"/>
                    <a:pt x="4" y="74"/>
                    <a:pt x="2" y="75"/>
                  </a:cubicBezTo>
                  <a:cubicBezTo>
                    <a:pt x="1" y="77"/>
                    <a:pt x="2" y="80"/>
                    <a:pt x="2" y="80"/>
                  </a:cubicBezTo>
                  <a:cubicBezTo>
                    <a:pt x="2" y="80"/>
                    <a:pt x="1" y="86"/>
                    <a:pt x="1" y="87"/>
                  </a:cubicBezTo>
                  <a:cubicBezTo>
                    <a:pt x="1" y="87"/>
                    <a:pt x="0" y="92"/>
                    <a:pt x="1" y="94"/>
                  </a:cubicBezTo>
                  <a:cubicBezTo>
                    <a:pt x="3" y="96"/>
                    <a:pt x="4" y="99"/>
                    <a:pt x="8" y="101"/>
                  </a:cubicBezTo>
                  <a:cubicBezTo>
                    <a:pt x="11" y="104"/>
                    <a:pt x="12" y="102"/>
                    <a:pt x="12" y="102"/>
                  </a:cubicBezTo>
                  <a:cubicBezTo>
                    <a:pt x="12" y="102"/>
                    <a:pt x="12" y="103"/>
                    <a:pt x="21" y="105"/>
                  </a:cubicBezTo>
                  <a:cubicBezTo>
                    <a:pt x="33" y="105"/>
                    <a:pt x="37" y="96"/>
                    <a:pt x="37" y="96"/>
                  </a:cubicBezTo>
                  <a:cubicBezTo>
                    <a:pt x="37" y="96"/>
                    <a:pt x="40" y="91"/>
                    <a:pt x="49" y="92"/>
                  </a:cubicBezTo>
                  <a:cubicBezTo>
                    <a:pt x="67" y="102"/>
                    <a:pt x="79" y="95"/>
                    <a:pt x="79" y="95"/>
                  </a:cubicBezTo>
                  <a:cubicBezTo>
                    <a:pt x="79" y="95"/>
                    <a:pt x="64" y="107"/>
                    <a:pt x="43" y="138"/>
                  </a:cubicBezTo>
                  <a:cubicBezTo>
                    <a:pt x="21" y="170"/>
                    <a:pt x="37" y="191"/>
                    <a:pt x="37" y="191"/>
                  </a:cubicBezTo>
                  <a:lnTo>
                    <a:pt x="123" y="191"/>
                  </a:lnTo>
                  <a:close/>
                  <a:moveTo>
                    <a:pt x="123" y="191"/>
                  </a:moveTo>
                  <a:cubicBezTo>
                    <a:pt x="123" y="191"/>
                    <a:pt x="123" y="191"/>
                    <a:pt x="123" y="191"/>
                  </a:cubicBezTo>
                </a:path>
              </a:pathLst>
            </a:custGeom>
            <a:grpFill/>
            <a:ln w="9525">
              <a:noFill/>
              <a:round/>
            </a:ln>
          </p:spPr>
          <p:txBody>
            <a:bodyPr vert="horz" wrap="square" lIns="91440" tIns="45720" rIns="91440" bIns="45720" numCol="1" anchor="t" anchorCtr="0" compatLnSpc="1"/>
            <a:lstStyle/>
            <a:p>
              <a:endParaRPr lang="en-US"/>
            </a:p>
          </p:txBody>
        </p:sp>
        <p:sp>
          <p:nvSpPr>
            <p:cNvPr id="30" name="Freeform 15"/>
            <p:cNvSpPr>
              <a:spLocks noEditPoints="1"/>
            </p:cNvSpPr>
            <p:nvPr/>
          </p:nvSpPr>
          <p:spPr bwMode="auto">
            <a:xfrm>
              <a:off x="2006600" y="4587875"/>
              <a:ext cx="277813" cy="93663"/>
            </a:xfrm>
            <a:custGeom>
              <a:avLst/>
              <a:gdLst/>
              <a:ahLst/>
              <a:cxnLst>
                <a:cxn ang="0">
                  <a:pos x="131" y="39"/>
                </a:cxn>
                <a:cxn ang="0">
                  <a:pos x="126" y="44"/>
                </a:cxn>
                <a:cxn ang="0">
                  <a:pos x="4" y="44"/>
                </a:cxn>
                <a:cxn ang="0">
                  <a:pos x="0" y="39"/>
                </a:cxn>
                <a:cxn ang="0">
                  <a:pos x="0" y="5"/>
                </a:cxn>
                <a:cxn ang="0">
                  <a:pos x="4" y="0"/>
                </a:cxn>
                <a:cxn ang="0">
                  <a:pos x="126" y="0"/>
                </a:cxn>
                <a:cxn ang="0">
                  <a:pos x="131" y="5"/>
                </a:cxn>
                <a:cxn ang="0">
                  <a:pos x="131" y="39"/>
                </a:cxn>
                <a:cxn ang="0">
                  <a:pos x="131" y="39"/>
                </a:cxn>
                <a:cxn ang="0">
                  <a:pos x="131" y="39"/>
                </a:cxn>
              </a:cxnLst>
              <a:rect l="0" t="0" r="r" b="b"/>
              <a:pathLst>
                <a:path w="131" h="44">
                  <a:moveTo>
                    <a:pt x="131" y="39"/>
                  </a:moveTo>
                  <a:cubicBezTo>
                    <a:pt x="131" y="42"/>
                    <a:pt x="129" y="44"/>
                    <a:pt x="126" y="44"/>
                  </a:cubicBezTo>
                  <a:cubicBezTo>
                    <a:pt x="4" y="44"/>
                    <a:pt x="4" y="44"/>
                    <a:pt x="4" y="44"/>
                  </a:cubicBezTo>
                  <a:cubicBezTo>
                    <a:pt x="2" y="44"/>
                    <a:pt x="0" y="42"/>
                    <a:pt x="0" y="39"/>
                  </a:cubicBezTo>
                  <a:cubicBezTo>
                    <a:pt x="0" y="5"/>
                    <a:pt x="0" y="5"/>
                    <a:pt x="0" y="5"/>
                  </a:cubicBezTo>
                  <a:cubicBezTo>
                    <a:pt x="0" y="2"/>
                    <a:pt x="2" y="0"/>
                    <a:pt x="4" y="0"/>
                  </a:cubicBezTo>
                  <a:cubicBezTo>
                    <a:pt x="126" y="0"/>
                    <a:pt x="126" y="0"/>
                    <a:pt x="126" y="0"/>
                  </a:cubicBezTo>
                  <a:cubicBezTo>
                    <a:pt x="129" y="0"/>
                    <a:pt x="131" y="2"/>
                    <a:pt x="131" y="5"/>
                  </a:cubicBezTo>
                  <a:lnTo>
                    <a:pt x="131" y="39"/>
                  </a:lnTo>
                  <a:close/>
                  <a:moveTo>
                    <a:pt x="131" y="39"/>
                  </a:moveTo>
                  <a:cubicBezTo>
                    <a:pt x="131" y="39"/>
                    <a:pt x="131" y="39"/>
                    <a:pt x="131" y="39"/>
                  </a:cubicBezTo>
                </a:path>
              </a:pathLst>
            </a:custGeom>
            <a:grpFill/>
            <a:ln w="9525">
              <a:noFill/>
              <a:round/>
            </a:ln>
          </p:spPr>
          <p:txBody>
            <a:bodyPr vert="horz" wrap="square" lIns="91440" tIns="45720" rIns="91440" bIns="45720" numCol="1" anchor="t" anchorCtr="0" compatLnSpc="1"/>
            <a:lstStyle/>
            <a:p>
              <a:endParaRPr lang="en-US"/>
            </a:p>
          </p:txBody>
        </p:sp>
      </p:grpSp>
      <p:sp>
        <p:nvSpPr>
          <p:cNvPr id="31" name="Freeform 65"/>
          <p:cNvSpPr>
            <a:spLocks noEditPoints="1"/>
          </p:cNvSpPr>
          <p:nvPr/>
        </p:nvSpPr>
        <p:spPr bwMode="auto">
          <a:xfrm>
            <a:off x="6581163" y="3396799"/>
            <a:ext cx="319001" cy="290687"/>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32" name="Freeform 5"/>
          <p:cNvSpPr>
            <a:spLocks noEditPoints="1"/>
          </p:cNvSpPr>
          <p:nvPr/>
        </p:nvSpPr>
        <p:spPr bwMode="auto">
          <a:xfrm>
            <a:off x="6611643" y="4743169"/>
            <a:ext cx="322971" cy="313527"/>
          </a:xfrm>
          <a:custGeom>
            <a:avLst/>
            <a:gdLst/>
            <a:ahLst/>
            <a:cxnLst>
              <a:cxn ang="0">
                <a:pos x="671" y="73"/>
              </a:cxn>
              <a:cxn ang="0">
                <a:pos x="569" y="25"/>
              </a:cxn>
              <a:cxn ang="0">
                <a:pos x="576" y="4"/>
              </a:cxn>
              <a:cxn ang="0">
                <a:pos x="567" y="0"/>
              </a:cxn>
              <a:cxn ang="0">
                <a:pos x="111" y="1"/>
              </a:cxn>
              <a:cxn ang="0">
                <a:pos x="107" y="18"/>
              </a:cxn>
              <a:cxn ang="0">
                <a:pos x="103" y="73"/>
              </a:cxn>
              <a:cxn ang="0">
                <a:pos x="4" y="77"/>
              </a:cxn>
              <a:cxn ang="0">
                <a:pos x="67" y="254"/>
              </a:cxn>
              <a:cxn ang="0">
                <a:pos x="241" y="392"/>
              </a:cxn>
              <a:cxn ang="0">
                <a:pos x="271" y="444"/>
              </a:cxn>
              <a:cxn ang="0">
                <a:pos x="292" y="590"/>
              </a:cxn>
              <a:cxn ang="0">
                <a:pos x="254" y="594"/>
              </a:cxn>
              <a:cxn ang="0">
                <a:pos x="204" y="629"/>
              </a:cxn>
              <a:cxn ang="0">
                <a:pos x="213" y="662"/>
              </a:cxn>
              <a:cxn ang="0">
                <a:pos x="479" y="654"/>
              </a:cxn>
              <a:cxn ang="0">
                <a:pos x="472" y="617"/>
              </a:cxn>
              <a:cxn ang="0">
                <a:pos x="414" y="590"/>
              </a:cxn>
              <a:cxn ang="0">
                <a:pos x="416" y="455"/>
              </a:cxn>
              <a:cxn ang="0">
                <a:pos x="406" y="437"/>
              </a:cxn>
              <a:cxn ang="0">
                <a:pos x="431" y="397"/>
              </a:cxn>
              <a:cxn ang="0">
                <a:pos x="455" y="357"/>
              </a:cxn>
              <a:cxn ang="0">
                <a:pos x="683" y="85"/>
              </a:cxn>
              <a:cxn ang="0">
                <a:pos x="146" y="288"/>
              </a:cxn>
              <a:cxn ang="0">
                <a:pos x="95" y="244"/>
              </a:cxn>
              <a:cxn ang="0">
                <a:pos x="81" y="229"/>
              </a:cxn>
              <a:cxn ang="0">
                <a:pos x="78" y="224"/>
              </a:cxn>
              <a:cxn ang="0">
                <a:pos x="43" y="166"/>
              </a:cxn>
              <a:cxn ang="0">
                <a:pos x="41" y="161"/>
              </a:cxn>
              <a:cxn ang="0">
                <a:pos x="30" y="130"/>
              </a:cxn>
              <a:cxn ang="0">
                <a:pos x="23" y="97"/>
              </a:cxn>
              <a:cxn ang="0">
                <a:pos x="180" y="307"/>
              </a:cxn>
              <a:cxn ang="0">
                <a:pos x="453" y="141"/>
              </a:cxn>
              <a:cxn ang="0">
                <a:pos x="413" y="266"/>
              </a:cxn>
              <a:cxn ang="0">
                <a:pos x="342" y="222"/>
              </a:cxn>
              <a:cxn ang="0">
                <a:pos x="271" y="266"/>
              </a:cxn>
              <a:cxn ang="0">
                <a:pos x="230" y="141"/>
              </a:cxn>
              <a:cxn ang="0">
                <a:pos x="314" y="135"/>
              </a:cxn>
              <a:cxn ang="0">
                <a:pos x="345" y="57"/>
              </a:cxn>
              <a:cxn ang="0">
                <a:pos x="452" y="135"/>
              </a:cxn>
              <a:cxn ang="0">
                <a:pos x="653" y="103"/>
              </a:cxn>
              <a:cxn ang="0">
                <a:pos x="638" y="156"/>
              </a:cxn>
              <a:cxn ang="0">
                <a:pos x="635" y="163"/>
              </a:cxn>
              <a:cxn ang="0">
                <a:pos x="627" y="179"/>
              </a:cxn>
              <a:cxn ang="0">
                <a:pos x="598" y="226"/>
              </a:cxn>
              <a:cxn ang="0">
                <a:pos x="591" y="234"/>
              </a:cxn>
              <a:cxn ang="0">
                <a:pos x="563" y="263"/>
              </a:cxn>
              <a:cxn ang="0">
                <a:pos x="497" y="307"/>
              </a:cxn>
              <a:cxn ang="0">
                <a:pos x="654" y="97"/>
              </a:cxn>
              <a:cxn ang="0">
                <a:pos x="653" y="103"/>
              </a:cxn>
            </a:cxnLst>
            <a:rect l="0" t="0" r="r" b="b"/>
            <a:pathLst>
              <a:path w="683" h="662">
                <a:moveTo>
                  <a:pt x="680" y="78"/>
                </a:moveTo>
                <a:cubicBezTo>
                  <a:pt x="678" y="75"/>
                  <a:pt x="675" y="73"/>
                  <a:pt x="671" y="73"/>
                </a:cubicBezTo>
                <a:cubicBezTo>
                  <a:pt x="580" y="73"/>
                  <a:pt x="580" y="73"/>
                  <a:pt x="580" y="73"/>
                </a:cubicBezTo>
                <a:cubicBezTo>
                  <a:pt x="577" y="49"/>
                  <a:pt x="571" y="32"/>
                  <a:pt x="569" y="25"/>
                </a:cubicBezTo>
                <a:cubicBezTo>
                  <a:pt x="572" y="23"/>
                  <a:pt x="574" y="20"/>
                  <a:pt x="576" y="18"/>
                </a:cubicBezTo>
                <a:cubicBezTo>
                  <a:pt x="580" y="14"/>
                  <a:pt x="580" y="8"/>
                  <a:pt x="576" y="4"/>
                </a:cubicBezTo>
                <a:cubicBezTo>
                  <a:pt x="575" y="3"/>
                  <a:pt x="574" y="2"/>
                  <a:pt x="572" y="1"/>
                </a:cubicBezTo>
                <a:cubicBezTo>
                  <a:pt x="571" y="1"/>
                  <a:pt x="569" y="0"/>
                  <a:pt x="567" y="0"/>
                </a:cubicBezTo>
                <a:cubicBezTo>
                  <a:pt x="116" y="0"/>
                  <a:pt x="116" y="0"/>
                  <a:pt x="116" y="0"/>
                </a:cubicBezTo>
                <a:cubicBezTo>
                  <a:pt x="114" y="0"/>
                  <a:pt x="112" y="1"/>
                  <a:pt x="111" y="1"/>
                </a:cubicBezTo>
                <a:cubicBezTo>
                  <a:pt x="109" y="2"/>
                  <a:pt x="108" y="3"/>
                  <a:pt x="107" y="4"/>
                </a:cubicBezTo>
                <a:cubicBezTo>
                  <a:pt x="103" y="8"/>
                  <a:pt x="103" y="14"/>
                  <a:pt x="107" y="18"/>
                </a:cubicBezTo>
                <a:cubicBezTo>
                  <a:pt x="109" y="20"/>
                  <a:pt x="111" y="23"/>
                  <a:pt x="114" y="25"/>
                </a:cubicBezTo>
                <a:cubicBezTo>
                  <a:pt x="112" y="32"/>
                  <a:pt x="107" y="49"/>
                  <a:pt x="103" y="73"/>
                </a:cubicBezTo>
                <a:cubicBezTo>
                  <a:pt x="13" y="73"/>
                  <a:pt x="13" y="73"/>
                  <a:pt x="13" y="73"/>
                </a:cubicBezTo>
                <a:cubicBezTo>
                  <a:pt x="8" y="73"/>
                  <a:pt x="6" y="75"/>
                  <a:pt x="4" y="77"/>
                </a:cubicBezTo>
                <a:cubicBezTo>
                  <a:pt x="1" y="79"/>
                  <a:pt x="0" y="82"/>
                  <a:pt x="0" y="85"/>
                </a:cubicBezTo>
                <a:cubicBezTo>
                  <a:pt x="5" y="147"/>
                  <a:pt x="28" y="206"/>
                  <a:pt x="67" y="254"/>
                </a:cubicBezTo>
                <a:cubicBezTo>
                  <a:pt x="108" y="304"/>
                  <a:pt x="165" y="341"/>
                  <a:pt x="228" y="357"/>
                </a:cubicBezTo>
                <a:cubicBezTo>
                  <a:pt x="225" y="368"/>
                  <a:pt x="224" y="385"/>
                  <a:pt x="241" y="392"/>
                </a:cubicBezTo>
                <a:cubicBezTo>
                  <a:pt x="253" y="397"/>
                  <a:pt x="266" y="403"/>
                  <a:pt x="275" y="413"/>
                </a:cubicBezTo>
                <a:cubicBezTo>
                  <a:pt x="284" y="423"/>
                  <a:pt x="281" y="435"/>
                  <a:pt x="271" y="444"/>
                </a:cubicBezTo>
                <a:cubicBezTo>
                  <a:pt x="268" y="447"/>
                  <a:pt x="267" y="450"/>
                  <a:pt x="268" y="455"/>
                </a:cubicBezTo>
                <a:cubicBezTo>
                  <a:pt x="292" y="590"/>
                  <a:pt x="292" y="590"/>
                  <a:pt x="292" y="590"/>
                </a:cubicBezTo>
                <a:cubicBezTo>
                  <a:pt x="269" y="590"/>
                  <a:pt x="269" y="590"/>
                  <a:pt x="269" y="590"/>
                </a:cubicBezTo>
                <a:cubicBezTo>
                  <a:pt x="264" y="590"/>
                  <a:pt x="258" y="591"/>
                  <a:pt x="254" y="594"/>
                </a:cubicBezTo>
                <a:cubicBezTo>
                  <a:pt x="212" y="617"/>
                  <a:pt x="212" y="617"/>
                  <a:pt x="212" y="617"/>
                </a:cubicBezTo>
                <a:cubicBezTo>
                  <a:pt x="208" y="619"/>
                  <a:pt x="204" y="624"/>
                  <a:pt x="204" y="629"/>
                </a:cubicBezTo>
                <a:cubicBezTo>
                  <a:pt x="204" y="654"/>
                  <a:pt x="204" y="654"/>
                  <a:pt x="204" y="654"/>
                </a:cubicBezTo>
                <a:cubicBezTo>
                  <a:pt x="204" y="659"/>
                  <a:pt x="208" y="662"/>
                  <a:pt x="213" y="662"/>
                </a:cubicBezTo>
                <a:cubicBezTo>
                  <a:pt x="471" y="662"/>
                  <a:pt x="471" y="662"/>
                  <a:pt x="471" y="662"/>
                </a:cubicBezTo>
                <a:cubicBezTo>
                  <a:pt x="475" y="662"/>
                  <a:pt x="479" y="659"/>
                  <a:pt x="479" y="654"/>
                </a:cubicBezTo>
                <a:cubicBezTo>
                  <a:pt x="479" y="628"/>
                  <a:pt x="479" y="628"/>
                  <a:pt x="479" y="628"/>
                </a:cubicBezTo>
                <a:cubicBezTo>
                  <a:pt x="479" y="624"/>
                  <a:pt x="476" y="619"/>
                  <a:pt x="472" y="617"/>
                </a:cubicBezTo>
                <a:cubicBezTo>
                  <a:pt x="461" y="611"/>
                  <a:pt x="440" y="600"/>
                  <a:pt x="429" y="594"/>
                </a:cubicBezTo>
                <a:cubicBezTo>
                  <a:pt x="426" y="591"/>
                  <a:pt x="419" y="590"/>
                  <a:pt x="414" y="590"/>
                </a:cubicBezTo>
                <a:cubicBezTo>
                  <a:pt x="392" y="590"/>
                  <a:pt x="392" y="590"/>
                  <a:pt x="392" y="590"/>
                </a:cubicBezTo>
                <a:cubicBezTo>
                  <a:pt x="392" y="590"/>
                  <a:pt x="415" y="456"/>
                  <a:pt x="416" y="455"/>
                </a:cubicBezTo>
                <a:cubicBezTo>
                  <a:pt x="416" y="452"/>
                  <a:pt x="416" y="448"/>
                  <a:pt x="414" y="446"/>
                </a:cubicBezTo>
                <a:cubicBezTo>
                  <a:pt x="411" y="443"/>
                  <a:pt x="408" y="440"/>
                  <a:pt x="406" y="437"/>
                </a:cubicBezTo>
                <a:cubicBezTo>
                  <a:pt x="403" y="432"/>
                  <a:pt x="402" y="427"/>
                  <a:pt x="403" y="421"/>
                </a:cubicBezTo>
                <a:cubicBezTo>
                  <a:pt x="407" y="409"/>
                  <a:pt x="421" y="402"/>
                  <a:pt x="431" y="397"/>
                </a:cubicBezTo>
                <a:cubicBezTo>
                  <a:pt x="435" y="395"/>
                  <a:pt x="438" y="394"/>
                  <a:pt x="442" y="392"/>
                </a:cubicBezTo>
                <a:cubicBezTo>
                  <a:pt x="460" y="385"/>
                  <a:pt x="458" y="368"/>
                  <a:pt x="455" y="357"/>
                </a:cubicBezTo>
                <a:cubicBezTo>
                  <a:pt x="518" y="340"/>
                  <a:pt x="575" y="304"/>
                  <a:pt x="616" y="254"/>
                </a:cubicBezTo>
                <a:cubicBezTo>
                  <a:pt x="655" y="206"/>
                  <a:pt x="679" y="147"/>
                  <a:pt x="683" y="85"/>
                </a:cubicBezTo>
                <a:cubicBezTo>
                  <a:pt x="683" y="83"/>
                  <a:pt x="682" y="80"/>
                  <a:pt x="680" y="78"/>
                </a:cubicBezTo>
                <a:close/>
                <a:moveTo>
                  <a:pt x="146" y="288"/>
                </a:moveTo>
                <a:cubicBezTo>
                  <a:pt x="133" y="279"/>
                  <a:pt x="125" y="273"/>
                  <a:pt x="114" y="263"/>
                </a:cubicBezTo>
                <a:cubicBezTo>
                  <a:pt x="108" y="257"/>
                  <a:pt x="101" y="251"/>
                  <a:pt x="95" y="244"/>
                </a:cubicBezTo>
                <a:cubicBezTo>
                  <a:pt x="91" y="241"/>
                  <a:pt x="88" y="237"/>
                  <a:pt x="85" y="234"/>
                </a:cubicBezTo>
                <a:cubicBezTo>
                  <a:pt x="84" y="232"/>
                  <a:pt x="82" y="230"/>
                  <a:pt x="81" y="229"/>
                </a:cubicBezTo>
                <a:cubicBezTo>
                  <a:pt x="80" y="228"/>
                  <a:pt x="80" y="227"/>
                  <a:pt x="79" y="226"/>
                </a:cubicBezTo>
                <a:cubicBezTo>
                  <a:pt x="79" y="226"/>
                  <a:pt x="78" y="225"/>
                  <a:pt x="78" y="224"/>
                </a:cubicBezTo>
                <a:cubicBezTo>
                  <a:pt x="67" y="210"/>
                  <a:pt x="57" y="195"/>
                  <a:pt x="49" y="179"/>
                </a:cubicBezTo>
                <a:cubicBezTo>
                  <a:pt x="47" y="175"/>
                  <a:pt x="45" y="171"/>
                  <a:pt x="43" y="166"/>
                </a:cubicBezTo>
                <a:cubicBezTo>
                  <a:pt x="42" y="163"/>
                  <a:pt x="42" y="163"/>
                  <a:pt x="42" y="163"/>
                </a:cubicBezTo>
                <a:cubicBezTo>
                  <a:pt x="42" y="163"/>
                  <a:pt x="41" y="161"/>
                  <a:pt x="41" y="161"/>
                </a:cubicBezTo>
                <a:cubicBezTo>
                  <a:pt x="40" y="159"/>
                  <a:pt x="40" y="158"/>
                  <a:pt x="39" y="156"/>
                </a:cubicBezTo>
                <a:cubicBezTo>
                  <a:pt x="36" y="147"/>
                  <a:pt x="33" y="139"/>
                  <a:pt x="30" y="130"/>
                </a:cubicBezTo>
                <a:cubicBezTo>
                  <a:pt x="28" y="121"/>
                  <a:pt x="26" y="112"/>
                  <a:pt x="24" y="103"/>
                </a:cubicBezTo>
                <a:cubicBezTo>
                  <a:pt x="24" y="101"/>
                  <a:pt x="23" y="99"/>
                  <a:pt x="23" y="97"/>
                </a:cubicBezTo>
                <a:cubicBezTo>
                  <a:pt x="97" y="97"/>
                  <a:pt x="97" y="97"/>
                  <a:pt x="97" y="97"/>
                </a:cubicBezTo>
                <a:cubicBezTo>
                  <a:pt x="93" y="159"/>
                  <a:pt x="105" y="244"/>
                  <a:pt x="180" y="307"/>
                </a:cubicBezTo>
                <a:cubicBezTo>
                  <a:pt x="168" y="301"/>
                  <a:pt x="156" y="295"/>
                  <a:pt x="146" y="288"/>
                </a:cubicBezTo>
                <a:close/>
                <a:moveTo>
                  <a:pt x="453" y="141"/>
                </a:moveTo>
                <a:cubicBezTo>
                  <a:pt x="388" y="188"/>
                  <a:pt x="388" y="188"/>
                  <a:pt x="388" y="188"/>
                </a:cubicBezTo>
                <a:cubicBezTo>
                  <a:pt x="413" y="266"/>
                  <a:pt x="413" y="266"/>
                  <a:pt x="413" y="266"/>
                </a:cubicBezTo>
                <a:cubicBezTo>
                  <a:pt x="415" y="271"/>
                  <a:pt x="412" y="273"/>
                  <a:pt x="408" y="270"/>
                </a:cubicBezTo>
                <a:cubicBezTo>
                  <a:pt x="342" y="222"/>
                  <a:pt x="342" y="222"/>
                  <a:pt x="342" y="222"/>
                </a:cubicBezTo>
                <a:cubicBezTo>
                  <a:pt x="276" y="270"/>
                  <a:pt x="276" y="270"/>
                  <a:pt x="276" y="270"/>
                </a:cubicBezTo>
                <a:cubicBezTo>
                  <a:pt x="271" y="273"/>
                  <a:pt x="269" y="271"/>
                  <a:pt x="271" y="266"/>
                </a:cubicBezTo>
                <a:cubicBezTo>
                  <a:pt x="296" y="188"/>
                  <a:pt x="296" y="188"/>
                  <a:pt x="296" y="188"/>
                </a:cubicBezTo>
                <a:cubicBezTo>
                  <a:pt x="230" y="141"/>
                  <a:pt x="230" y="141"/>
                  <a:pt x="230" y="141"/>
                </a:cubicBezTo>
                <a:cubicBezTo>
                  <a:pt x="225" y="137"/>
                  <a:pt x="226" y="135"/>
                  <a:pt x="232" y="135"/>
                </a:cubicBezTo>
                <a:cubicBezTo>
                  <a:pt x="314" y="135"/>
                  <a:pt x="314" y="135"/>
                  <a:pt x="314" y="135"/>
                </a:cubicBezTo>
                <a:cubicBezTo>
                  <a:pt x="339" y="57"/>
                  <a:pt x="339" y="57"/>
                  <a:pt x="339" y="57"/>
                </a:cubicBezTo>
                <a:cubicBezTo>
                  <a:pt x="340" y="52"/>
                  <a:pt x="343" y="52"/>
                  <a:pt x="345" y="57"/>
                </a:cubicBezTo>
                <a:cubicBezTo>
                  <a:pt x="370" y="135"/>
                  <a:pt x="370" y="135"/>
                  <a:pt x="370" y="135"/>
                </a:cubicBezTo>
                <a:cubicBezTo>
                  <a:pt x="452" y="135"/>
                  <a:pt x="452" y="135"/>
                  <a:pt x="452" y="135"/>
                </a:cubicBezTo>
                <a:cubicBezTo>
                  <a:pt x="457" y="134"/>
                  <a:pt x="458" y="137"/>
                  <a:pt x="453" y="141"/>
                </a:cubicBezTo>
                <a:close/>
                <a:moveTo>
                  <a:pt x="653" y="103"/>
                </a:moveTo>
                <a:cubicBezTo>
                  <a:pt x="651" y="112"/>
                  <a:pt x="649" y="121"/>
                  <a:pt x="647" y="130"/>
                </a:cubicBezTo>
                <a:cubicBezTo>
                  <a:pt x="644" y="139"/>
                  <a:pt x="641" y="147"/>
                  <a:pt x="638" y="156"/>
                </a:cubicBezTo>
                <a:cubicBezTo>
                  <a:pt x="637" y="158"/>
                  <a:pt x="636" y="159"/>
                  <a:pt x="636" y="161"/>
                </a:cubicBezTo>
                <a:cubicBezTo>
                  <a:pt x="636" y="161"/>
                  <a:pt x="635" y="163"/>
                  <a:pt x="635" y="163"/>
                </a:cubicBezTo>
                <a:cubicBezTo>
                  <a:pt x="634" y="166"/>
                  <a:pt x="634" y="166"/>
                  <a:pt x="634" y="166"/>
                </a:cubicBezTo>
                <a:cubicBezTo>
                  <a:pt x="632" y="171"/>
                  <a:pt x="630" y="175"/>
                  <a:pt x="627" y="179"/>
                </a:cubicBezTo>
                <a:cubicBezTo>
                  <a:pt x="619" y="195"/>
                  <a:pt x="610" y="210"/>
                  <a:pt x="599" y="224"/>
                </a:cubicBezTo>
                <a:cubicBezTo>
                  <a:pt x="599" y="225"/>
                  <a:pt x="598" y="226"/>
                  <a:pt x="598" y="226"/>
                </a:cubicBezTo>
                <a:cubicBezTo>
                  <a:pt x="597" y="227"/>
                  <a:pt x="596" y="228"/>
                  <a:pt x="596" y="229"/>
                </a:cubicBezTo>
                <a:cubicBezTo>
                  <a:pt x="594" y="230"/>
                  <a:pt x="593" y="232"/>
                  <a:pt x="591" y="234"/>
                </a:cubicBezTo>
                <a:cubicBezTo>
                  <a:pt x="588" y="237"/>
                  <a:pt x="585" y="241"/>
                  <a:pt x="582" y="244"/>
                </a:cubicBezTo>
                <a:cubicBezTo>
                  <a:pt x="576" y="251"/>
                  <a:pt x="569" y="257"/>
                  <a:pt x="563" y="263"/>
                </a:cubicBezTo>
                <a:cubicBezTo>
                  <a:pt x="551" y="273"/>
                  <a:pt x="544" y="279"/>
                  <a:pt x="531" y="288"/>
                </a:cubicBezTo>
                <a:cubicBezTo>
                  <a:pt x="520" y="295"/>
                  <a:pt x="509" y="301"/>
                  <a:pt x="497" y="307"/>
                </a:cubicBezTo>
                <a:cubicBezTo>
                  <a:pt x="571" y="244"/>
                  <a:pt x="584" y="159"/>
                  <a:pt x="580" y="97"/>
                </a:cubicBezTo>
                <a:cubicBezTo>
                  <a:pt x="654" y="97"/>
                  <a:pt x="654" y="97"/>
                  <a:pt x="654" y="97"/>
                </a:cubicBezTo>
                <a:cubicBezTo>
                  <a:pt x="653" y="99"/>
                  <a:pt x="653" y="101"/>
                  <a:pt x="653" y="103"/>
                </a:cubicBezTo>
                <a:close/>
                <a:moveTo>
                  <a:pt x="653" y="103"/>
                </a:moveTo>
                <a:cubicBezTo>
                  <a:pt x="653" y="103"/>
                  <a:pt x="653" y="103"/>
                  <a:pt x="653" y="103"/>
                </a:cubicBezTo>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33" name="Text Placeholder 3"/>
          <p:cNvSpPr txBox="1"/>
          <p:nvPr/>
        </p:nvSpPr>
        <p:spPr>
          <a:xfrm>
            <a:off x="5929345" y="2742874"/>
            <a:ext cx="256480"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800" b="1" dirty="0">
                <a:solidFill>
                  <a:schemeClr val="bg1"/>
                </a:solidFill>
              </a:rPr>
              <a:t>01</a:t>
            </a:r>
            <a:endParaRPr lang="en-US" sz="1800" b="1" dirty="0">
              <a:solidFill>
                <a:schemeClr val="bg1"/>
              </a:solidFill>
            </a:endParaRPr>
          </a:p>
        </p:txBody>
      </p:sp>
      <p:sp>
        <p:nvSpPr>
          <p:cNvPr id="34" name="Text Placeholder 3"/>
          <p:cNvSpPr txBox="1"/>
          <p:nvPr/>
        </p:nvSpPr>
        <p:spPr>
          <a:xfrm>
            <a:off x="5929345" y="3412039"/>
            <a:ext cx="256480"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800" b="1" dirty="0">
                <a:solidFill>
                  <a:schemeClr val="bg1"/>
                </a:solidFill>
              </a:rPr>
              <a:t>02</a:t>
            </a:r>
            <a:endParaRPr lang="en-US" sz="1800" b="1" dirty="0">
              <a:solidFill>
                <a:schemeClr val="bg1"/>
              </a:solidFill>
            </a:endParaRPr>
          </a:p>
        </p:txBody>
      </p:sp>
      <p:sp>
        <p:nvSpPr>
          <p:cNvPr id="35" name="Text Placeholder 3"/>
          <p:cNvSpPr txBox="1"/>
          <p:nvPr/>
        </p:nvSpPr>
        <p:spPr>
          <a:xfrm>
            <a:off x="5929345" y="4101459"/>
            <a:ext cx="256480"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800" b="1" dirty="0">
                <a:solidFill>
                  <a:schemeClr val="bg1"/>
                </a:solidFill>
              </a:rPr>
              <a:t>03</a:t>
            </a:r>
            <a:endParaRPr lang="en-US" sz="1800" b="1" dirty="0">
              <a:solidFill>
                <a:schemeClr val="bg1"/>
              </a:solidFill>
            </a:endParaRPr>
          </a:p>
        </p:txBody>
      </p:sp>
      <p:sp>
        <p:nvSpPr>
          <p:cNvPr id="36" name="Text Placeholder 3"/>
          <p:cNvSpPr txBox="1"/>
          <p:nvPr/>
        </p:nvSpPr>
        <p:spPr>
          <a:xfrm>
            <a:off x="5929345" y="4718737"/>
            <a:ext cx="256480"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800" b="1" dirty="0">
                <a:solidFill>
                  <a:schemeClr val="bg1"/>
                </a:solidFill>
              </a:rPr>
              <a:t>04</a:t>
            </a:r>
            <a:endParaRPr lang="en-US" sz="1800" b="1" dirty="0">
              <a:solidFill>
                <a:schemeClr val="bg1"/>
              </a:solidFill>
            </a:endParaRPr>
          </a:p>
        </p:txBody>
      </p:sp>
      <p:grpSp>
        <p:nvGrpSpPr>
          <p:cNvPr id="37" name="组合 36"/>
          <p:cNvGrpSpPr/>
          <p:nvPr/>
        </p:nvGrpSpPr>
        <p:grpSpPr>
          <a:xfrm>
            <a:off x="2053018" y="2628394"/>
            <a:ext cx="2115035" cy="1154619"/>
            <a:chOff x="1478171" y="2225265"/>
            <a:chExt cx="2115035" cy="1154619"/>
          </a:xfrm>
        </p:grpSpPr>
        <p:sp>
          <p:nvSpPr>
            <p:cNvPr id="38"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9" name="文本框 38"/>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2053018" y="4123366"/>
            <a:ext cx="2115035" cy="1154619"/>
            <a:chOff x="1478171" y="2225265"/>
            <a:chExt cx="2115035" cy="1154619"/>
          </a:xfrm>
        </p:grpSpPr>
        <p:sp>
          <p:nvSpPr>
            <p:cNvPr id="47"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8" name="文本框 47"/>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7931303" y="2628394"/>
            <a:ext cx="2115035" cy="1154619"/>
            <a:chOff x="1478171" y="2225265"/>
            <a:chExt cx="2115035" cy="1154619"/>
          </a:xfrm>
        </p:grpSpPr>
        <p:sp>
          <p:nvSpPr>
            <p:cNvPr id="50"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1" name="文本框 50"/>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7931303" y="4123366"/>
            <a:ext cx="2115035" cy="1154619"/>
            <a:chOff x="1478171" y="2225265"/>
            <a:chExt cx="2115035" cy="1154619"/>
          </a:xfrm>
        </p:grpSpPr>
        <p:sp>
          <p:nvSpPr>
            <p:cNvPr id="53"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4" name="文本框 53"/>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0" y="-567157"/>
            <a:ext cx="4172390" cy="1894965"/>
            <a:chOff x="-79118" y="-511603"/>
            <a:chExt cx="4172390" cy="1894965"/>
          </a:xfrm>
        </p:grpSpPr>
        <p:pic>
          <p:nvPicPr>
            <p:cNvPr id="59" name="图片 58"/>
            <p:cNvPicPr>
              <a:picLocks noChangeAspect="1"/>
            </p:cNvPicPr>
            <p:nvPr/>
          </p:nvPicPr>
          <p:blipFill>
            <a:blip r:embed="rId1"/>
            <a:stretch>
              <a:fillRect/>
            </a:stretch>
          </p:blipFill>
          <p:spPr>
            <a:xfrm rot="19827398">
              <a:off x="-79118" y="-511603"/>
              <a:ext cx="1564628" cy="1894965"/>
            </a:xfrm>
            <a:prstGeom prst="rect">
              <a:avLst/>
            </a:prstGeom>
          </p:spPr>
        </p:pic>
        <p:sp>
          <p:nvSpPr>
            <p:cNvPr id="60" name="文本框 59"/>
            <p:cNvSpPr txBox="1"/>
            <p:nvPr/>
          </p:nvSpPr>
          <p:spPr>
            <a:xfrm>
              <a:off x="1856762" y="414966"/>
              <a:ext cx="2236510" cy="584775"/>
            </a:xfrm>
            <a:prstGeom prst="rect">
              <a:avLst/>
            </a:prstGeom>
            <a:noFill/>
          </p:spPr>
          <p:txBody>
            <a:bodyPr wrap="none" rtlCol="0">
              <a:spAutoFit/>
            </a:bodyPr>
            <a:lstStyle/>
            <a:p>
              <a:r>
                <a:rPr lang="zh-CN" altLang="en-US" sz="3200">
                  <a:latin typeface="微软雅黑" panose="020B0503020204020204" pitchFamily="34" charset="-122"/>
                  <a:ea typeface="微软雅黑" panose="020B0503020204020204" pitchFamily="34" charset="-122"/>
                </a:rPr>
                <a:t>重阳节简介</a:t>
              </a:r>
              <a:endParaRPr lang="zh-CN" altLang="en-US" sz="32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p:cTn id="18" dur="500" fill="hold"/>
                                        <p:tgtEl>
                                          <p:spTgt spid="33"/>
                                        </p:tgtEl>
                                        <p:attrNameLst>
                                          <p:attrName>ppt_w</p:attrName>
                                        </p:attrNameLst>
                                      </p:cBhvr>
                                      <p:tavLst>
                                        <p:tav tm="0">
                                          <p:val>
                                            <p:fltVal val="0"/>
                                          </p:val>
                                        </p:tav>
                                        <p:tav tm="100000">
                                          <p:val>
                                            <p:strVal val="#ppt_w"/>
                                          </p:val>
                                        </p:tav>
                                      </p:tavLst>
                                    </p:anim>
                                    <p:anim calcmode="lin" valueType="num">
                                      <p:cBhvr>
                                        <p:cTn id="19" dur="500" fill="hold"/>
                                        <p:tgtEl>
                                          <p:spTgt spid="33"/>
                                        </p:tgtEl>
                                        <p:attrNameLst>
                                          <p:attrName>ppt_h</p:attrName>
                                        </p:attrNameLst>
                                      </p:cBhvr>
                                      <p:tavLst>
                                        <p:tav tm="0">
                                          <p:val>
                                            <p:fltVal val="0"/>
                                          </p:val>
                                        </p:tav>
                                        <p:tav tm="100000">
                                          <p:val>
                                            <p:strVal val="#ppt_h"/>
                                          </p:val>
                                        </p:tav>
                                      </p:tavLst>
                                    </p:anim>
                                    <p:animEffect transition="in" filter="fade">
                                      <p:cBhvr>
                                        <p:cTn id="20" dur="500"/>
                                        <p:tgtEl>
                                          <p:spTgt spid="33"/>
                                        </p:tgtEl>
                                      </p:cBhvr>
                                    </p:animEffect>
                                  </p:childTnLst>
                                </p:cTn>
                              </p:par>
                            </p:childTnLst>
                          </p:cTn>
                        </p:par>
                        <p:par>
                          <p:cTn id="21" fill="hold">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p:cTn id="29" dur="500" fill="hold"/>
                                        <p:tgtEl>
                                          <p:spTgt spid="34"/>
                                        </p:tgtEl>
                                        <p:attrNameLst>
                                          <p:attrName>ppt_w</p:attrName>
                                        </p:attrNameLst>
                                      </p:cBhvr>
                                      <p:tavLst>
                                        <p:tav tm="0">
                                          <p:val>
                                            <p:fltVal val="0"/>
                                          </p:val>
                                        </p:tav>
                                        <p:tav tm="100000">
                                          <p:val>
                                            <p:strVal val="#ppt_w"/>
                                          </p:val>
                                        </p:tav>
                                      </p:tavLst>
                                    </p:anim>
                                    <p:anim calcmode="lin" valueType="num">
                                      <p:cBhvr>
                                        <p:cTn id="30" dur="500" fill="hold"/>
                                        <p:tgtEl>
                                          <p:spTgt spid="34"/>
                                        </p:tgtEl>
                                        <p:attrNameLst>
                                          <p:attrName>ppt_h</p:attrName>
                                        </p:attrNameLst>
                                      </p:cBhvr>
                                      <p:tavLst>
                                        <p:tav tm="0">
                                          <p:val>
                                            <p:fltVal val="0"/>
                                          </p:val>
                                        </p:tav>
                                        <p:tav tm="100000">
                                          <p:val>
                                            <p:strVal val="#ppt_h"/>
                                          </p:val>
                                        </p:tav>
                                      </p:tavLst>
                                    </p:anim>
                                    <p:animEffect transition="in" filter="fade">
                                      <p:cBhvr>
                                        <p:cTn id="31" dur="500"/>
                                        <p:tgtEl>
                                          <p:spTgt spid="34"/>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p:cTn id="35" dur="500" fill="hold"/>
                                        <p:tgtEl>
                                          <p:spTgt spid="31"/>
                                        </p:tgtEl>
                                        <p:attrNameLst>
                                          <p:attrName>ppt_w</p:attrName>
                                        </p:attrNameLst>
                                      </p:cBhvr>
                                      <p:tavLst>
                                        <p:tav tm="0">
                                          <p:val>
                                            <p:fltVal val="0"/>
                                          </p:val>
                                        </p:tav>
                                        <p:tav tm="100000">
                                          <p:val>
                                            <p:strVal val="#ppt_w"/>
                                          </p:val>
                                        </p:tav>
                                      </p:tavLst>
                                    </p:anim>
                                    <p:anim calcmode="lin" valueType="num">
                                      <p:cBhvr>
                                        <p:cTn id="36" dur="500" fill="hold"/>
                                        <p:tgtEl>
                                          <p:spTgt spid="31"/>
                                        </p:tgtEl>
                                        <p:attrNameLst>
                                          <p:attrName>ppt_h</p:attrName>
                                        </p:attrNameLst>
                                      </p:cBhvr>
                                      <p:tavLst>
                                        <p:tav tm="0">
                                          <p:val>
                                            <p:fltVal val="0"/>
                                          </p:val>
                                        </p:tav>
                                        <p:tav tm="100000">
                                          <p:val>
                                            <p:strVal val="#ppt_h"/>
                                          </p:val>
                                        </p:tav>
                                      </p:tavLst>
                                    </p:anim>
                                    <p:animEffect transition="in" filter="fade">
                                      <p:cBhvr>
                                        <p:cTn id="37" dur="500"/>
                                        <p:tgtEl>
                                          <p:spTgt spid="31"/>
                                        </p:tgtEl>
                                      </p:cBhvr>
                                    </p:animEffect>
                                  </p:childTnLst>
                                </p:cTn>
                              </p:par>
                            </p:childTnLst>
                          </p:cTn>
                        </p:par>
                        <p:par>
                          <p:cTn id="38" fill="hold">
                            <p:stCondLst>
                              <p:cond delay="3000"/>
                            </p:stCondLst>
                            <p:childTnLst>
                              <p:par>
                                <p:cTn id="39" presetID="2" presetClass="entr" presetSubtype="2"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1+#ppt_w/2"/>
                                          </p:val>
                                        </p:tav>
                                        <p:tav tm="100000">
                                          <p:val>
                                            <p:strVal val="#ppt_x"/>
                                          </p:val>
                                        </p:tav>
                                      </p:tavLst>
                                    </p:anim>
                                    <p:anim calcmode="lin" valueType="num">
                                      <p:cBhvr additive="base">
                                        <p:cTn id="42" dur="500" fill="hold"/>
                                        <p:tgtEl>
                                          <p:spTgt spid="1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Effect transition="in" filter="fade">
                                      <p:cBhvr>
                                        <p:cTn id="48" dur="500"/>
                                        <p:tgtEl>
                                          <p:spTgt spid="35"/>
                                        </p:tgtEl>
                                      </p:cBhvr>
                                    </p:animEffect>
                                  </p:childTnLst>
                                </p:cTn>
                              </p:par>
                            </p:childTnLst>
                          </p:cTn>
                        </p:par>
                        <p:par>
                          <p:cTn id="49" fill="hold">
                            <p:stCondLst>
                              <p:cond delay="4000"/>
                            </p:stCondLst>
                            <p:childTnLst>
                              <p:par>
                                <p:cTn id="50" presetID="53" presetClass="entr" presetSubtype="16"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childTnLst>
                          </p:cTn>
                        </p:par>
                        <p:par>
                          <p:cTn id="55" fill="hold">
                            <p:stCondLst>
                              <p:cond delay="4500"/>
                            </p:stCondLst>
                            <p:childTnLst>
                              <p:par>
                                <p:cTn id="56" presetID="2" presetClass="entr" presetSubtype="8"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0-#ppt_w/2"/>
                                          </p:val>
                                        </p:tav>
                                        <p:tav tm="100000">
                                          <p:val>
                                            <p:strVal val="#ppt_x"/>
                                          </p:val>
                                        </p:tav>
                                      </p:tavLst>
                                    </p:anim>
                                    <p:anim calcmode="lin" valueType="num">
                                      <p:cBhvr additive="base">
                                        <p:cTn id="59" dur="500" fill="hold"/>
                                        <p:tgtEl>
                                          <p:spTgt spid="13"/>
                                        </p:tgtEl>
                                        <p:attrNameLst>
                                          <p:attrName>ppt_y</p:attrName>
                                        </p:attrNameLst>
                                      </p:cBhvr>
                                      <p:tavLst>
                                        <p:tav tm="0">
                                          <p:val>
                                            <p:strVal val="#ppt_y"/>
                                          </p:val>
                                        </p:tav>
                                        <p:tav tm="100000">
                                          <p:val>
                                            <p:strVal val="#ppt_y"/>
                                          </p:val>
                                        </p:tav>
                                      </p:tavLst>
                                    </p:anim>
                                  </p:childTnLst>
                                </p:cTn>
                              </p:par>
                            </p:childTnLst>
                          </p:cTn>
                        </p:par>
                        <p:par>
                          <p:cTn id="60" fill="hold">
                            <p:stCondLst>
                              <p:cond delay="5000"/>
                            </p:stCondLst>
                            <p:childTnLst>
                              <p:par>
                                <p:cTn id="61" presetID="53" presetClass="entr" presetSubtype="16"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 calcmode="lin" valueType="num">
                                      <p:cBhvr>
                                        <p:cTn id="63" dur="500" fill="hold"/>
                                        <p:tgtEl>
                                          <p:spTgt spid="32"/>
                                        </p:tgtEl>
                                        <p:attrNameLst>
                                          <p:attrName>ppt_w</p:attrName>
                                        </p:attrNameLst>
                                      </p:cBhvr>
                                      <p:tavLst>
                                        <p:tav tm="0">
                                          <p:val>
                                            <p:fltVal val="0"/>
                                          </p:val>
                                        </p:tav>
                                        <p:tav tm="100000">
                                          <p:val>
                                            <p:strVal val="#ppt_w"/>
                                          </p:val>
                                        </p:tav>
                                      </p:tavLst>
                                    </p:anim>
                                    <p:anim calcmode="lin" valueType="num">
                                      <p:cBhvr>
                                        <p:cTn id="64" dur="500" fill="hold"/>
                                        <p:tgtEl>
                                          <p:spTgt spid="32"/>
                                        </p:tgtEl>
                                        <p:attrNameLst>
                                          <p:attrName>ppt_h</p:attrName>
                                        </p:attrNameLst>
                                      </p:cBhvr>
                                      <p:tavLst>
                                        <p:tav tm="0">
                                          <p:val>
                                            <p:fltVal val="0"/>
                                          </p:val>
                                        </p:tav>
                                        <p:tav tm="100000">
                                          <p:val>
                                            <p:strVal val="#ppt_h"/>
                                          </p:val>
                                        </p:tav>
                                      </p:tavLst>
                                    </p:anim>
                                    <p:animEffect transition="in" filter="fade">
                                      <p:cBhvr>
                                        <p:cTn id="65" dur="500"/>
                                        <p:tgtEl>
                                          <p:spTgt spid="32"/>
                                        </p:tgtEl>
                                      </p:cBhvr>
                                    </p:animEffect>
                                  </p:childTnLst>
                                </p:cTn>
                              </p:par>
                            </p:childTnLst>
                          </p:cTn>
                        </p:par>
                        <p:par>
                          <p:cTn id="66" fill="hold">
                            <p:stCondLst>
                              <p:cond delay="5500"/>
                            </p:stCondLst>
                            <p:childTnLst>
                              <p:par>
                                <p:cTn id="67" presetID="53" presetClass="entr" presetSubtype="16" fill="hold" grpId="0" nodeType="afterEffect">
                                  <p:stCondLst>
                                    <p:cond delay="0"/>
                                  </p:stCondLst>
                                  <p:childTnLst>
                                    <p:set>
                                      <p:cBhvr>
                                        <p:cTn id="68" dur="1" fill="hold">
                                          <p:stCondLst>
                                            <p:cond delay="0"/>
                                          </p:stCondLst>
                                        </p:cTn>
                                        <p:tgtEl>
                                          <p:spTgt spid="36"/>
                                        </p:tgtEl>
                                        <p:attrNameLst>
                                          <p:attrName>style.visibility</p:attrName>
                                        </p:attrNameLst>
                                      </p:cBhvr>
                                      <p:to>
                                        <p:strVal val="visible"/>
                                      </p:to>
                                    </p:set>
                                    <p:anim calcmode="lin" valueType="num">
                                      <p:cBhvr>
                                        <p:cTn id="69" dur="500" fill="hold"/>
                                        <p:tgtEl>
                                          <p:spTgt spid="36"/>
                                        </p:tgtEl>
                                        <p:attrNameLst>
                                          <p:attrName>ppt_w</p:attrName>
                                        </p:attrNameLst>
                                      </p:cBhvr>
                                      <p:tavLst>
                                        <p:tav tm="0">
                                          <p:val>
                                            <p:fltVal val="0"/>
                                          </p:val>
                                        </p:tav>
                                        <p:tav tm="100000">
                                          <p:val>
                                            <p:strVal val="#ppt_w"/>
                                          </p:val>
                                        </p:tav>
                                      </p:tavLst>
                                    </p:anim>
                                    <p:anim calcmode="lin" valueType="num">
                                      <p:cBhvr>
                                        <p:cTn id="70" dur="500" fill="hold"/>
                                        <p:tgtEl>
                                          <p:spTgt spid="36"/>
                                        </p:tgtEl>
                                        <p:attrNameLst>
                                          <p:attrName>ppt_h</p:attrName>
                                        </p:attrNameLst>
                                      </p:cBhvr>
                                      <p:tavLst>
                                        <p:tav tm="0">
                                          <p:val>
                                            <p:fltVal val="0"/>
                                          </p:val>
                                        </p:tav>
                                        <p:tav tm="100000">
                                          <p:val>
                                            <p:strVal val="#ppt_h"/>
                                          </p:val>
                                        </p:tav>
                                      </p:tavLst>
                                    </p:anim>
                                    <p:animEffect transition="in" filter="fade">
                                      <p:cBhvr>
                                        <p:cTn id="71" dur="500"/>
                                        <p:tgtEl>
                                          <p:spTgt spid="36"/>
                                        </p:tgtEl>
                                      </p:cBhvr>
                                    </p:animEffect>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0"/>
                                  </p:stCondLst>
                                  <p:childTnLst>
                                    <p:set>
                                      <p:cBhvr>
                                        <p:cTn id="75" dur="1" fill="hold">
                                          <p:stCondLst>
                                            <p:cond delay="0"/>
                                          </p:stCondLst>
                                        </p:cTn>
                                        <p:tgtEl>
                                          <p:spTgt spid="37"/>
                                        </p:tgtEl>
                                        <p:attrNameLst>
                                          <p:attrName>style.visibility</p:attrName>
                                        </p:attrNameLst>
                                      </p:cBhvr>
                                      <p:to>
                                        <p:strVal val="visible"/>
                                      </p:to>
                                    </p:set>
                                    <p:animEffect transition="in" filter="fade">
                                      <p:cBhvr>
                                        <p:cTn id="76" dur="1000"/>
                                        <p:tgtEl>
                                          <p:spTgt spid="37"/>
                                        </p:tgtEl>
                                      </p:cBhvr>
                                    </p:animEffect>
                                    <p:anim calcmode="lin" valueType="num">
                                      <p:cBhvr>
                                        <p:cTn id="77" dur="1000" fill="hold"/>
                                        <p:tgtEl>
                                          <p:spTgt spid="37"/>
                                        </p:tgtEl>
                                        <p:attrNameLst>
                                          <p:attrName>ppt_x</p:attrName>
                                        </p:attrNameLst>
                                      </p:cBhvr>
                                      <p:tavLst>
                                        <p:tav tm="0">
                                          <p:val>
                                            <p:strVal val="#ppt_x"/>
                                          </p:val>
                                        </p:tav>
                                        <p:tav tm="100000">
                                          <p:val>
                                            <p:strVal val="#ppt_x"/>
                                          </p:val>
                                        </p:tav>
                                      </p:tavLst>
                                    </p:anim>
                                    <p:anim calcmode="lin" valueType="num">
                                      <p:cBhvr>
                                        <p:cTn id="78"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nodeType="click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fade">
                                      <p:cBhvr>
                                        <p:cTn id="83" dur="1000"/>
                                        <p:tgtEl>
                                          <p:spTgt spid="40"/>
                                        </p:tgtEl>
                                      </p:cBhvr>
                                    </p:animEffect>
                                    <p:anim calcmode="lin" valueType="num">
                                      <p:cBhvr>
                                        <p:cTn id="84" dur="1000" fill="hold"/>
                                        <p:tgtEl>
                                          <p:spTgt spid="40"/>
                                        </p:tgtEl>
                                        <p:attrNameLst>
                                          <p:attrName>ppt_x</p:attrName>
                                        </p:attrNameLst>
                                      </p:cBhvr>
                                      <p:tavLst>
                                        <p:tav tm="0">
                                          <p:val>
                                            <p:strVal val="#ppt_x"/>
                                          </p:val>
                                        </p:tav>
                                        <p:tav tm="100000">
                                          <p:val>
                                            <p:strVal val="#ppt_x"/>
                                          </p:val>
                                        </p:tav>
                                      </p:tavLst>
                                    </p:anim>
                                    <p:anim calcmode="lin" valueType="num">
                                      <p:cBhvr>
                                        <p:cTn id="85"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42" presetClass="entr" presetSubtype="0" fill="hold" nodeType="clickEffect">
                                  <p:stCondLst>
                                    <p:cond delay="0"/>
                                  </p:stCondLst>
                                  <p:childTnLst>
                                    <p:set>
                                      <p:cBhvr>
                                        <p:cTn id="89" dur="1" fill="hold">
                                          <p:stCondLst>
                                            <p:cond delay="0"/>
                                          </p:stCondLst>
                                        </p:cTn>
                                        <p:tgtEl>
                                          <p:spTgt spid="49"/>
                                        </p:tgtEl>
                                        <p:attrNameLst>
                                          <p:attrName>style.visibility</p:attrName>
                                        </p:attrNameLst>
                                      </p:cBhvr>
                                      <p:to>
                                        <p:strVal val="visible"/>
                                      </p:to>
                                    </p:set>
                                    <p:animEffect transition="in" filter="fade">
                                      <p:cBhvr>
                                        <p:cTn id="90" dur="1000"/>
                                        <p:tgtEl>
                                          <p:spTgt spid="49"/>
                                        </p:tgtEl>
                                      </p:cBhvr>
                                    </p:animEffect>
                                    <p:anim calcmode="lin" valueType="num">
                                      <p:cBhvr>
                                        <p:cTn id="91" dur="1000" fill="hold"/>
                                        <p:tgtEl>
                                          <p:spTgt spid="49"/>
                                        </p:tgtEl>
                                        <p:attrNameLst>
                                          <p:attrName>ppt_x</p:attrName>
                                        </p:attrNameLst>
                                      </p:cBhvr>
                                      <p:tavLst>
                                        <p:tav tm="0">
                                          <p:val>
                                            <p:strVal val="#ppt_x"/>
                                          </p:val>
                                        </p:tav>
                                        <p:tav tm="100000">
                                          <p:val>
                                            <p:strVal val="#ppt_x"/>
                                          </p:val>
                                        </p:tav>
                                      </p:tavLst>
                                    </p:anim>
                                    <p:anim calcmode="lin" valueType="num">
                                      <p:cBhvr>
                                        <p:cTn id="92"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42" presetClass="entr" presetSubtype="0" fill="hold" nodeType="clickEffect">
                                  <p:stCondLst>
                                    <p:cond delay="0"/>
                                  </p:stCondLst>
                                  <p:childTnLst>
                                    <p:set>
                                      <p:cBhvr>
                                        <p:cTn id="96" dur="1" fill="hold">
                                          <p:stCondLst>
                                            <p:cond delay="0"/>
                                          </p:stCondLst>
                                        </p:cTn>
                                        <p:tgtEl>
                                          <p:spTgt spid="52"/>
                                        </p:tgtEl>
                                        <p:attrNameLst>
                                          <p:attrName>style.visibility</p:attrName>
                                        </p:attrNameLst>
                                      </p:cBhvr>
                                      <p:to>
                                        <p:strVal val="visible"/>
                                      </p:to>
                                    </p:set>
                                    <p:animEffect transition="in" filter="fade">
                                      <p:cBhvr>
                                        <p:cTn id="97" dur="1000"/>
                                        <p:tgtEl>
                                          <p:spTgt spid="52"/>
                                        </p:tgtEl>
                                      </p:cBhvr>
                                    </p:animEffect>
                                    <p:anim calcmode="lin" valueType="num">
                                      <p:cBhvr>
                                        <p:cTn id="98" dur="1000" fill="hold"/>
                                        <p:tgtEl>
                                          <p:spTgt spid="52"/>
                                        </p:tgtEl>
                                        <p:attrNameLst>
                                          <p:attrName>ppt_x</p:attrName>
                                        </p:attrNameLst>
                                      </p:cBhvr>
                                      <p:tavLst>
                                        <p:tav tm="0">
                                          <p:val>
                                            <p:strVal val="#ppt_x"/>
                                          </p:val>
                                        </p:tav>
                                        <p:tav tm="100000">
                                          <p:val>
                                            <p:strVal val="#ppt_x"/>
                                          </p:val>
                                        </p:tav>
                                      </p:tavLst>
                                    </p:anim>
                                    <p:anim calcmode="lin" valueType="num">
                                      <p:cBhvr>
                                        <p:cTn id="99"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3" grpId="0" animBg="1"/>
      <p:bldP spid="14" grpId="0" animBg="1"/>
      <p:bldP spid="27" grpId="0" animBg="1"/>
      <p:bldP spid="31" grpId="0" animBg="1"/>
      <p:bldP spid="32" grpId="0" animBg="1"/>
      <p:bldP spid="33" grpId="0"/>
      <p:bldP spid="34" grpId="0"/>
      <p:bldP spid="35" grpId="0"/>
      <p:bldP spid="3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e 36"/>
          <p:cNvSpPr/>
          <p:nvPr/>
        </p:nvSpPr>
        <p:spPr>
          <a:xfrm>
            <a:off x="4447465" y="1731341"/>
            <a:ext cx="3733800" cy="3733800"/>
          </a:xfrm>
          <a:prstGeom prst="pie">
            <a:avLst>
              <a:gd name="adj1" fmla="val 7281410"/>
              <a:gd name="adj2" fmla="val 9070711"/>
            </a:avLst>
          </a:prstGeom>
          <a:solidFill>
            <a:srgbClr val="2228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Pie 37"/>
          <p:cNvSpPr/>
          <p:nvPr/>
        </p:nvSpPr>
        <p:spPr>
          <a:xfrm rot="6734800">
            <a:off x="4866565" y="2150441"/>
            <a:ext cx="2895600" cy="2895600"/>
          </a:xfrm>
          <a:prstGeom prst="pie">
            <a:avLst>
              <a:gd name="adj1" fmla="val 7871380"/>
              <a:gd name="adj2" fmla="val 18986575"/>
            </a:avLst>
          </a:prstGeom>
          <a:solidFill>
            <a:srgbClr val="393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Pie 39"/>
          <p:cNvSpPr/>
          <p:nvPr/>
        </p:nvSpPr>
        <p:spPr>
          <a:xfrm>
            <a:off x="4561765" y="1845641"/>
            <a:ext cx="3505200" cy="3505200"/>
          </a:xfrm>
          <a:prstGeom prst="pie">
            <a:avLst>
              <a:gd name="adj1" fmla="val 11099129"/>
              <a:gd name="adj2" fmla="val 14598766"/>
            </a:avLst>
          </a:prstGeom>
          <a:solidFill>
            <a:srgbClr val="2228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Oval 73"/>
          <p:cNvSpPr/>
          <p:nvPr/>
        </p:nvSpPr>
        <p:spPr>
          <a:xfrm>
            <a:off x="5095165" y="2379041"/>
            <a:ext cx="2438400" cy="2438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8" name="Group 74"/>
          <p:cNvGrpSpPr/>
          <p:nvPr/>
        </p:nvGrpSpPr>
        <p:grpSpPr>
          <a:xfrm>
            <a:off x="5399965" y="2683841"/>
            <a:ext cx="1828800" cy="1828800"/>
            <a:chOff x="1828800" y="2114550"/>
            <a:chExt cx="1828800" cy="1828800"/>
          </a:xfrm>
        </p:grpSpPr>
        <p:sp>
          <p:nvSpPr>
            <p:cNvPr id="29" name="Oval 75"/>
            <p:cNvSpPr/>
            <p:nvPr/>
          </p:nvSpPr>
          <p:spPr>
            <a:xfrm>
              <a:off x="1828800" y="2114550"/>
              <a:ext cx="1828800" cy="1828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9"/>
            <p:cNvGrpSpPr/>
            <p:nvPr/>
          </p:nvGrpSpPr>
          <p:grpSpPr>
            <a:xfrm>
              <a:off x="2057400" y="2343150"/>
              <a:ext cx="1371600" cy="1371600"/>
              <a:chOff x="2057400" y="2343150"/>
              <a:chExt cx="1371600" cy="1371600"/>
            </a:xfrm>
          </p:grpSpPr>
          <p:sp>
            <p:nvSpPr>
              <p:cNvPr id="31" name="Oval 6"/>
              <p:cNvSpPr/>
              <p:nvPr/>
            </p:nvSpPr>
            <p:spPr>
              <a:xfrm>
                <a:off x="2057400" y="2343150"/>
                <a:ext cx="1371600" cy="13716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5"/>
              <p:cNvSpPr>
                <a:spLocks noChangeAspect="1" noEditPoints="1"/>
              </p:cNvSpPr>
              <p:nvPr/>
            </p:nvSpPr>
            <p:spPr bwMode="auto">
              <a:xfrm>
                <a:off x="2453775" y="2739525"/>
                <a:ext cx="578850" cy="57885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91440" tIns="45720" rIns="91440" bIns="45720" numCol="1" anchor="t" anchorCtr="0" compatLnSpc="1"/>
              <a:lstStyle/>
              <a:p>
                <a:endParaRPr lang="en-US" dirty="0"/>
              </a:p>
            </p:txBody>
          </p:sp>
        </p:grpSp>
      </p:grpSp>
      <p:grpSp>
        <p:nvGrpSpPr>
          <p:cNvPr id="44" name="组合 43"/>
          <p:cNvGrpSpPr/>
          <p:nvPr/>
        </p:nvGrpSpPr>
        <p:grpSpPr>
          <a:xfrm>
            <a:off x="1762732" y="2134909"/>
            <a:ext cx="2115035" cy="1154619"/>
            <a:chOff x="1478171" y="2225265"/>
            <a:chExt cx="2115035" cy="1154619"/>
          </a:xfrm>
        </p:grpSpPr>
        <p:sp>
          <p:nvSpPr>
            <p:cNvPr id="45"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6" name="文本框 45"/>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1762732" y="3905652"/>
            <a:ext cx="2115035" cy="1154619"/>
            <a:chOff x="1478171" y="2225265"/>
            <a:chExt cx="2115035" cy="1154619"/>
          </a:xfrm>
        </p:grpSpPr>
        <p:sp>
          <p:nvSpPr>
            <p:cNvPr id="48"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9" name="文本框 48"/>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8236103" y="2134909"/>
            <a:ext cx="2115035" cy="1154619"/>
            <a:chOff x="1478171" y="2225265"/>
            <a:chExt cx="2115035" cy="1154619"/>
          </a:xfrm>
        </p:grpSpPr>
        <p:sp>
          <p:nvSpPr>
            <p:cNvPr id="51"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2" name="文本框 51"/>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8236103" y="3905652"/>
            <a:ext cx="2115035" cy="1154619"/>
            <a:chOff x="1478171" y="2225265"/>
            <a:chExt cx="2115035" cy="1154619"/>
          </a:xfrm>
        </p:grpSpPr>
        <p:sp>
          <p:nvSpPr>
            <p:cNvPr id="54"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5" name="文本框 54"/>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活动内容</a:t>
              </a:r>
              <a:endParaRPr lang="zh-CN" altLang="en-US" sz="2000">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0" y="-567157"/>
            <a:ext cx="4172390" cy="1894965"/>
            <a:chOff x="-79118" y="-511603"/>
            <a:chExt cx="4172390" cy="1894965"/>
          </a:xfrm>
        </p:grpSpPr>
        <p:pic>
          <p:nvPicPr>
            <p:cNvPr id="60" name="图片 59"/>
            <p:cNvPicPr>
              <a:picLocks noChangeAspect="1"/>
            </p:cNvPicPr>
            <p:nvPr/>
          </p:nvPicPr>
          <p:blipFill>
            <a:blip r:embed="rId1"/>
            <a:stretch>
              <a:fillRect/>
            </a:stretch>
          </p:blipFill>
          <p:spPr>
            <a:xfrm rot="19827398">
              <a:off x="-79118" y="-511603"/>
              <a:ext cx="1564628" cy="1894965"/>
            </a:xfrm>
            <a:prstGeom prst="rect">
              <a:avLst/>
            </a:prstGeom>
          </p:spPr>
        </p:pic>
        <p:sp>
          <p:nvSpPr>
            <p:cNvPr id="61" name="文本框 60"/>
            <p:cNvSpPr txBox="1"/>
            <p:nvPr/>
          </p:nvSpPr>
          <p:spPr>
            <a:xfrm>
              <a:off x="1856762" y="414966"/>
              <a:ext cx="2236510" cy="584775"/>
            </a:xfrm>
            <a:prstGeom prst="rect">
              <a:avLst/>
            </a:prstGeom>
            <a:noFill/>
          </p:spPr>
          <p:txBody>
            <a:bodyPr wrap="none" rtlCol="0">
              <a:spAutoFit/>
            </a:bodyPr>
            <a:lstStyle/>
            <a:p>
              <a:r>
                <a:rPr lang="zh-CN" altLang="en-US" sz="3200">
                  <a:latin typeface="微软雅黑" panose="020B0503020204020204" pitchFamily="34" charset="-122"/>
                  <a:ea typeface="微软雅黑" panose="020B0503020204020204" pitchFamily="34" charset="-122"/>
                </a:rPr>
                <a:t>重阳节简介</a:t>
              </a:r>
              <a:endParaRPr lang="zh-CN" altLang="en-US" sz="32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ppt_x"/>
                                          </p:val>
                                        </p:tav>
                                        <p:tav tm="100000">
                                          <p:val>
                                            <p:strVal val="#ppt_x"/>
                                          </p:val>
                                        </p:tav>
                                      </p:tavLst>
                                    </p:anim>
                                    <p:anim calcmode="lin" valueType="num">
                                      <p:cBhvr additive="base">
                                        <p:cTn id="2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1000"/>
                                        <p:tgtEl>
                                          <p:spTgt spid="44"/>
                                        </p:tgtEl>
                                      </p:cBhvr>
                                    </p:animEffect>
                                    <p:anim calcmode="lin" valueType="num">
                                      <p:cBhvr>
                                        <p:cTn id="30" dur="1000" fill="hold"/>
                                        <p:tgtEl>
                                          <p:spTgt spid="44"/>
                                        </p:tgtEl>
                                        <p:attrNameLst>
                                          <p:attrName>ppt_x</p:attrName>
                                        </p:attrNameLst>
                                      </p:cBhvr>
                                      <p:tavLst>
                                        <p:tav tm="0">
                                          <p:val>
                                            <p:strVal val="#ppt_x"/>
                                          </p:val>
                                        </p:tav>
                                        <p:tav tm="100000">
                                          <p:val>
                                            <p:strVal val="#ppt_x"/>
                                          </p:val>
                                        </p:tav>
                                      </p:tavLst>
                                    </p:anim>
                                    <p:anim calcmode="lin" valueType="num">
                                      <p:cBhvr>
                                        <p:cTn id="31"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1000"/>
                                        <p:tgtEl>
                                          <p:spTgt spid="47"/>
                                        </p:tgtEl>
                                      </p:cBhvr>
                                    </p:animEffect>
                                    <p:anim calcmode="lin" valueType="num">
                                      <p:cBhvr>
                                        <p:cTn id="37" dur="1000" fill="hold"/>
                                        <p:tgtEl>
                                          <p:spTgt spid="47"/>
                                        </p:tgtEl>
                                        <p:attrNameLst>
                                          <p:attrName>ppt_x</p:attrName>
                                        </p:attrNameLst>
                                      </p:cBhvr>
                                      <p:tavLst>
                                        <p:tav tm="0">
                                          <p:val>
                                            <p:strVal val="#ppt_x"/>
                                          </p:val>
                                        </p:tav>
                                        <p:tav tm="100000">
                                          <p:val>
                                            <p:strVal val="#ppt_x"/>
                                          </p:val>
                                        </p:tav>
                                      </p:tavLst>
                                    </p:anim>
                                    <p:anim calcmode="lin" valueType="num">
                                      <p:cBhvr>
                                        <p:cTn id="38"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1000"/>
                                        <p:tgtEl>
                                          <p:spTgt spid="50"/>
                                        </p:tgtEl>
                                      </p:cBhvr>
                                    </p:animEffect>
                                    <p:anim calcmode="lin" valueType="num">
                                      <p:cBhvr>
                                        <p:cTn id="44" dur="1000" fill="hold"/>
                                        <p:tgtEl>
                                          <p:spTgt spid="50"/>
                                        </p:tgtEl>
                                        <p:attrNameLst>
                                          <p:attrName>ppt_x</p:attrName>
                                        </p:attrNameLst>
                                      </p:cBhvr>
                                      <p:tavLst>
                                        <p:tav tm="0">
                                          <p:val>
                                            <p:strVal val="#ppt_x"/>
                                          </p:val>
                                        </p:tav>
                                        <p:tav tm="100000">
                                          <p:val>
                                            <p:strVal val="#ppt_x"/>
                                          </p:val>
                                        </p:tav>
                                      </p:tavLst>
                                    </p:anim>
                                    <p:anim calcmode="lin" valueType="num">
                                      <p:cBhvr>
                                        <p:cTn id="45"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1000"/>
                                        <p:tgtEl>
                                          <p:spTgt spid="53"/>
                                        </p:tgtEl>
                                      </p:cBhvr>
                                    </p:animEffect>
                                    <p:anim calcmode="lin" valueType="num">
                                      <p:cBhvr>
                                        <p:cTn id="51" dur="1000" fill="hold"/>
                                        <p:tgtEl>
                                          <p:spTgt spid="53"/>
                                        </p:tgtEl>
                                        <p:attrNameLst>
                                          <p:attrName>ppt_x</p:attrName>
                                        </p:attrNameLst>
                                      </p:cBhvr>
                                      <p:tavLst>
                                        <p:tav tm="0">
                                          <p:val>
                                            <p:strVal val="#ppt_x"/>
                                          </p:val>
                                        </p:tav>
                                        <p:tav tm="100000">
                                          <p:val>
                                            <p:strVal val="#ppt_x"/>
                                          </p:val>
                                        </p:tav>
                                      </p:tavLst>
                                    </p:anim>
                                    <p:anim calcmode="lin" valueType="num">
                                      <p:cBhvr>
                                        <p:cTn id="52"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2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包含 树, 户外, 天空, 自然&#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15833" r="833"/>
          <a:stretch>
            <a:fillRect/>
          </a:stretch>
        </p:blipFill>
        <p:spPr>
          <a:xfrm>
            <a:off x="0" y="-217715"/>
            <a:ext cx="12192000" cy="6858000"/>
          </a:xfrm>
          <a:prstGeom prst="rect">
            <a:avLst/>
          </a:prstGeom>
        </p:spPr>
      </p:pic>
      <p:sp>
        <p:nvSpPr>
          <p:cNvPr id="2" name="椭圆 1"/>
          <p:cNvSpPr/>
          <p:nvPr/>
        </p:nvSpPr>
        <p:spPr>
          <a:xfrm>
            <a:off x="2466523" y="1768021"/>
            <a:ext cx="3105149" cy="3105149"/>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cs typeface="+mn-ea"/>
              <a:sym typeface="+mn-lt"/>
            </a:endParaRPr>
          </a:p>
        </p:txBody>
      </p:sp>
      <p:sp>
        <p:nvSpPr>
          <p:cNvPr id="3" name="矩形 13"/>
          <p:cNvSpPr>
            <a:spLocks noChangeArrowheads="1"/>
          </p:cNvSpPr>
          <p:nvPr/>
        </p:nvSpPr>
        <p:spPr bwMode="auto">
          <a:xfrm>
            <a:off x="3733864" y="2247755"/>
            <a:ext cx="80021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Calibri Light" panose="020F0302020204030204" pitchFamily="34" charset="0"/>
                <a:cs typeface="Calibri Light" panose="020F0302020204030204" pitchFamily="34" charset="0"/>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4800" b="1" i="0" u="none" strike="noStrike" kern="1200" cap="none" spc="0" normalizeH="0" baseline="0" noProof="0" dirty="0">
                <a:ln>
                  <a:noFill/>
                </a:ln>
                <a:solidFill>
                  <a:srgbClr val="000000"/>
                </a:solidFill>
                <a:effectLst/>
                <a:uLnTx/>
                <a:uFillTx/>
                <a:latin typeface="+mn-lt"/>
                <a:ea typeface="+mn-ea"/>
                <a:cs typeface="+mn-ea"/>
                <a:sym typeface="+mn-lt"/>
              </a:rPr>
              <a:t>第</a:t>
            </a:r>
            <a:endParaRPr kumimoji="0" lang="en-US" altLang="zh-CN" sz="4800" b="1" i="0" u="none" strike="noStrike" kern="1200" cap="none" spc="0" normalizeH="0" baseline="0" noProof="0" dirty="0">
              <a:ln>
                <a:noFill/>
              </a:ln>
              <a:solidFill>
                <a:srgbClr val="000000"/>
              </a:solidFill>
              <a:effectLst/>
              <a:uLnTx/>
              <a:uFillTx/>
              <a:latin typeface="+mn-lt"/>
              <a:ea typeface="+mn-ea"/>
              <a:cs typeface="+mn-ea"/>
              <a:sym typeface="+mn-lt"/>
            </a:endParaRPr>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lang="zh-CN" altLang="en-US" sz="4800" b="1" dirty="0">
                <a:solidFill>
                  <a:srgbClr val="000000"/>
                </a:solidFill>
                <a:latin typeface="+mn-lt"/>
                <a:ea typeface="+mn-ea"/>
                <a:cs typeface="+mn-ea"/>
                <a:sym typeface="+mn-lt"/>
              </a:rPr>
              <a:t>四</a:t>
            </a:r>
            <a:endParaRPr kumimoji="0" lang="en-US" altLang="zh-CN" sz="4800" b="1" i="0" u="none" strike="noStrike" kern="1200" cap="none" spc="0" normalizeH="0" baseline="0" noProof="0" dirty="0">
              <a:ln>
                <a:noFill/>
              </a:ln>
              <a:solidFill>
                <a:srgbClr val="000000"/>
              </a:solidFill>
              <a:effectLst/>
              <a:uLnTx/>
              <a:uFillTx/>
              <a:latin typeface="+mn-lt"/>
              <a:ea typeface="+mn-ea"/>
              <a:cs typeface="+mn-ea"/>
              <a:sym typeface="+mn-lt"/>
            </a:endParaRPr>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4800" b="1" i="0" u="none" strike="noStrike" kern="1200" cap="none" spc="0" normalizeH="0" baseline="0" noProof="0" dirty="0">
                <a:ln>
                  <a:noFill/>
                </a:ln>
                <a:solidFill>
                  <a:srgbClr val="000000"/>
                </a:solidFill>
                <a:effectLst/>
                <a:uLnTx/>
                <a:uFillTx/>
                <a:latin typeface="+mn-lt"/>
                <a:ea typeface="+mn-ea"/>
                <a:cs typeface="+mn-ea"/>
                <a:sym typeface="+mn-lt"/>
              </a:rPr>
              <a:t>章</a:t>
            </a:r>
            <a:endParaRPr kumimoji="0" lang="zh-CN" altLang="en-US" sz="4800" b="1" i="0" u="none" strike="noStrike" kern="1200" cap="none" spc="0" normalizeH="0" baseline="0" noProof="0" dirty="0">
              <a:ln>
                <a:noFill/>
              </a:ln>
              <a:solidFill>
                <a:srgbClr val="000000"/>
              </a:solidFill>
              <a:effectLst/>
              <a:uLnTx/>
              <a:uFillTx/>
              <a:latin typeface="+mn-lt"/>
              <a:ea typeface="+mn-ea"/>
              <a:cs typeface="+mn-ea"/>
              <a:sym typeface="+mn-lt"/>
            </a:endParaRPr>
          </a:p>
        </p:txBody>
      </p:sp>
      <p:pic>
        <p:nvPicPr>
          <p:cNvPr id="4" name="图片 3"/>
          <p:cNvPicPr>
            <a:picLocks noChangeAspect="1"/>
          </p:cNvPicPr>
          <p:nvPr/>
        </p:nvPicPr>
        <p:blipFill>
          <a:blip r:embed="rId2"/>
          <a:stretch>
            <a:fillRect/>
          </a:stretch>
        </p:blipFill>
        <p:spPr>
          <a:xfrm>
            <a:off x="1195680" y="3836837"/>
            <a:ext cx="3298429" cy="1480063"/>
          </a:xfrm>
          <a:prstGeom prst="rect">
            <a:avLst/>
          </a:prstGeom>
        </p:spPr>
      </p:pic>
      <p:sp>
        <p:nvSpPr>
          <p:cNvPr id="8" name="TextBox 19"/>
          <p:cNvSpPr txBox="1"/>
          <p:nvPr/>
        </p:nvSpPr>
        <p:spPr>
          <a:xfrm>
            <a:off x="5818127" y="2258851"/>
            <a:ext cx="332587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0" normalizeH="0" baseline="0" noProof="0">
                <a:ln>
                  <a:noFill/>
                </a:ln>
                <a:solidFill>
                  <a:srgbClr val="000000"/>
                </a:solidFill>
                <a:effectLst/>
                <a:uLnTx/>
                <a:uFillTx/>
                <a:cs typeface="+mn-ea"/>
                <a:sym typeface="+mn-lt"/>
              </a:rPr>
              <a:t>重阳节活动</a:t>
            </a:r>
            <a:endParaRPr kumimoji="0" lang="en-US" altLang="zh-CN" sz="4800" b="1" i="0" u="none" strike="noStrike" kern="1200" cap="none" spc="0" normalizeH="0" baseline="0" noProof="0" dirty="0">
              <a:ln>
                <a:noFill/>
              </a:ln>
              <a:solidFill>
                <a:srgbClr val="000000"/>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par>
                                <p:cTn id="11" presetID="42" presetClass="entr" presetSubtype="0" fill="hold" nodeType="withEffect">
                                  <p:stCondLst>
                                    <p:cond delay="20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10" presetClass="entr" presetSubtype="0" fill="hold" grpId="0" nodeType="withEffect">
                                  <p:stCondLst>
                                    <p:cond delay="325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childTnLst>
                                </p:cTn>
                              </p:par>
                            </p:childTnLst>
                          </p:cTn>
                        </p:par>
                        <p:par>
                          <p:cTn id="19" fill="hold">
                            <p:stCondLst>
                              <p:cond delay="2000"/>
                            </p:stCondLst>
                            <p:childTnLst>
                              <p:par>
                                <p:cTn id="20" presetID="23" presetClass="entr" presetSubtype="28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strVal val="4/3*#ppt_w"/>
                                          </p:val>
                                        </p:tav>
                                        <p:tav tm="100000">
                                          <p:val>
                                            <p:strVal val="#ppt_w"/>
                                          </p:val>
                                        </p:tav>
                                      </p:tavLst>
                                    </p:anim>
                                    <p:anim calcmode="lin" valueType="num">
                                      <p:cBhvr>
                                        <p:cTn id="23" dur="500" fill="hold"/>
                                        <p:tgtEl>
                                          <p:spTgt spid="6"/>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90"/>
          <p:cNvGrpSpPr/>
          <p:nvPr/>
        </p:nvGrpSpPr>
        <p:grpSpPr>
          <a:xfrm>
            <a:off x="3946402" y="1912806"/>
            <a:ext cx="3770313" cy="3389312"/>
            <a:chOff x="2730500" y="2725605"/>
            <a:chExt cx="3770313" cy="3389312"/>
          </a:xfrm>
        </p:grpSpPr>
        <p:sp>
          <p:nvSpPr>
            <p:cNvPr id="8" name="Freeform 115"/>
            <p:cNvSpPr/>
            <p:nvPr/>
          </p:nvSpPr>
          <p:spPr bwMode="auto">
            <a:xfrm>
              <a:off x="2897188" y="2725605"/>
              <a:ext cx="3603625" cy="3238500"/>
            </a:xfrm>
            <a:custGeom>
              <a:avLst/>
              <a:gdLst/>
              <a:ahLst/>
              <a:cxnLst>
                <a:cxn ang="0">
                  <a:pos x="0" y="2214"/>
                </a:cxn>
                <a:cxn ang="0">
                  <a:pos x="0" y="2214"/>
                </a:cxn>
                <a:cxn ang="0">
                  <a:pos x="1346" y="2214"/>
                </a:cxn>
                <a:cxn ang="0">
                  <a:pos x="1346" y="2214"/>
                </a:cxn>
                <a:cxn ang="0">
                  <a:pos x="1863" y="1693"/>
                </a:cxn>
                <a:cxn ang="0">
                  <a:pos x="1342" y="1172"/>
                </a:cxn>
                <a:cxn ang="0">
                  <a:pos x="1342" y="1172"/>
                </a:cxn>
                <a:cxn ang="0">
                  <a:pos x="1016" y="846"/>
                </a:cxn>
                <a:cxn ang="0">
                  <a:pos x="1342" y="521"/>
                </a:cxn>
                <a:cxn ang="0">
                  <a:pos x="1942" y="521"/>
                </a:cxn>
                <a:cxn ang="0">
                  <a:pos x="1942" y="521"/>
                </a:cxn>
                <a:cxn ang="0">
                  <a:pos x="2463" y="0"/>
                </a:cxn>
                <a:cxn ang="0">
                  <a:pos x="2267" y="0"/>
                </a:cxn>
                <a:cxn ang="0">
                  <a:pos x="2267" y="0"/>
                </a:cxn>
                <a:cxn ang="0">
                  <a:pos x="1942" y="326"/>
                </a:cxn>
                <a:cxn ang="0">
                  <a:pos x="1942" y="326"/>
                </a:cxn>
                <a:cxn ang="0">
                  <a:pos x="1342" y="326"/>
                </a:cxn>
                <a:cxn ang="0">
                  <a:pos x="1342" y="325"/>
                </a:cxn>
                <a:cxn ang="0">
                  <a:pos x="821" y="846"/>
                </a:cxn>
                <a:cxn ang="0">
                  <a:pos x="1342" y="1367"/>
                </a:cxn>
                <a:cxn ang="0">
                  <a:pos x="1342" y="1367"/>
                </a:cxn>
                <a:cxn ang="0">
                  <a:pos x="1668" y="1693"/>
                </a:cxn>
                <a:cxn ang="0">
                  <a:pos x="1342" y="2018"/>
                </a:cxn>
                <a:cxn ang="0">
                  <a:pos x="1342" y="2019"/>
                </a:cxn>
                <a:cxn ang="0">
                  <a:pos x="0" y="2019"/>
                </a:cxn>
                <a:cxn ang="0">
                  <a:pos x="0" y="2019"/>
                </a:cxn>
              </a:cxnLst>
              <a:rect l="0" t="0" r="r" b="b"/>
              <a:pathLst>
                <a:path w="2463" h="2214">
                  <a:moveTo>
                    <a:pt x="0" y="2214"/>
                  </a:moveTo>
                  <a:cubicBezTo>
                    <a:pt x="0" y="2214"/>
                    <a:pt x="0" y="2214"/>
                    <a:pt x="0" y="2214"/>
                  </a:cubicBezTo>
                  <a:cubicBezTo>
                    <a:pt x="1346" y="2214"/>
                    <a:pt x="1346" y="2214"/>
                    <a:pt x="1346" y="2214"/>
                  </a:cubicBezTo>
                  <a:cubicBezTo>
                    <a:pt x="1346" y="2214"/>
                    <a:pt x="1346" y="2214"/>
                    <a:pt x="1346" y="2214"/>
                  </a:cubicBezTo>
                  <a:cubicBezTo>
                    <a:pt x="1632" y="2212"/>
                    <a:pt x="1863" y="1979"/>
                    <a:pt x="1863" y="1693"/>
                  </a:cubicBezTo>
                  <a:cubicBezTo>
                    <a:pt x="1863" y="1405"/>
                    <a:pt x="1630" y="1172"/>
                    <a:pt x="1342" y="1172"/>
                  </a:cubicBezTo>
                  <a:cubicBezTo>
                    <a:pt x="1342" y="1172"/>
                    <a:pt x="1342" y="1172"/>
                    <a:pt x="1342" y="1172"/>
                  </a:cubicBezTo>
                  <a:cubicBezTo>
                    <a:pt x="1162" y="1172"/>
                    <a:pt x="1016" y="1026"/>
                    <a:pt x="1016" y="846"/>
                  </a:cubicBezTo>
                  <a:cubicBezTo>
                    <a:pt x="1016" y="667"/>
                    <a:pt x="1162" y="521"/>
                    <a:pt x="1342" y="521"/>
                  </a:cubicBezTo>
                  <a:cubicBezTo>
                    <a:pt x="1942" y="521"/>
                    <a:pt x="1942" y="521"/>
                    <a:pt x="1942" y="521"/>
                  </a:cubicBezTo>
                  <a:cubicBezTo>
                    <a:pt x="1942" y="521"/>
                    <a:pt x="1942" y="521"/>
                    <a:pt x="1942" y="521"/>
                  </a:cubicBezTo>
                  <a:cubicBezTo>
                    <a:pt x="2229" y="521"/>
                    <a:pt x="2463" y="288"/>
                    <a:pt x="2463" y="0"/>
                  </a:cubicBezTo>
                  <a:cubicBezTo>
                    <a:pt x="2267" y="0"/>
                    <a:pt x="2267" y="0"/>
                    <a:pt x="2267" y="0"/>
                  </a:cubicBezTo>
                  <a:cubicBezTo>
                    <a:pt x="2267" y="0"/>
                    <a:pt x="2267" y="0"/>
                    <a:pt x="2267" y="0"/>
                  </a:cubicBezTo>
                  <a:cubicBezTo>
                    <a:pt x="2267" y="180"/>
                    <a:pt x="2122" y="326"/>
                    <a:pt x="1942" y="326"/>
                  </a:cubicBezTo>
                  <a:cubicBezTo>
                    <a:pt x="1942" y="326"/>
                    <a:pt x="1942" y="326"/>
                    <a:pt x="1942" y="326"/>
                  </a:cubicBezTo>
                  <a:cubicBezTo>
                    <a:pt x="1342" y="326"/>
                    <a:pt x="1342" y="326"/>
                    <a:pt x="1342" y="326"/>
                  </a:cubicBezTo>
                  <a:cubicBezTo>
                    <a:pt x="1342" y="325"/>
                    <a:pt x="1342" y="325"/>
                    <a:pt x="1342" y="325"/>
                  </a:cubicBezTo>
                  <a:cubicBezTo>
                    <a:pt x="1054" y="325"/>
                    <a:pt x="821" y="559"/>
                    <a:pt x="821" y="846"/>
                  </a:cubicBezTo>
                  <a:cubicBezTo>
                    <a:pt x="821" y="1134"/>
                    <a:pt x="1054" y="1367"/>
                    <a:pt x="1342" y="1367"/>
                  </a:cubicBezTo>
                  <a:cubicBezTo>
                    <a:pt x="1342" y="1367"/>
                    <a:pt x="1342" y="1367"/>
                    <a:pt x="1342" y="1367"/>
                  </a:cubicBezTo>
                  <a:cubicBezTo>
                    <a:pt x="1522" y="1367"/>
                    <a:pt x="1668" y="1513"/>
                    <a:pt x="1668" y="1693"/>
                  </a:cubicBezTo>
                  <a:cubicBezTo>
                    <a:pt x="1668" y="1873"/>
                    <a:pt x="1522" y="2018"/>
                    <a:pt x="1342" y="2018"/>
                  </a:cubicBezTo>
                  <a:cubicBezTo>
                    <a:pt x="1342" y="2019"/>
                    <a:pt x="1342" y="2019"/>
                    <a:pt x="1342" y="2019"/>
                  </a:cubicBezTo>
                  <a:cubicBezTo>
                    <a:pt x="0" y="2019"/>
                    <a:pt x="0" y="2019"/>
                    <a:pt x="0" y="2019"/>
                  </a:cubicBezTo>
                  <a:cubicBezTo>
                    <a:pt x="0" y="2019"/>
                    <a:pt x="0" y="2019"/>
                    <a:pt x="0" y="2019"/>
                  </a:cubicBezTo>
                </a:path>
              </a:pathLst>
            </a:custGeom>
            <a:solidFill>
              <a:srgbClr val="222831"/>
            </a:solidFill>
            <a:ln w="9525">
              <a:noFill/>
              <a:round/>
            </a:ln>
          </p:spPr>
          <p:txBody>
            <a:bodyPr vert="horz" wrap="square" lIns="91440" tIns="45720" rIns="91440" bIns="45720" numCol="1" anchor="t" anchorCtr="0" compatLnSpc="1"/>
            <a:lstStyle/>
            <a:p>
              <a:endParaRPr lang="en-US"/>
            </a:p>
          </p:txBody>
        </p:sp>
        <p:grpSp>
          <p:nvGrpSpPr>
            <p:cNvPr id="9" name="Group 33"/>
            <p:cNvGrpSpPr/>
            <p:nvPr/>
          </p:nvGrpSpPr>
          <p:grpSpPr>
            <a:xfrm>
              <a:off x="2730500" y="5505317"/>
              <a:ext cx="609600" cy="609600"/>
              <a:chOff x="1447800" y="2876550"/>
              <a:chExt cx="609600" cy="609600"/>
            </a:xfrm>
          </p:grpSpPr>
          <p:sp>
            <p:nvSpPr>
              <p:cNvPr id="35" name="Oval 63"/>
              <p:cNvSpPr/>
              <p:nvPr/>
            </p:nvSpPr>
            <p:spPr>
              <a:xfrm>
                <a:off x="1447800" y="2876550"/>
                <a:ext cx="609600" cy="609600"/>
              </a:xfrm>
              <a:prstGeom prst="ellipse">
                <a:avLst/>
              </a:prstGeom>
              <a:solidFill>
                <a:srgbClr val="222831"/>
              </a:solidFill>
              <a:ln w="5715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66"/>
              <p:cNvSpPr>
                <a:spLocks noEditPoints="1"/>
              </p:cNvSpPr>
              <p:nvPr/>
            </p:nvSpPr>
            <p:spPr bwMode="auto">
              <a:xfrm>
                <a:off x="1578769" y="3019621"/>
                <a:ext cx="347662" cy="323458"/>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grpSp>
        <p:grpSp>
          <p:nvGrpSpPr>
            <p:cNvPr id="10" name="Group 65"/>
            <p:cNvGrpSpPr/>
            <p:nvPr/>
          </p:nvGrpSpPr>
          <p:grpSpPr>
            <a:xfrm>
              <a:off x="3949700" y="3613017"/>
              <a:ext cx="609600" cy="609600"/>
              <a:chOff x="2514600" y="1809750"/>
              <a:chExt cx="609600" cy="609600"/>
            </a:xfrm>
          </p:grpSpPr>
          <p:sp>
            <p:nvSpPr>
              <p:cNvPr id="28" name="Oval 66"/>
              <p:cNvSpPr/>
              <p:nvPr/>
            </p:nvSpPr>
            <p:spPr>
              <a:xfrm>
                <a:off x="2514600" y="1809750"/>
                <a:ext cx="609600" cy="609600"/>
              </a:xfrm>
              <a:prstGeom prst="ellipse">
                <a:avLst/>
              </a:prstGeom>
              <a:solidFill>
                <a:srgbClr val="222831"/>
              </a:solidFill>
              <a:ln w="5715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9" name="Group 119"/>
              <p:cNvGrpSpPr/>
              <p:nvPr/>
            </p:nvGrpSpPr>
            <p:grpSpPr>
              <a:xfrm>
                <a:off x="2637441" y="1948170"/>
                <a:ext cx="363933" cy="332790"/>
                <a:chOff x="2046288" y="3759200"/>
                <a:chExt cx="296863" cy="271463"/>
              </a:xfrm>
              <a:solidFill>
                <a:schemeClr val="bg1"/>
              </a:solidFill>
            </p:grpSpPr>
            <p:sp>
              <p:nvSpPr>
                <p:cNvPr id="30" name="Rectangle 160"/>
                <p:cNvSpPr>
                  <a:spLocks noChangeArrowheads="1"/>
                </p:cNvSpPr>
                <p:nvPr/>
              </p:nvSpPr>
              <p:spPr bwMode="auto">
                <a:xfrm>
                  <a:off x="2065338" y="3973513"/>
                  <a:ext cx="55563" cy="57150"/>
                </a:xfrm>
                <a:prstGeom prst="rect">
                  <a:avLst/>
                </a:prstGeom>
                <a:grpFill/>
                <a:ln w="9525">
                  <a:noFill/>
                  <a:miter lim="800000"/>
                </a:ln>
              </p:spPr>
              <p:txBody>
                <a:bodyPr vert="horz" wrap="square" lIns="91440" tIns="45720" rIns="91440" bIns="45720" numCol="1" anchor="t" anchorCtr="0" compatLnSpc="1"/>
                <a:lstStyle/>
                <a:p>
                  <a:endParaRPr lang="en-US"/>
                </a:p>
              </p:txBody>
            </p:sp>
            <p:sp>
              <p:nvSpPr>
                <p:cNvPr id="31" name="Rectangle 161"/>
                <p:cNvSpPr>
                  <a:spLocks noChangeArrowheads="1"/>
                </p:cNvSpPr>
                <p:nvPr/>
              </p:nvSpPr>
              <p:spPr bwMode="auto">
                <a:xfrm>
                  <a:off x="2139950" y="3935413"/>
                  <a:ext cx="55563" cy="95250"/>
                </a:xfrm>
                <a:prstGeom prst="rect">
                  <a:avLst/>
                </a:prstGeom>
                <a:grpFill/>
                <a:ln w="9525">
                  <a:noFill/>
                  <a:miter lim="800000"/>
                </a:ln>
              </p:spPr>
              <p:txBody>
                <a:bodyPr vert="horz" wrap="square" lIns="91440" tIns="45720" rIns="91440" bIns="45720" numCol="1" anchor="t" anchorCtr="0" compatLnSpc="1"/>
                <a:lstStyle/>
                <a:p>
                  <a:endParaRPr lang="en-US"/>
                </a:p>
              </p:txBody>
            </p:sp>
            <p:sp>
              <p:nvSpPr>
                <p:cNvPr id="32" name="Rectangle 162"/>
                <p:cNvSpPr>
                  <a:spLocks noChangeArrowheads="1"/>
                </p:cNvSpPr>
                <p:nvPr/>
              </p:nvSpPr>
              <p:spPr bwMode="auto">
                <a:xfrm>
                  <a:off x="2212975" y="3898900"/>
                  <a:ext cx="57150" cy="131763"/>
                </a:xfrm>
                <a:prstGeom prst="rect">
                  <a:avLst/>
                </a:prstGeom>
                <a:grpFill/>
                <a:ln w="9525">
                  <a:noFill/>
                  <a:miter lim="800000"/>
                </a:ln>
              </p:spPr>
              <p:txBody>
                <a:bodyPr vert="horz" wrap="square" lIns="91440" tIns="45720" rIns="91440" bIns="45720" numCol="1" anchor="t" anchorCtr="0" compatLnSpc="1"/>
                <a:lstStyle/>
                <a:p>
                  <a:endParaRPr lang="en-US"/>
                </a:p>
              </p:txBody>
            </p:sp>
            <p:sp>
              <p:nvSpPr>
                <p:cNvPr id="33" name="Rectangle 163"/>
                <p:cNvSpPr>
                  <a:spLocks noChangeArrowheads="1"/>
                </p:cNvSpPr>
                <p:nvPr/>
              </p:nvSpPr>
              <p:spPr bwMode="auto">
                <a:xfrm>
                  <a:off x="2287588" y="3860800"/>
                  <a:ext cx="55563" cy="169863"/>
                </a:xfrm>
                <a:prstGeom prst="rect">
                  <a:avLst/>
                </a:prstGeom>
                <a:grpFill/>
                <a:ln w="9525">
                  <a:noFill/>
                  <a:miter lim="800000"/>
                </a:ln>
              </p:spPr>
              <p:txBody>
                <a:bodyPr vert="horz" wrap="square" lIns="91440" tIns="45720" rIns="91440" bIns="45720" numCol="1" anchor="t" anchorCtr="0" compatLnSpc="1"/>
                <a:lstStyle/>
                <a:p>
                  <a:endParaRPr lang="en-US"/>
                </a:p>
              </p:txBody>
            </p:sp>
            <p:sp>
              <p:nvSpPr>
                <p:cNvPr id="34" name="Freeform 164"/>
                <p:cNvSpPr/>
                <p:nvPr/>
              </p:nvSpPr>
              <p:spPr bwMode="auto">
                <a:xfrm>
                  <a:off x="2046288" y="3759200"/>
                  <a:ext cx="296863" cy="176213"/>
                </a:xfrm>
                <a:custGeom>
                  <a:avLst/>
                  <a:gdLst/>
                  <a:ahLst/>
                  <a:cxnLst>
                    <a:cxn ang="0">
                      <a:pos x="162" y="25"/>
                    </a:cxn>
                    <a:cxn ang="0">
                      <a:pos x="126" y="25"/>
                    </a:cxn>
                    <a:cxn ang="0">
                      <a:pos x="81" y="59"/>
                    </a:cxn>
                    <a:cxn ang="0">
                      <a:pos x="59" y="48"/>
                    </a:cxn>
                    <a:cxn ang="0">
                      <a:pos x="0" y="96"/>
                    </a:cxn>
                    <a:cxn ang="0">
                      <a:pos x="0" y="111"/>
                    </a:cxn>
                    <a:cxn ang="0">
                      <a:pos x="60" y="62"/>
                    </a:cxn>
                    <a:cxn ang="0">
                      <a:pos x="83" y="74"/>
                    </a:cxn>
                    <a:cxn ang="0">
                      <a:pos x="131" y="37"/>
                    </a:cxn>
                    <a:cxn ang="0">
                      <a:pos x="166" y="37"/>
                    </a:cxn>
                    <a:cxn ang="0">
                      <a:pos x="187" y="16"/>
                    </a:cxn>
                    <a:cxn ang="0">
                      <a:pos x="187" y="0"/>
                    </a:cxn>
                    <a:cxn ang="0">
                      <a:pos x="162" y="25"/>
                    </a:cxn>
                  </a:cxnLst>
                  <a:rect l="0" t="0" r="r" b="b"/>
                  <a:pathLst>
                    <a:path w="187" h="111">
                      <a:moveTo>
                        <a:pt x="162" y="25"/>
                      </a:moveTo>
                      <a:lnTo>
                        <a:pt x="126" y="25"/>
                      </a:lnTo>
                      <a:lnTo>
                        <a:pt x="81" y="59"/>
                      </a:lnTo>
                      <a:lnTo>
                        <a:pt x="59" y="48"/>
                      </a:lnTo>
                      <a:lnTo>
                        <a:pt x="0" y="96"/>
                      </a:lnTo>
                      <a:lnTo>
                        <a:pt x="0" y="111"/>
                      </a:lnTo>
                      <a:lnTo>
                        <a:pt x="60" y="62"/>
                      </a:lnTo>
                      <a:lnTo>
                        <a:pt x="83" y="74"/>
                      </a:lnTo>
                      <a:lnTo>
                        <a:pt x="131" y="37"/>
                      </a:lnTo>
                      <a:lnTo>
                        <a:pt x="166" y="37"/>
                      </a:lnTo>
                      <a:lnTo>
                        <a:pt x="187" y="16"/>
                      </a:lnTo>
                      <a:lnTo>
                        <a:pt x="187" y="0"/>
                      </a:lnTo>
                      <a:lnTo>
                        <a:pt x="162" y="25"/>
                      </a:lnTo>
                      <a:close/>
                    </a:path>
                  </a:pathLst>
                </a:custGeom>
                <a:grpFill/>
                <a:ln w="9525">
                  <a:noFill/>
                  <a:round/>
                </a:ln>
              </p:spPr>
              <p:txBody>
                <a:bodyPr vert="horz" wrap="square" lIns="91440" tIns="45720" rIns="91440" bIns="45720" numCol="1" anchor="t" anchorCtr="0" compatLnSpc="1"/>
                <a:lstStyle/>
                <a:p>
                  <a:endParaRPr lang="en-US"/>
                </a:p>
              </p:txBody>
            </p:sp>
          </p:grpSp>
        </p:grpSp>
        <p:grpSp>
          <p:nvGrpSpPr>
            <p:cNvPr id="11" name="Group 73"/>
            <p:cNvGrpSpPr/>
            <p:nvPr/>
          </p:nvGrpSpPr>
          <p:grpSpPr>
            <a:xfrm>
              <a:off x="5168900" y="4857617"/>
              <a:ext cx="609600" cy="609600"/>
              <a:chOff x="1447800" y="1962150"/>
              <a:chExt cx="609600" cy="609600"/>
            </a:xfrm>
          </p:grpSpPr>
          <p:sp>
            <p:nvSpPr>
              <p:cNvPr id="26" name="Oval 74"/>
              <p:cNvSpPr/>
              <p:nvPr/>
            </p:nvSpPr>
            <p:spPr>
              <a:xfrm>
                <a:off x="1447800" y="1962150"/>
                <a:ext cx="609600" cy="609600"/>
              </a:xfrm>
              <a:prstGeom prst="ellipse">
                <a:avLst/>
              </a:prstGeom>
              <a:solidFill>
                <a:schemeClr val="accent2"/>
              </a:solidFill>
              <a:ln w="5715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103"/>
              <p:cNvSpPr>
                <a:spLocks noEditPoints="1"/>
              </p:cNvSpPr>
              <p:nvPr/>
            </p:nvSpPr>
            <p:spPr bwMode="auto">
              <a:xfrm>
                <a:off x="1624495" y="2078311"/>
                <a:ext cx="256211" cy="377278"/>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91440" tIns="45720" rIns="91440" bIns="45720" numCol="1" anchor="t" anchorCtr="0" compatLnSpc="1"/>
              <a:lstStyle/>
              <a:p>
                <a:endParaRPr lang="en-US" dirty="0">
                  <a:solidFill>
                    <a:schemeClr val="tx1">
                      <a:lumMod val="75000"/>
                      <a:lumOff val="25000"/>
                    </a:schemeClr>
                  </a:solidFill>
                </a:endParaRPr>
              </a:p>
            </p:txBody>
          </p:sp>
        </p:grpSp>
        <p:grpSp>
          <p:nvGrpSpPr>
            <p:cNvPr id="12" name="Group 76"/>
            <p:cNvGrpSpPr/>
            <p:nvPr/>
          </p:nvGrpSpPr>
          <p:grpSpPr>
            <a:xfrm>
              <a:off x="5473700" y="2952617"/>
              <a:ext cx="609600" cy="609600"/>
              <a:chOff x="3439573" y="1363050"/>
              <a:chExt cx="609600" cy="609600"/>
            </a:xfrm>
          </p:grpSpPr>
          <p:sp>
            <p:nvSpPr>
              <p:cNvPr id="20" name="Oval 77"/>
              <p:cNvSpPr/>
              <p:nvPr/>
            </p:nvSpPr>
            <p:spPr>
              <a:xfrm>
                <a:off x="3439573" y="1363050"/>
                <a:ext cx="609600" cy="609600"/>
              </a:xfrm>
              <a:prstGeom prst="ellipse">
                <a:avLst/>
              </a:prstGeom>
              <a:solidFill>
                <a:schemeClr val="accent2"/>
              </a:solidFill>
              <a:ln w="5715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150"/>
              <p:cNvGrpSpPr/>
              <p:nvPr/>
            </p:nvGrpSpPr>
            <p:grpSpPr>
              <a:xfrm rot="2609953">
                <a:off x="3530128" y="1455475"/>
                <a:ext cx="428490" cy="424750"/>
                <a:chOff x="-6350" y="1208088"/>
                <a:chExt cx="363538" cy="360363"/>
              </a:xfrm>
              <a:solidFill>
                <a:schemeClr val="bg1"/>
              </a:solidFill>
            </p:grpSpPr>
            <p:sp>
              <p:nvSpPr>
                <p:cNvPr id="22" name="Freeform 5"/>
                <p:cNvSpPr>
                  <a:spLocks noEditPoints="1"/>
                </p:cNvSpPr>
                <p:nvPr/>
              </p:nvSpPr>
              <p:spPr bwMode="auto">
                <a:xfrm>
                  <a:off x="-6350" y="1208088"/>
                  <a:ext cx="363538" cy="360363"/>
                </a:xfrm>
                <a:custGeom>
                  <a:avLst/>
                  <a:gdLst/>
                  <a:ahLst/>
                  <a:cxnLst>
                    <a:cxn ang="0">
                      <a:pos x="121" y="41"/>
                    </a:cxn>
                    <a:cxn ang="0">
                      <a:pos x="83" y="2"/>
                    </a:cxn>
                    <a:cxn ang="0">
                      <a:pos x="76" y="0"/>
                    </a:cxn>
                    <a:cxn ang="0">
                      <a:pos x="72" y="2"/>
                    </a:cxn>
                    <a:cxn ang="0">
                      <a:pos x="70" y="6"/>
                    </a:cxn>
                    <a:cxn ang="0">
                      <a:pos x="61" y="21"/>
                    </a:cxn>
                    <a:cxn ang="0">
                      <a:pos x="39" y="36"/>
                    </a:cxn>
                    <a:cxn ang="0">
                      <a:pos x="14" y="53"/>
                    </a:cxn>
                    <a:cxn ang="0">
                      <a:pos x="1" y="75"/>
                    </a:cxn>
                    <a:cxn ang="0">
                      <a:pos x="3" y="82"/>
                    </a:cxn>
                    <a:cxn ang="0">
                      <a:pos x="42" y="121"/>
                    </a:cxn>
                    <a:cxn ang="0">
                      <a:pos x="49" y="123"/>
                    </a:cxn>
                    <a:cxn ang="0">
                      <a:pos x="52" y="121"/>
                    </a:cxn>
                    <a:cxn ang="0">
                      <a:pos x="54" y="117"/>
                    </a:cxn>
                    <a:cxn ang="0">
                      <a:pos x="63" y="103"/>
                    </a:cxn>
                    <a:cxn ang="0">
                      <a:pos x="85" y="87"/>
                    </a:cxn>
                    <a:cxn ang="0">
                      <a:pos x="110" y="70"/>
                    </a:cxn>
                    <a:cxn ang="0">
                      <a:pos x="123" y="48"/>
                    </a:cxn>
                    <a:cxn ang="0">
                      <a:pos x="121" y="41"/>
                    </a:cxn>
                    <a:cxn ang="0">
                      <a:pos x="47" y="115"/>
                    </a:cxn>
                    <a:cxn ang="0">
                      <a:pos x="9" y="77"/>
                    </a:cxn>
                    <a:cxn ang="0">
                      <a:pos x="78" y="8"/>
                    </a:cxn>
                    <a:cxn ang="0">
                      <a:pos x="116" y="46"/>
                    </a:cxn>
                    <a:cxn ang="0">
                      <a:pos x="47" y="115"/>
                    </a:cxn>
                    <a:cxn ang="0">
                      <a:pos x="47" y="115"/>
                    </a:cxn>
                    <a:cxn ang="0">
                      <a:pos x="47" y="115"/>
                    </a:cxn>
                  </a:cxnLst>
                  <a:rect l="0" t="0" r="r" b="b"/>
                  <a:pathLst>
                    <a:path w="124" h="123">
                      <a:moveTo>
                        <a:pt x="121" y="41"/>
                      </a:moveTo>
                      <a:cubicBezTo>
                        <a:pt x="83" y="2"/>
                        <a:pt x="83" y="2"/>
                        <a:pt x="83" y="2"/>
                      </a:cubicBezTo>
                      <a:cubicBezTo>
                        <a:pt x="81" y="0"/>
                        <a:pt x="78" y="0"/>
                        <a:pt x="76" y="0"/>
                      </a:cubicBezTo>
                      <a:cubicBezTo>
                        <a:pt x="74" y="1"/>
                        <a:pt x="73" y="1"/>
                        <a:pt x="72" y="2"/>
                      </a:cubicBezTo>
                      <a:cubicBezTo>
                        <a:pt x="71" y="3"/>
                        <a:pt x="71" y="4"/>
                        <a:pt x="70" y="6"/>
                      </a:cubicBezTo>
                      <a:cubicBezTo>
                        <a:pt x="69" y="11"/>
                        <a:pt x="66" y="16"/>
                        <a:pt x="61" y="21"/>
                      </a:cubicBezTo>
                      <a:cubicBezTo>
                        <a:pt x="55" y="26"/>
                        <a:pt x="47" y="31"/>
                        <a:pt x="39" y="36"/>
                      </a:cubicBezTo>
                      <a:cubicBezTo>
                        <a:pt x="31" y="41"/>
                        <a:pt x="22" y="46"/>
                        <a:pt x="14" y="53"/>
                      </a:cubicBezTo>
                      <a:cubicBezTo>
                        <a:pt x="8" y="60"/>
                        <a:pt x="4" y="67"/>
                        <a:pt x="1" y="75"/>
                      </a:cubicBezTo>
                      <a:cubicBezTo>
                        <a:pt x="0" y="77"/>
                        <a:pt x="1" y="80"/>
                        <a:pt x="3" y="82"/>
                      </a:cubicBezTo>
                      <a:cubicBezTo>
                        <a:pt x="42" y="121"/>
                        <a:pt x="42" y="121"/>
                        <a:pt x="42" y="121"/>
                      </a:cubicBezTo>
                      <a:cubicBezTo>
                        <a:pt x="43" y="123"/>
                        <a:pt x="46" y="123"/>
                        <a:pt x="49" y="123"/>
                      </a:cubicBezTo>
                      <a:cubicBezTo>
                        <a:pt x="50" y="122"/>
                        <a:pt x="51" y="122"/>
                        <a:pt x="52" y="121"/>
                      </a:cubicBezTo>
                      <a:cubicBezTo>
                        <a:pt x="53" y="120"/>
                        <a:pt x="54" y="119"/>
                        <a:pt x="54" y="117"/>
                      </a:cubicBezTo>
                      <a:cubicBezTo>
                        <a:pt x="56" y="112"/>
                        <a:pt x="59" y="107"/>
                        <a:pt x="63" y="103"/>
                      </a:cubicBezTo>
                      <a:cubicBezTo>
                        <a:pt x="69" y="97"/>
                        <a:pt x="77" y="92"/>
                        <a:pt x="85" y="87"/>
                      </a:cubicBezTo>
                      <a:cubicBezTo>
                        <a:pt x="94" y="82"/>
                        <a:pt x="103" y="77"/>
                        <a:pt x="110" y="70"/>
                      </a:cubicBezTo>
                      <a:cubicBezTo>
                        <a:pt x="117" y="63"/>
                        <a:pt x="121" y="57"/>
                        <a:pt x="123" y="48"/>
                      </a:cubicBezTo>
                      <a:cubicBezTo>
                        <a:pt x="124" y="46"/>
                        <a:pt x="123" y="43"/>
                        <a:pt x="121" y="41"/>
                      </a:cubicBezTo>
                      <a:close/>
                      <a:moveTo>
                        <a:pt x="47" y="115"/>
                      </a:moveTo>
                      <a:cubicBezTo>
                        <a:pt x="34" y="103"/>
                        <a:pt x="21" y="90"/>
                        <a:pt x="9" y="77"/>
                      </a:cubicBezTo>
                      <a:cubicBezTo>
                        <a:pt x="20" y="42"/>
                        <a:pt x="67" y="43"/>
                        <a:pt x="78" y="8"/>
                      </a:cubicBezTo>
                      <a:cubicBezTo>
                        <a:pt x="90" y="21"/>
                        <a:pt x="103" y="33"/>
                        <a:pt x="116" y="46"/>
                      </a:cubicBezTo>
                      <a:cubicBezTo>
                        <a:pt x="105" y="81"/>
                        <a:pt x="58" y="80"/>
                        <a:pt x="47" y="115"/>
                      </a:cubicBezTo>
                      <a:close/>
                      <a:moveTo>
                        <a:pt x="47" y="115"/>
                      </a:moveTo>
                      <a:cubicBezTo>
                        <a:pt x="47" y="115"/>
                        <a:pt x="47" y="115"/>
                        <a:pt x="47" y="115"/>
                      </a:cubicBezTo>
                    </a:path>
                  </a:pathLst>
                </a:custGeom>
                <a:grpFill/>
                <a:ln w="9525">
                  <a:noFill/>
                  <a:round/>
                </a:ln>
              </p:spPr>
              <p:txBody>
                <a:bodyPr vert="horz" wrap="square" lIns="91440" tIns="45720" rIns="91440" bIns="45720" numCol="1" anchor="t" anchorCtr="0" compatLnSpc="1"/>
                <a:lstStyle/>
                <a:p>
                  <a:endParaRPr lang="en-US" dirty="0"/>
                </a:p>
              </p:txBody>
            </p:sp>
            <p:sp>
              <p:nvSpPr>
                <p:cNvPr id="23" name="Freeform 6"/>
                <p:cNvSpPr>
                  <a:spLocks noEditPoints="1"/>
                </p:cNvSpPr>
                <p:nvPr/>
              </p:nvSpPr>
              <p:spPr bwMode="auto">
                <a:xfrm>
                  <a:off x="125413" y="1336676"/>
                  <a:ext cx="100013" cy="100013"/>
                </a:xfrm>
                <a:custGeom>
                  <a:avLst/>
                  <a:gdLst/>
                  <a:ahLst/>
                  <a:cxnLst>
                    <a:cxn ang="0">
                      <a:pos x="27" y="11"/>
                    </a:cxn>
                    <a:cxn ang="0">
                      <a:pos x="20" y="12"/>
                    </a:cxn>
                    <a:cxn ang="0">
                      <a:pos x="9" y="6"/>
                    </a:cxn>
                    <a:cxn ang="0">
                      <a:pos x="15" y="5"/>
                    </a:cxn>
                    <a:cxn ang="0">
                      <a:pos x="19" y="5"/>
                    </a:cxn>
                    <a:cxn ang="0">
                      <a:pos x="19" y="1"/>
                    </a:cxn>
                    <a:cxn ang="0">
                      <a:pos x="12" y="0"/>
                    </a:cxn>
                    <a:cxn ang="0">
                      <a:pos x="6" y="3"/>
                    </a:cxn>
                    <a:cxn ang="0">
                      <a:pos x="4" y="2"/>
                    </a:cxn>
                    <a:cxn ang="0">
                      <a:pos x="3" y="4"/>
                    </a:cxn>
                    <a:cxn ang="0">
                      <a:pos x="4" y="5"/>
                    </a:cxn>
                    <a:cxn ang="0">
                      <a:pos x="1" y="13"/>
                    </a:cxn>
                    <a:cxn ang="0">
                      <a:pos x="3" y="20"/>
                    </a:cxn>
                    <a:cxn ang="0">
                      <a:pos x="18" y="20"/>
                    </a:cxn>
                    <a:cxn ang="0">
                      <a:pos x="22" y="29"/>
                    </a:cxn>
                    <a:cxn ang="0">
                      <a:pos x="18" y="28"/>
                    </a:cxn>
                    <a:cxn ang="0">
                      <a:pos x="15" y="26"/>
                    </a:cxn>
                    <a:cxn ang="0">
                      <a:pos x="13" y="29"/>
                    </a:cxn>
                    <a:cxn ang="0">
                      <a:pos x="16" y="33"/>
                    </a:cxn>
                    <a:cxn ang="0">
                      <a:pos x="24" y="33"/>
                    </a:cxn>
                    <a:cxn ang="0">
                      <a:pos x="30" y="32"/>
                    </a:cxn>
                    <a:cxn ang="0">
                      <a:pos x="32" y="32"/>
                    </a:cxn>
                    <a:cxn ang="0">
                      <a:pos x="32" y="30"/>
                    </a:cxn>
                    <a:cxn ang="0">
                      <a:pos x="32" y="24"/>
                    </a:cxn>
                    <a:cxn ang="0">
                      <a:pos x="33" y="16"/>
                    </a:cxn>
                    <a:cxn ang="0">
                      <a:pos x="10" y="16"/>
                    </a:cxn>
                    <a:cxn ang="0">
                      <a:pos x="6" y="14"/>
                    </a:cxn>
                    <a:cxn ang="0">
                      <a:pos x="6" y="10"/>
                    </a:cxn>
                    <a:cxn ang="0">
                      <a:pos x="13" y="15"/>
                    </a:cxn>
                    <a:cxn ang="0">
                      <a:pos x="28" y="24"/>
                    </a:cxn>
                    <a:cxn ang="0">
                      <a:pos x="20" y="18"/>
                    </a:cxn>
                    <a:cxn ang="0">
                      <a:pos x="24" y="17"/>
                    </a:cxn>
                    <a:cxn ang="0">
                      <a:pos x="27" y="18"/>
                    </a:cxn>
                    <a:cxn ang="0">
                      <a:pos x="28" y="22"/>
                    </a:cxn>
                    <a:cxn ang="0">
                      <a:pos x="28" y="24"/>
                    </a:cxn>
                  </a:cxnLst>
                  <a:rect l="0" t="0" r="r" b="b"/>
                  <a:pathLst>
                    <a:path w="34" h="34">
                      <a:moveTo>
                        <a:pt x="31" y="13"/>
                      </a:moveTo>
                      <a:cubicBezTo>
                        <a:pt x="30" y="12"/>
                        <a:pt x="28" y="12"/>
                        <a:pt x="27" y="11"/>
                      </a:cubicBezTo>
                      <a:cubicBezTo>
                        <a:pt x="26" y="11"/>
                        <a:pt x="25" y="11"/>
                        <a:pt x="23" y="11"/>
                      </a:cubicBezTo>
                      <a:cubicBezTo>
                        <a:pt x="22" y="11"/>
                        <a:pt x="21" y="11"/>
                        <a:pt x="20" y="12"/>
                      </a:cubicBezTo>
                      <a:cubicBezTo>
                        <a:pt x="18" y="12"/>
                        <a:pt x="17" y="13"/>
                        <a:pt x="16" y="13"/>
                      </a:cubicBezTo>
                      <a:cubicBezTo>
                        <a:pt x="14" y="11"/>
                        <a:pt x="12" y="9"/>
                        <a:pt x="9" y="6"/>
                      </a:cubicBezTo>
                      <a:cubicBezTo>
                        <a:pt x="10" y="6"/>
                        <a:pt x="11" y="5"/>
                        <a:pt x="12" y="5"/>
                      </a:cubicBezTo>
                      <a:cubicBezTo>
                        <a:pt x="13" y="5"/>
                        <a:pt x="14" y="5"/>
                        <a:pt x="15" y="5"/>
                      </a:cubicBezTo>
                      <a:cubicBezTo>
                        <a:pt x="16" y="6"/>
                        <a:pt x="16" y="6"/>
                        <a:pt x="17" y="6"/>
                      </a:cubicBezTo>
                      <a:cubicBezTo>
                        <a:pt x="18" y="6"/>
                        <a:pt x="18" y="6"/>
                        <a:pt x="19" y="5"/>
                      </a:cubicBezTo>
                      <a:cubicBezTo>
                        <a:pt x="19" y="5"/>
                        <a:pt x="20" y="4"/>
                        <a:pt x="20" y="4"/>
                      </a:cubicBezTo>
                      <a:cubicBezTo>
                        <a:pt x="20" y="3"/>
                        <a:pt x="19" y="2"/>
                        <a:pt x="19" y="1"/>
                      </a:cubicBezTo>
                      <a:cubicBezTo>
                        <a:pt x="18" y="0"/>
                        <a:pt x="17" y="0"/>
                        <a:pt x="16" y="0"/>
                      </a:cubicBezTo>
                      <a:cubicBezTo>
                        <a:pt x="15" y="0"/>
                        <a:pt x="13" y="0"/>
                        <a:pt x="12" y="0"/>
                      </a:cubicBezTo>
                      <a:cubicBezTo>
                        <a:pt x="11" y="0"/>
                        <a:pt x="10" y="1"/>
                        <a:pt x="9" y="1"/>
                      </a:cubicBezTo>
                      <a:cubicBezTo>
                        <a:pt x="8" y="2"/>
                        <a:pt x="7" y="2"/>
                        <a:pt x="6" y="3"/>
                      </a:cubicBezTo>
                      <a:cubicBezTo>
                        <a:pt x="6" y="3"/>
                        <a:pt x="6" y="3"/>
                        <a:pt x="5" y="2"/>
                      </a:cubicBezTo>
                      <a:cubicBezTo>
                        <a:pt x="5" y="2"/>
                        <a:pt x="5" y="2"/>
                        <a:pt x="4" y="2"/>
                      </a:cubicBezTo>
                      <a:cubicBezTo>
                        <a:pt x="4" y="2"/>
                        <a:pt x="4" y="2"/>
                        <a:pt x="3" y="3"/>
                      </a:cubicBezTo>
                      <a:cubicBezTo>
                        <a:pt x="3" y="3"/>
                        <a:pt x="3" y="3"/>
                        <a:pt x="3" y="4"/>
                      </a:cubicBezTo>
                      <a:cubicBezTo>
                        <a:pt x="3" y="4"/>
                        <a:pt x="3" y="4"/>
                        <a:pt x="3" y="5"/>
                      </a:cubicBezTo>
                      <a:cubicBezTo>
                        <a:pt x="4" y="5"/>
                        <a:pt x="4" y="5"/>
                        <a:pt x="4" y="5"/>
                      </a:cubicBezTo>
                      <a:cubicBezTo>
                        <a:pt x="3" y="6"/>
                        <a:pt x="2" y="8"/>
                        <a:pt x="2" y="9"/>
                      </a:cubicBezTo>
                      <a:cubicBezTo>
                        <a:pt x="1" y="11"/>
                        <a:pt x="1" y="12"/>
                        <a:pt x="1" y="13"/>
                      </a:cubicBezTo>
                      <a:cubicBezTo>
                        <a:pt x="0" y="15"/>
                        <a:pt x="1" y="16"/>
                        <a:pt x="1" y="17"/>
                      </a:cubicBezTo>
                      <a:cubicBezTo>
                        <a:pt x="1" y="18"/>
                        <a:pt x="2" y="19"/>
                        <a:pt x="3" y="20"/>
                      </a:cubicBezTo>
                      <a:cubicBezTo>
                        <a:pt x="5" y="21"/>
                        <a:pt x="7" y="22"/>
                        <a:pt x="10" y="22"/>
                      </a:cubicBezTo>
                      <a:cubicBezTo>
                        <a:pt x="12" y="22"/>
                        <a:pt x="15" y="21"/>
                        <a:pt x="18" y="20"/>
                      </a:cubicBezTo>
                      <a:cubicBezTo>
                        <a:pt x="20" y="22"/>
                        <a:pt x="22" y="25"/>
                        <a:pt x="24" y="27"/>
                      </a:cubicBezTo>
                      <a:cubicBezTo>
                        <a:pt x="24" y="28"/>
                        <a:pt x="23" y="28"/>
                        <a:pt x="22" y="29"/>
                      </a:cubicBezTo>
                      <a:cubicBezTo>
                        <a:pt x="21" y="29"/>
                        <a:pt x="21" y="29"/>
                        <a:pt x="20" y="29"/>
                      </a:cubicBezTo>
                      <a:cubicBezTo>
                        <a:pt x="19" y="28"/>
                        <a:pt x="19" y="28"/>
                        <a:pt x="18" y="28"/>
                      </a:cubicBezTo>
                      <a:cubicBezTo>
                        <a:pt x="18" y="27"/>
                        <a:pt x="17" y="27"/>
                        <a:pt x="17" y="27"/>
                      </a:cubicBezTo>
                      <a:cubicBezTo>
                        <a:pt x="16" y="27"/>
                        <a:pt x="16" y="26"/>
                        <a:pt x="15" y="26"/>
                      </a:cubicBezTo>
                      <a:cubicBezTo>
                        <a:pt x="15" y="26"/>
                        <a:pt x="14" y="27"/>
                        <a:pt x="14" y="27"/>
                      </a:cubicBezTo>
                      <a:cubicBezTo>
                        <a:pt x="13" y="28"/>
                        <a:pt x="13" y="28"/>
                        <a:pt x="13" y="29"/>
                      </a:cubicBezTo>
                      <a:cubicBezTo>
                        <a:pt x="13" y="30"/>
                        <a:pt x="13" y="31"/>
                        <a:pt x="14" y="31"/>
                      </a:cubicBezTo>
                      <a:cubicBezTo>
                        <a:pt x="14" y="32"/>
                        <a:pt x="15" y="33"/>
                        <a:pt x="16" y="33"/>
                      </a:cubicBezTo>
                      <a:cubicBezTo>
                        <a:pt x="17" y="34"/>
                        <a:pt x="18" y="34"/>
                        <a:pt x="20" y="34"/>
                      </a:cubicBezTo>
                      <a:cubicBezTo>
                        <a:pt x="21" y="34"/>
                        <a:pt x="22" y="34"/>
                        <a:pt x="24" y="33"/>
                      </a:cubicBezTo>
                      <a:cubicBezTo>
                        <a:pt x="25" y="33"/>
                        <a:pt x="26" y="32"/>
                        <a:pt x="28" y="31"/>
                      </a:cubicBezTo>
                      <a:cubicBezTo>
                        <a:pt x="28" y="31"/>
                        <a:pt x="29" y="32"/>
                        <a:pt x="30" y="32"/>
                      </a:cubicBezTo>
                      <a:cubicBezTo>
                        <a:pt x="30" y="33"/>
                        <a:pt x="30" y="33"/>
                        <a:pt x="31" y="33"/>
                      </a:cubicBezTo>
                      <a:cubicBezTo>
                        <a:pt x="31" y="33"/>
                        <a:pt x="32" y="33"/>
                        <a:pt x="32" y="32"/>
                      </a:cubicBezTo>
                      <a:cubicBezTo>
                        <a:pt x="32" y="32"/>
                        <a:pt x="32" y="31"/>
                        <a:pt x="32" y="31"/>
                      </a:cubicBezTo>
                      <a:cubicBezTo>
                        <a:pt x="32" y="31"/>
                        <a:pt x="32" y="30"/>
                        <a:pt x="32" y="30"/>
                      </a:cubicBezTo>
                      <a:cubicBezTo>
                        <a:pt x="31" y="30"/>
                        <a:pt x="30" y="29"/>
                        <a:pt x="30" y="28"/>
                      </a:cubicBezTo>
                      <a:cubicBezTo>
                        <a:pt x="31" y="27"/>
                        <a:pt x="32" y="26"/>
                        <a:pt x="32" y="24"/>
                      </a:cubicBezTo>
                      <a:cubicBezTo>
                        <a:pt x="33" y="23"/>
                        <a:pt x="34" y="21"/>
                        <a:pt x="34" y="20"/>
                      </a:cubicBezTo>
                      <a:cubicBezTo>
                        <a:pt x="34" y="19"/>
                        <a:pt x="34" y="17"/>
                        <a:pt x="33" y="16"/>
                      </a:cubicBezTo>
                      <a:cubicBezTo>
                        <a:pt x="33" y="15"/>
                        <a:pt x="32" y="14"/>
                        <a:pt x="31" y="13"/>
                      </a:cubicBezTo>
                      <a:close/>
                      <a:moveTo>
                        <a:pt x="10" y="16"/>
                      </a:moveTo>
                      <a:cubicBezTo>
                        <a:pt x="8" y="16"/>
                        <a:pt x="7" y="16"/>
                        <a:pt x="7" y="15"/>
                      </a:cubicBezTo>
                      <a:cubicBezTo>
                        <a:pt x="6" y="14"/>
                        <a:pt x="6" y="14"/>
                        <a:pt x="6" y="14"/>
                      </a:cubicBezTo>
                      <a:cubicBezTo>
                        <a:pt x="6" y="13"/>
                        <a:pt x="6" y="13"/>
                        <a:pt x="6" y="12"/>
                      </a:cubicBezTo>
                      <a:cubicBezTo>
                        <a:pt x="6" y="11"/>
                        <a:pt x="6" y="11"/>
                        <a:pt x="6" y="10"/>
                      </a:cubicBezTo>
                      <a:cubicBezTo>
                        <a:pt x="7" y="10"/>
                        <a:pt x="7" y="9"/>
                        <a:pt x="8" y="8"/>
                      </a:cubicBezTo>
                      <a:cubicBezTo>
                        <a:pt x="9" y="10"/>
                        <a:pt x="11" y="12"/>
                        <a:pt x="13" y="15"/>
                      </a:cubicBezTo>
                      <a:cubicBezTo>
                        <a:pt x="12" y="15"/>
                        <a:pt x="11" y="16"/>
                        <a:pt x="10" y="16"/>
                      </a:cubicBezTo>
                      <a:close/>
                      <a:moveTo>
                        <a:pt x="28" y="24"/>
                      </a:moveTo>
                      <a:cubicBezTo>
                        <a:pt x="27" y="24"/>
                        <a:pt x="27" y="25"/>
                        <a:pt x="26" y="25"/>
                      </a:cubicBezTo>
                      <a:cubicBezTo>
                        <a:pt x="24" y="23"/>
                        <a:pt x="22" y="21"/>
                        <a:pt x="20" y="18"/>
                      </a:cubicBezTo>
                      <a:cubicBezTo>
                        <a:pt x="21" y="18"/>
                        <a:pt x="21" y="18"/>
                        <a:pt x="22" y="18"/>
                      </a:cubicBezTo>
                      <a:cubicBezTo>
                        <a:pt x="22" y="17"/>
                        <a:pt x="23" y="17"/>
                        <a:pt x="24" y="17"/>
                      </a:cubicBezTo>
                      <a:cubicBezTo>
                        <a:pt x="24" y="17"/>
                        <a:pt x="25" y="17"/>
                        <a:pt x="25" y="17"/>
                      </a:cubicBezTo>
                      <a:cubicBezTo>
                        <a:pt x="26" y="17"/>
                        <a:pt x="27" y="18"/>
                        <a:pt x="27" y="18"/>
                      </a:cubicBezTo>
                      <a:cubicBezTo>
                        <a:pt x="28" y="19"/>
                        <a:pt x="28" y="19"/>
                        <a:pt x="28" y="20"/>
                      </a:cubicBezTo>
                      <a:cubicBezTo>
                        <a:pt x="28" y="20"/>
                        <a:pt x="28" y="21"/>
                        <a:pt x="28" y="22"/>
                      </a:cubicBezTo>
                      <a:cubicBezTo>
                        <a:pt x="28" y="22"/>
                        <a:pt x="28" y="23"/>
                        <a:pt x="28" y="24"/>
                      </a:cubicBezTo>
                      <a:close/>
                      <a:moveTo>
                        <a:pt x="28" y="24"/>
                      </a:moveTo>
                      <a:cubicBezTo>
                        <a:pt x="28" y="24"/>
                        <a:pt x="28" y="24"/>
                        <a:pt x="28" y="24"/>
                      </a:cubicBezTo>
                    </a:path>
                  </a:pathLst>
                </a:custGeom>
                <a:grpFill/>
                <a:ln w="9525">
                  <a:noFill/>
                  <a:round/>
                </a:ln>
              </p:spPr>
              <p:txBody>
                <a:bodyPr vert="horz" wrap="square" lIns="91440" tIns="45720" rIns="91440" bIns="45720" numCol="1" anchor="t" anchorCtr="0" compatLnSpc="1"/>
                <a:lstStyle/>
                <a:p>
                  <a:endParaRPr lang="en-US" dirty="0"/>
                </a:p>
              </p:txBody>
            </p:sp>
            <p:sp>
              <p:nvSpPr>
                <p:cNvPr id="24" name="Freeform 7"/>
                <p:cNvSpPr>
                  <a:spLocks noEditPoints="1"/>
                </p:cNvSpPr>
                <p:nvPr/>
              </p:nvSpPr>
              <p:spPr bwMode="auto">
                <a:xfrm>
                  <a:off x="117475" y="1457326"/>
                  <a:ext cx="55563" cy="55563"/>
                </a:xfrm>
                <a:custGeom>
                  <a:avLst/>
                  <a:gdLst/>
                  <a:ahLst/>
                  <a:cxnLst>
                    <a:cxn ang="0">
                      <a:pos x="15" y="0"/>
                    </a:cxn>
                    <a:cxn ang="0">
                      <a:pos x="15" y="0"/>
                    </a:cxn>
                    <a:cxn ang="0">
                      <a:pos x="8" y="6"/>
                    </a:cxn>
                    <a:cxn ang="0">
                      <a:pos x="3" y="13"/>
                    </a:cxn>
                    <a:cxn ang="0">
                      <a:pos x="0" y="16"/>
                    </a:cxn>
                    <a:cxn ang="0">
                      <a:pos x="1" y="19"/>
                    </a:cxn>
                    <a:cxn ang="0">
                      <a:pos x="3" y="19"/>
                    </a:cxn>
                    <a:cxn ang="0">
                      <a:pos x="4" y="18"/>
                    </a:cxn>
                    <a:cxn ang="0">
                      <a:pos x="6" y="15"/>
                    </a:cxn>
                    <a:cxn ang="0">
                      <a:pos x="11" y="9"/>
                    </a:cxn>
                    <a:cxn ang="0">
                      <a:pos x="18" y="3"/>
                    </a:cxn>
                    <a:cxn ang="0">
                      <a:pos x="18" y="3"/>
                    </a:cxn>
                    <a:cxn ang="0">
                      <a:pos x="18" y="3"/>
                    </a:cxn>
                    <a:cxn ang="0">
                      <a:pos x="18" y="0"/>
                    </a:cxn>
                    <a:cxn ang="0">
                      <a:pos x="15" y="0"/>
                    </a:cxn>
                    <a:cxn ang="0">
                      <a:pos x="15" y="0"/>
                    </a:cxn>
                    <a:cxn ang="0">
                      <a:pos x="15" y="0"/>
                    </a:cxn>
                  </a:cxnLst>
                  <a:rect l="0" t="0" r="r" b="b"/>
                  <a:pathLst>
                    <a:path w="19" h="19">
                      <a:moveTo>
                        <a:pt x="15" y="0"/>
                      </a:moveTo>
                      <a:cubicBezTo>
                        <a:pt x="15" y="0"/>
                        <a:pt x="15" y="0"/>
                        <a:pt x="15" y="0"/>
                      </a:cubicBezTo>
                      <a:cubicBezTo>
                        <a:pt x="13" y="2"/>
                        <a:pt x="11" y="4"/>
                        <a:pt x="8" y="6"/>
                      </a:cubicBezTo>
                      <a:cubicBezTo>
                        <a:pt x="6" y="8"/>
                        <a:pt x="4" y="10"/>
                        <a:pt x="3" y="13"/>
                      </a:cubicBezTo>
                      <a:cubicBezTo>
                        <a:pt x="0" y="16"/>
                        <a:pt x="0" y="16"/>
                        <a:pt x="0" y="16"/>
                      </a:cubicBezTo>
                      <a:cubicBezTo>
                        <a:pt x="0" y="17"/>
                        <a:pt x="0" y="18"/>
                        <a:pt x="1" y="19"/>
                      </a:cubicBezTo>
                      <a:cubicBezTo>
                        <a:pt x="1" y="19"/>
                        <a:pt x="2" y="19"/>
                        <a:pt x="3" y="19"/>
                      </a:cubicBezTo>
                      <a:cubicBezTo>
                        <a:pt x="3" y="19"/>
                        <a:pt x="3" y="18"/>
                        <a:pt x="4" y="18"/>
                      </a:cubicBezTo>
                      <a:cubicBezTo>
                        <a:pt x="6" y="15"/>
                        <a:pt x="6" y="15"/>
                        <a:pt x="6" y="15"/>
                      </a:cubicBezTo>
                      <a:cubicBezTo>
                        <a:pt x="7" y="13"/>
                        <a:pt x="9" y="11"/>
                        <a:pt x="11" y="9"/>
                      </a:cubicBezTo>
                      <a:cubicBezTo>
                        <a:pt x="13" y="7"/>
                        <a:pt x="15" y="5"/>
                        <a:pt x="18" y="3"/>
                      </a:cubicBezTo>
                      <a:cubicBezTo>
                        <a:pt x="18" y="3"/>
                        <a:pt x="18" y="3"/>
                        <a:pt x="18" y="3"/>
                      </a:cubicBezTo>
                      <a:cubicBezTo>
                        <a:pt x="18" y="3"/>
                        <a:pt x="18" y="3"/>
                        <a:pt x="18" y="3"/>
                      </a:cubicBezTo>
                      <a:cubicBezTo>
                        <a:pt x="19" y="2"/>
                        <a:pt x="19" y="1"/>
                        <a:pt x="18" y="0"/>
                      </a:cubicBezTo>
                      <a:cubicBezTo>
                        <a:pt x="17" y="0"/>
                        <a:pt x="16" y="0"/>
                        <a:pt x="15" y="0"/>
                      </a:cubicBezTo>
                      <a:close/>
                      <a:moveTo>
                        <a:pt x="15" y="0"/>
                      </a:moveTo>
                      <a:cubicBezTo>
                        <a:pt x="15" y="0"/>
                        <a:pt x="15" y="0"/>
                        <a:pt x="15" y="0"/>
                      </a:cubicBezTo>
                    </a:path>
                  </a:pathLst>
                </a:custGeom>
                <a:grpFill/>
                <a:ln w="9525">
                  <a:noFill/>
                  <a:round/>
                </a:ln>
              </p:spPr>
              <p:txBody>
                <a:bodyPr vert="horz" wrap="square" lIns="91440" tIns="45720" rIns="91440" bIns="45720" numCol="1" anchor="t" anchorCtr="0" compatLnSpc="1"/>
                <a:lstStyle/>
                <a:p>
                  <a:endParaRPr lang="en-US" dirty="0"/>
                </a:p>
              </p:txBody>
            </p:sp>
            <p:sp>
              <p:nvSpPr>
                <p:cNvPr id="25" name="Freeform 8"/>
                <p:cNvSpPr>
                  <a:spLocks noEditPoints="1"/>
                </p:cNvSpPr>
                <p:nvPr/>
              </p:nvSpPr>
              <p:spPr bwMode="auto">
                <a:xfrm>
                  <a:off x="180975" y="1263651"/>
                  <a:ext cx="55563" cy="58738"/>
                </a:xfrm>
                <a:custGeom>
                  <a:avLst/>
                  <a:gdLst/>
                  <a:ahLst/>
                  <a:cxnLst>
                    <a:cxn ang="0">
                      <a:pos x="7" y="11"/>
                    </a:cxn>
                    <a:cxn ang="0">
                      <a:pos x="1" y="16"/>
                    </a:cxn>
                    <a:cxn ang="0">
                      <a:pos x="1" y="17"/>
                    </a:cxn>
                    <a:cxn ang="0">
                      <a:pos x="1" y="19"/>
                    </a:cxn>
                    <a:cxn ang="0">
                      <a:pos x="3" y="19"/>
                    </a:cxn>
                    <a:cxn ang="0">
                      <a:pos x="3" y="19"/>
                    </a:cxn>
                    <a:cxn ang="0">
                      <a:pos x="10" y="13"/>
                    </a:cxn>
                    <a:cxn ang="0">
                      <a:pos x="16" y="7"/>
                    </a:cxn>
                    <a:cxn ang="0">
                      <a:pos x="18" y="3"/>
                    </a:cxn>
                    <a:cxn ang="0">
                      <a:pos x="18" y="1"/>
                    </a:cxn>
                    <a:cxn ang="0">
                      <a:pos x="16" y="1"/>
                    </a:cxn>
                    <a:cxn ang="0">
                      <a:pos x="15" y="1"/>
                    </a:cxn>
                    <a:cxn ang="0">
                      <a:pos x="13" y="5"/>
                    </a:cxn>
                    <a:cxn ang="0">
                      <a:pos x="7" y="11"/>
                    </a:cxn>
                    <a:cxn ang="0">
                      <a:pos x="7" y="11"/>
                    </a:cxn>
                    <a:cxn ang="0">
                      <a:pos x="7" y="11"/>
                    </a:cxn>
                  </a:cxnLst>
                  <a:rect l="0" t="0" r="r" b="b"/>
                  <a:pathLst>
                    <a:path w="19" h="20">
                      <a:moveTo>
                        <a:pt x="7" y="11"/>
                      </a:moveTo>
                      <a:cubicBezTo>
                        <a:pt x="5" y="13"/>
                        <a:pt x="3" y="15"/>
                        <a:pt x="1" y="16"/>
                      </a:cubicBezTo>
                      <a:cubicBezTo>
                        <a:pt x="1" y="16"/>
                        <a:pt x="1" y="16"/>
                        <a:pt x="1" y="17"/>
                      </a:cubicBezTo>
                      <a:cubicBezTo>
                        <a:pt x="0" y="17"/>
                        <a:pt x="0" y="19"/>
                        <a:pt x="1" y="19"/>
                      </a:cubicBezTo>
                      <a:cubicBezTo>
                        <a:pt x="1" y="20"/>
                        <a:pt x="2" y="20"/>
                        <a:pt x="3" y="19"/>
                      </a:cubicBezTo>
                      <a:cubicBezTo>
                        <a:pt x="3" y="19"/>
                        <a:pt x="3" y="19"/>
                        <a:pt x="3" y="19"/>
                      </a:cubicBezTo>
                      <a:cubicBezTo>
                        <a:pt x="6" y="18"/>
                        <a:pt x="8" y="16"/>
                        <a:pt x="10" y="13"/>
                      </a:cubicBezTo>
                      <a:cubicBezTo>
                        <a:pt x="12" y="11"/>
                        <a:pt x="14" y="9"/>
                        <a:pt x="16" y="7"/>
                      </a:cubicBezTo>
                      <a:cubicBezTo>
                        <a:pt x="18" y="3"/>
                        <a:pt x="18" y="3"/>
                        <a:pt x="18" y="3"/>
                      </a:cubicBezTo>
                      <a:cubicBezTo>
                        <a:pt x="19" y="3"/>
                        <a:pt x="19" y="1"/>
                        <a:pt x="18" y="1"/>
                      </a:cubicBezTo>
                      <a:cubicBezTo>
                        <a:pt x="17" y="0"/>
                        <a:pt x="16" y="0"/>
                        <a:pt x="16" y="1"/>
                      </a:cubicBezTo>
                      <a:cubicBezTo>
                        <a:pt x="15" y="1"/>
                        <a:pt x="15" y="1"/>
                        <a:pt x="15" y="1"/>
                      </a:cubicBezTo>
                      <a:cubicBezTo>
                        <a:pt x="13" y="5"/>
                        <a:pt x="13" y="5"/>
                        <a:pt x="13" y="5"/>
                      </a:cubicBezTo>
                      <a:cubicBezTo>
                        <a:pt x="11" y="7"/>
                        <a:pt x="9" y="9"/>
                        <a:pt x="7" y="11"/>
                      </a:cubicBezTo>
                      <a:close/>
                      <a:moveTo>
                        <a:pt x="7" y="11"/>
                      </a:moveTo>
                      <a:cubicBezTo>
                        <a:pt x="7" y="11"/>
                        <a:pt x="7" y="11"/>
                        <a:pt x="7" y="11"/>
                      </a:cubicBezTo>
                    </a:path>
                  </a:pathLst>
                </a:custGeom>
                <a:grpFill/>
                <a:ln w="9525">
                  <a:noFill/>
                  <a:round/>
                </a:ln>
              </p:spPr>
              <p:txBody>
                <a:bodyPr vert="horz" wrap="square" lIns="91440" tIns="45720" rIns="91440" bIns="45720" numCol="1" anchor="t" anchorCtr="0" compatLnSpc="1"/>
                <a:lstStyle/>
                <a:p>
                  <a:endParaRPr lang="en-US" dirty="0"/>
                </a:p>
              </p:txBody>
            </p:sp>
          </p:grpSp>
        </p:grpSp>
      </p:grpSp>
      <p:grpSp>
        <p:nvGrpSpPr>
          <p:cNvPr id="40" name="组合 39"/>
          <p:cNvGrpSpPr/>
          <p:nvPr/>
        </p:nvGrpSpPr>
        <p:grpSpPr>
          <a:xfrm>
            <a:off x="1704675" y="1931709"/>
            <a:ext cx="2115035" cy="1154619"/>
            <a:chOff x="1478171" y="2225265"/>
            <a:chExt cx="2115035" cy="1154619"/>
          </a:xfrm>
        </p:grpSpPr>
        <p:sp>
          <p:nvSpPr>
            <p:cNvPr id="41"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2" name="文本框 41"/>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1704675" y="4065309"/>
            <a:ext cx="2115035" cy="1154619"/>
            <a:chOff x="1478171" y="2225265"/>
            <a:chExt cx="2115035" cy="1154619"/>
          </a:xfrm>
        </p:grpSpPr>
        <p:sp>
          <p:nvSpPr>
            <p:cNvPr id="44"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5" name="文本框 44"/>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8250617" y="1931709"/>
            <a:ext cx="2115035" cy="1154619"/>
            <a:chOff x="1478171" y="2225265"/>
            <a:chExt cx="2115035" cy="1154619"/>
          </a:xfrm>
        </p:grpSpPr>
        <p:sp>
          <p:nvSpPr>
            <p:cNvPr id="47"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8" name="文本框 47"/>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8250617" y="4065309"/>
            <a:ext cx="2115035" cy="1154619"/>
            <a:chOff x="1478171" y="2225265"/>
            <a:chExt cx="2115035" cy="1154619"/>
          </a:xfrm>
        </p:grpSpPr>
        <p:sp>
          <p:nvSpPr>
            <p:cNvPr id="50"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1" name="文本框 50"/>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0" y="-567157"/>
            <a:ext cx="4172390" cy="1894965"/>
            <a:chOff x="-79118" y="-511603"/>
            <a:chExt cx="4172390" cy="1894965"/>
          </a:xfrm>
        </p:grpSpPr>
        <p:pic>
          <p:nvPicPr>
            <p:cNvPr id="53" name="图片 52"/>
            <p:cNvPicPr>
              <a:picLocks noChangeAspect="1"/>
            </p:cNvPicPr>
            <p:nvPr/>
          </p:nvPicPr>
          <p:blipFill>
            <a:blip r:embed="rId1"/>
            <a:stretch>
              <a:fillRect/>
            </a:stretch>
          </p:blipFill>
          <p:spPr>
            <a:xfrm rot="19827398">
              <a:off x="-79118" y="-511603"/>
              <a:ext cx="1564628" cy="1894965"/>
            </a:xfrm>
            <a:prstGeom prst="rect">
              <a:avLst/>
            </a:prstGeom>
          </p:spPr>
        </p:pic>
        <p:sp>
          <p:nvSpPr>
            <p:cNvPr id="54" name="文本框 53"/>
            <p:cNvSpPr txBox="1"/>
            <p:nvPr/>
          </p:nvSpPr>
          <p:spPr>
            <a:xfrm>
              <a:off x="1856762" y="414966"/>
              <a:ext cx="2236510" cy="584775"/>
            </a:xfrm>
            <a:prstGeom prst="rect">
              <a:avLst/>
            </a:prstGeom>
            <a:noFill/>
          </p:spPr>
          <p:txBody>
            <a:bodyPr wrap="none" rtlCol="0">
              <a:spAutoFit/>
            </a:bodyPr>
            <a:lstStyle/>
            <a:p>
              <a:r>
                <a:rPr lang="zh-CN" altLang="en-US" sz="3200">
                  <a:latin typeface="微软雅黑" panose="020B0503020204020204" pitchFamily="34" charset="-122"/>
                  <a:ea typeface="微软雅黑" panose="020B0503020204020204" pitchFamily="34" charset="-122"/>
                </a:rPr>
                <a:t>重阳节活动</a:t>
              </a:r>
              <a:endParaRPr lang="zh-CN" altLang="en-US" sz="32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1000"/>
                                        <p:tgtEl>
                                          <p:spTgt spid="43"/>
                                        </p:tgtEl>
                                      </p:cBhvr>
                                    </p:animEffect>
                                    <p:anim calcmode="lin" valueType="num">
                                      <p:cBhvr>
                                        <p:cTn id="20" dur="1000" fill="hold"/>
                                        <p:tgtEl>
                                          <p:spTgt spid="43"/>
                                        </p:tgtEl>
                                        <p:attrNameLst>
                                          <p:attrName>ppt_x</p:attrName>
                                        </p:attrNameLst>
                                      </p:cBhvr>
                                      <p:tavLst>
                                        <p:tav tm="0">
                                          <p:val>
                                            <p:strVal val="#ppt_x"/>
                                          </p:val>
                                        </p:tav>
                                        <p:tav tm="100000">
                                          <p:val>
                                            <p:strVal val="#ppt_x"/>
                                          </p:val>
                                        </p:tav>
                                      </p:tavLst>
                                    </p:anim>
                                    <p:anim calcmode="lin" valueType="num">
                                      <p:cBhvr>
                                        <p:cTn id="21"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1000"/>
                                        <p:tgtEl>
                                          <p:spTgt spid="46"/>
                                        </p:tgtEl>
                                      </p:cBhvr>
                                    </p:animEffect>
                                    <p:anim calcmode="lin" valueType="num">
                                      <p:cBhvr>
                                        <p:cTn id="27" dur="1000" fill="hold"/>
                                        <p:tgtEl>
                                          <p:spTgt spid="46"/>
                                        </p:tgtEl>
                                        <p:attrNameLst>
                                          <p:attrName>ppt_x</p:attrName>
                                        </p:attrNameLst>
                                      </p:cBhvr>
                                      <p:tavLst>
                                        <p:tav tm="0">
                                          <p:val>
                                            <p:strVal val="#ppt_x"/>
                                          </p:val>
                                        </p:tav>
                                        <p:tav tm="100000">
                                          <p:val>
                                            <p:strVal val="#ppt_x"/>
                                          </p:val>
                                        </p:tav>
                                      </p:tavLst>
                                    </p:anim>
                                    <p:anim calcmode="lin" valueType="num">
                                      <p:cBhvr>
                                        <p:cTn id="28"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1000"/>
                                        <p:tgtEl>
                                          <p:spTgt spid="49"/>
                                        </p:tgtEl>
                                      </p:cBhvr>
                                    </p:animEffect>
                                    <p:anim calcmode="lin" valueType="num">
                                      <p:cBhvr>
                                        <p:cTn id="34" dur="1000" fill="hold"/>
                                        <p:tgtEl>
                                          <p:spTgt spid="49"/>
                                        </p:tgtEl>
                                        <p:attrNameLst>
                                          <p:attrName>ppt_x</p:attrName>
                                        </p:attrNameLst>
                                      </p:cBhvr>
                                      <p:tavLst>
                                        <p:tav tm="0">
                                          <p:val>
                                            <p:strVal val="#ppt_x"/>
                                          </p:val>
                                        </p:tav>
                                        <p:tav tm="100000">
                                          <p:val>
                                            <p:strVal val="#ppt_x"/>
                                          </p:val>
                                        </p:tav>
                                      </p:tavLst>
                                    </p:anim>
                                    <p:anim calcmode="lin" valueType="num">
                                      <p:cBhvr>
                                        <p:cTn id="35"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25638" y="2217738"/>
            <a:ext cx="4154488" cy="3384550"/>
            <a:chOff x="2325688" y="2293938"/>
            <a:chExt cx="4154488" cy="3384550"/>
          </a:xfrm>
        </p:grpSpPr>
        <p:grpSp>
          <p:nvGrpSpPr>
            <p:cNvPr id="8" name="Group 60"/>
            <p:cNvGrpSpPr/>
            <p:nvPr/>
          </p:nvGrpSpPr>
          <p:grpSpPr>
            <a:xfrm>
              <a:off x="2325688" y="2293938"/>
              <a:ext cx="2181225" cy="757238"/>
              <a:chOff x="1143000" y="1201738"/>
              <a:chExt cx="2181225" cy="757238"/>
            </a:xfrm>
            <a:solidFill>
              <a:schemeClr val="tx1">
                <a:lumMod val="50000"/>
                <a:lumOff val="50000"/>
              </a:schemeClr>
            </a:solidFill>
          </p:grpSpPr>
          <p:sp>
            <p:nvSpPr>
              <p:cNvPr id="60" name="Freeform 14"/>
              <p:cNvSpPr>
                <a:spLocks noEditPoints="1"/>
              </p:cNvSpPr>
              <p:nvPr/>
            </p:nvSpPr>
            <p:spPr bwMode="auto">
              <a:xfrm>
                <a:off x="2632075" y="1201738"/>
                <a:ext cx="692150" cy="757238"/>
              </a:xfrm>
              <a:custGeom>
                <a:avLst/>
                <a:gdLst/>
                <a:ahLst/>
                <a:cxnLst>
                  <a:cxn ang="0">
                    <a:pos x="0" y="250"/>
                  </a:cxn>
                  <a:cxn ang="0">
                    <a:pos x="228" y="500"/>
                  </a:cxn>
                  <a:cxn ang="0">
                    <a:pos x="457" y="250"/>
                  </a:cxn>
                  <a:cxn ang="0">
                    <a:pos x="228" y="0"/>
                  </a:cxn>
                  <a:cxn ang="0">
                    <a:pos x="0" y="250"/>
                  </a:cxn>
                  <a:cxn ang="0">
                    <a:pos x="60" y="250"/>
                  </a:cxn>
                  <a:cxn ang="0">
                    <a:pos x="228" y="66"/>
                  </a:cxn>
                  <a:cxn ang="0">
                    <a:pos x="397" y="250"/>
                  </a:cxn>
                  <a:cxn ang="0">
                    <a:pos x="228" y="434"/>
                  </a:cxn>
                  <a:cxn ang="0">
                    <a:pos x="60" y="250"/>
                  </a:cxn>
                </a:cxnLst>
                <a:rect l="0" t="0" r="r" b="b"/>
                <a:pathLst>
                  <a:path w="457" h="500">
                    <a:moveTo>
                      <a:pt x="0" y="250"/>
                    </a:moveTo>
                    <a:cubicBezTo>
                      <a:pt x="0" y="388"/>
                      <a:pt x="102" y="500"/>
                      <a:pt x="228" y="500"/>
                    </a:cubicBezTo>
                    <a:cubicBezTo>
                      <a:pt x="355" y="500"/>
                      <a:pt x="457" y="388"/>
                      <a:pt x="457" y="250"/>
                    </a:cubicBezTo>
                    <a:cubicBezTo>
                      <a:pt x="457" y="112"/>
                      <a:pt x="355" y="0"/>
                      <a:pt x="228" y="0"/>
                    </a:cubicBezTo>
                    <a:cubicBezTo>
                      <a:pt x="102" y="0"/>
                      <a:pt x="0" y="112"/>
                      <a:pt x="0" y="250"/>
                    </a:cubicBezTo>
                    <a:close/>
                    <a:moveTo>
                      <a:pt x="60" y="250"/>
                    </a:moveTo>
                    <a:cubicBezTo>
                      <a:pt x="60" y="148"/>
                      <a:pt x="135" y="66"/>
                      <a:pt x="228" y="66"/>
                    </a:cubicBezTo>
                    <a:cubicBezTo>
                      <a:pt x="321" y="66"/>
                      <a:pt x="397" y="148"/>
                      <a:pt x="397" y="250"/>
                    </a:cubicBezTo>
                    <a:cubicBezTo>
                      <a:pt x="397" y="352"/>
                      <a:pt x="321" y="434"/>
                      <a:pt x="228" y="434"/>
                    </a:cubicBezTo>
                    <a:cubicBezTo>
                      <a:pt x="135" y="434"/>
                      <a:pt x="60" y="352"/>
                      <a:pt x="60" y="250"/>
                    </a:cubicBezTo>
                    <a:close/>
                  </a:path>
                </a:pathLst>
              </a:custGeom>
              <a:grpFill/>
              <a:ln w="9525">
                <a:noFill/>
                <a:round/>
              </a:ln>
            </p:spPr>
            <p:txBody>
              <a:bodyPr vert="horz" wrap="square" lIns="91440" tIns="45720" rIns="91440" bIns="45720" numCol="1" anchor="t" anchorCtr="0" compatLnSpc="1"/>
              <a:lstStyle/>
              <a:p>
                <a:endParaRPr lang="en-US"/>
              </a:p>
            </p:txBody>
          </p:sp>
          <p:sp>
            <p:nvSpPr>
              <p:cNvPr id="61" name="Freeform 15"/>
              <p:cNvSpPr/>
              <p:nvPr/>
            </p:nvSpPr>
            <p:spPr bwMode="auto">
              <a:xfrm>
                <a:off x="2416175" y="1416050"/>
                <a:ext cx="290513" cy="333375"/>
              </a:xfrm>
              <a:custGeom>
                <a:avLst/>
                <a:gdLst/>
                <a:ahLst/>
                <a:cxnLst>
                  <a:cxn ang="0">
                    <a:pos x="192" y="58"/>
                  </a:cxn>
                  <a:cxn ang="0">
                    <a:pos x="134" y="0"/>
                  </a:cxn>
                  <a:cxn ang="0">
                    <a:pos x="58" y="0"/>
                  </a:cxn>
                  <a:cxn ang="0">
                    <a:pos x="0" y="58"/>
                  </a:cxn>
                  <a:cxn ang="0">
                    <a:pos x="0" y="162"/>
                  </a:cxn>
                  <a:cxn ang="0">
                    <a:pos x="58" y="220"/>
                  </a:cxn>
                  <a:cxn ang="0">
                    <a:pos x="134" y="220"/>
                  </a:cxn>
                  <a:cxn ang="0">
                    <a:pos x="192" y="162"/>
                  </a:cxn>
                  <a:cxn ang="0">
                    <a:pos x="192" y="58"/>
                  </a:cxn>
                </a:cxnLst>
                <a:rect l="0" t="0" r="r" b="b"/>
                <a:pathLst>
                  <a:path w="192" h="220">
                    <a:moveTo>
                      <a:pt x="192" y="58"/>
                    </a:moveTo>
                    <a:cubicBezTo>
                      <a:pt x="192" y="26"/>
                      <a:pt x="166" y="0"/>
                      <a:pt x="134" y="0"/>
                    </a:cubicBezTo>
                    <a:cubicBezTo>
                      <a:pt x="58" y="0"/>
                      <a:pt x="58" y="0"/>
                      <a:pt x="58" y="0"/>
                    </a:cubicBezTo>
                    <a:cubicBezTo>
                      <a:pt x="26" y="0"/>
                      <a:pt x="0" y="26"/>
                      <a:pt x="0" y="58"/>
                    </a:cubicBezTo>
                    <a:cubicBezTo>
                      <a:pt x="0" y="162"/>
                      <a:pt x="0" y="162"/>
                      <a:pt x="0" y="162"/>
                    </a:cubicBezTo>
                    <a:cubicBezTo>
                      <a:pt x="0" y="194"/>
                      <a:pt x="26" y="220"/>
                      <a:pt x="58" y="220"/>
                    </a:cubicBezTo>
                    <a:cubicBezTo>
                      <a:pt x="134" y="220"/>
                      <a:pt x="134" y="220"/>
                      <a:pt x="134" y="220"/>
                    </a:cubicBezTo>
                    <a:cubicBezTo>
                      <a:pt x="166" y="220"/>
                      <a:pt x="192" y="194"/>
                      <a:pt x="192" y="162"/>
                    </a:cubicBezTo>
                    <a:lnTo>
                      <a:pt x="192" y="58"/>
                    </a:lnTo>
                    <a:close/>
                  </a:path>
                </a:pathLst>
              </a:custGeom>
              <a:grpFill/>
              <a:ln w="9525">
                <a:noFill/>
                <a:round/>
              </a:ln>
            </p:spPr>
            <p:txBody>
              <a:bodyPr vert="horz" wrap="square" lIns="91440" tIns="45720" rIns="91440" bIns="45720" numCol="1" anchor="t" anchorCtr="0" compatLnSpc="1"/>
              <a:lstStyle/>
              <a:p>
                <a:endParaRPr lang="en-US"/>
              </a:p>
            </p:txBody>
          </p:sp>
          <p:sp>
            <p:nvSpPr>
              <p:cNvPr id="62" name="Freeform 16"/>
              <p:cNvSpPr/>
              <p:nvPr/>
            </p:nvSpPr>
            <p:spPr bwMode="auto">
              <a:xfrm>
                <a:off x="1143000" y="1530350"/>
                <a:ext cx="1381125" cy="115888"/>
              </a:xfrm>
              <a:custGeom>
                <a:avLst/>
                <a:gdLst/>
                <a:ahLst/>
                <a:cxnLst>
                  <a:cxn ang="0">
                    <a:pos x="912" y="37"/>
                  </a:cxn>
                  <a:cxn ang="0">
                    <a:pos x="875" y="0"/>
                  </a:cxn>
                  <a:cxn ang="0">
                    <a:pos x="37" y="0"/>
                  </a:cxn>
                  <a:cxn ang="0">
                    <a:pos x="0" y="37"/>
                  </a:cxn>
                  <a:cxn ang="0">
                    <a:pos x="0" y="39"/>
                  </a:cxn>
                  <a:cxn ang="0">
                    <a:pos x="37" y="76"/>
                  </a:cxn>
                  <a:cxn ang="0">
                    <a:pos x="875" y="76"/>
                  </a:cxn>
                  <a:cxn ang="0">
                    <a:pos x="912" y="39"/>
                  </a:cxn>
                  <a:cxn ang="0">
                    <a:pos x="912" y="37"/>
                  </a:cxn>
                </a:cxnLst>
                <a:rect l="0" t="0" r="r" b="b"/>
                <a:pathLst>
                  <a:path w="912" h="76">
                    <a:moveTo>
                      <a:pt x="912" y="37"/>
                    </a:moveTo>
                    <a:cubicBezTo>
                      <a:pt x="912" y="17"/>
                      <a:pt x="895" y="0"/>
                      <a:pt x="875" y="0"/>
                    </a:cubicBezTo>
                    <a:cubicBezTo>
                      <a:pt x="37" y="0"/>
                      <a:pt x="37" y="0"/>
                      <a:pt x="37" y="0"/>
                    </a:cubicBezTo>
                    <a:cubicBezTo>
                      <a:pt x="17" y="0"/>
                      <a:pt x="0" y="17"/>
                      <a:pt x="0" y="37"/>
                    </a:cubicBezTo>
                    <a:cubicBezTo>
                      <a:pt x="0" y="39"/>
                      <a:pt x="0" y="39"/>
                      <a:pt x="0" y="39"/>
                    </a:cubicBezTo>
                    <a:cubicBezTo>
                      <a:pt x="0" y="59"/>
                      <a:pt x="17" y="76"/>
                      <a:pt x="37" y="76"/>
                    </a:cubicBezTo>
                    <a:cubicBezTo>
                      <a:pt x="875" y="76"/>
                      <a:pt x="875" y="76"/>
                      <a:pt x="875" y="76"/>
                    </a:cubicBezTo>
                    <a:cubicBezTo>
                      <a:pt x="895" y="76"/>
                      <a:pt x="912" y="59"/>
                      <a:pt x="912" y="39"/>
                    </a:cubicBezTo>
                    <a:lnTo>
                      <a:pt x="912" y="37"/>
                    </a:lnTo>
                    <a:close/>
                  </a:path>
                </a:pathLst>
              </a:custGeom>
              <a:grpFill/>
              <a:ln w="9525">
                <a:noFill/>
                <a:round/>
              </a:ln>
            </p:spPr>
            <p:txBody>
              <a:bodyPr vert="horz" wrap="square" lIns="91440" tIns="45720" rIns="91440" bIns="45720" numCol="1" anchor="t" anchorCtr="0" compatLnSpc="1"/>
              <a:lstStyle/>
              <a:p>
                <a:endParaRPr lang="en-US" dirty="0"/>
              </a:p>
            </p:txBody>
          </p:sp>
          <p:sp>
            <p:nvSpPr>
              <p:cNvPr id="63" name="Freeform 17"/>
              <p:cNvSpPr/>
              <p:nvPr/>
            </p:nvSpPr>
            <p:spPr bwMode="auto">
              <a:xfrm>
                <a:off x="1597025" y="1493838"/>
                <a:ext cx="73025" cy="206375"/>
              </a:xfrm>
              <a:custGeom>
                <a:avLst/>
                <a:gdLst/>
                <a:ahLst/>
                <a:cxnLst>
                  <a:cxn ang="0">
                    <a:pos x="48" y="23"/>
                  </a:cxn>
                  <a:cxn ang="0">
                    <a:pos x="25" y="0"/>
                  </a:cxn>
                  <a:cxn ang="0">
                    <a:pos x="23" y="0"/>
                  </a:cxn>
                  <a:cxn ang="0">
                    <a:pos x="0" y="23"/>
                  </a:cxn>
                  <a:cxn ang="0">
                    <a:pos x="0" y="113"/>
                  </a:cxn>
                  <a:cxn ang="0">
                    <a:pos x="23" y="136"/>
                  </a:cxn>
                  <a:cxn ang="0">
                    <a:pos x="25" y="136"/>
                  </a:cxn>
                  <a:cxn ang="0">
                    <a:pos x="48" y="113"/>
                  </a:cxn>
                  <a:cxn ang="0">
                    <a:pos x="48" y="23"/>
                  </a:cxn>
                </a:cxnLst>
                <a:rect l="0" t="0" r="r" b="b"/>
                <a:pathLst>
                  <a:path w="48" h="136">
                    <a:moveTo>
                      <a:pt x="48" y="23"/>
                    </a:moveTo>
                    <a:cubicBezTo>
                      <a:pt x="48" y="10"/>
                      <a:pt x="38" y="0"/>
                      <a:pt x="25" y="0"/>
                    </a:cubicBezTo>
                    <a:cubicBezTo>
                      <a:pt x="23" y="0"/>
                      <a:pt x="23" y="0"/>
                      <a:pt x="23" y="0"/>
                    </a:cubicBezTo>
                    <a:cubicBezTo>
                      <a:pt x="10" y="0"/>
                      <a:pt x="0" y="10"/>
                      <a:pt x="0" y="23"/>
                    </a:cubicBezTo>
                    <a:cubicBezTo>
                      <a:pt x="0" y="113"/>
                      <a:pt x="0" y="113"/>
                      <a:pt x="0" y="113"/>
                    </a:cubicBezTo>
                    <a:cubicBezTo>
                      <a:pt x="0" y="126"/>
                      <a:pt x="10" y="136"/>
                      <a:pt x="23" y="136"/>
                    </a:cubicBezTo>
                    <a:cubicBezTo>
                      <a:pt x="25" y="136"/>
                      <a:pt x="25" y="136"/>
                      <a:pt x="25" y="136"/>
                    </a:cubicBezTo>
                    <a:cubicBezTo>
                      <a:pt x="38" y="136"/>
                      <a:pt x="48" y="126"/>
                      <a:pt x="48" y="113"/>
                    </a:cubicBezTo>
                    <a:lnTo>
                      <a:pt x="48" y="23"/>
                    </a:lnTo>
                    <a:close/>
                  </a:path>
                </a:pathLst>
              </a:custGeom>
              <a:grpFill/>
              <a:ln w="9525">
                <a:noFill/>
                <a:round/>
              </a:ln>
            </p:spPr>
            <p:txBody>
              <a:bodyPr vert="horz" wrap="square" lIns="91440" tIns="45720" rIns="91440" bIns="45720" numCol="1" anchor="t" anchorCtr="0" compatLnSpc="1"/>
              <a:lstStyle/>
              <a:p>
                <a:endParaRPr lang="en-US"/>
              </a:p>
            </p:txBody>
          </p:sp>
          <p:sp>
            <p:nvSpPr>
              <p:cNvPr id="64" name="Freeform 18"/>
              <p:cNvSpPr/>
              <p:nvPr/>
            </p:nvSpPr>
            <p:spPr bwMode="auto">
              <a:xfrm>
                <a:off x="1233488" y="1620838"/>
                <a:ext cx="260350" cy="255588"/>
              </a:xfrm>
              <a:custGeom>
                <a:avLst/>
                <a:gdLst/>
                <a:ahLst/>
                <a:cxnLst>
                  <a:cxn ang="0">
                    <a:pos x="45" y="0"/>
                  </a:cxn>
                  <a:cxn ang="0">
                    <a:pos x="128" y="0"/>
                  </a:cxn>
                  <a:cxn ang="0">
                    <a:pos x="172" y="42"/>
                  </a:cxn>
                  <a:cxn ang="0">
                    <a:pos x="172" y="121"/>
                  </a:cxn>
                  <a:cxn ang="0">
                    <a:pos x="140" y="164"/>
                  </a:cxn>
                  <a:cxn ang="0">
                    <a:pos x="140" y="91"/>
                  </a:cxn>
                  <a:cxn ang="0">
                    <a:pos x="120" y="72"/>
                  </a:cxn>
                  <a:cxn ang="0">
                    <a:pos x="118" y="72"/>
                  </a:cxn>
                  <a:cxn ang="0">
                    <a:pos x="100" y="91"/>
                  </a:cxn>
                  <a:cxn ang="0">
                    <a:pos x="100" y="168"/>
                  </a:cxn>
                  <a:cxn ang="0">
                    <a:pos x="64" y="168"/>
                  </a:cxn>
                  <a:cxn ang="0">
                    <a:pos x="64" y="91"/>
                  </a:cxn>
                  <a:cxn ang="0">
                    <a:pos x="45" y="72"/>
                  </a:cxn>
                  <a:cxn ang="0">
                    <a:pos x="43" y="72"/>
                  </a:cxn>
                  <a:cxn ang="0">
                    <a:pos x="24" y="91"/>
                  </a:cxn>
                  <a:cxn ang="0">
                    <a:pos x="24" y="162"/>
                  </a:cxn>
                  <a:cxn ang="0">
                    <a:pos x="0" y="121"/>
                  </a:cxn>
                  <a:cxn ang="0">
                    <a:pos x="0" y="42"/>
                  </a:cxn>
                  <a:cxn ang="0">
                    <a:pos x="45" y="0"/>
                  </a:cxn>
                </a:cxnLst>
                <a:rect l="0" t="0" r="r" b="b"/>
                <a:pathLst>
                  <a:path w="172" h="168">
                    <a:moveTo>
                      <a:pt x="45" y="0"/>
                    </a:moveTo>
                    <a:cubicBezTo>
                      <a:pt x="128" y="0"/>
                      <a:pt x="128" y="0"/>
                      <a:pt x="128" y="0"/>
                    </a:cubicBezTo>
                    <a:cubicBezTo>
                      <a:pt x="153" y="0"/>
                      <a:pt x="172" y="17"/>
                      <a:pt x="172" y="42"/>
                    </a:cubicBezTo>
                    <a:cubicBezTo>
                      <a:pt x="172" y="121"/>
                      <a:pt x="172" y="121"/>
                      <a:pt x="172" y="121"/>
                    </a:cubicBezTo>
                    <a:cubicBezTo>
                      <a:pt x="172" y="142"/>
                      <a:pt x="160" y="159"/>
                      <a:pt x="140" y="164"/>
                    </a:cubicBezTo>
                    <a:cubicBezTo>
                      <a:pt x="140" y="91"/>
                      <a:pt x="140" y="91"/>
                      <a:pt x="140" y="91"/>
                    </a:cubicBezTo>
                    <a:cubicBezTo>
                      <a:pt x="140" y="78"/>
                      <a:pt x="130" y="72"/>
                      <a:pt x="120" y="72"/>
                    </a:cubicBezTo>
                    <a:cubicBezTo>
                      <a:pt x="118" y="72"/>
                      <a:pt x="118" y="72"/>
                      <a:pt x="118" y="72"/>
                    </a:cubicBezTo>
                    <a:cubicBezTo>
                      <a:pt x="109" y="72"/>
                      <a:pt x="100" y="78"/>
                      <a:pt x="100" y="91"/>
                    </a:cubicBezTo>
                    <a:cubicBezTo>
                      <a:pt x="100" y="168"/>
                      <a:pt x="100" y="168"/>
                      <a:pt x="100" y="168"/>
                    </a:cubicBezTo>
                    <a:cubicBezTo>
                      <a:pt x="64" y="168"/>
                      <a:pt x="64" y="168"/>
                      <a:pt x="64" y="168"/>
                    </a:cubicBezTo>
                    <a:cubicBezTo>
                      <a:pt x="64" y="91"/>
                      <a:pt x="64" y="91"/>
                      <a:pt x="64" y="91"/>
                    </a:cubicBezTo>
                    <a:cubicBezTo>
                      <a:pt x="64" y="78"/>
                      <a:pt x="55" y="72"/>
                      <a:pt x="45" y="72"/>
                    </a:cubicBezTo>
                    <a:cubicBezTo>
                      <a:pt x="43" y="72"/>
                      <a:pt x="43" y="72"/>
                      <a:pt x="43" y="72"/>
                    </a:cubicBezTo>
                    <a:cubicBezTo>
                      <a:pt x="33" y="72"/>
                      <a:pt x="24" y="78"/>
                      <a:pt x="24" y="91"/>
                    </a:cubicBezTo>
                    <a:cubicBezTo>
                      <a:pt x="24" y="162"/>
                      <a:pt x="24" y="162"/>
                      <a:pt x="24" y="162"/>
                    </a:cubicBezTo>
                    <a:cubicBezTo>
                      <a:pt x="8" y="154"/>
                      <a:pt x="0" y="139"/>
                      <a:pt x="0" y="121"/>
                    </a:cubicBezTo>
                    <a:cubicBezTo>
                      <a:pt x="0" y="42"/>
                      <a:pt x="0" y="42"/>
                      <a:pt x="0" y="42"/>
                    </a:cubicBezTo>
                    <a:cubicBezTo>
                      <a:pt x="0" y="17"/>
                      <a:pt x="20" y="0"/>
                      <a:pt x="45" y="0"/>
                    </a:cubicBezTo>
                    <a:close/>
                  </a:path>
                </a:pathLst>
              </a:custGeom>
              <a:grpFill/>
              <a:ln w="9525">
                <a:noFill/>
                <a:round/>
              </a:ln>
            </p:spPr>
            <p:txBody>
              <a:bodyPr vert="horz" wrap="square" lIns="91440" tIns="45720" rIns="91440" bIns="45720" numCol="1" anchor="t" anchorCtr="0" compatLnSpc="1"/>
              <a:lstStyle/>
              <a:p>
                <a:endParaRPr lang="en-US"/>
              </a:p>
            </p:txBody>
          </p:sp>
        </p:grpSp>
        <p:grpSp>
          <p:nvGrpSpPr>
            <p:cNvPr id="9" name="Group 90"/>
            <p:cNvGrpSpPr/>
            <p:nvPr/>
          </p:nvGrpSpPr>
          <p:grpSpPr>
            <a:xfrm>
              <a:off x="3633788" y="3368675"/>
              <a:ext cx="935038" cy="2309813"/>
              <a:chOff x="2451100" y="2276475"/>
              <a:chExt cx="935038" cy="2309813"/>
            </a:xfrm>
          </p:grpSpPr>
          <p:sp>
            <p:nvSpPr>
              <p:cNvPr id="57" name="Freeform 19"/>
              <p:cNvSpPr/>
              <p:nvPr/>
            </p:nvSpPr>
            <p:spPr bwMode="auto">
              <a:xfrm>
                <a:off x="2451100" y="2276475"/>
                <a:ext cx="935038" cy="2309813"/>
              </a:xfrm>
              <a:custGeom>
                <a:avLst/>
                <a:gdLst/>
                <a:ahLst/>
                <a:cxnLst>
                  <a:cxn ang="0">
                    <a:pos x="191" y="76"/>
                  </a:cxn>
                  <a:cxn ang="0">
                    <a:pos x="287" y="7"/>
                  </a:cxn>
                  <a:cxn ang="0">
                    <a:pos x="538" y="42"/>
                  </a:cxn>
                  <a:cxn ang="0">
                    <a:pos x="610" y="135"/>
                  </a:cxn>
                  <a:cxn ang="0">
                    <a:pos x="425" y="1445"/>
                  </a:cxn>
                  <a:cxn ang="0">
                    <a:pos x="329" y="1517"/>
                  </a:cxn>
                  <a:cxn ang="0">
                    <a:pos x="79" y="1482"/>
                  </a:cxn>
                  <a:cxn ang="0">
                    <a:pos x="7" y="1386"/>
                  </a:cxn>
                  <a:cxn ang="0">
                    <a:pos x="191" y="76"/>
                  </a:cxn>
                </a:cxnLst>
                <a:rect l="0" t="0" r="r" b="b"/>
                <a:pathLst>
                  <a:path w="617" h="1524">
                    <a:moveTo>
                      <a:pt x="191" y="76"/>
                    </a:moveTo>
                    <a:cubicBezTo>
                      <a:pt x="198" y="30"/>
                      <a:pt x="241" y="0"/>
                      <a:pt x="287" y="7"/>
                    </a:cubicBezTo>
                    <a:cubicBezTo>
                      <a:pt x="538" y="42"/>
                      <a:pt x="538" y="42"/>
                      <a:pt x="538" y="42"/>
                    </a:cubicBezTo>
                    <a:cubicBezTo>
                      <a:pt x="584" y="49"/>
                      <a:pt x="617" y="89"/>
                      <a:pt x="610" y="135"/>
                    </a:cubicBezTo>
                    <a:cubicBezTo>
                      <a:pt x="425" y="1445"/>
                      <a:pt x="425" y="1445"/>
                      <a:pt x="425" y="1445"/>
                    </a:cubicBezTo>
                    <a:cubicBezTo>
                      <a:pt x="419" y="1492"/>
                      <a:pt x="376" y="1524"/>
                      <a:pt x="329" y="1517"/>
                    </a:cubicBezTo>
                    <a:cubicBezTo>
                      <a:pt x="79" y="1482"/>
                      <a:pt x="79" y="1482"/>
                      <a:pt x="79" y="1482"/>
                    </a:cubicBezTo>
                    <a:cubicBezTo>
                      <a:pt x="32" y="1475"/>
                      <a:pt x="0" y="1432"/>
                      <a:pt x="7" y="1386"/>
                    </a:cubicBezTo>
                    <a:lnTo>
                      <a:pt x="191" y="76"/>
                    </a:lnTo>
                    <a:close/>
                  </a:path>
                </a:pathLst>
              </a:custGeom>
              <a:solidFill>
                <a:schemeClr val="accent2"/>
              </a:solidFill>
              <a:ln w="9525">
                <a:noFill/>
                <a:round/>
              </a:ln>
            </p:spPr>
            <p:txBody>
              <a:bodyPr vert="horz" wrap="square" lIns="91440" tIns="45720" rIns="91440" bIns="45720" numCol="1" anchor="t" anchorCtr="0" compatLnSpc="1"/>
              <a:lstStyle/>
              <a:p>
                <a:endParaRPr lang="en-US"/>
              </a:p>
            </p:txBody>
          </p:sp>
          <p:sp>
            <p:nvSpPr>
              <p:cNvPr id="58" name="Freeform 20"/>
              <p:cNvSpPr/>
              <p:nvPr/>
            </p:nvSpPr>
            <p:spPr bwMode="auto">
              <a:xfrm>
                <a:off x="2905125" y="2387600"/>
                <a:ext cx="196850" cy="198438"/>
              </a:xfrm>
              <a:custGeom>
                <a:avLst/>
                <a:gdLst/>
                <a:ahLst/>
                <a:cxnLst>
                  <a:cxn ang="0">
                    <a:pos x="118" y="43"/>
                  </a:cxn>
                  <a:cxn ang="0">
                    <a:pos x="43" y="12"/>
                  </a:cxn>
                  <a:cxn ang="0">
                    <a:pos x="12" y="86"/>
                  </a:cxn>
                  <a:cxn ang="0">
                    <a:pos x="86" y="118"/>
                  </a:cxn>
                  <a:cxn ang="0">
                    <a:pos x="118" y="43"/>
                  </a:cxn>
                </a:cxnLst>
                <a:rect l="0" t="0" r="r" b="b"/>
                <a:pathLst>
                  <a:path w="130" h="130">
                    <a:moveTo>
                      <a:pt x="118" y="43"/>
                    </a:moveTo>
                    <a:cubicBezTo>
                      <a:pt x="106" y="14"/>
                      <a:pt x="73" y="0"/>
                      <a:pt x="43" y="12"/>
                    </a:cubicBezTo>
                    <a:cubicBezTo>
                      <a:pt x="14" y="23"/>
                      <a:pt x="0" y="57"/>
                      <a:pt x="12" y="86"/>
                    </a:cubicBezTo>
                    <a:cubicBezTo>
                      <a:pt x="24" y="115"/>
                      <a:pt x="57" y="130"/>
                      <a:pt x="86" y="118"/>
                    </a:cubicBezTo>
                    <a:cubicBezTo>
                      <a:pt x="116" y="106"/>
                      <a:pt x="130" y="73"/>
                      <a:pt x="118" y="43"/>
                    </a:cubicBezTo>
                    <a:close/>
                  </a:path>
                </a:pathLst>
              </a:custGeom>
              <a:solidFill>
                <a:schemeClr val="bg1">
                  <a:lumMod val="75000"/>
                </a:schemeClr>
              </a:solidFill>
              <a:ln w="9525">
                <a:noFill/>
                <a:round/>
              </a:ln>
            </p:spPr>
            <p:txBody>
              <a:bodyPr vert="horz" wrap="square" lIns="91440" tIns="45720" rIns="91440" bIns="45720" numCol="1" anchor="t" anchorCtr="0" compatLnSpc="1"/>
              <a:lstStyle/>
              <a:p>
                <a:endParaRPr lang="en-US"/>
              </a:p>
            </p:txBody>
          </p:sp>
          <p:sp>
            <p:nvSpPr>
              <p:cNvPr id="59" name="Freeform 21"/>
              <p:cNvSpPr/>
              <p:nvPr/>
            </p:nvSpPr>
            <p:spPr bwMode="auto">
              <a:xfrm>
                <a:off x="2905125" y="2393950"/>
                <a:ext cx="147638" cy="177800"/>
              </a:xfrm>
              <a:custGeom>
                <a:avLst/>
                <a:gdLst/>
                <a:ahLst/>
                <a:cxnLst>
                  <a:cxn ang="0">
                    <a:pos x="66" y="17"/>
                  </a:cxn>
                  <a:cxn ang="0">
                    <a:pos x="98" y="14"/>
                  </a:cxn>
                  <a:cxn ang="0">
                    <a:pos x="43" y="8"/>
                  </a:cxn>
                  <a:cxn ang="0">
                    <a:pos x="12" y="82"/>
                  </a:cxn>
                  <a:cxn ang="0">
                    <a:pos x="55" y="117"/>
                  </a:cxn>
                  <a:cxn ang="0">
                    <a:pos x="35" y="92"/>
                  </a:cxn>
                  <a:cxn ang="0">
                    <a:pos x="66" y="17"/>
                  </a:cxn>
                </a:cxnLst>
                <a:rect l="0" t="0" r="r" b="b"/>
                <a:pathLst>
                  <a:path w="98" h="117">
                    <a:moveTo>
                      <a:pt x="66" y="17"/>
                    </a:moveTo>
                    <a:cubicBezTo>
                      <a:pt x="77" y="13"/>
                      <a:pt x="88" y="12"/>
                      <a:pt x="98" y="14"/>
                    </a:cubicBezTo>
                    <a:cubicBezTo>
                      <a:pt x="83" y="3"/>
                      <a:pt x="62" y="0"/>
                      <a:pt x="43" y="8"/>
                    </a:cubicBezTo>
                    <a:cubicBezTo>
                      <a:pt x="14" y="19"/>
                      <a:pt x="0" y="53"/>
                      <a:pt x="12" y="82"/>
                    </a:cubicBezTo>
                    <a:cubicBezTo>
                      <a:pt x="19" y="101"/>
                      <a:pt x="36" y="114"/>
                      <a:pt x="55" y="117"/>
                    </a:cubicBezTo>
                    <a:cubicBezTo>
                      <a:pt x="46" y="111"/>
                      <a:pt x="39" y="102"/>
                      <a:pt x="35" y="92"/>
                    </a:cubicBezTo>
                    <a:cubicBezTo>
                      <a:pt x="23" y="63"/>
                      <a:pt x="37" y="29"/>
                      <a:pt x="66" y="17"/>
                    </a:cubicBezTo>
                    <a:close/>
                  </a:path>
                </a:pathLst>
              </a:custGeom>
              <a:solidFill>
                <a:schemeClr val="bg1">
                  <a:lumMod val="85000"/>
                </a:schemeClr>
              </a:solidFill>
              <a:ln w="9525">
                <a:noFill/>
                <a:round/>
              </a:ln>
            </p:spPr>
            <p:txBody>
              <a:bodyPr vert="horz" wrap="square" lIns="91440" tIns="45720" rIns="91440" bIns="45720" numCol="1" anchor="t" anchorCtr="0" compatLnSpc="1"/>
              <a:lstStyle/>
              <a:p>
                <a:endParaRPr lang="en-US"/>
              </a:p>
            </p:txBody>
          </p:sp>
        </p:grpSp>
        <p:grpSp>
          <p:nvGrpSpPr>
            <p:cNvPr id="10" name="Group 95"/>
            <p:cNvGrpSpPr/>
            <p:nvPr/>
          </p:nvGrpSpPr>
          <p:grpSpPr>
            <a:xfrm>
              <a:off x="4306888" y="3298825"/>
              <a:ext cx="1249363" cy="2354263"/>
              <a:chOff x="3124200" y="2206625"/>
              <a:chExt cx="1249363" cy="2354263"/>
            </a:xfrm>
          </p:grpSpPr>
          <p:sp>
            <p:nvSpPr>
              <p:cNvPr id="52" name="Freeform 8"/>
              <p:cNvSpPr/>
              <p:nvPr/>
            </p:nvSpPr>
            <p:spPr bwMode="auto">
              <a:xfrm>
                <a:off x="3221038" y="2243138"/>
                <a:ext cx="1152525" cy="2317750"/>
              </a:xfrm>
              <a:custGeom>
                <a:avLst/>
                <a:gdLst/>
                <a:ahLst/>
                <a:cxnLst>
                  <a:cxn ang="0">
                    <a:pos x="12" y="175"/>
                  </a:cxn>
                  <a:cxn ang="0">
                    <a:pos x="73" y="75"/>
                  </a:cxn>
                  <a:cxn ang="0">
                    <a:pos x="319" y="12"/>
                  </a:cxn>
                  <a:cxn ang="0">
                    <a:pos x="421" y="70"/>
                  </a:cxn>
                  <a:cxn ang="0">
                    <a:pos x="750" y="1352"/>
                  </a:cxn>
                  <a:cxn ang="0">
                    <a:pos x="689" y="1454"/>
                  </a:cxn>
                  <a:cxn ang="0">
                    <a:pos x="443" y="1517"/>
                  </a:cxn>
                  <a:cxn ang="0">
                    <a:pos x="340" y="1457"/>
                  </a:cxn>
                  <a:cxn ang="0">
                    <a:pos x="12" y="175"/>
                  </a:cxn>
                </a:cxnLst>
                <a:rect l="0" t="0" r="r" b="b"/>
                <a:pathLst>
                  <a:path w="761" h="1529">
                    <a:moveTo>
                      <a:pt x="12" y="175"/>
                    </a:moveTo>
                    <a:cubicBezTo>
                      <a:pt x="0" y="130"/>
                      <a:pt x="28" y="86"/>
                      <a:pt x="73" y="75"/>
                    </a:cubicBezTo>
                    <a:cubicBezTo>
                      <a:pt x="319" y="12"/>
                      <a:pt x="319" y="12"/>
                      <a:pt x="319" y="12"/>
                    </a:cubicBezTo>
                    <a:cubicBezTo>
                      <a:pt x="364" y="0"/>
                      <a:pt x="410" y="25"/>
                      <a:pt x="421" y="70"/>
                    </a:cubicBezTo>
                    <a:cubicBezTo>
                      <a:pt x="750" y="1352"/>
                      <a:pt x="750" y="1352"/>
                      <a:pt x="750" y="1352"/>
                    </a:cubicBezTo>
                    <a:cubicBezTo>
                      <a:pt x="761" y="1397"/>
                      <a:pt x="734" y="1443"/>
                      <a:pt x="689" y="1454"/>
                    </a:cubicBezTo>
                    <a:cubicBezTo>
                      <a:pt x="443" y="1517"/>
                      <a:pt x="443" y="1517"/>
                      <a:pt x="443" y="1517"/>
                    </a:cubicBezTo>
                    <a:cubicBezTo>
                      <a:pt x="398" y="1529"/>
                      <a:pt x="352" y="1502"/>
                      <a:pt x="340" y="1457"/>
                    </a:cubicBezTo>
                    <a:lnTo>
                      <a:pt x="12" y="175"/>
                    </a:lnTo>
                    <a:close/>
                  </a:path>
                </a:pathLst>
              </a:custGeom>
              <a:solidFill>
                <a:schemeClr val="tx1">
                  <a:lumMod val="85000"/>
                  <a:lumOff val="15000"/>
                </a:schemeClr>
              </a:solidFill>
              <a:ln w="9525">
                <a:noFill/>
                <a:round/>
              </a:ln>
            </p:spPr>
            <p:txBody>
              <a:bodyPr vert="horz" wrap="square" lIns="91440" tIns="45720" rIns="91440" bIns="45720" numCol="1" anchor="t" anchorCtr="0" compatLnSpc="1"/>
              <a:lstStyle/>
              <a:p>
                <a:endParaRPr lang="en-US"/>
              </a:p>
            </p:txBody>
          </p:sp>
          <p:sp>
            <p:nvSpPr>
              <p:cNvPr id="53" name="Freeform 22"/>
              <p:cNvSpPr/>
              <p:nvPr/>
            </p:nvSpPr>
            <p:spPr bwMode="auto">
              <a:xfrm>
                <a:off x="3124200" y="2206625"/>
                <a:ext cx="1152525" cy="2317750"/>
              </a:xfrm>
              <a:custGeom>
                <a:avLst/>
                <a:gdLst/>
                <a:ahLst/>
                <a:cxnLst>
                  <a:cxn ang="0">
                    <a:pos x="12" y="175"/>
                  </a:cxn>
                  <a:cxn ang="0">
                    <a:pos x="73" y="75"/>
                  </a:cxn>
                  <a:cxn ang="0">
                    <a:pos x="319" y="12"/>
                  </a:cxn>
                  <a:cxn ang="0">
                    <a:pos x="421" y="70"/>
                  </a:cxn>
                  <a:cxn ang="0">
                    <a:pos x="750" y="1352"/>
                  </a:cxn>
                  <a:cxn ang="0">
                    <a:pos x="689" y="1454"/>
                  </a:cxn>
                  <a:cxn ang="0">
                    <a:pos x="443" y="1517"/>
                  </a:cxn>
                  <a:cxn ang="0">
                    <a:pos x="340" y="1457"/>
                  </a:cxn>
                  <a:cxn ang="0">
                    <a:pos x="12" y="175"/>
                  </a:cxn>
                </a:cxnLst>
                <a:rect l="0" t="0" r="r" b="b"/>
                <a:pathLst>
                  <a:path w="761" h="1529">
                    <a:moveTo>
                      <a:pt x="12" y="175"/>
                    </a:moveTo>
                    <a:cubicBezTo>
                      <a:pt x="0" y="130"/>
                      <a:pt x="28" y="86"/>
                      <a:pt x="73" y="75"/>
                    </a:cubicBezTo>
                    <a:cubicBezTo>
                      <a:pt x="319" y="12"/>
                      <a:pt x="319" y="12"/>
                      <a:pt x="319" y="12"/>
                    </a:cubicBezTo>
                    <a:cubicBezTo>
                      <a:pt x="364" y="0"/>
                      <a:pt x="410" y="25"/>
                      <a:pt x="421" y="70"/>
                    </a:cubicBezTo>
                    <a:cubicBezTo>
                      <a:pt x="750" y="1352"/>
                      <a:pt x="750" y="1352"/>
                      <a:pt x="750" y="1352"/>
                    </a:cubicBezTo>
                    <a:cubicBezTo>
                      <a:pt x="761" y="1397"/>
                      <a:pt x="734" y="1443"/>
                      <a:pt x="689" y="1454"/>
                    </a:cubicBezTo>
                    <a:cubicBezTo>
                      <a:pt x="443" y="1517"/>
                      <a:pt x="443" y="1517"/>
                      <a:pt x="443" y="1517"/>
                    </a:cubicBezTo>
                    <a:cubicBezTo>
                      <a:pt x="398" y="1529"/>
                      <a:pt x="352" y="1502"/>
                      <a:pt x="340" y="1457"/>
                    </a:cubicBezTo>
                    <a:lnTo>
                      <a:pt x="12" y="175"/>
                    </a:lnTo>
                    <a:close/>
                  </a:path>
                </a:pathLst>
              </a:custGeom>
              <a:solidFill>
                <a:srgbClr val="222831"/>
              </a:solidFill>
              <a:ln w="9525">
                <a:noFill/>
                <a:round/>
              </a:ln>
            </p:spPr>
            <p:txBody>
              <a:bodyPr vert="horz" wrap="square" lIns="91440" tIns="45720" rIns="91440" bIns="45720" numCol="1" anchor="t" anchorCtr="0" compatLnSpc="1"/>
              <a:lstStyle/>
              <a:p>
                <a:endParaRPr lang="en-US" dirty="0"/>
              </a:p>
            </p:txBody>
          </p:sp>
          <p:sp>
            <p:nvSpPr>
              <p:cNvPr id="54" name="Freeform 23"/>
              <p:cNvSpPr/>
              <p:nvPr/>
            </p:nvSpPr>
            <p:spPr bwMode="auto">
              <a:xfrm>
                <a:off x="3324225" y="2363788"/>
                <a:ext cx="190500" cy="192088"/>
              </a:xfrm>
              <a:custGeom>
                <a:avLst/>
                <a:gdLst/>
                <a:ahLst/>
                <a:cxnLst>
                  <a:cxn ang="0">
                    <a:pos x="104" y="23"/>
                  </a:cxn>
                  <a:cxn ang="0">
                    <a:pos x="23" y="22"/>
                  </a:cxn>
                  <a:cxn ang="0">
                    <a:pos x="22" y="103"/>
                  </a:cxn>
                  <a:cxn ang="0">
                    <a:pos x="103" y="104"/>
                  </a:cxn>
                  <a:cxn ang="0">
                    <a:pos x="104" y="23"/>
                  </a:cxn>
                </a:cxnLst>
                <a:rect l="0" t="0" r="r" b="b"/>
                <a:pathLst>
                  <a:path w="126" h="126">
                    <a:moveTo>
                      <a:pt x="104" y="23"/>
                    </a:moveTo>
                    <a:cubicBezTo>
                      <a:pt x="82" y="0"/>
                      <a:pt x="46" y="0"/>
                      <a:pt x="23" y="22"/>
                    </a:cubicBezTo>
                    <a:cubicBezTo>
                      <a:pt x="0" y="44"/>
                      <a:pt x="0" y="81"/>
                      <a:pt x="22" y="103"/>
                    </a:cubicBezTo>
                    <a:cubicBezTo>
                      <a:pt x="44" y="126"/>
                      <a:pt x="81" y="126"/>
                      <a:pt x="103" y="104"/>
                    </a:cubicBezTo>
                    <a:cubicBezTo>
                      <a:pt x="126" y="82"/>
                      <a:pt x="126" y="46"/>
                      <a:pt x="104" y="23"/>
                    </a:cubicBezTo>
                    <a:close/>
                  </a:path>
                </a:pathLst>
              </a:custGeom>
              <a:solidFill>
                <a:schemeClr val="bg1">
                  <a:lumMod val="75000"/>
                </a:schemeClr>
              </a:solidFill>
              <a:ln w="9525">
                <a:noFill/>
                <a:round/>
              </a:ln>
            </p:spPr>
            <p:txBody>
              <a:bodyPr vert="horz" wrap="square" lIns="91440" tIns="45720" rIns="91440" bIns="45720" numCol="1" anchor="t" anchorCtr="0" compatLnSpc="1"/>
              <a:lstStyle/>
              <a:p>
                <a:endParaRPr lang="en-US"/>
              </a:p>
            </p:txBody>
          </p:sp>
          <p:sp>
            <p:nvSpPr>
              <p:cNvPr id="55" name="Freeform 24"/>
              <p:cNvSpPr/>
              <p:nvPr/>
            </p:nvSpPr>
            <p:spPr bwMode="auto">
              <a:xfrm>
                <a:off x="3324225" y="2368550"/>
                <a:ext cx="115888" cy="182563"/>
              </a:xfrm>
              <a:custGeom>
                <a:avLst/>
                <a:gdLst/>
                <a:ahLst/>
                <a:cxnLst>
                  <a:cxn ang="0">
                    <a:pos x="48" y="19"/>
                  </a:cxn>
                  <a:cxn ang="0">
                    <a:pos x="76" y="4"/>
                  </a:cxn>
                  <a:cxn ang="0">
                    <a:pos x="23" y="19"/>
                  </a:cxn>
                  <a:cxn ang="0">
                    <a:pos x="22" y="100"/>
                  </a:cxn>
                  <a:cxn ang="0">
                    <a:pos x="75" y="116"/>
                  </a:cxn>
                  <a:cxn ang="0">
                    <a:pos x="47" y="100"/>
                  </a:cxn>
                  <a:cxn ang="0">
                    <a:pos x="48" y="19"/>
                  </a:cxn>
                </a:cxnLst>
                <a:rect l="0" t="0" r="r" b="b"/>
                <a:pathLst>
                  <a:path w="76" h="120">
                    <a:moveTo>
                      <a:pt x="48" y="19"/>
                    </a:moveTo>
                    <a:cubicBezTo>
                      <a:pt x="56" y="12"/>
                      <a:pt x="66" y="7"/>
                      <a:pt x="76" y="4"/>
                    </a:cubicBezTo>
                    <a:cubicBezTo>
                      <a:pt x="58" y="0"/>
                      <a:pt x="38" y="5"/>
                      <a:pt x="23" y="19"/>
                    </a:cubicBezTo>
                    <a:cubicBezTo>
                      <a:pt x="0" y="41"/>
                      <a:pt x="0" y="78"/>
                      <a:pt x="22" y="100"/>
                    </a:cubicBezTo>
                    <a:cubicBezTo>
                      <a:pt x="36" y="115"/>
                      <a:pt x="56" y="120"/>
                      <a:pt x="75" y="116"/>
                    </a:cubicBezTo>
                    <a:cubicBezTo>
                      <a:pt x="65" y="114"/>
                      <a:pt x="55" y="108"/>
                      <a:pt x="47" y="100"/>
                    </a:cubicBezTo>
                    <a:cubicBezTo>
                      <a:pt x="25" y="78"/>
                      <a:pt x="25" y="42"/>
                      <a:pt x="48" y="19"/>
                    </a:cubicBezTo>
                    <a:close/>
                  </a:path>
                </a:pathLst>
              </a:custGeom>
              <a:solidFill>
                <a:schemeClr val="bg1">
                  <a:lumMod val="75000"/>
                </a:schemeClr>
              </a:solidFill>
              <a:ln w="9525">
                <a:noFill/>
                <a:round/>
              </a:ln>
            </p:spPr>
            <p:txBody>
              <a:bodyPr vert="horz" wrap="square" lIns="91440" tIns="45720" rIns="91440" bIns="45720" numCol="1" anchor="t" anchorCtr="0" compatLnSpc="1"/>
              <a:lstStyle/>
              <a:p>
                <a:endParaRPr lang="en-US"/>
              </a:p>
            </p:txBody>
          </p:sp>
        </p:grpSp>
        <p:grpSp>
          <p:nvGrpSpPr>
            <p:cNvPr id="11" name="Group 100"/>
            <p:cNvGrpSpPr/>
            <p:nvPr/>
          </p:nvGrpSpPr>
          <p:grpSpPr>
            <a:xfrm>
              <a:off x="4683126" y="3036888"/>
              <a:ext cx="1797050" cy="2120900"/>
              <a:chOff x="3500438" y="1944688"/>
              <a:chExt cx="1797050" cy="2120900"/>
            </a:xfrm>
          </p:grpSpPr>
          <p:sp>
            <p:nvSpPr>
              <p:cNvPr id="49" name="Freeform 25"/>
              <p:cNvSpPr/>
              <p:nvPr/>
            </p:nvSpPr>
            <p:spPr bwMode="auto">
              <a:xfrm>
                <a:off x="3500438" y="1944688"/>
                <a:ext cx="1797050" cy="2120900"/>
              </a:xfrm>
              <a:custGeom>
                <a:avLst/>
                <a:gdLst/>
                <a:ahLst/>
                <a:cxnLst>
                  <a:cxn ang="0">
                    <a:pos x="28" y="296"/>
                  </a:cxn>
                  <a:cxn ang="0">
                    <a:pos x="47" y="180"/>
                  </a:cxn>
                  <a:cxn ang="0">
                    <a:pos x="250" y="28"/>
                  </a:cxn>
                  <a:cxn ang="0">
                    <a:pos x="367" y="43"/>
                  </a:cxn>
                  <a:cxn ang="0">
                    <a:pos x="1159" y="1102"/>
                  </a:cxn>
                  <a:cxn ang="0">
                    <a:pos x="1142" y="1221"/>
                  </a:cxn>
                  <a:cxn ang="0">
                    <a:pos x="939" y="1373"/>
                  </a:cxn>
                  <a:cxn ang="0">
                    <a:pos x="821" y="1356"/>
                  </a:cxn>
                  <a:cxn ang="0">
                    <a:pos x="28" y="296"/>
                  </a:cxn>
                </a:cxnLst>
                <a:rect l="0" t="0" r="r" b="b"/>
                <a:pathLst>
                  <a:path w="1187" h="1400">
                    <a:moveTo>
                      <a:pt x="28" y="296"/>
                    </a:moveTo>
                    <a:cubicBezTo>
                      <a:pt x="0" y="259"/>
                      <a:pt x="10" y="208"/>
                      <a:pt x="47" y="180"/>
                    </a:cubicBezTo>
                    <a:cubicBezTo>
                      <a:pt x="250" y="28"/>
                      <a:pt x="250" y="28"/>
                      <a:pt x="250" y="28"/>
                    </a:cubicBezTo>
                    <a:cubicBezTo>
                      <a:pt x="287" y="0"/>
                      <a:pt x="339" y="6"/>
                      <a:pt x="367" y="43"/>
                    </a:cubicBezTo>
                    <a:cubicBezTo>
                      <a:pt x="1159" y="1102"/>
                      <a:pt x="1159" y="1102"/>
                      <a:pt x="1159" y="1102"/>
                    </a:cubicBezTo>
                    <a:cubicBezTo>
                      <a:pt x="1187" y="1140"/>
                      <a:pt x="1179" y="1193"/>
                      <a:pt x="1142" y="1221"/>
                    </a:cubicBezTo>
                    <a:cubicBezTo>
                      <a:pt x="939" y="1373"/>
                      <a:pt x="939" y="1373"/>
                      <a:pt x="939" y="1373"/>
                    </a:cubicBezTo>
                    <a:cubicBezTo>
                      <a:pt x="902" y="1400"/>
                      <a:pt x="849" y="1393"/>
                      <a:pt x="821" y="1356"/>
                    </a:cubicBezTo>
                    <a:lnTo>
                      <a:pt x="28" y="296"/>
                    </a:lnTo>
                    <a:close/>
                  </a:path>
                </a:pathLst>
              </a:custGeom>
              <a:solidFill>
                <a:schemeClr val="accent2"/>
              </a:solidFill>
              <a:ln w="9525">
                <a:noFill/>
                <a:round/>
              </a:ln>
            </p:spPr>
            <p:txBody>
              <a:bodyPr vert="horz" wrap="square" lIns="91440" tIns="45720" rIns="91440" bIns="45720" numCol="1" anchor="t" anchorCtr="0" compatLnSpc="1"/>
              <a:lstStyle/>
              <a:p>
                <a:endParaRPr lang="en-US"/>
              </a:p>
            </p:txBody>
          </p:sp>
          <p:sp>
            <p:nvSpPr>
              <p:cNvPr id="50" name="Freeform 26"/>
              <p:cNvSpPr/>
              <p:nvPr/>
            </p:nvSpPr>
            <p:spPr bwMode="auto">
              <a:xfrm>
                <a:off x="3697288" y="2178050"/>
                <a:ext cx="196850" cy="196850"/>
              </a:xfrm>
              <a:custGeom>
                <a:avLst/>
                <a:gdLst/>
                <a:ahLst/>
                <a:cxnLst>
                  <a:cxn ang="0">
                    <a:pos x="87" y="12"/>
                  </a:cxn>
                  <a:cxn ang="0">
                    <a:pos x="12" y="42"/>
                  </a:cxn>
                  <a:cxn ang="0">
                    <a:pos x="42" y="117"/>
                  </a:cxn>
                  <a:cxn ang="0">
                    <a:pos x="117" y="87"/>
                  </a:cxn>
                  <a:cxn ang="0">
                    <a:pos x="87" y="12"/>
                  </a:cxn>
                </a:cxnLst>
                <a:rect l="0" t="0" r="r" b="b"/>
                <a:pathLst>
                  <a:path w="130" h="130">
                    <a:moveTo>
                      <a:pt x="87" y="12"/>
                    </a:moveTo>
                    <a:cubicBezTo>
                      <a:pt x="58" y="0"/>
                      <a:pt x="25" y="13"/>
                      <a:pt x="12" y="42"/>
                    </a:cubicBezTo>
                    <a:cubicBezTo>
                      <a:pt x="0" y="71"/>
                      <a:pt x="13" y="105"/>
                      <a:pt x="42" y="117"/>
                    </a:cubicBezTo>
                    <a:cubicBezTo>
                      <a:pt x="71" y="130"/>
                      <a:pt x="105" y="116"/>
                      <a:pt x="117" y="87"/>
                    </a:cubicBezTo>
                    <a:cubicBezTo>
                      <a:pt x="130" y="58"/>
                      <a:pt x="116" y="25"/>
                      <a:pt x="87" y="12"/>
                    </a:cubicBezTo>
                    <a:close/>
                  </a:path>
                </a:pathLst>
              </a:custGeom>
              <a:solidFill>
                <a:schemeClr val="bg1">
                  <a:lumMod val="75000"/>
                </a:schemeClr>
              </a:solidFill>
              <a:ln w="9525">
                <a:noFill/>
                <a:round/>
              </a:ln>
            </p:spPr>
            <p:txBody>
              <a:bodyPr vert="horz" wrap="square" lIns="91440" tIns="45720" rIns="91440" bIns="45720" numCol="1" anchor="t" anchorCtr="0" compatLnSpc="1"/>
              <a:lstStyle/>
              <a:p>
                <a:endParaRPr lang="en-US"/>
              </a:p>
            </p:txBody>
          </p:sp>
          <p:sp>
            <p:nvSpPr>
              <p:cNvPr id="51" name="Freeform 27"/>
              <p:cNvSpPr/>
              <p:nvPr/>
            </p:nvSpPr>
            <p:spPr bwMode="auto">
              <a:xfrm>
                <a:off x="3697288" y="2189163"/>
                <a:ext cx="146050" cy="177800"/>
              </a:xfrm>
              <a:custGeom>
                <a:avLst/>
                <a:gdLst/>
                <a:ahLst/>
                <a:cxnLst>
                  <a:cxn ang="0">
                    <a:pos x="35" y="25"/>
                  </a:cxn>
                  <a:cxn ang="0">
                    <a:pos x="56" y="0"/>
                  </a:cxn>
                  <a:cxn ang="0">
                    <a:pos x="12" y="34"/>
                  </a:cxn>
                  <a:cxn ang="0">
                    <a:pos x="42" y="109"/>
                  </a:cxn>
                  <a:cxn ang="0">
                    <a:pos x="97" y="104"/>
                  </a:cxn>
                  <a:cxn ang="0">
                    <a:pos x="65" y="100"/>
                  </a:cxn>
                  <a:cxn ang="0">
                    <a:pos x="35" y="25"/>
                  </a:cxn>
                </a:cxnLst>
                <a:rect l="0" t="0" r="r" b="b"/>
                <a:pathLst>
                  <a:path w="97" h="117">
                    <a:moveTo>
                      <a:pt x="35" y="25"/>
                    </a:moveTo>
                    <a:cubicBezTo>
                      <a:pt x="40" y="15"/>
                      <a:pt x="47" y="6"/>
                      <a:pt x="56" y="0"/>
                    </a:cubicBezTo>
                    <a:cubicBezTo>
                      <a:pt x="37" y="3"/>
                      <a:pt x="20" y="16"/>
                      <a:pt x="12" y="34"/>
                    </a:cubicBezTo>
                    <a:cubicBezTo>
                      <a:pt x="0" y="63"/>
                      <a:pt x="13" y="97"/>
                      <a:pt x="42" y="109"/>
                    </a:cubicBezTo>
                    <a:cubicBezTo>
                      <a:pt x="61" y="117"/>
                      <a:pt x="81" y="115"/>
                      <a:pt x="97" y="104"/>
                    </a:cubicBezTo>
                    <a:cubicBezTo>
                      <a:pt x="87" y="106"/>
                      <a:pt x="76" y="105"/>
                      <a:pt x="65" y="100"/>
                    </a:cubicBezTo>
                    <a:cubicBezTo>
                      <a:pt x="36" y="88"/>
                      <a:pt x="23" y="54"/>
                      <a:pt x="35" y="25"/>
                    </a:cubicBezTo>
                    <a:close/>
                  </a:path>
                </a:pathLst>
              </a:custGeom>
              <a:solidFill>
                <a:schemeClr val="accent3">
                  <a:lumMod val="75000"/>
                </a:schemeClr>
              </a:solidFill>
              <a:ln w="9525">
                <a:noFill/>
                <a:round/>
              </a:ln>
            </p:spPr>
            <p:txBody>
              <a:bodyPr vert="horz" wrap="square" lIns="91440" tIns="45720" rIns="91440" bIns="45720" numCol="1" anchor="t" anchorCtr="0" compatLnSpc="1"/>
              <a:lstStyle/>
              <a:p>
                <a:endParaRPr lang="en-US"/>
              </a:p>
            </p:txBody>
          </p:sp>
        </p:grpSp>
        <p:grpSp>
          <p:nvGrpSpPr>
            <p:cNvPr id="12" name="Group 105"/>
            <p:cNvGrpSpPr/>
            <p:nvPr/>
          </p:nvGrpSpPr>
          <p:grpSpPr>
            <a:xfrm>
              <a:off x="4127501" y="2886075"/>
              <a:ext cx="136525" cy="630238"/>
              <a:chOff x="2944813" y="1793875"/>
              <a:chExt cx="136525" cy="630238"/>
            </a:xfrm>
          </p:grpSpPr>
          <p:sp>
            <p:nvSpPr>
              <p:cNvPr id="46" name="Freeform 28"/>
              <p:cNvSpPr/>
              <p:nvPr/>
            </p:nvSpPr>
            <p:spPr bwMode="auto">
              <a:xfrm>
                <a:off x="2944813" y="1793875"/>
                <a:ext cx="103188" cy="630238"/>
              </a:xfrm>
              <a:custGeom>
                <a:avLst/>
                <a:gdLst/>
                <a:ahLst/>
                <a:cxnLst>
                  <a:cxn ang="0">
                    <a:pos x="46" y="416"/>
                  </a:cxn>
                  <a:cxn ang="0">
                    <a:pos x="31" y="409"/>
                  </a:cxn>
                  <a:cxn ang="0">
                    <a:pos x="9" y="306"/>
                  </a:cxn>
                  <a:cxn ang="0">
                    <a:pos x="6" y="207"/>
                  </a:cxn>
                  <a:cxn ang="0">
                    <a:pos x="32" y="4"/>
                  </a:cxn>
                  <a:cxn ang="0">
                    <a:pos x="57" y="5"/>
                  </a:cxn>
                  <a:cxn ang="0">
                    <a:pos x="69" y="33"/>
                  </a:cxn>
                  <a:cxn ang="0">
                    <a:pos x="63" y="39"/>
                  </a:cxn>
                  <a:cxn ang="0">
                    <a:pos x="57" y="33"/>
                  </a:cxn>
                  <a:cxn ang="0">
                    <a:pos x="50" y="15"/>
                  </a:cxn>
                  <a:cxn ang="0">
                    <a:pos x="36" y="16"/>
                  </a:cxn>
                  <a:cxn ang="0">
                    <a:pos x="35" y="16"/>
                  </a:cxn>
                  <a:cxn ang="0">
                    <a:pos x="18" y="207"/>
                  </a:cxn>
                  <a:cxn ang="0">
                    <a:pos x="21" y="306"/>
                  </a:cxn>
                  <a:cxn ang="0">
                    <a:pos x="40" y="401"/>
                  </a:cxn>
                  <a:cxn ang="0">
                    <a:pos x="45" y="404"/>
                  </a:cxn>
                  <a:cxn ang="0">
                    <a:pos x="45" y="404"/>
                  </a:cxn>
                  <a:cxn ang="0">
                    <a:pos x="52" y="409"/>
                  </a:cxn>
                  <a:cxn ang="0">
                    <a:pos x="46" y="416"/>
                  </a:cxn>
                  <a:cxn ang="0">
                    <a:pos x="46" y="416"/>
                  </a:cxn>
                </a:cxnLst>
                <a:rect l="0" t="0" r="r" b="b"/>
                <a:pathLst>
                  <a:path w="69" h="416">
                    <a:moveTo>
                      <a:pt x="46" y="416"/>
                    </a:moveTo>
                    <a:cubicBezTo>
                      <a:pt x="43" y="416"/>
                      <a:pt x="38" y="415"/>
                      <a:pt x="31" y="409"/>
                    </a:cubicBezTo>
                    <a:cubicBezTo>
                      <a:pt x="16" y="395"/>
                      <a:pt x="8" y="359"/>
                      <a:pt x="9" y="306"/>
                    </a:cubicBezTo>
                    <a:cubicBezTo>
                      <a:pt x="9" y="277"/>
                      <a:pt x="8" y="243"/>
                      <a:pt x="6" y="207"/>
                    </a:cubicBezTo>
                    <a:cubicBezTo>
                      <a:pt x="1" y="87"/>
                      <a:pt x="0" y="13"/>
                      <a:pt x="32" y="4"/>
                    </a:cubicBezTo>
                    <a:cubicBezTo>
                      <a:pt x="42" y="0"/>
                      <a:pt x="51" y="1"/>
                      <a:pt x="57" y="5"/>
                    </a:cubicBezTo>
                    <a:cubicBezTo>
                      <a:pt x="69" y="14"/>
                      <a:pt x="69" y="31"/>
                      <a:pt x="69" y="33"/>
                    </a:cubicBezTo>
                    <a:cubicBezTo>
                      <a:pt x="69" y="37"/>
                      <a:pt x="67" y="39"/>
                      <a:pt x="63" y="39"/>
                    </a:cubicBezTo>
                    <a:cubicBezTo>
                      <a:pt x="60" y="39"/>
                      <a:pt x="57" y="37"/>
                      <a:pt x="57" y="33"/>
                    </a:cubicBezTo>
                    <a:cubicBezTo>
                      <a:pt x="57" y="30"/>
                      <a:pt x="56" y="19"/>
                      <a:pt x="50" y="15"/>
                    </a:cubicBezTo>
                    <a:cubicBezTo>
                      <a:pt x="47" y="13"/>
                      <a:pt x="42" y="13"/>
                      <a:pt x="36" y="16"/>
                    </a:cubicBezTo>
                    <a:cubicBezTo>
                      <a:pt x="35" y="16"/>
                      <a:pt x="35" y="16"/>
                      <a:pt x="35" y="16"/>
                    </a:cubicBezTo>
                    <a:cubicBezTo>
                      <a:pt x="11" y="22"/>
                      <a:pt x="15" y="125"/>
                      <a:pt x="18" y="207"/>
                    </a:cubicBezTo>
                    <a:cubicBezTo>
                      <a:pt x="20" y="243"/>
                      <a:pt x="21" y="277"/>
                      <a:pt x="21" y="306"/>
                    </a:cubicBezTo>
                    <a:cubicBezTo>
                      <a:pt x="20" y="372"/>
                      <a:pt x="32" y="394"/>
                      <a:pt x="40" y="401"/>
                    </a:cubicBezTo>
                    <a:cubicBezTo>
                      <a:pt x="43" y="404"/>
                      <a:pt x="45" y="404"/>
                      <a:pt x="45" y="404"/>
                    </a:cubicBezTo>
                    <a:cubicBezTo>
                      <a:pt x="45" y="404"/>
                      <a:pt x="45" y="404"/>
                      <a:pt x="45" y="404"/>
                    </a:cubicBezTo>
                    <a:cubicBezTo>
                      <a:pt x="49" y="404"/>
                      <a:pt x="51" y="406"/>
                      <a:pt x="52" y="409"/>
                    </a:cubicBezTo>
                    <a:cubicBezTo>
                      <a:pt x="52" y="413"/>
                      <a:pt x="50" y="416"/>
                      <a:pt x="46" y="416"/>
                    </a:cubicBezTo>
                    <a:cubicBezTo>
                      <a:pt x="46" y="416"/>
                      <a:pt x="46" y="416"/>
                      <a:pt x="46" y="416"/>
                    </a:cubicBezTo>
                    <a:close/>
                  </a:path>
                </a:pathLst>
              </a:custGeom>
              <a:solidFill>
                <a:schemeClr val="bg1">
                  <a:lumMod val="85000"/>
                </a:schemeClr>
              </a:solidFill>
              <a:ln w="9525">
                <a:noFill/>
                <a:round/>
              </a:ln>
            </p:spPr>
            <p:txBody>
              <a:bodyPr vert="horz" wrap="square" lIns="91440" tIns="45720" rIns="91440" bIns="45720" numCol="1" anchor="t" anchorCtr="0" compatLnSpc="1"/>
              <a:lstStyle/>
              <a:p>
                <a:endParaRPr lang="en-US"/>
              </a:p>
            </p:txBody>
          </p:sp>
          <p:sp>
            <p:nvSpPr>
              <p:cNvPr id="47" name="Freeform 29"/>
              <p:cNvSpPr/>
              <p:nvPr/>
            </p:nvSpPr>
            <p:spPr bwMode="auto">
              <a:xfrm>
                <a:off x="3040063" y="1949450"/>
                <a:ext cx="41275" cy="365760"/>
              </a:xfrm>
              <a:custGeom>
                <a:avLst/>
                <a:gdLst/>
                <a:ahLst/>
                <a:cxnLst>
                  <a:cxn ang="0">
                    <a:pos x="12" y="244"/>
                  </a:cxn>
                  <a:cxn ang="0">
                    <a:pos x="11" y="244"/>
                  </a:cxn>
                  <a:cxn ang="0">
                    <a:pos x="6" y="237"/>
                  </a:cxn>
                  <a:cxn ang="0">
                    <a:pos x="1" y="7"/>
                  </a:cxn>
                  <a:cxn ang="0">
                    <a:pos x="6" y="0"/>
                  </a:cxn>
                  <a:cxn ang="0">
                    <a:pos x="13" y="5"/>
                  </a:cxn>
                  <a:cxn ang="0">
                    <a:pos x="18" y="239"/>
                  </a:cxn>
                  <a:cxn ang="0">
                    <a:pos x="12" y="244"/>
                  </a:cxn>
                </a:cxnLst>
                <a:rect l="0" t="0" r="r" b="b"/>
                <a:pathLst>
                  <a:path w="28" h="244">
                    <a:moveTo>
                      <a:pt x="12" y="244"/>
                    </a:moveTo>
                    <a:cubicBezTo>
                      <a:pt x="12" y="244"/>
                      <a:pt x="11" y="244"/>
                      <a:pt x="11" y="244"/>
                    </a:cubicBezTo>
                    <a:cubicBezTo>
                      <a:pt x="8" y="243"/>
                      <a:pt x="5" y="240"/>
                      <a:pt x="6" y="237"/>
                    </a:cubicBezTo>
                    <a:cubicBezTo>
                      <a:pt x="16" y="161"/>
                      <a:pt x="1" y="8"/>
                      <a:pt x="1" y="7"/>
                    </a:cubicBezTo>
                    <a:cubicBezTo>
                      <a:pt x="0" y="3"/>
                      <a:pt x="3" y="0"/>
                      <a:pt x="6" y="0"/>
                    </a:cubicBezTo>
                    <a:cubicBezTo>
                      <a:pt x="9" y="0"/>
                      <a:pt x="12" y="2"/>
                      <a:pt x="13" y="5"/>
                    </a:cubicBezTo>
                    <a:cubicBezTo>
                      <a:pt x="13" y="12"/>
                      <a:pt x="28" y="161"/>
                      <a:pt x="18" y="239"/>
                    </a:cubicBezTo>
                    <a:cubicBezTo>
                      <a:pt x="17" y="242"/>
                      <a:pt x="15" y="244"/>
                      <a:pt x="12" y="244"/>
                    </a:cubicBezTo>
                    <a:close/>
                  </a:path>
                </a:pathLst>
              </a:custGeom>
              <a:solidFill>
                <a:schemeClr val="bg1">
                  <a:lumMod val="85000"/>
                </a:schemeClr>
              </a:solidFill>
              <a:ln w="9525">
                <a:noFill/>
                <a:round/>
              </a:ln>
            </p:spPr>
            <p:txBody>
              <a:bodyPr vert="horz" wrap="square" lIns="91440" tIns="45720" rIns="91440" bIns="45720" numCol="1" anchor="t" anchorCtr="0" compatLnSpc="1"/>
              <a:lstStyle/>
              <a:p>
                <a:endParaRPr lang="en-US"/>
              </a:p>
            </p:txBody>
          </p:sp>
        </p:grpSp>
        <p:grpSp>
          <p:nvGrpSpPr>
            <p:cNvPr id="13" name="Group 108"/>
            <p:cNvGrpSpPr/>
            <p:nvPr/>
          </p:nvGrpSpPr>
          <p:grpSpPr>
            <a:xfrm>
              <a:off x="4216401" y="2843213"/>
              <a:ext cx="368300" cy="658813"/>
              <a:chOff x="3033713" y="1751013"/>
              <a:chExt cx="368300" cy="658813"/>
            </a:xfrm>
          </p:grpSpPr>
          <p:sp>
            <p:nvSpPr>
              <p:cNvPr id="44" name="Freeform 30"/>
              <p:cNvSpPr/>
              <p:nvPr/>
            </p:nvSpPr>
            <p:spPr bwMode="auto">
              <a:xfrm>
                <a:off x="3033713" y="1751013"/>
                <a:ext cx="368300" cy="658813"/>
              </a:xfrm>
              <a:custGeom>
                <a:avLst/>
                <a:gdLst/>
                <a:ahLst/>
                <a:cxnLst>
                  <a:cxn ang="0">
                    <a:pos x="238" y="432"/>
                  </a:cxn>
                  <a:cxn ang="0">
                    <a:pos x="222" y="431"/>
                  </a:cxn>
                  <a:cxn ang="0">
                    <a:pos x="151" y="334"/>
                  </a:cxn>
                  <a:cxn ang="0">
                    <a:pos x="100" y="233"/>
                  </a:cxn>
                  <a:cxn ang="0">
                    <a:pos x="23" y="12"/>
                  </a:cxn>
                  <a:cxn ang="0">
                    <a:pos x="47" y="2"/>
                  </a:cxn>
                  <a:cxn ang="0">
                    <a:pos x="72" y="26"/>
                  </a:cxn>
                  <a:cxn ang="0">
                    <a:pos x="69" y="35"/>
                  </a:cxn>
                  <a:cxn ang="0">
                    <a:pos x="61" y="31"/>
                  </a:cxn>
                  <a:cxn ang="0">
                    <a:pos x="46" y="15"/>
                  </a:cxn>
                  <a:cxn ang="0">
                    <a:pos x="33" y="22"/>
                  </a:cxn>
                  <a:cxn ang="0">
                    <a:pos x="32" y="22"/>
                  </a:cxn>
                  <a:cxn ang="0">
                    <a:pos x="111" y="227"/>
                  </a:cxn>
                  <a:cxn ang="0">
                    <a:pos x="162" y="329"/>
                  </a:cxn>
                  <a:cxn ang="0">
                    <a:pos x="225" y="418"/>
                  </a:cxn>
                  <a:cxn ang="0">
                    <a:pos x="232" y="419"/>
                  </a:cxn>
                  <a:cxn ang="0">
                    <a:pos x="232" y="419"/>
                  </a:cxn>
                  <a:cxn ang="0">
                    <a:pos x="241" y="422"/>
                  </a:cxn>
                  <a:cxn ang="0">
                    <a:pos x="239" y="431"/>
                  </a:cxn>
                  <a:cxn ang="0">
                    <a:pos x="238" y="432"/>
                  </a:cxn>
                </a:cxnLst>
                <a:rect l="0" t="0" r="r" b="b"/>
                <a:pathLst>
                  <a:path w="243" h="434">
                    <a:moveTo>
                      <a:pt x="238" y="432"/>
                    </a:moveTo>
                    <a:cubicBezTo>
                      <a:pt x="236" y="432"/>
                      <a:pt x="231" y="434"/>
                      <a:pt x="222" y="431"/>
                    </a:cubicBezTo>
                    <a:cubicBezTo>
                      <a:pt x="201" y="423"/>
                      <a:pt x="177" y="389"/>
                      <a:pt x="151" y="334"/>
                    </a:cubicBezTo>
                    <a:cubicBezTo>
                      <a:pt x="137" y="303"/>
                      <a:pt x="119" y="269"/>
                      <a:pt x="100" y="233"/>
                    </a:cubicBezTo>
                    <a:cubicBezTo>
                      <a:pt x="37" y="110"/>
                      <a:pt x="0" y="34"/>
                      <a:pt x="23" y="12"/>
                    </a:cubicBezTo>
                    <a:cubicBezTo>
                      <a:pt x="31" y="4"/>
                      <a:pt x="39" y="0"/>
                      <a:pt x="47" y="2"/>
                    </a:cubicBezTo>
                    <a:cubicBezTo>
                      <a:pt x="62" y="6"/>
                      <a:pt x="71" y="24"/>
                      <a:pt x="72" y="26"/>
                    </a:cubicBezTo>
                    <a:cubicBezTo>
                      <a:pt x="74" y="29"/>
                      <a:pt x="72" y="33"/>
                      <a:pt x="69" y="35"/>
                    </a:cubicBezTo>
                    <a:cubicBezTo>
                      <a:pt x="66" y="36"/>
                      <a:pt x="63" y="34"/>
                      <a:pt x="61" y="31"/>
                    </a:cubicBezTo>
                    <a:cubicBezTo>
                      <a:pt x="59" y="27"/>
                      <a:pt x="53" y="17"/>
                      <a:pt x="46" y="15"/>
                    </a:cubicBezTo>
                    <a:cubicBezTo>
                      <a:pt x="42" y="15"/>
                      <a:pt x="37" y="17"/>
                      <a:pt x="33" y="22"/>
                    </a:cubicBezTo>
                    <a:cubicBezTo>
                      <a:pt x="32" y="22"/>
                      <a:pt x="32" y="22"/>
                      <a:pt x="32" y="22"/>
                    </a:cubicBezTo>
                    <a:cubicBezTo>
                      <a:pt x="13" y="40"/>
                      <a:pt x="67" y="144"/>
                      <a:pt x="111" y="227"/>
                    </a:cubicBezTo>
                    <a:cubicBezTo>
                      <a:pt x="130" y="264"/>
                      <a:pt x="148" y="298"/>
                      <a:pt x="162" y="329"/>
                    </a:cubicBezTo>
                    <a:cubicBezTo>
                      <a:pt x="194" y="397"/>
                      <a:pt x="215" y="414"/>
                      <a:pt x="225" y="418"/>
                    </a:cubicBezTo>
                    <a:cubicBezTo>
                      <a:pt x="230" y="420"/>
                      <a:pt x="232" y="419"/>
                      <a:pt x="232" y="419"/>
                    </a:cubicBezTo>
                    <a:cubicBezTo>
                      <a:pt x="232" y="419"/>
                      <a:pt x="232" y="419"/>
                      <a:pt x="232" y="419"/>
                    </a:cubicBezTo>
                    <a:cubicBezTo>
                      <a:pt x="235" y="418"/>
                      <a:pt x="239" y="419"/>
                      <a:pt x="241" y="422"/>
                    </a:cubicBezTo>
                    <a:cubicBezTo>
                      <a:pt x="243" y="425"/>
                      <a:pt x="242" y="429"/>
                      <a:pt x="239" y="431"/>
                    </a:cubicBezTo>
                    <a:cubicBezTo>
                      <a:pt x="239" y="431"/>
                      <a:pt x="239" y="431"/>
                      <a:pt x="238" y="432"/>
                    </a:cubicBezTo>
                    <a:close/>
                  </a:path>
                </a:pathLst>
              </a:custGeom>
              <a:solidFill>
                <a:schemeClr val="bg1">
                  <a:lumMod val="85000"/>
                </a:schemeClr>
              </a:solidFill>
              <a:ln w="9525">
                <a:noFill/>
                <a:round/>
              </a:ln>
            </p:spPr>
            <p:txBody>
              <a:bodyPr vert="horz" wrap="square" lIns="91440" tIns="45720" rIns="91440" bIns="45720" numCol="1" anchor="t" anchorCtr="0" compatLnSpc="1"/>
              <a:lstStyle/>
              <a:p>
                <a:endParaRPr lang="en-US"/>
              </a:p>
            </p:txBody>
          </p:sp>
          <p:sp>
            <p:nvSpPr>
              <p:cNvPr id="45" name="Freeform 31"/>
              <p:cNvSpPr/>
              <p:nvPr/>
            </p:nvSpPr>
            <p:spPr bwMode="auto">
              <a:xfrm>
                <a:off x="3179763" y="1881188"/>
                <a:ext cx="209550" cy="400050"/>
              </a:xfrm>
              <a:custGeom>
                <a:avLst/>
                <a:gdLst/>
                <a:ahLst/>
                <a:cxnLst>
                  <a:cxn ang="0">
                    <a:pos x="134" y="263"/>
                  </a:cxn>
                  <a:cxn ang="0">
                    <a:pos x="133" y="263"/>
                  </a:cxn>
                  <a:cxn ang="0">
                    <a:pos x="125" y="258"/>
                  </a:cxn>
                  <a:cxn ang="0">
                    <a:pos x="2" y="11"/>
                  </a:cxn>
                  <a:cxn ang="0">
                    <a:pos x="3" y="1"/>
                  </a:cxn>
                  <a:cxn ang="0">
                    <a:pos x="12" y="4"/>
                  </a:cxn>
                  <a:cxn ang="0">
                    <a:pos x="136" y="254"/>
                  </a:cxn>
                  <a:cxn ang="0">
                    <a:pos x="134" y="263"/>
                  </a:cxn>
                </a:cxnLst>
                <a:rect l="0" t="0" r="r" b="b"/>
                <a:pathLst>
                  <a:path w="138" h="264">
                    <a:moveTo>
                      <a:pt x="134" y="263"/>
                    </a:moveTo>
                    <a:cubicBezTo>
                      <a:pt x="134" y="263"/>
                      <a:pt x="133" y="263"/>
                      <a:pt x="133" y="263"/>
                    </a:cubicBezTo>
                    <a:cubicBezTo>
                      <a:pt x="130" y="264"/>
                      <a:pt x="126" y="262"/>
                      <a:pt x="125" y="258"/>
                    </a:cubicBezTo>
                    <a:cubicBezTo>
                      <a:pt x="95" y="171"/>
                      <a:pt x="3" y="12"/>
                      <a:pt x="2" y="11"/>
                    </a:cubicBezTo>
                    <a:cubicBezTo>
                      <a:pt x="0" y="7"/>
                      <a:pt x="1" y="3"/>
                      <a:pt x="3" y="1"/>
                    </a:cubicBezTo>
                    <a:cubicBezTo>
                      <a:pt x="6" y="0"/>
                      <a:pt x="10" y="1"/>
                      <a:pt x="12" y="4"/>
                    </a:cubicBezTo>
                    <a:cubicBezTo>
                      <a:pt x="16" y="11"/>
                      <a:pt x="105" y="166"/>
                      <a:pt x="136" y="254"/>
                    </a:cubicBezTo>
                    <a:cubicBezTo>
                      <a:pt x="138" y="258"/>
                      <a:pt x="136" y="261"/>
                      <a:pt x="134" y="263"/>
                    </a:cubicBezTo>
                    <a:close/>
                  </a:path>
                </a:pathLst>
              </a:custGeom>
              <a:solidFill>
                <a:schemeClr val="bg1">
                  <a:lumMod val="85000"/>
                </a:schemeClr>
              </a:solidFill>
              <a:ln w="9525">
                <a:noFill/>
                <a:round/>
              </a:ln>
            </p:spPr>
            <p:txBody>
              <a:bodyPr vert="horz" wrap="square" lIns="91440" tIns="45720" rIns="91440" bIns="45720" numCol="1" anchor="t" anchorCtr="0" compatLnSpc="1"/>
              <a:lstStyle/>
              <a:p>
                <a:endParaRPr lang="en-US"/>
              </a:p>
            </p:txBody>
          </p:sp>
        </p:grpSp>
        <p:grpSp>
          <p:nvGrpSpPr>
            <p:cNvPr id="14" name="Group 111"/>
            <p:cNvGrpSpPr/>
            <p:nvPr/>
          </p:nvGrpSpPr>
          <p:grpSpPr>
            <a:xfrm>
              <a:off x="4283076" y="2754313"/>
              <a:ext cx="673100" cy="587375"/>
              <a:chOff x="3100388" y="1662113"/>
              <a:chExt cx="673100" cy="587375"/>
            </a:xfrm>
          </p:grpSpPr>
          <p:sp>
            <p:nvSpPr>
              <p:cNvPr id="42" name="Freeform 32"/>
              <p:cNvSpPr/>
              <p:nvPr/>
            </p:nvSpPr>
            <p:spPr bwMode="auto">
              <a:xfrm>
                <a:off x="3100388" y="1662113"/>
                <a:ext cx="673100" cy="587375"/>
              </a:xfrm>
              <a:custGeom>
                <a:avLst/>
                <a:gdLst/>
                <a:ahLst/>
                <a:cxnLst>
                  <a:cxn ang="0">
                    <a:pos x="443" y="382"/>
                  </a:cxn>
                  <a:cxn ang="0">
                    <a:pos x="427" y="386"/>
                  </a:cxn>
                  <a:cxn ang="0">
                    <a:pos x="305" y="310"/>
                  </a:cxn>
                  <a:cxn ang="0">
                    <a:pos x="203" y="222"/>
                  </a:cxn>
                  <a:cxn ang="0">
                    <a:pos x="11" y="19"/>
                  </a:cxn>
                  <a:cxn ang="0">
                    <a:pos x="29" y="1"/>
                  </a:cxn>
                  <a:cxn ang="0">
                    <a:pos x="66" y="17"/>
                  </a:cxn>
                  <a:cxn ang="0">
                    <a:pos x="68" y="27"/>
                  </a:cxn>
                  <a:cxn ang="0">
                    <a:pos x="58" y="26"/>
                  </a:cxn>
                  <a:cxn ang="0">
                    <a:pos x="35" y="15"/>
                  </a:cxn>
                  <a:cxn ang="0">
                    <a:pos x="25" y="27"/>
                  </a:cxn>
                  <a:cxn ang="0">
                    <a:pos x="25" y="27"/>
                  </a:cxn>
                  <a:cxn ang="0">
                    <a:pos x="210" y="213"/>
                  </a:cxn>
                  <a:cxn ang="0">
                    <a:pos x="314" y="301"/>
                  </a:cxn>
                  <a:cxn ang="0">
                    <a:pos x="423" y="372"/>
                  </a:cxn>
                  <a:cxn ang="0">
                    <a:pos x="430" y="371"/>
                  </a:cxn>
                  <a:cxn ang="0">
                    <a:pos x="430" y="371"/>
                  </a:cxn>
                  <a:cxn ang="0">
                    <a:pos x="440" y="371"/>
                  </a:cxn>
                  <a:cxn ang="0">
                    <a:pos x="443" y="381"/>
                  </a:cxn>
                  <a:cxn ang="0">
                    <a:pos x="443" y="382"/>
                  </a:cxn>
                </a:cxnLst>
                <a:rect l="0" t="0" r="r" b="b"/>
                <a:pathLst>
                  <a:path w="445" h="387">
                    <a:moveTo>
                      <a:pt x="443" y="382"/>
                    </a:moveTo>
                    <a:cubicBezTo>
                      <a:pt x="441" y="383"/>
                      <a:pt x="437" y="387"/>
                      <a:pt x="427" y="386"/>
                    </a:cubicBezTo>
                    <a:cubicBezTo>
                      <a:pt x="402" y="385"/>
                      <a:pt x="360" y="358"/>
                      <a:pt x="305" y="310"/>
                    </a:cubicBezTo>
                    <a:cubicBezTo>
                      <a:pt x="276" y="283"/>
                      <a:pt x="240" y="253"/>
                      <a:pt x="203" y="222"/>
                    </a:cubicBezTo>
                    <a:cubicBezTo>
                      <a:pt x="76" y="117"/>
                      <a:pt x="0" y="51"/>
                      <a:pt x="11" y="19"/>
                    </a:cubicBezTo>
                    <a:cubicBezTo>
                      <a:pt x="14" y="8"/>
                      <a:pt x="20" y="2"/>
                      <a:pt x="29" y="1"/>
                    </a:cubicBezTo>
                    <a:cubicBezTo>
                      <a:pt x="46" y="0"/>
                      <a:pt x="64" y="15"/>
                      <a:pt x="66" y="17"/>
                    </a:cubicBezTo>
                    <a:cubicBezTo>
                      <a:pt x="69" y="20"/>
                      <a:pt x="70" y="25"/>
                      <a:pt x="68" y="27"/>
                    </a:cubicBezTo>
                    <a:cubicBezTo>
                      <a:pt x="66" y="30"/>
                      <a:pt x="61" y="29"/>
                      <a:pt x="58" y="26"/>
                    </a:cubicBezTo>
                    <a:cubicBezTo>
                      <a:pt x="54" y="23"/>
                      <a:pt x="43" y="15"/>
                      <a:pt x="35" y="15"/>
                    </a:cubicBezTo>
                    <a:cubicBezTo>
                      <a:pt x="30" y="16"/>
                      <a:pt x="27" y="20"/>
                      <a:pt x="25" y="27"/>
                    </a:cubicBezTo>
                    <a:cubicBezTo>
                      <a:pt x="25" y="27"/>
                      <a:pt x="25" y="27"/>
                      <a:pt x="25" y="27"/>
                    </a:cubicBezTo>
                    <a:cubicBezTo>
                      <a:pt x="16" y="51"/>
                      <a:pt x="124" y="141"/>
                      <a:pt x="210" y="213"/>
                    </a:cubicBezTo>
                    <a:cubicBezTo>
                      <a:pt x="248" y="244"/>
                      <a:pt x="284" y="274"/>
                      <a:pt x="314" y="301"/>
                    </a:cubicBezTo>
                    <a:cubicBezTo>
                      <a:pt x="381" y="361"/>
                      <a:pt x="411" y="372"/>
                      <a:pt x="423" y="372"/>
                    </a:cubicBezTo>
                    <a:cubicBezTo>
                      <a:pt x="428" y="373"/>
                      <a:pt x="430" y="371"/>
                      <a:pt x="430" y="371"/>
                    </a:cubicBezTo>
                    <a:cubicBezTo>
                      <a:pt x="430" y="371"/>
                      <a:pt x="430" y="371"/>
                      <a:pt x="430" y="371"/>
                    </a:cubicBezTo>
                    <a:cubicBezTo>
                      <a:pt x="432" y="368"/>
                      <a:pt x="437" y="368"/>
                      <a:pt x="440" y="371"/>
                    </a:cubicBezTo>
                    <a:cubicBezTo>
                      <a:pt x="444" y="374"/>
                      <a:pt x="445" y="378"/>
                      <a:pt x="443" y="381"/>
                    </a:cubicBezTo>
                    <a:cubicBezTo>
                      <a:pt x="443" y="381"/>
                      <a:pt x="443" y="381"/>
                      <a:pt x="443" y="382"/>
                    </a:cubicBezTo>
                    <a:close/>
                  </a:path>
                </a:pathLst>
              </a:custGeom>
              <a:solidFill>
                <a:schemeClr val="bg1">
                  <a:lumMod val="85000"/>
                </a:schemeClr>
              </a:solidFill>
              <a:ln w="9525">
                <a:noFill/>
                <a:round/>
              </a:ln>
            </p:spPr>
            <p:txBody>
              <a:bodyPr vert="horz" wrap="square" lIns="91440" tIns="45720" rIns="91440" bIns="45720" numCol="1" anchor="t" anchorCtr="0" compatLnSpc="1"/>
              <a:lstStyle/>
              <a:p>
                <a:endParaRPr lang="en-US"/>
              </a:p>
            </p:txBody>
          </p:sp>
          <p:sp>
            <p:nvSpPr>
              <p:cNvPr id="43" name="Freeform 33"/>
              <p:cNvSpPr/>
              <p:nvPr/>
            </p:nvSpPr>
            <p:spPr bwMode="auto">
              <a:xfrm>
                <a:off x="3275013" y="1757363"/>
                <a:ext cx="430213" cy="368300"/>
              </a:xfrm>
              <a:custGeom>
                <a:avLst/>
                <a:gdLst/>
                <a:ahLst/>
                <a:cxnLst>
                  <a:cxn ang="0">
                    <a:pos x="282" y="241"/>
                  </a:cxn>
                  <a:cxn ang="0">
                    <a:pos x="282" y="241"/>
                  </a:cxn>
                  <a:cxn ang="0">
                    <a:pos x="271" y="238"/>
                  </a:cxn>
                  <a:cxn ang="0">
                    <a:pos x="5" y="13"/>
                  </a:cxn>
                  <a:cxn ang="0">
                    <a:pos x="1" y="3"/>
                  </a:cxn>
                  <a:cxn ang="0">
                    <a:pos x="12" y="3"/>
                  </a:cxn>
                  <a:cxn ang="0">
                    <a:pos x="280" y="231"/>
                  </a:cxn>
                  <a:cxn ang="0">
                    <a:pos x="282" y="241"/>
                  </a:cxn>
                </a:cxnLst>
                <a:rect l="0" t="0" r="r" b="b"/>
                <a:pathLst>
                  <a:path w="284" h="243">
                    <a:moveTo>
                      <a:pt x="282" y="241"/>
                    </a:moveTo>
                    <a:cubicBezTo>
                      <a:pt x="282" y="241"/>
                      <a:pt x="282" y="241"/>
                      <a:pt x="282" y="241"/>
                    </a:cubicBezTo>
                    <a:cubicBezTo>
                      <a:pt x="279" y="243"/>
                      <a:pt x="274" y="242"/>
                      <a:pt x="271" y="238"/>
                    </a:cubicBezTo>
                    <a:cubicBezTo>
                      <a:pt x="190" y="155"/>
                      <a:pt x="7" y="15"/>
                      <a:pt x="5" y="13"/>
                    </a:cubicBezTo>
                    <a:cubicBezTo>
                      <a:pt x="1" y="10"/>
                      <a:pt x="0" y="6"/>
                      <a:pt x="1" y="3"/>
                    </a:cubicBezTo>
                    <a:cubicBezTo>
                      <a:pt x="3" y="0"/>
                      <a:pt x="8" y="0"/>
                      <a:pt x="12" y="3"/>
                    </a:cubicBezTo>
                    <a:cubicBezTo>
                      <a:pt x="19" y="9"/>
                      <a:pt x="199" y="146"/>
                      <a:pt x="280" y="231"/>
                    </a:cubicBezTo>
                    <a:cubicBezTo>
                      <a:pt x="284" y="234"/>
                      <a:pt x="284" y="238"/>
                      <a:pt x="282" y="241"/>
                    </a:cubicBezTo>
                    <a:close/>
                  </a:path>
                </a:pathLst>
              </a:custGeom>
              <a:solidFill>
                <a:schemeClr val="bg1">
                  <a:lumMod val="85000"/>
                </a:schemeClr>
              </a:solidFill>
              <a:ln w="9525">
                <a:noFill/>
                <a:round/>
              </a:ln>
            </p:spPr>
            <p:txBody>
              <a:bodyPr vert="horz" wrap="square" lIns="91440" tIns="45720" rIns="91440" bIns="45720" numCol="1" anchor="t" anchorCtr="0" compatLnSpc="1"/>
              <a:lstStyle/>
              <a:p>
                <a:endParaRPr lang="en-US"/>
              </a:p>
            </p:txBody>
          </p:sp>
        </p:grpSp>
        <p:sp>
          <p:nvSpPr>
            <p:cNvPr id="15" name="TextBox 114"/>
            <p:cNvSpPr txBox="1"/>
            <p:nvPr/>
          </p:nvSpPr>
          <p:spPr>
            <a:xfrm rot="16711757">
              <a:off x="3684140" y="4389059"/>
              <a:ext cx="822661" cy="461665"/>
            </a:xfrm>
            <a:prstGeom prst="rect">
              <a:avLst/>
            </a:prstGeom>
            <a:noFill/>
          </p:spPr>
          <p:txBody>
            <a:bodyPr wrap="none" rtlCol="0">
              <a:spAutoFit/>
            </a:bodyPr>
            <a:lstStyle/>
            <a:p>
              <a:r>
                <a:rPr lang="en-US" sz="2400" dirty="0">
                  <a:solidFill>
                    <a:schemeClr val="bg1"/>
                  </a:solidFill>
                </a:rPr>
                <a:t>IDEA</a:t>
              </a:r>
              <a:endParaRPr lang="en-US" sz="2400" dirty="0">
                <a:solidFill>
                  <a:schemeClr val="bg1"/>
                </a:solidFill>
              </a:endParaRPr>
            </a:p>
          </p:txBody>
        </p:sp>
        <p:sp>
          <p:nvSpPr>
            <p:cNvPr id="16" name="TextBox 115"/>
            <p:cNvSpPr txBox="1"/>
            <p:nvPr/>
          </p:nvSpPr>
          <p:spPr>
            <a:xfrm rot="15300000">
              <a:off x="4112668" y="4343504"/>
              <a:ext cx="1649811" cy="461665"/>
            </a:xfrm>
            <a:prstGeom prst="rect">
              <a:avLst/>
            </a:prstGeom>
            <a:noFill/>
          </p:spPr>
          <p:txBody>
            <a:bodyPr wrap="none" rtlCol="0">
              <a:spAutoFit/>
            </a:bodyPr>
            <a:lstStyle/>
            <a:p>
              <a:r>
                <a:rPr lang="en-US" sz="2400" dirty="0">
                  <a:solidFill>
                    <a:schemeClr val="bg1"/>
                  </a:solidFill>
                </a:rPr>
                <a:t>PLANNING</a:t>
              </a:r>
              <a:endParaRPr lang="en-US" sz="2400" dirty="0">
                <a:solidFill>
                  <a:schemeClr val="bg1"/>
                </a:solidFill>
              </a:endParaRPr>
            </a:p>
          </p:txBody>
        </p:sp>
        <p:sp>
          <p:nvSpPr>
            <p:cNvPr id="17" name="TextBox 116"/>
            <p:cNvSpPr txBox="1"/>
            <p:nvPr/>
          </p:nvSpPr>
          <p:spPr>
            <a:xfrm rot="13893932">
              <a:off x="4967458" y="3967573"/>
              <a:ext cx="1402948" cy="461665"/>
            </a:xfrm>
            <a:prstGeom prst="rect">
              <a:avLst/>
            </a:prstGeom>
            <a:noFill/>
          </p:spPr>
          <p:txBody>
            <a:bodyPr wrap="none" rtlCol="0">
              <a:spAutoFit/>
            </a:bodyPr>
            <a:lstStyle/>
            <a:p>
              <a:r>
                <a:rPr lang="en-US" sz="2400" dirty="0">
                  <a:solidFill>
                    <a:schemeClr val="bg1"/>
                  </a:solidFill>
                </a:rPr>
                <a:t>SUCCESS</a:t>
              </a:r>
              <a:endParaRPr lang="en-US" sz="2400" dirty="0">
                <a:solidFill>
                  <a:schemeClr val="bg1"/>
                </a:solidFill>
              </a:endParaRPr>
            </a:p>
          </p:txBody>
        </p:sp>
      </p:grpSp>
      <p:grpSp>
        <p:nvGrpSpPr>
          <p:cNvPr id="18" name="Group 118"/>
          <p:cNvGrpSpPr/>
          <p:nvPr/>
        </p:nvGrpSpPr>
        <p:grpSpPr>
          <a:xfrm>
            <a:off x="6446838" y="2560270"/>
            <a:ext cx="685800" cy="685800"/>
            <a:chOff x="6858000" y="2647950"/>
            <a:chExt cx="533400" cy="533400"/>
          </a:xfrm>
        </p:grpSpPr>
        <p:sp>
          <p:nvSpPr>
            <p:cNvPr id="33" name="Rounded Rectangle 118"/>
            <p:cNvSpPr/>
            <p:nvPr/>
          </p:nvSpPr>
          <p:spPr>
            <a:xfrm>
              <a:off x="6858000" y="2647950"/>
              <a:ext cx="533400" cy="533400"/>
            </a:xfrm>
            <a:prstGeom prst="roundRect">
              <a:avLst>
                <a:gd name="adj" fmla="val 23810"/>
              </a:avLst>
            </a:prstGeom>
            <a:solidFill>
              <a:srgbClr val="2228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4" name="Group 103"/>
            <p:cNvGrpSpPr/>
            <p:nvPr/>
          </p:nvGrpSpPr>
          <p:grpSpPr>
            <a:xfrm>
              <a:off x="6928379" y="2716243"/>
              <a:ext cx="392518" cy="396785"/>
              <a:chOff x="4427538" y="1254125"/>
              <a:chExt cx="292100" cy="295275"/>
            </a:xfrm>
            <a:solidFill>
              <a:schemeClr val="bg1"/>
            </a:solidFill>
          </p:grpSpPr>
          <p:sp>
            <p:nvSpPr>
              <p:cNvPr id="35" name="Freeform 211"/>
              <p:cNvSpPr/>
              <p:nvPr/>
            </p:nvSpPr>
            <p:spPr bwMode="auto">
              <a:xfrm>
                <a:off x="4471988" y="1287463"/>
                <a:ext cx="33338" cy="33338"/>
              </a:xfrm>
              <a:custGeom>
                <a:avLst/>
                <a:gdLst/>
                <a:ahLst/>
                <a:cxnLst>
                  <a:cxn ang="0">
                    <a:pos x="12" y="7"/>
                  </a:cxn>
                  <a:cxn ang="0">
                    <a:pos x="7" y="2"/>
                  </a:cxn>
                  <a:cxn ang="0">
                    <a:pos x="2" y="2"/>
                  </a:cxn>
                  <a:cxn ang="0">
                    <a:pos x="2" y="7"/>
                  </a:cxn>
                  <a:cxn ang="0">
                    <a:pos x="7" y="12"/>
                  </a:cxn>
                  <a:cxn ang="0">
                    <a:pos x="12" y="12"/>
                  </a:cxn>
                  <a:cxn ang="0">
                    <a:pos x="12" y="7"/>
                  </a:cxn>
                </a:cxnLst>
                <a:rect l="0" t="0" r="r" b="b"/>
                <a:pathLst>
                  <a:path w="13" h="13">
                    <a:moveTo>
                      <a:pt x="12" y="7"/>
                    </a:moveTo>
                    <a:cubicBezTo>
                      <a:pt x="7" y="2"/>
                      <a:pt x="7" y="2"/>
                      <a:pt x="7" y="2"/>
                    </a:cubicBezTo>
                    <a:cubicBezTo>
                      <a:pt x="5" y="0"/>
                      <a:pt x="3" y="0"/>
                      <a:pt x="2" y="2"/>
                    </a:cubicBezTo>
                    <a:cubicBezTo>
                      <a:pt x="0" y="3"/>
                      <a:pt x="0" y="6"/>
                      <a:pt x="2" y="7"/>
                    </a:cubicBezTo>
                    <a:cubicBezTo>
                      <a:pt x="7" y="12"/>
                      <a:pt x="7" y="12"/>
                      <a:pt x="7" y="12"/>
                    </a:cubicBezTo>
                    <a:cubicBezTo>
                      <a:pt x="8" y="13"/>
                      <a:pt x="10" y="13"/>
                      <a:pt x="12" y="12"/>
                    </a:cubicBezTo>
                    <a:cubicBezTo>
                      <a:pt x="13" y="11"/>
                      <a:pt x="13" y="8"/>
                      <a:pt x="12" y="7"/>
                    </a:cubicBezTo>
                    <a:close/>
                  </a:path>
                </a:pathLst>
              </a:custGeom>
              <a:grpFill/>
              <a:ln w="9525">
                <a:noFill/>
                <a:round/>
              </a:ln>
            </p:spPr>
            <p:txBody>
              <a:bodyPr vert="horz" wrap="square" lIns="91440" tIns="45720" rIns="91440" bIns="45720" numCol="1" anchor="t" anchorCtr="0" compatLnSpc="1"/>
              <a:lstStyle/>
              <a:p>
                <a:endParaRPr lang="en-US"/>
              </a:p>
            </p:txBody>
          </p:sp>
          <p:sp>
            <p:nvSpPr>
              <p:cNvPr id="36" name="Freeform 212"/>
              <p:cNvSpPr/>
              <p:nvPr/>
            </p:nvSpPr>
            <p:spPr bwMode="auto">
              <a:xfrm>
                <a:off x="4427538" y="1382713"/>
                <a:ext cx="34925" cy="19050"/>
              </a:xfrm>
              <a:custGeom>
                <a:avLst/>
                <a:gdLst/>
                <a:ahLst/>
                <a:cxnLst>
                  <a:cxn ang="0">
                    <a:pos x="11" y="0"/>
                  </a:cxn>
                  <a:cxn ang="0">
                    <a:pos x="4" y="0"/>
                  </a:cxn>
                  <a:cxn ang="0">
                    <a:pos x="0" y="4"/>
                  </a:cxn>
                  <a:cxn ang="0">
                    <a:pos x="4" y="7"/>
                  </a:cxn>
                  <a:cxn ang="0">
                    <a:pos x="11" y="7"/>
                  </a:cxn>
                  <a:cxn ang="0">
                    <a:pos x="14" y="4"/>
                  </a:cxn>
                  <a:cxn ang="0">
                    <a:pos x="11" y="0"/>
                  </a:cxn>
                </a:cxnLst>
                <a:rect l="0" t="0" r="r" b="b"/>
                <a:pathLst>
                  <a:path w="14" h="7">
                    <a:moveTo>
                      <a:pt x="11" y="0"/>
                    </a:moveTo>
                    <a:cubicBezTo>
                      <a:pt x="4" y="0"/>
                      <a:pt x="4" y="0"/>
                      <a:pt x="4" y="0"/>
                    </a:cubicBezTo>
                    <a:cubicBezTo>
                      <a:pt x="2" y="0"/>
                      <a:pt x="0" y="2"/>
                      <a:pt x="0" y="4"/>
                    </a:cubicBezTo>
                    <a:cubicBezTo>
                      <a:pt x="0" y="6"/>
                      <a:pt x="2" y="7"/>
                      <a:pt x="4" y="7"/>
                    </a:cubicBezTo>
                    <a:cubicBezTo>
                      <a:pt x="11" y="7"/>
                      <a:pt x="11" y="7"/>
                      <a:pt x="11" y="7"/>
                    </a:cubicBezTo>
                    <a:cubicBezTo>
                      <a:pt x="13" y="7"/>
                      <a:pt x="14" y="6"/>
                      <a:pt x="14" y="4"/>
                    </a:cubicBezTo>
                    <a:cubicBezTo>
                      <a:pt x="14" y="2"/>
                      <a:pt x="13" y="0"/>
                      <a:pt x="11" y="0"/>
                    </a:cubicBezTo>
                    <a:close/>
                  </a:path>
                </a:pathLst>
              </a:custGeom>
              <a:grpFill/>
              <a:ln w="9525">
                <a:noFill/>
                <a:round/>
              </a:ln>
            </p:spPr>
            <p:txBody>
              <a:bodyPr vert="horz" wrap="square" lIns="91440" tIns="45720" rIns="91440" bIns="45720" numCol="1" anchor="t" anchorCtr="0" compatLnSpc="1"/>
              <a:lstStyle/>
              <a:p>
                <a:endParaRPr lang="en-US"/>
              </a:p>
            </p:txBody>
          </p:sp>
          <p:sp>
            <p:nvSpPr>
              <p:cNvPr id="37" name="Freeform 213"/>
              <p:cNvSpPr/>
              <p:nvPr/>
            </p:nvSpPr>
            <p:spPr bwMode="auto">
              <a:xfrm>
                <a:off x="4684713" y="1401763"/>
                <a:ext cx="34925" cy="19050"/>
              </a:xfrm>
              <a:custGeom>
                <a:avLst/>
                <a:gdLst/>
                <a:ahLst/>
                <a:cxnLst>
                  <a:cxn ang="0">
                    <a:pos x="10" y="0"/>
                  </a:cxn>
                  <a:cxn ang="0">
                    <a:pos x="3" y="0"/>
                  </a:cxn>
                  <a:cxn ang="0">
                    <a:pos x="0" y="4"/>
                  </a:cxn>
                  <a:cxn ang="0">
                    <a:pos x="3" y="8"/>
                  </a:cxn>
                  <a:cxn ang="0">
                    <a:pos x="10" y="8"/>
                  </a:cxn>
                  <a:cxn ang="0">
                    <a:pos x="14" y="4"/>
                  </a:cxn>
                  <a:cxn ang="0">
                    <a:pos x="10" y="0"/>
                  </a:cxn>
                </a:cxnLst>
                <a:rect l="0" t="0" r="r" b="b"/>
                <a:pathLst>
                  <a:path w="14" h="8">
                    <a:moveTo>
                      <a:pt x="10" y="0"/>
                    </a:moveTo>
                    <a:cubicBezTo>
                      <a:pt x="3" y="0"/>
                      <a:pt x="3" y="0"/>
                      <a:pt x="3" y="0"/>
                    </a:cubicBezTo>
                    <a:cubicBezTo>
                      <a:pt x="1" y="0"/>
                      <a:pt x="0" y="2"/>
                      <a:pt x="0" y="4"/>
                    </a:cubicBezTo>
                    <a:cubicBezTo>
                      <a:pt x="0" y="6"/>
                      <a:pt x="1" y="8"/>
                      <a:pt x="3" y="8"/>
                    </a:cubicBezTo>
                    <a:cubicBezTo>
                      <a:pt x="10" y="8"/>
                      <a:pt x="10" y="8"/>
                      <a:pt x="10" y="8"/>
                    </a:cubicBezTo>
                    <a:cubicBezTo>
                      <a:pt x="12" y="8"/>
                      <a:pt x="14" y="6"/>
                      <a:pt x="14" y="4"/>
                    </a:cubicBezTo>
                    <a:cubicBezTo>
                      <a:pt x="14" y="2"/>
                      <a:pt x="12" y="0"/>
                      <a:pt x="10" y="0"/>
                    </a:cubicBezTo>
                    <a:close/>
                  </a:path>
                </a:pathLst>
              </a:custGeom>
              <a:grpFill/>
              <a:ln w="9525">
                <a:noFill/>
                <a:round/>
              </a:ln>
            </p:spPr>
            <p:txBody>
              <a:bodyPr vert="horz" wrap="square" lIns="91440" tIns="45720" rIns="91440" bIns="45720" numCol="1" anchor="t" anchorCtr="0" compatLnSpc="1"/>
              <a:lstStyle/>
              <a:p>
                <a:endParaRPr lang="en-US"/>
              </a:p>
            </p:txBody>
          </p:sp>
          <p:sp>
            <p:nvSpPr>
              <p:cNvPr id="38" name="Freeform 214"/>
              <p:cNvSpPr/>
              <p:nvPr/>
            </p:nvSpPr>
            <p:spPr bwMode="auto">
              <a:xfrm>
                <a:off x="4654551" y="1303338"/>
                <a:ext cx="31750" cy="31750"/>
              </a:xfrm>
              <a:custGeom>
                <a:avLst/>
                <a:gdLst/>
                <a:ahLst/>
                <a:cxnLst>
                  <a:cxn ang="0">
                    <a:pos x="12" y="1"/>
                  </a:cxn>
                  <a:cxn ang="0">
                    <a:pos x="6" y="1"/>
                  </a:cxn>
                  <a:cxn ang="0">
                    <a:pos x="1" y="6"/>
                  </a:cxn>
                  <a:cxn ang="0">
                    <a:pos x="1" y="11"/>
                  </a:cxn>
                  <a:cxn ang="0">
                    <a:pos x="6" y="11"/>
                  </a:cxn>
                  <a:cxn ang="0">
                    <a:pos x="12" y="6"/>
                  </a:cxn>
                  <a:cxn ang="0">
                    <a:pos x="12" y="1"/>
                  </a:cxn>
                </a:cxnLst>
                <a:rect l="0" t="0" r="r" b="b"/>
                <a:pathLst>
                  <a:path w="13" h="13">
                    <a:moveTo>
                      <a:pt x="12" y="1"/>
                    </a:moveTo>
                    <a:cubicBezTo>
                      <a:pt x="10" y="0"/>
                      <a:pt x="8" y="0"/>
                      <a:pt x="6" y="1"/>
                    </a:cubicBezTo>
                    <a:cubicBezTo>
                      <a:pt x="1" y="6"/>
                      <a:pt x="1" y="6"/>
                      <a:pt x="1" y="6"/>
                    </a:cubicBezTo>
                    <a:cubicBezTo>
                      <a:pt x="0" y="7"/>
                      <a:pt x="0" y="10"/>
                      <a:pt x="1" y="11"/>
                    </a:cubicBezTo>
                    <a:cubicBezTo>
                      <a:pt x="3" y="13"/>
                      <a:pt x="5" y="13"/>
                      <a:pt x="6" y="11"/>
                    </a:cubicBezTo>
                    <a:cubicBezTo>
                      <a:pt x="12" y="6"/>
                      <a:pt x="12" y="6"/>
                      <a:pt x="12" y="6"/>
                    </a:cubicBezTo>
                    <a:cubicBezTo>
                      <a:pt x="13" y="5"/>
                      <a:pt x="13" y="2"/>
                      <a:pt x="12" y="1"/>
                    </a:cubicBezTo>
                    <a:close/>
                  </a:path>
                </a:pathLst>
              </a:custGeom>
              <a:grpFill/>
              <a:ln w="9525">
                <a:noFill/>
                <a:round/>
              </a:ln>
            </p:spPr>
            <p:txBody>
              <a:bodyPr vert="horz" wrap="square" lIns="91440" tIns="45720" rIns="91440" bIns="45720" numCol="1" anchor="t" anchorCtr="0" compatLnSpc="1"/>
              <a:lstStyle/>
              <a:p>
                <a:endParaRPr lang="en-US"/>
              </a:p>
            </p:txBody>
          </p:sp>
          <p:sp>
            <p:nvSpPr>
              <p:cNvPr id="39" name="Freeform 215"/>
              <p:cNvSpPr/>
              <p:nvPr/>
            </p:nvSpPr>
            <p:spPr bwMode="auto">
              <a:xfrm>
                <a:off x="4573588" y="1254125"/>
                <a:ext cx="17463" cy="38100"/>
              </a:xfrm>
              <a:custGeom>
                <a:avLst/>
                <a:gdLst/>
                <a:ahLst/>
                <a:cxnLst>
                  <a:cxn ang="0">
                    <a:pos x="4" y="15"/>
                  </a:cxn>
                  <a:cxn ang="0">
                    <a:pos x="6" y="14"/>
                  </a:cxn>
                  <a:cxn ang="0">
                    <a:pos x="7" y="11"/>
                  </a:cxn>
                  <a:cxn ang="0">
                    <a:pos x="7" y="4"/>
                  </a:cxn>
                  <a:cxn ang="0">
                    <a:pos x="4" y="0"/>
                  </a:cxn>
                  <a:cxn ang="0">
                    <a:pos x="0" y="3"/>
                  </a:cxn>
                  <a:cxn ang="0">
                    <a:pos x="0" y="4"/>
                  </a:cxn>
                  <a:cxn ang="0">
                    <a:pos x="0" y="11"/>
                  </a:cxn>
                  <a:cxn ang="0">
                    <a:pos x="4" y="15"/>
                  </a:cxn>
                </a:cxnLst>
                <a:rect l="0" t="0" r="r" b="b"/>
                <a:pathLst>
                  <a:path w="7" h="15">
                    <a:moveTo>
                      <a:pt x="4" y="15"/>
                    </a:moveTo>
                    <a:cubicBezTo>
                      <a:pt x="5" y="15"/>
                      <a:pt x="6" y="14"/>
                      <a:pt x="6" y="14"/>
                    </a:cubicBezTo>
                    <a:cubicBezTo>
                      <a:pt x="7" y="13"/>
                      <a:pt x="7" y="12"/>
                      <a:pt x="7" y="11"/>
                    </a:cubicBezTo>
                    <a:cubicBezTo>
                      <a:pt x="7" y="4"/>
                      <a:pt x="7" y="4"/>
                      <a:pt x="7" y="4"/>
                    </a:cubicBezTo>
                    <a:cubicBezTo>
                      <a:pt x="7" y="2"/>
                      <a:pt x="6" y="0"/>
                      <a:pt x="4" y="0"/>
                    </a:cubicBezTo>
                    <a:cubicBezTo>
                      <a:pt x="2" y="0"/>
                      <a:pt x="1" y="1"/>
                      <a:pt x="0" y="3"/>
                    </a:cubicBezTo>
                    <a:cubicBezTo>
                      <a:pt x="0" y="4"/>
                      <a:pt x="0" y="4"/>
                      <a:pt x="0" y="4"/>
                    </a:cubicBezTo>
                    <a:cubicBezTo>
                      <a:pt x="0" y="11"/>
                      <a:pt x="0" y="11"/>
                      <a:pt x="0" y="11"/>
                    </a:cubicBezTo>
                    <a:cubicBezTo>
                      <a:pt x="0" y="13"/>
                      <a:pt x="2" y="15"/>
                      <a:pt x="4" y="15"/>
                    </a:cubicBezTo>
                    <a:close/>
                  </a:path>
                </a:pathLst>
              </a:custGeom>
              <a:grpFill/>
              <a:ln w="9525">
                <a:noFill/>
                <a:round/>
              </a:ln>
            </p:spPr>
            <p:txBody>
              <a:bodyPr vert="horz" wrap="square" lIns="91440" tIns="45720" rIns="91440" bIns="45720" numCol="1" anchor="t" anchorCtr="0" compatLnSpc="1"/>
              <a:lstStyle/>
              <a:p>
                <a:endParaRPr lang="en-US"/>
              </a:p>
            </p:txBody>
          </p:sp>
          <p:sp>
            <p:nvSpPr>
              <p:cNvPr id="40" name="Freeform 216"/>
              <p:cNvSpPr>
                <a:spLocks noEditPoints="1"/>
              </p:cNvSpPr>
              <p:nvPr/>
            </p:nvSpPr>
            <p:spPr bwMode="auto">
              <a:xfrm>
                <a:off x="4500563" y="1327150"/>
                <a:ext cx="146050" cy="166688"/>
              </a:xfrm>
              <a:custGeom>
                <a:avLst/>
                <a:gdLst/>
                <a:ahLst/>
                <a:cxnLst>
                  <a:cxn ang="0">
                    <a:pos x="29" y="0"/>
                  </a:cxn>
                  <a:cxn ang="0">
                    <a:pos x="0" y="29"/>
                  </a:cxn>
                  <a:cxn ang="0">
                    <a:pos x="14" y="54"/>
                  </a:cxn>
                  <a:cxn ang="0">
                    <a:pos x="14" y="66"/>
                  </a:cxn>
                  <a:cxn ang="0">
                    <a:pos x="44" y="66"/>
                  </a:cxn>
                  <a:cxn ang="0">
                    <a:pos x="44" y="54"/>
                  </a:cxn>
                  <a:cxn ang="0">
                    <a:pos x="58" y="29"/>
                  </a:cxn>
                  <a:cxn ang="0">
                    <a:pos x="29" y="0"/>
                  </a:cxn>
                  <a:cxn ang="0">
                    <a:pos x="40" y="48"/>
                  </a:cxn>
                  <a:cxn ang="0">
                    <a:pos x="36" y="50"/>
                  </a:cxn>
                  <a:cxn ang="0">
                    <a:pos x="36" y="54"/>
                  </a:cxn>
                  <a:cxn ang="0">
                    <a:pos x="36" y="58"/>
                  </a:cxn>
                  <a:cxn ang="0">
                    <a:pos x="22" y="58"/>
                  </a:cxn>
                  <a:cxn ang="0">
                    <a:pos x="22" y="54"/>
                  </a:cxn>
                  <a:cxn ang="0">
                    <a:pos x="22" y="50"/>
                  </a:cxn>
                  <a:cxn ang="0">
                    <a:pos x="18" y="48"/>
                  </a:cxn>
                  <a:cxn ang="0">
                    <a:pos x="7" y="29"/>
                  </a:cxn>
                  <a:cxn ang="0">
                    <a:pos x="29" y="8"/>
                  </a:cxn>
                  <a:cxn ang="0">
                    <a:pos x="51" y="29"/>
                  </a:cxn>
                  <a:cxn ang="0">
                    <a:pos x="40" y="48"/>
                  </a:cxn>
                </a:cxnLst>
                <a:rect l="0" t="0" r="r" b="b"/>
                <a:pathLst>
                  <a:path w="58" h="66">
                    <a:moveTo>
                      <a:pt x="29" y="0"/>
                    </a:moveTo>
                    <a:cubicBezTo>
                      <a:pt x="13" y="0"/>
                      <a:pt x="0" y="13"/>
                      <a:pt x="0" y="29"/>
                    </a:cubicBezTo>
                    <a:cubicBezTo>
                      <a:pt x="0" y="40"/>
                      <a:pt x="6" y="49"/>
                      <a:pt x="14" y="54"/>
                    </a:cubicBezTo>
                    <a:cubicBezTo>
                      <a:pt x="14" y="66"/>
                      <a:pt x="14" y="66"/>
                      <a:pt x="14" y="66"/>
                    </a:cubicBezTo>
                    <a:cubicBezTo>
                      <a:pt x="44" y="66"/>
                      <a:pt x="44" y="66"/>
                      <a:pt x="44" y="66"/>
                    </a:cubicBezTo>
                    <a:cubicBezTo>
                      <a:pt x="44" y="54"/>
                      <a:pt x="44" y="54"/>
                      <a:pt x="44" y="54"/>
                    </a:cubicBezTo>
                    <a:cubicBezTo>
                      <a:pt x="52" y="49"/>
                      <a:pt x="58" y="40"/>
                      <a:pt x="58" y="29"/>
                    </a:cubicBezTo>
                    <a:cubicBezTo>
                      <a:pt x="58" y="13"/>
                      <a:pt x="45" y="0"/>
                      <a:pt x="29" y="0"/>
                    </a:cubicBezTo>
                    <a:close/>
                    <a:moveTo>
                      <a:pt x="40" y="48"/>
                    </a:moveTo>
                    <a:cubicBezTo>
                      <a:pt x="36" y="50"/>
                      <a:pt x="36" y="50"/>
                      <a:pt x="36" y="50"/>
                    </a:cubicBezTo>
                    <a:cubicBezTo>
                      <a:pt x="36" y="54"/>
                      <a:pt x="36" y="54"/>
                      <a:pt x="36" y="54"/>
                    </a:cubicBezTo>
                    <a:cubicBezTo>
                      <a:pt x="36" y="58"/>
                      <a:pt x="36" y="58"/>
                      <a:pt x="36" y="58"/>
                    </a:cubicBezTo>
                    <a:cubicBezTo>
                      <a:pt x="22" y="58"/>
                      <a:pt x="22" y="58"/>
                      <a:pt x="22" y="58"/>
                    </a:cubicBezTo>
                    <a:cubicBezTo>
                      <a:pt x="22" y="54"/>
                      <a:pt x="22" y="54"/>
                      <a:pt x="22" y="54"/>
                    </a:cubicBezTo>
                    <a:cubicBezTo>
                      <a:pt x="22" y="50"/>
                      <a:pt x="22" y="50"/>
                      <a:pt x="22" y="50"/>
                    </a:cubicBezTo>
                    <a:cubicBezTo>
                      <a:pt x="18" y="48"/>
                      <a:pt x="18" y="48"/>
                      <a:pt x="18" y="48"/>
                    </a:cubicBezTo>
                    <a:cubicBezTo>
                      <a:pt x="11" y="44"/>
                      <a:pt x="7" y="37"/>
                      <a:pt x="7" y="29"/>
                    </a:cubicBezTo>
                    <a:cubicBezTo>
                      <a:pt x="7" y="17"/>
                      <a:pt x="17" y="8"/>
                      <a:pt x="29" y="8"/>
                    </a:cubicBezTo>
                    <a:cubicBezTo>
                      <a:pt x="41" y="8"/>
                      <a:pt x="51" y="17"/>
                      <a:pt x="51" y="29"/>
                    </a:cubicBezTo>
                    <a:cubicBezTo>
                      <a:pt x="51" y="37"/>
                      <a:pt x="47" y="44"/>
                      <a:pt x="40" y="48"/>
                    </a:cubicBezTo>
                    <a:close/>
                  </a:path>
                </a:pathLst>
              </a:custGeom>
              <a:grpFill/>
              <a:ln w="9525">
                <a:noFill/>
                <a:round/>
              </a:ln>
            </p:spPr>
            <p:txBody>
              <a:bodyPr vert="horz" wrap="square" lIns="91440" tIns="45720" rIns="91440" bIns="45720" numCol="1" anchor="t" anchorCtr="0" compatLnSpc="1"/>
              <a:lstStyle/>
              <a:p>
                <a:endParaRPr lang="en-US"/>
              </a:p>
            </p:txBody>
          </p:sp>
          <p:sp>
            <p:nvSpPr>
              <p:cNvPr id="41" name="Freeform 217"/>
              <p:cNvSpPr/>
              <p:nvPr/>
            </p:nvSpPr>
            <p:spPr bwMode="auto">
              <a:xfrm>
                <a:off x="4535488" y="1511300"/>
                <a:ext cx="76200" cy="38100"/>
              </a:xfrm>
              <a:custGeom>
                <a:avLst/>
                <a:gdLst/>
                <a:ahLst/>
                <a:cxnLst>
                  <a:cxn ang="0">
                    <a:pos x="0" y="7"/>
                  </a:cxn>
                  <a:cxn ang="0">
                    <a:pos x="8" y="7"/>
                  </a:cxn>
                  <a:cxn ang="0">
                    <a:pos x="8" y="8"/>
                  </a:cxn>
                  <a:cxn ang="0">
                    <a:pos x="15" y="15"/>
                  </a:cxn>
                  <a:cxn ang="0">
                    <a:pos x="22" y="8"/>
                  </a:cxn>
                  <a:cxn ang="0">
                    <a:pos x="22" y="7"/>
                  </a:cxn>
                  <a:cxn ang="0">
                    <a:pos x="30" y="7"/>
                  </a:cxn>
                  <a:cxn ang="0">
                    <a:pos x="30" y="0"/>
                  </a:cxn>
                  <a:cxn ang="0">
                    <a:pos x="0" y="0"/>
                  </a:cxn>
                  <a:cxn ang="0">
                    <a:pos x="0" y="7"/>
                  </a:cxn>
                </a:cxnLst>
                <a:rect l="0" t="0" r="r" b="b"/>
                <a:pathLst>
                  <a:path w="30" h="15">
                    <a:moveTo>
                      <a:pt x="0" y="7"/>
                    </a:moveTo>
                    <a:cubicBezTo>
                      <a:pt x="8" y="7"/>
                      <a:pt x="8" y="7"/>
                      <a:pt x="8" y="7"/>
                    </a:cubicBezTo>
                    <a:cubicBezTo>
                      <a:pt x="8" y="8"/>
                      <a:pt x="8" y="8"/>
                      <a:pt x="8" y="8"/>
                    </a:cubicBezTo>
                    <a:cubicBezTo>
                      <a:pt x="8" y="12"/>
                      <a:pt x="11" y="15"/>
                      <a:pt x="15" y="15"/>
                    </a:cubicBezTo>
                    <a:cubicBezTo>
                      <a:pt x="19" y="15"/>
                      <a:pt x="22" y="12"/>
                      <a:pt x="22" y="8"/>
                    </a:cubicBezTo>
                    <a:cubicBezTo>
                      <a:pt x="22" y="7"/>
                      <a:pt x="22" y="7"/>
                      <a:pt x="22" y="7"/>
                    </a:cubicBezTo>
                    <a:cubicBezTo>
                      <a:pt x="30" y="7"/>
                      <a:pt x="30" y="7"/>
                      <a:pt x="30" y="7"/>
                    </a:cubicBezTo>
                    <a:cubicBezTo>
                      <a:pt x="30" y="0"/>
                      <a:pt x="30" y="0"/>
                      <a:pt x="30" y="0"/>
                    </a:cubicBezTo>
                    <a:cubicBezTo>
                      <a:pt x="0" y="0"/>
                      <a:pt x="0" y="0"/>
                      <a:pt x="0" y="0"/>
                    </a:cubicBezTo>
                    <a:lnTo>
                      <a:pt x="0" y="7"/>
                    </a:lnTo>
                    <a:close/>
                  </a:path>
                </a:pathLst>
              </a:custGeom>
              <a:grpFill/>
              <a:ln w="9525">
                <a:noFill/>
                <a:round/>
              </a:ln>
            </p:spPr>
            <p:txBody>
              <a:bodyPr vert="horz" wrap="square" lIns="91440" tIns="45720" rIns="91440" bIns="45720" numCol="1" anchor="t" anchorCtr="0" compatLnSpc="1"/>
              <a:lstStyle/>
              <a:p>
                <a:endParaRPr lang="en-US"/>
              </a:p>
            </p:txBody>
          </p:sp>
        </p:grpSp>
      </p:grpSp>
      <p:grpSp>
        <p:nvGrpSpPr>
          <p:cNvPr id="19" name="Group 127"/>
          <p:cNvGrpSpPr/>
          <p:nvPr/>
        </p:nvGrpSpPr>
        <p:grpSpPr>
          <a:xfrm>
            <a:off x="6446838" y="3585369"/>
            <a:ext cx="685800" cy="685800"/>
            <a:chOff x="5257800" y="1733550"/>
            <a:chExt cx="533400" cy="533400"/>
          </a:xfrm>
        </p:grpSpPr>
        <p:sp>
          <p:nvSpPr>
            <p:cNvPr id="26" name="Rounded Rectangle 128"/>
            <p:cNvSpPr/>
            <p:nvPr/>
          </p:nvSpPr>
          <p:spPr>
            <a:xfrm>
              <a:off x="5257800" y="1733550"/>
              <a:ext cx="533400" cy="533400"/>
            </a:xfrm>
            <a:prstGeom prst="roundRect">
              <a:avLst>
                <a:gd name="adj" fmla="val 23810"/>
              </a:avLst>
            </a:prstGeom>
            <a:solidFill>
              <a:srgbClr val="2228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 name="Group 119"/>
            <p:cNvGrpSpPr/>
            <p:nvPr/>
          </p:nvGrpSpPr>
          <p:grpSpPr>
            <a:xfrm>
              <a:off x="5353647" y="1844020"/>
              <a:ext cx="341699" cy="312460"/>
              <a:chOff x="2046288" y="3759200"/>
              <a:chExt cx="296863" cy="271463"/>
            </a:xfrm>
            <a:solidFill>
              <a:schemeClr val="bg1"/>
            </a:solidFill>
          </p:grpSpPr>
          <p:sp>
            <p:nvSpPr>
              <p:cNvPr id="28" name="Rectangle 160"/>
              <p:cNvSpPr>
                <a:spLocks noChangeArrowheads="1"/>
              </p:cNvSpPr>
              <p:nvPr/>
            </p:nvSpPr>
            <p:spPr bwMode="auto">
              <a:xfrm>
                <a:off x="2065338" y="3973513"/>
                <a:ext cx="55563" cy="57150"/>
              </a:xfrm>
              <a:prstGeom prst="rect">
                <a:avLst/>
              </a:prstGeom>
              <a:grpFill/>
              <a:ln w="9525">
                <a:noFill/>
                <a:miter lim="800000"/>
              </a:ln>
            </p:spPr>
            <p:txBody>
              <a:bodyPr vert="horz" wrap="square" lIns="91440" tIns="45720" rIns="91440" bIns="45720" numCol="1" anchor="t" anchorCtr="0" compatLnSpc="1"/>
              <a:lstStyle/>
              <a:p>
                <a:endParaRPr lang="en-US"/>
              </a:p>
            </p:txBody>
          </p:sp>
          <p:sp>
            <p:nvSpPr>
              <p:cNvPr id="29" name="Rectangle 161"/>
              <p:cNvSpPr>
                <a:spLocks noChangeArrowheads="1"/>
              </p:cNvSpPr>
              <p:nvPr/>
            </p:nvSpPr>
            <p:spPr bwMode="auto">
              <a:xfrm>
                <a:off x="2139950" y="3935413"/>
                <a:ext cx="55563" cy="95250"/>
              </a:xfrm>
              <a:prstGeom prst="rect">
                <a:avLst/>
              </a:prstGeom>
              <a:grpFill/>
              <a:ln w="9525">
                <a:noFill/>
                <a:miter lim="800000"/>
              </a:ln>
            </p:spPr>
            <p:txBody>
              <a:bodyPr vert="horz" wrap="square" lIns="91440" tIns="45720" rIns="91440" bIns="45720" numCol="1" anchor="t" anchorCtr="0" compatLnSpc="1"/>
              <a:lstStyle/>
              <a:p>
                <a:endParaRPr lang="en-US"/>
              </a:p>
            </p:txBody>
          </p:sp>
          <p:sp>
            <p:nvSpPr>
              <p:cNvPr id="30" name="Rectangle 162"/>
              <p:cNvSpPr>
                <a:spLocks noChangeArrowheads="1"/>
              </p:cNvSpPr>
              <p:nvPr/>
            </p:nvSpPr>
            <p:spPr bwMode="auto">
              <a:xfrm>
                <a:off x="2212975" y="3898900"/>
                <a:ext cx="57150" cy="131763"/>
              </a:xfrm>
              <a:prstGeom prst="rect">
                <a:avLst/>
              </a:prstGeom>
              <a:grpFill/>
              <a:ln w="9525">
                <a:noFill/>
                <a:miter lim="800000"/>
              </a:ln>
            </p:spPr>
            <p:txBody>
              <a:bodyPr vert="horz" wrap="square" lIns="91440" tIns="45720" rIns="91440" bIns="45720" numCol="1" anchor="t" anchorCtr="0" compatLnSpc="1"/>
              <a:lstStyle/>
              <a:p>
                <a:endParaRPr lang="en-US"/>
              </a:p>
            </p:txBody>
          </p:sp>
          <p:sp>
            <p:nvSpPr>
              <p:cNvPr id="31" name="Rectangle 163"/>
              <p:cNvSpPr>
                <a:spLocks noChangeArrowheads="1"/>
              </p:cNvSpPr>
              <p:nvPr/>
            </p:nvSpPr>
            <p:spPr bwMode="auto">
              <a:xfrm>
                <a:off x="2287588" y="3860800"/>
                <a:ext cx="55563" cy="169863"/>
              </a:xfrm>
              <a:prstGeom prst="rect">
                <a:avLst/>
              </a:prstGeom>
              <a:grpFill/>
              <a:ln w="9525">
                <a:noFill/>
                <a:miter lim="800000"/>
              </a:ln>
            </p:spPr>
            <p:txBody>
              <a:bodyPr vert="horz" wrap="square" lIns="91440" tIns="45720" rIns="91440" bIns="45720" numCol="1" anchor="t" anchorCtr="0" compatLnSpc="1"/>
              <a:lstStyle/>
              <a:p>
                <a:endParaRPr lang="en-US"/>
              </a:p>
            </p:txBody>
          </p:sp>
          <p:sp>
            <p:nvSpPr>
              <p:cNvPr id="32" name="Freeform 164"/>
              <p:cNvSpPr/>
              <p:nvPr/>
            </p:nvSpPr>
            <p:spPr bwMode="auto">
              <a:xfrm>
                <a:off x="2046288" y="3759200"/>
                <a:ext cx="296863" cy="176213"/>
              </a:xfrm>
              <a:custGeom>
                <a:avLst/>
                <a:gdLst/>
                <a:ahLst/>
                <a:cxnLst>
                  <a:cxn ang="0">
                    <a:pos x="162" y="25"/>
                  </a:cxn>
                  <a:cxn ang="0">
                    <a:pos x="126" y="25"/>
                  </a:cxn>
                  <a:cxn ang="0">
                    <a:pos x="81" y="59"/>
                  </a:cxn>
                  <a:cxn ang="0">
                    <a:pos x="59" y="48"/>
                  </a:cxn>
                  <a:cxn ang="0">
                    <a:pos x="0" y="96"/>
                  </a:cxn>
                  <a:cxn ang="0">
                    <a:pos x="0" y="111"/>
                  </a:cxn>
                  <a:cxn ang="0">
                    <a:pos x="60" y="62"/>
                  </a:cxn>
                  <a:cxn ang="0">
                    <a:pos x="83" y="74"/>
                  </a:cxn>
                  <a:cxn ang="0">
                    <a:pos x="131" y="37"/>
                  </a:cxn>
                  <a:cxn ang="0">
                    <a:pos x="166" y="37"/>
                  </a:cxn>
                  <a:cxn ang="0">
                    <a:pos x="187" y="16"/>
                  </a:cxn>
                  <a:cxn ang="0">
                    <a:pos x="187" y="0"/>
                  </a:cxn>
                  <a:cxn ang="0">
                    <a:pos x="162" y="25"/>
                  </a:cxn>
                </a:cxnLst>
                <a:rect l="0" t="0" r="r" b="b"/>
                <a:pathLst>
                  <a:path w="187" h="111">
                    <a:moveTo>
                      <a:pt x="162" y="25"/>
                    </a:moveTo>
                    <a:lnTo>
                      <a:pt x="126" y="25"/>
                    </a:lnTo>
                    <a:lnTo>
                      <a:pt x="81" y="59"/>
                    </a:lnTo>
                    <a:lnTo>
                      <a:pt x="59" y="48"/>
                    </a:lnTo>
                    <a:lnTo>
                      <a:pt x="0" y="96"/>
                    </a:lnTo>
                    <a:lnTo>
                      <a:pt x="0" y="111"/>
                    </a:lnTo>
                    <a:lnTo>
                      <a:pt x="60" y="62"/>
                    </a:lnTo>
                    <a:lnTo>
                      <a:pt x="83" y="74"/>
                    </a:lnTo>
                    <a:lnTo>
                      <a:pt x="131" y="37"/>
                    </a:lnTo>
                    <a:lnTo>
                      <a:pt x="166" y="37"/>
                    </a:lnTo>
                    <a:lnTo>
                      <a:pt x="187" y="16"/>
                    </a:lnTo>
                    <a:lnTo>
                      <a:pt x="187" y="0"/>
                    </a:lnTo>
                    <a:lnTo>
                      <a:pt x="162" y="25"/>
                    </a:lnTo>
                    <a:close/>
                  </a:path>
                </a:pathLst>
              </a:custGeom>
              <a:grpFill/>
              <a:ln w="9525">
                <a:noFill/>
                <a:round/>
              </a:ln>
            </p:spPr>
            <p:txBody>
              <a:bodyPr vert="horz" wrap="square" lIns="91440" tIns="45720" rIns="91440" bIns="45720" numCol="1" anchor="t" anchorCtr="0" compatLnSpc="1"/>
              <a:lstStyle/>
              <a:p>
                <a:endParaRPr lang="en-US"/>
              </a:p>
            </p:txBody>
          </p:sp>
        </p:grpSp>
      </p:grpSp>
      <p:grpSp>
        <p:nvGrpSpPr>
          <p:cNvPr id="20" name="Group 138"/>
          <p:cNvGrpSpPr/>
          <p:nvPr/>
        </p:nvGrpSpPr>
        <p:grpSpPr>
          <a:xfrm>
            <a:off x="6446838" y="4610467"/>
            <a:ext cx="685800" cy="685800"/>
            <a:chOff x="5257800" y="2419350"/>
            <a:chExt cx="533400" cy="533400"/>
          </a:xfrm>
        </p:grpSpPr>
        <p:sp>
          <p:nvSpPr>
            <p:cNvPr id="24" name="Rounded Rectangle 147"/>
            <p:cNvSpPr/>
            <p:nvPr/>
          </p:nvSpPr>
          <p:spPr>
            <a:xfrm>
              <a:off x="5257800" y="2419350"/>
              <a:ext cx="533400" cy="533400"/>
            </a:xfrm>
            <a:prstGeom prst="roundRect">
              <a:avLst>
                <a:gd name="adj" fmla="val 23810"/>
              </a:avLst>
            </a:prstGeom>
            <a:solidFill>
              <a:srgbClr val="2228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5"/>
            <p:cNvSpPr/>
            <p:nvPr/>
          </p:nvSpPr>
          <p:spPr bwMode="auto">
            <a:xfrm>
              <a:off x="5360433" y="2521983"/>
              <a:ext cx="328134" cy="328134"/>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91440" tIns="45720" rIns="91440" bIns="45720" numCol="1" anchor="t" anchorCtr="0" compatLnSpc="1"/>
            <a:lstStyle/>
            <a:p>
              <a:endParaRPr lang="en-US" dirty="0"/>
            </a:p>
          </p:txBody>
        </p:sp>
      </p:grpSp>
      <p:grpSp>
        <p:nvGrpSpPr>
          <p:cNvPr id="68" name="组合 67"/>
          <p:cNvGrpSpPr/>
          <p:nvPr/>
        </p:nvGrpSpPr>
        <p:grpSpPr>
          <a:xfrm>
            <a:off x="7827876" y="2432196"/>
            <a:ext cx="2115035" cy="1154619"/>
            <a:chOff x="1478171" y="2225265"/>
            <a:chExt cx="2115035" cy="1154619"/>
          </a:xfrm>
        </p:grpSpPr>
        <p:sp>
          <p:nvSpPr>
            <p:cNvPr id="69"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0" name="文本框 69"/>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7827876" y="4080692"/>
            <a:ext cx="2115035" cy="1154619"/>
            <a:chOff x="1478171" y="2225265"/>
            <a:chExt cx="2115035" cy="1154619"/>
          </a:xfrm>
        </p:grpSpPr>
        <p:sp>
          <p:nvSpPr>
            <p:cNvPr id="72"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3" name="文本框 72"/>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0" y="-567157"/>
            <a:ext cx="4172390" cy="1894965"/>
            <a:chOff x="-79118" y="-511603"/>
            <a:chExt cx="4172390" cy="1894965"/>
          </a:xfrm>
        </p:grpSpPr>
        <p:pic>
          <p:nvPicPr>
            <p:cNvPr id="75" name="图片 74"/>
            <p:cNvPicPr>
              <a:picLocks noChangeAspect="1"/>
            </p:cNvPicPr>
            <p:nvPr/>
          </p:nvPicPr>
          <p:blipFill>
            <a:blip r:embed="rId1"/>
            <a:stretch>
              <a:fillRect/>
            </a:stretch>
          </p:blipFill>
          <p:spPr>
            <a:xfrm rot="19827398">
              <a:off x="-79118" y="-511603"/>
              <a:ext cx="1564628" cy="1894965"/>
            </a:xfrm>
            <a:prstGeom prst="rect">
              <a:avLst/>
            </a:prstGeom>
          </p:spPr>
        </p:pic>
        <p:sp>
          <p:nvSpPr>
            <p:cNvPr id="76" name="文本框 75"/>
            <p:cNvSpPr txBox="1"/>
            <p:nvPr/>
          </p:nvSpPr>
          <p:spPr>
            <a:xfrm>
              <a:off x="1856762" y="414966"/>
              <a:ext cx="2236510" cy="584775"/>
            </a:xfrm>
            <a:prstGeom prst="rect">
              <a:avLst/>
            </a:prstGeom>
            <a:noFill/>
          </p:spPr>
          <p:txBody>
            <a:bodyPr wrap="none" rtlCol="0">
              <a:spAutoFit/>
            </a:bodyPr>
            <a:lstStyle/>
            <a:p>
              <a:r>
                <a:rPr lang="zh-CN" altLang="en-US" sz="3200">
                  <a:latin typeface="微软雅黑" panose="020B0503020204020204" pitchFamily="34" charset="-122"/>
                  <a:ea typeface="微软雅黑" panose="020B0503020204020204" pitchFamily="34" charset="-122"/>
                </a:rPr>
                <a:t>重阳节活动</a:t>
              </a:r>
              <a:endParaRPr lang="zh-CN" altLang="en-US" sz="32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68"/>
                                        </p:tgtEl>
                                        <p:attrNameLst>
                                          <p:attrName>style.visibility</p:attrName>
                                        </p:attrNameLst>
                                      </p:cBhvr>
                                      <p:to>
                                        <p:strVal val="visible"/>
                                      </p:to>
                                    </p:set>
                                    <p:animEffect transition="in" filter="fade">
                                      <p:cBhvr>
                                        <p:cTn id="25" dur="1000"/>
                                        <p:tgtEl>
                                          <p:spTgt spid="68"/>
                                        </p:tgtEl>
                                      </p:cBhvr>
                                    </p:animEffect>
                                    <p:anim calcmode="lin" valueType="num">
                                      <p:cBhvr>
                                        <p:cTn id="26" dur="1000" fill="hold"/>
                                        <p:tgtEl>
                                          <p:spTgt spid="68"/>
                                        </p:tgtEl>
                                        <p:attrNameLst>
                                          <p:attrName>ppt_x</p:attrName>
                                        </p:attrNameLst>
                                      </p:cBhvr>
                                      <p:tavLst>
                                        <p:tav tm="0">
                                          <p:val>
                                            <p:strVal val="#ppt_x"/>
                                          </p:val>
                                        </p:tav>
                                        <p:tav tm="100000">
                                          <p:val>
                                            <p:strVal val="#ppt_x"/>
                                          </p:val>
                                        </p:tav>
                                      </p:tavLst>
                                    </p:anim>
                                    <p:anim calcmode="lin" valueType="num">
                                      <p:cBhvr>
                                        <p:cTn id="27"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71"/>
                                        </p:tgtEl>
                                        <p:attrNameLst>
                                          <p:attrName>style.visibility</p:attrName>
                                        </p:attrNameLst>
                                      </p:cBhvr>
                                      <p:to>
                                        <p:strVal val="visible"/>
                                      </p:to>
                                    </p:set>
                                    <p:animEffect transition="in" filter="fade">
                                      <p:cBhvr>
                                        <p:cTn id="32" dur="1000"/>
                                        <p:tgtEl>
                                          <p:spTgt spid="71"/>
                                        </p:tgtEl>
                                      </p:cBhvr>
                                    </p:animEffect>
                                    <p:anim calcmode="lin" valueType="num">
                                      <p:cBhvr>
                                        <p:cTn id="33" dur="1000" fill="hold"/>
                                        <p:tgtEl>
                                          <p:spTgt spid="71"/>
                                        </p:tgtEl>
                                        <p:attrNameLst>
                                          <p:attrName>ppt_x</p:attrName>
                                        </p:attrNameLst>
                                      </p:cBhvr>
                                      <p:tavLst>
                                        <p:tav tm="0">
                                          <p:val>
                                            <p:strVal val="#ppt_x"/>
                                          </p:val>
                                        </p:tav>
                                        <p:tav tm="100000">
                                          <p:val>
                                            <p:strVal val="#ppt_x"/>
                                          </p:val>
                                        </p:tav>
                                      </p:tavLst>
                                    </p:anim>
                                    <p:anim calcmode="lin" valueType="num">
                                      <p:cBhvr>
                                        <p:cTn id="34"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548225" y="2137187"/>
            <a:ext cx="3095551" cy="3863564"/>
            <a:chOff x="4251941" y="2254853"/>
            <a:chExt cx="3688117" cy="4603147"/>
          </a:xfrm>
        </p:grpSpPr>
        <p:sp>
          <p:nvSpPr>
            <p:cNvPr id="6" name="Freeform 5"/>
            <p:cNvSpPr/>
            <p:nvPr/>
          </p:nvSpPr>
          <p:spPr bwMode="auto">
            <a:xfrm>
              <a:off x="5423736" y="4458388"/>
              <a:ext cx="1447235" cy="2399612"/>
            </a:xfrm>
            <a:custGeom>
              <a:avLst/>
              <a:gdLst>
                <a:gd name="T0" fmla="*/ 0 w 130"/>
                <a:gd name="T1" fmla="*/ 3 h 216"/>
                <a:gd name="T2" fmla="*/ 44 w 130"/>
                <a:gd name="T3" fmla="*/ 61 h 216"/>
                <a:gd name="T4" fmla="*/ 36 w 130"/>
                <a:gd name="T5" fmla="*/ 216 h 216"/>
                <a:gd name="T6" fmla="*/ 93 w 130"/>
                <a:gd name="T7" fmla="*/ 216 h 216"/>
                <a:gd name="T8" fmla="*/ 83 w 130"/>
                <a:gd name="T9" fmla="*/ 63 h 216"/>
                <a:gd name="T10" fmla="*/ 130 w 130"/>
                <a:gd name="T11" fmla="*/ 2 h 216"/>
                <a:gd name="T12" fmla="*/ 64 w 130"/>
                <a:gd name="T13" fmla="*/ 52 h 216"/>
                <a:gd name="T14" fmla="*/ 0 w 130"/>
                <a:gd name="T15" fmla="*/ 3 h 2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0" h="216">
                  <a:moveTo>
                    <a:pt x="0" y="3"/>
                  </a:moveTo>
                  <a:cubicBezTo>
                    <a:pt x="0" y="3"/>
                    <a:pt x="34" y="33"/>
                    <a:pt x="44" y="61"/>
                  </a:cubicBezTo>
                  <a:cubicBezTo>
                    <a:pt x="64" y="112"/>
                    <a:pt x="52" y="171"/>
                    <a:pt x="36" y="216"/>
                  </a:cubicBezTo>
                  <a:cubicBezTo>
                    <a:pt x="93" y="216"/>
                    <a:pt x="93" y="216"/>
                    <a:pt x="93" y="216"/>
                  </a:cubicBezTo>
                  <a:cubicBezTo>
                    <a:pt x="93" y="216"/>
                    <a:pt x="64" y="121"/>
                    <a:pt x="83" y="63"/>
                  </a:cubicBezTo>
                  <a:cubicBezTo>
                    <a:pt x="101" y="9"/>
                    <a:pt x="130" y="2"/>
                    <a:pt x="130" y="2"/>
                  </a:cubicBezTo>
                  <a:cubicBezTo>
                    <a:pt x="130" y="2"/>
                    <a:pt x="98" y="0"/>
                    <a:pt x="64" y="52"/>
                  </a:cubicBezTo>
                  <a:cubicBezTo>
                    <a:pt x="64" y="52"/>
                    <a:pt x="34" y="15"/>
                    <a:pt x="0" y="3"/>
                  </a:cubicBezTo>
                  <a:close/>
                </a:path>
              </a:pathLst>
            </a:custGeom>
            <a:solidFill>
              <a:srgbClr val="22283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350" dirty="0"/>
            </a:p>
          </p:txBody>
        </p:sp>
        <p:sp>
          <p:nvSpPr>
            <p:cNvPr id="7" name="Oval 6"/>
            <p:cNvSpPr>
              <a:spLocks noChangeArrowheads="1"/>
            </p:cNvSpPr>
            <p:nvPr/>
          </p:nvSpPr>
          <p:spPr bwMode="auto">
            <a:xfrm>
              <a:off x="5969950" y="4491067"/>
              <a:ext cx="308121" cy="322127"/>
            </a:xfrm>
            <a:prstGeom prst="ellipse">
              <a:avLst/>
            </a:prstGeom>
            <a:solidFill>
              <a:srgbClr val="22283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350"/>
            </a:p>
          </p:txBody>
        </p:sp>
        <p:sp>
          <p:nvSpPr>
            <p:cNvPr id="8" name="Freeform 7"/>
            <p:cNvSpPr/>
            <p:nvPr/>
          </p:nvSpPr>
          <p:spPr bwMode="auto">
            <a:xfrm>
              <a:off x="6511497" y="4402366"/>
              <a:ext cx="1428561" cy="854337"/>
            </a:xfrm>
            <a:custGeom>
              <a:avLst/>
              <a:gdLst>
                <a:gd name="T0" fmla="*/ 60 w 128"/>
                <a:gd name="T1" fmla="*/ 7 h 77"/>
                <a:gd name="T2" fmla="*/ 128 w 128"/>
                <a:gd name="T3" fmla="*/ 16 h 77"/>
                <a:gd name="T4" fmla="*/ 64 w 128"/>
                <a:gd name="T5" fmla="*/ 60 h 77"/>
                <a:gd name="T6" fmla="*/ 0 w 128"/>
                <a:gd name="T7" fmla="*/ 54 h 77"/>
                <a:gd name="T8" fmla="*/ 60 w 128"/>
                <a:gd name="T9" fmla="*/ 7 h 77"/>
              </a:gdLst>
              <a:ahLst/>
              <a:cxnLst>
                <a:cxn ang="0">
                  <a:pos x="T0" y="T1"/>
                </a:cxn>
                <a:cxn ang="0">
                  <a:pos x="T2" y="T3"/>
                </a:cxn>
                <a:cxn ang="0">
                  <a:pos x="T4" y="T5"/>
                </a:cxn>
                <a:cxn ang="0">
                  <a:pos x="T6" y="T7"/>
                </a:cxn>
                <a:cxn ang="0">
                  <a:pos x="T8" y="T9"/>
                </a:cxn>
              </a:cxnLst>
              <a:rect l="0" t="0" r="r" b="b"/>
              <a:pathLst>
                <a:path w="128" h="77">
                  <a:moveTo>
                    <a:pt x="60" y="7"/>
                  </a:moveTo>
                  <a:cubicBezTo>
                    <a:pt x="93" y="0"/>
                    <a:pt x="128" y="16"/>
                    <a:pt x="128" y="16"/>
                  </a:cubicBezTo>
                  <a:cubicBezTo>
                    <a:pt x="110" y="23"/>
                    <a:pt x="94" y="48"/>
                    <a:pt x="64" y="60"/>
                  </a:cubicBezTo>
                  <a:cubicBezTo>
                    <a:pt x="19" y="77"/>
                    <a:pt x="0" y="54"/>
                    <a:pt x="0" y="54"/>
                  </a:cubicBezTo>
                  <a:cubicBezTo>
                    <a:pt x="5" y="40"/>
                    <a:pt x="20" y="16"/>
                    <a:pt x="60" y="7"/>
                  </a:cubicBezTo>
                  <a:close/>
                </a:path>
              </a:pathLst>
            </a:custGeom>
            <a:solidFill>
              <a:schemeClr val="accent2"/>
            </a:solidFill>
            <a:ln>
              <a:noFill/>
            </a:ln>
          </p:spPr>
          <p:txBody>
            <a:bodyPr vert="horz" wrap="square" lIns="68580" tIns="34290" rIns="68580" bIns="34290" numCol="1" anchor="t" anchorCtr="0" compatLnSpc="1"/>
            <a:lstStyle/>
            <a:p>
              <a:endParaRPr lang="en-US" sz="1350"/>
            </a:p>
          </p:txBody>
        </p:sp>
        <p:sp>
          <p:nvSpPr>
            <p:cNvPr id="9" name="Freeform 8"/>
            <p:cNvSpPr/>
            <p:nvPr/>
          </p:nvSpPr>
          <p:spPr bwMode="auto">
            <a:xfrm>
              <a:off x="4434014" y="4388360"/>
              <a:ext cx="1335191" cy="877679"/>
            </a:xfrm>
            <a:custGeom>
              <a:avLst/>
              <a:gdLst>
                <a:gd name="T0" fmla="*/ 41 w 120"/>
                <a:gd name="T1" fmla="*/ 56 h 79"/>
                <a:gd name="T2" fmla="*/ 0 w 120"/>
                <a:gd name="T3" fmla="*/ 0 h 79"/>
                <a:gd name="T4" fmla="*/ 76 w 120"/>
                <a:gd name="T5" fmla="*/ 17 h 79"/>
                <a:gd name="T6" fmla="*/ 116 w 120"/>
                <a:gd name="T7" fmla="*/ 67 h 79"/>
                <a:gd name="T8" fmla="*/ 41 w 120"/>
                <a:gd name="T9" fmla="*/ 56 h 79"/>
              </a:gdLst>
              <a:ahLst/>
              <a:cxnLst>
                <a:cxn ang="0">
                  <a:pos x="T0" y="T1"/>
                </a:cxn>
                <a:cxn ang="0">
                  <a:pos x="T2" y="T3"/>
                </a:cxn>
                <a:cxn ang="0">
                  <a:pos x="T4" y="T5"/>
                </a:cxn>
                <a:cxn ang="0">
                  <a:pos x="T6" y="T7"/>
                </a:cxn>
                <a:cxn ang="0">
                  <a:pos x="T8" y="T9"/>
                </a:cxn>
              </a:cxnLst>
              <a:rect l="0" t="0" r="r" b="b"/>
              <a:pathLst>
                <a:path w="120" h="79">
                  <a:moveTo>
                    <a:pt x="41" y="56"/>
                  </a:moveTo>
                  <a:cubicBezTo>
                    <a:pt x="13" y="37"/>
                    <a:pt x="0" y="0"/>
                    <a:pt x="0" y="0"/>
                  </a:cubicBezTo>
                  <a:cubicBezTo>
                    <a:pt x="17" y="9"/>
                    <a:pt x="47" y="3"/>
                    <a:pt x="76" y="17"/>
                  </a:cubicBezTo>
                  <a:cubicBezTo>
                    <a:pt x="120" y="38"/>
                    <a:pt x="116" y="67"/>
                    <a:pt x="116" y="67"/>
                  </a:cubicBezTo>
                  <a:cubicBezTo>
                    <a:pt x="102" y="73"/>
                    <a:pt x="74" y="79"/>
                    <a:pt x="41" y="56"/>
                  </a:cubicBezTo>
                  <a:close/>
                </a:path>
              </a:pathLst>
            </a:custGeom>
            <a:solidFill>
              <a:schemeClr val="accent2"/>
            </a:solidFill>
            <a:ln>
              <a:noFill/>
            </a:ln>
          </p:spPr>
          <p:txBody>
            <a:bodyPr vert="horz" wrap="square" lIns="68580" tIns="34290" rIns="68580" bIns="34290" numCol="1" anchor="t" anchorCtr="0" compatLnSpc="1"/>
            <a:lstStyle/>
            <a:p>
              <a:endParaRPr lang="en-US" sz="1350"/>
            </a:p>
          </p:txBody>
        </p:sp>
        <p:sp>
          <p:nvSpPr>
            <p:cNvPr id="10" name="Freeform 9"/>
            <p:cNvSpPr/>
            <p:nvPr/>
          </p:nvSpPr>
          <p:spPr bwMode="auto">
            <a:xfrm>
              <a:off x="7057711" y="3767449"/>
              <a:ext cx="868341" cy="653591"/>
            </a:xfrm>
            <a:custGeom>
              <a:avLst/>
              <a:gdLst>
                <a:gd name="T0" fmla="*/ 33 w 78"/>
                <a:gd name="T1" fmla="*/ 9 h 59"/>
                <a:gd name="T2" fmla="*/ 78 w 78"/>
                <a:gd name="T3" fmla="*/ 7 h 59"/>
                <a:gd name="T4" fmla="*/ 42 w 78"/>
                <a:gd name="T5" fmla="*/ 43 h 59"/>
                <a:gd name="T6" fmla="*/ 0 w 78"/>
                <a:gd name="T7" fmla="*/ 47 h 59"/>
                <a:gd name="T8" fmla="*/ 33 w 78"/>
                <a:gd name="T9" fmla="*/ 9 h 59"/>
              </a:gdLst>
              <a:ahLst/>
              <a:cxnLst>
                <a:cxn ang="0">
                  <a:pos x="T0" y="T1"/>
                </a:cxn>
                <a:cxn ang="0">
                  <a:pos x="T2" y="T3"/>
                </a:cxn>
                <a:cxn ang="0">
                  <a:pos x="T4" y="T5"/>
                </a:cxn>
                <a:cxn ang="0">
                  <a:pos x="T6" y="T7"/>
                </a:cxn>
                <a:cxn ang="0">
                  <a:pos x="T8" y="T9"/>
                </a:cxn>
              </a:cxnLst>
              <a:rect l="0" t="0" r="r" b="b"/>
              <a:pathLst>
                <a:path w="78" h="59">
                  <a:moveTo>
                    <a:pt x="33" y="9"/>
                  </a:moveTo>
                  <a:cubicBezTo>
                    <a:pt x="53" y="0"/>
                    <a:pt x="78" y="7"/>
                    <a:pt x="78" y="7"/>
                  </a:cubicBezTo>
                  <a:cubicBezTo>
                    <a:pt x="67" y="13"/>
                    <a:pt x="60" y="31"/>
                    <a:pt x="42" y="43"/>
                  </a:cubicBezTo>
                  <a:cubicBezTo>
                    <a:pt x="14" y="59"/>
                    <a:pt x="0" y="47"/>
                    <a:pt x="0" y="47"/>
                  </a:cubicBezTo>
                  <a:cubicBezTo>
                    <a:pt x="1" y="37"/>
                    <a:pt x="8" y="20"/>
                    <a:pt x="33" y="9"/>
                  </a:cubicBezTo>
                  <a:close/>
                </a:path>
              </a:pathLst>
            </a:custGeom>
            <a:solidFill>
              <a:srgbClr val="222831"/>
            </a:solidFill>
            <a:ln>
              <a:noFill/>
            </a:ln>
          </p:spPr>
          <p:txBody>
            <a:bodyPr vert="horz" wrap="square" lIns="68580" tIns="34290" rIns="68580" bIns="34290" numCol="1" anchor="t" anchorCtr="0" compatLnSpc="1"/>
            <a:lstStyle/>
            <a:p>
              <a:endParaRPr lang="en-US" sz="1350"/>
            </a:p>
          </p:txBody>
        </p:sp>
        <p:sp>
          <p:nvSpPr>
            <p:cNvPr id="11" name="Freeform 10"/>
            <p:cNvSpPr/>
            <p:nvPr/>
          </p:nvSpPr>
          <p:spPr bwMode="auto">
            <a:xfrm>
              <a:off x="4251941" y="3734769"/>
              <a:ext cx="859004" cy="634918"/>
            </a:xfrm>
            <a:custGeom>
              <a:avLst/>
              <a:gdLst>
                <a:gd name="T0" fmla="*/ 23 w 77"/>
                <a:gd name="T1" fmla="*/ 40 h 57"/>
                <a:gd name="T2" fmla="*/ 0 w 77"/>
                <a:gd name="T3" fmla="*/ 0 h 57"/>
                <a:gd name="T4" fmla="*/ 49 w 77"/>
                <a:gd name="T5" fmla="*/ 16 h 57"/>
                <a:gd name="T6" fmla="*/ 72 w 77"/>
                <a:gd name="T7" fmla="*/ 52 h 57"/>
                <a:gd name="T8" fmla="*/ 23 w 77"/>
                <a:gd name="T9" fmla="*/ 40 h 57"/>
              </a:gdLst>
              <a:ahLst/>
              <a:cxnLst>
                <a:cxn ang="0">
                  <a:pos x="T0" y="T1"/>
                </a:cxn>
                <a:cxn ang="0">
                  <a:pos x="T2" y="T3"/>
                </a:cxn>
                <a:cxn ang="0">
                  <a:pos x="T4" y="T5"/>
                </a:cxn>
                <a:cxn ang="0">
                  <a:pos x="T6" y="T7"/>
                </a:cxn>
                <a:cxn ang="0">
                  <a:pos x="T8" y="T9"/>
                </a:cxn>
              </a:cxnLst>
              <a:rect l="0" t="0" r="r" b="b"/>
              <a:pathLst>
                <a:path w="77" h="57">
                  <a:moveTo>
                    <a:pt x="23" y="40"/>
                  </a:moveTo>
                  <a:cubicBezTo>
                    <a:pt x="6" y="25"/>
                    <a:pt x="0" y="0"/>
                    <a:pt x="0" y="0"/>
                  </a:cubicBezTo>
                  <a:cubicBezTo>
                    <a:pt x="11" y="7"/>
                    <a:pt x="31" y="5"/>
                    <a:pt x="49" y="16"/>
                  </a:cubicBezTo>
                  <a:cubicBezTo>
                    <a:pt x="77" y="33"/>
                    <a:pt x="72" y="52"/>
                    <a:pt x="72" y="52"/>
                  </a:cubicBezTo>
                  <a:cubicBezTo>
                    <a:pt x="63" y="55"/>
                    <a:pt x="44" y="57"/>
                    <a:pt x="23" y="40"/>
                  </a:cubicBezTo>
                  <a:close/>
                </a:path>
              </a:pathLst>
            </a:custGeom>
            <a:solidFill>
              <a:srgbClr val="222831"/>
            </a:solidFill>
            <a:ln>
              <a:noFill/>
            </a:ln>
          </p:spPr>
          <p:txBody>
            <a:bodyPr vert="horz" wrap="square" lIns="68580" tIns="34290" rIns="68580" bIns="34290" numCol="1" anchor="t" anchorCtr="0" compatLnSpc="1"/>
            <a:lstStyle/>
            <a:p>
              <a:endParaRPr lang="en-US" sz="1350"/>
            </a:p>
          </p:txBody>
        </p:sp>
        <p:sp>
          <p:nvSpPr>
            <p:cNvPr id="12" name="Freeform 11"/>
            <p:cNvSpPr/>
            <p:nvPr/>
          </p:nvSpPr>
          <p:spPr bwMode="auto">
            <a:xfrm>
              <a:off x="5745862" y="2278197"/>
              <a:ext cx="322127" cy="700276"/>
            </a:xfrm>
            <a:custGeom>
              <a:avLst/>
              <a:gdLst>
                <a:gd name="T0" fmla="*/ 1 w 29"/>
                <a:gd name="T1" fmla="*/ 31 h 63"/>
                <a:gd name="T2" fmla="*/ 11 w 29"/>
                <a:gd name="T3" fmla="*/ 0 h 63"/>
                <a:gd name="T4" fmla="*/ 25 w 29"/>
                <a:gd name="T5" fmla="*/ 34 h 63"/>
                <a:gd name="T6" fmla="*/ 17 w 29"/>
                <a:gd name="T7" fmla="*/ 63 h 63"/>
                <a:gd name="T8" fmla="*/ 1 w 29"/>
                <a:gd name="T9" fmla="*/ 31 h 63"/>
              </a:gdLst>
              <a:ahLst/>
              <a:cxnLst>
                <a:cxn ang="0">
                  <a:pos x="T0" y="T1"/>
                </a:cxn>
                <a:cxn ang="0">
                  <a:pos x="T2" y="T3"/>
                </a:cxn>
                <a:cxn ang="0">
                  <a:pos x="T4" y="T5"/>
                </a:cxn>
                <a:cxn ang="0">
                  <a:pos x="T6" y="T7"/>
                </a:cxn>
                <a:cxn ang="0">
                  <a:pos x="T8" y="T9"/>
                </a:cxn>
              </a:cxnLst>
              <a:rect l="0" t="0" r="r" b="b"/>
              <a:pathLst>
                <a:path w="29" h="63">
                  <a:moveTo>
                    <a:pt x="1" y="31"/>
                  </a:moveTo>
                  <a:cubicBezTo>
                    <a:pt x="0" y="15"/>
                    <a:pt x="11" y="0"/>
                    <a:pt x="11" y="0"/>
                  </a:cubicBezTo>
                  <a:cubicBezTo>
                    <a:pt x="12" y="9"/>
                    <a:pt x="23" y="19"/>
                    <a:pt x="25" y="34"/>
                  </a:cubicBezTo>
                  <a:cubicBezTo>
                    <a:pt x="29" y="57"/>
                    <a:pt x="17" y="63"/>
                    <a:pt x="17" y="63"/>
                  </a:cubicBezTo>
                  <a:cubicBezTo>
                    <a:pt x="11" y="60"/>
                    <a:pt x="1" y="51"/>
                    <a:pt x="1" y="31"/>
                  </a:cubicBezTo>
                  <a:close/>
                </a:path>
              </a:pathLst>
            </a:custGeom>
            <a:solidFill>
              <a:srgbClr val="222831"/>
            </a:solidFill>
            <a:ln>
              <a:noFill/>
            </a:ln>
          </p:spPr>
          <p:txBody>
            <a:bodyPr vert="horz" wrap="square" lIns="68580" tIns="34290" rIns="68580" bIns="34290" numCol="1" anchor="t" anchorCtr="0" compatLnSpc="1"/>
            <a:lstStyle/>
            <a:p>
              <a:endParaRPr lang="en-US" sz="1350"/>
            </a:p>
          </p:txBody>
        </p:sp>
        <p:sp>
          <p:nvSpPr>
            <p:cNvPr id="13" name="Freeform 12"/>
            <p:cNvSpPr/>
            <p:nvPr/>
          </p:nvSpPr>
          <p:spPr bwMode="auto">
            <a:xfrm>
              <a:off x="4989566" y="2721705"/>
              <a:ext cx="275442" cy="424834"/>
            </a:xfrm>
            <a:custGeom>
              <a:avLst/>
              <a:gdLst>
                <a:gd name="T0" fmla="*/ 3 w 25"/>
                <a:gd name="T1" fmla="*/ 21 h 38"/>
                <a:gd name="T2" fmla="*/ 4 w 25"/>
                <a:gd name="T3" fmla="*/ 0 h 38"/>
                <a:gd name="T4" fmla="*/ 19 w 25"/>
                <a:gd name="T5" fmla="*/ 19 h 38"/>
                <a:gd name="T6" fmla="*/ 19 w 25"/>
                <a:gd name="T7" fmla="*/ 38 h 38"/>
                <a:gd name="T8" fmla="*/ 3 w 25"/>
                <a:gd name="T9" fmla="*/ 21 h 38"/>
              </a:gdLst>
              <a:ahLst/>
              <a:cxnLst>
                <a:cxn ang="0">
                  <a:pos x="T0" y="T1"/>
                </a:cxn>
                <a:cxn ang="0">
                  <a:pos x="T2" y="T3"/>
                </a:cxn>
                <a:cxn ang="0">
                  <a:pos x="T4" y="T5"/>
                </a:cxn>
                <a:cxn ang="0">
                  <a:pos x="T6" y="T7"/>
                </a:cxn>
                <a:cxn ang="0">
                  <a:pos x="T8" y="T9"/>
                </a:cxn>
              </a:cxnLst>
              <a:rect l="0" t="0" r="r" b="b"/>
              <a:pathLst>
                <a:path w="25" h="38">
                  <a:moveTo>
                    <a:pt x="3" y="21"/>
                  </a:moveTo>
                  <a:cubicBezTo>
                    <a:pt x="0" y="11"/>
                    <a:pt x="4" y="0"/>
                    <a:pt x="4" y="0"/>
                  </a:cubicBezTo>
                  <a:cubicBezTo>
                    <a:pt x="7" y="5"/>
                    <a:pt x="15" y="10"/>
                    <a:pt x="19" y="19"/>
                  </a:cubicBezTo>
                  <a:cubicBezTo>
                    <a:pt x="25" y="32"/>
                    <a:pt x="19" y="38"/>
                    <a:pt x="19" y="38"/>
                  </a:cubicBezTo>
                  <a:cubicBezTo>
                    <a:pt x="14" y="37"/>
                    <a:pt x="7" y="33"/>
                    <a:pt x="3" y="21"/>
                  </a:cubicBezTo>
                  <a:close/>
                </a:path>
              </a:pathLst>
            </a:custGeom>
            <a:solidFill>
              <a:srgbClr val="222831"/>
            </a:solidFill>
            <a:ln>
              <a:noFill/>
            </a:ln>
          </p:spPr>
          <p:txBody>
            <a:bodyPr vert="horz" wrap="square" lIns="68580" tIns="34290" rIns="68580" bIns="34290" numCol="1" anchor="t" anchorCtr="0" compatLnSpc="1"/>
            <a:lstStyle/>
            <a:p>
              <a:endParaRPr lang="en-US" sz="1350"/>
            </a:p>
          </p:txBody>
        </p:sp>
        <p:sp>
          <p:nvSpPr>
            <p:cNvPr id="14" name="Freeform 13"/>
            <p:cNvSpPr/>
            <p:nvPr/>
          </p:nvSpPr>
          <p:spPr bwMode="auto">
            <a:xfrm>
              <a:off x="7104396" y="2745046"/>
              <a:ext cx="308121" cy="378149"/>
            </a:xfrm>
            <a:custGeom>
              <a:avLst/>
              <a:gdLst>
                <a:gd name="T0" fmla="*/ 9 w 28"/>
                <a:gd name="T1" fmla="*/ 9 h 34"/>
                <a:gd name="T2" fmla="*/ 28 w 28"/>
                <a:gd name="T3" fmla="*/ 0 h 34"/>
                <a:gd name="T4" fmla="*/ 19 w 28"/>
                <a:gd name="T5" fmla="*/ 22 h 34"/>
                <a:gd name="T6" fmla="*/ 2 w 28"/>
                <a:gd name="T7" fmla="*/ 31 h 34"/>
                <a:gd name="T8" fmla="*/ 9 w 28"/>
                <a:gd name="T9" fmla="*/ 9 h 34"/>
              </a:gdLst>
              <a:ahLst/>
              <a:cxnLst>
                <a:cxn ang="0">
                  <a:pos x="T0" y="T1"/>
                </a:cxn>
                <a:cxn ang="0">
                  <a:pos x="T2" y="T3"/>
                </a:cxn>
                <a:cxn ang="0">
                  <a:pos x="T4" y="T5"/>
                </a:cxn>
                <a:cxn ang="0">
                  <a:pos x="T6" y="T7"/>
                </a:cxn>
                <a:cxn ang="0">
                  <a:pos x="T8" y="T9"/>
                </a:cxn>
              </a:cxnLst>
              <a:rect l="0" t="0" r="r" b="b"/>
              <a:pathLst>
                <a:path w="28" h="34">
                  <a:moveTo>
                    <a:pt x="9" y="9"/>
                  </a:moveTo>
                  <a:cubicBezTo>
                    <a:pt x="17" y="2"/>
                    <a:pt x="28" y="0"/>
                    <a:pt x="28" y="0"/>
                  </a:cubicBezTo>
                  <a:cubicBezTo>
                    <a:pt x="25" y="5"/>
                    <a:pt x="25" y="14"/>
                    <a:pt x="19" y="22"/>
                  </a:cubicBezTo>
                  <a:cubicBezTo>
                    <a:pt x="10" y="34"/>
                    <a:pt x="2" y="31"/>
                    <a:pt x="2" y="31"/>
                  </a:cubicBezTo>
                  <a:cubicBezTo>
                    <a:pt x="1" y="27"/>
                    <a:pt x="0" y="18"/>
                    <a:pt x="9" y="9"/>
                  </a:cubicBezTo>
                  <a:close/>
                </a:path>
              </a:pathLst>
            </a:custGeom>
            <a:solidFill>
              <a:srgbClr val="222831"/>
            </a:solidFill>
            <a:ln>
              <a:noFill/>
            </a:ln>
          </p:spPr>
          <p:txBody>
            <a:bodyPr vert="horz" wrap="square" lIns="68580" tIns="34290" rIns="68580" bIns="34290" numCol="1" anchor="t" anchorCtr="0" compatLnSpc="1"/>
            <a:lstStyle/>
            <a:p>
              <a:endParaRPr lang="en-US" sz="1350"/>
            </a:p>
          </p:txBody>
        </p:sp>
        <p:sp>
          <p:nvSpPr>
            <p:cNvPr id="15" name="Freeform 14"/>
            <p:cNvSpPr/>
            <p:nvPr/>
          </p:nvSpPr>
          <p:spPr bwMode="auto">
            <a:xfrm>
              <a:off x="6324757" y="2254853"/>
              <a:ext cx="378149" cy="658259"/>
            </a:xfrm>
            <a:custGeom>
              <a:avLst/>
              <a:gdLst>
                <a:gd name="T0" fmla="*/ 8 w 34"/>
                <a:gd name="T1" fmla="*/ 23 h 59"/>
                <a:gd name="T2" fmla="*/ 32 w 34"/>
                <a:gd name="T3" fmla="*/ 0 h 59"/>
                <a:gd name="T4" fmla="*/ 29 w 34"/>
                <a:gd name="T5" fmla="*/ 37 h 59"/>
                <a:gd name="T6" fmla="*/ 8 w 34"/>
                <a:gd name="T7" fmla="*/ 59 h 59"/>
                <a:gd name="T8" fmla="*/ 8 w 34"/>
                <a:gd name="T9" fmla="*/ 23 h 59"/>
              </a:gdLst>
              <a:ahLst/>
              <a:cxnLst>
                <a:cxn ang="0">
                  <a:pos x="T0" y="T1"/>
                </a:cxn>
                <a:cxn ang="0">
                  <a:pos x="T2" y="T3"/>
                </a:cxn>
                <a:cxn ang="0">
                  <a:pos x="T4" y="T5"/>
                </a:cxn>
                <a:cxn ang="0">
                  <a:pos x="T6" y="T7"/>
                </a:cxn>
                <a:cxn ang="0">
                  <a:pos x="T8" y="T9"/>
                </a:cxn>
              </a:cxnLst>
              <a:rect l="0" t="0" r="r" b="b"/>
              <a:pathLst>
                <a:path w="34" h="59">
                  <a:moveTo>
                    <a:pt x="8" y="23"/>
                  </a:moveTo>
                  <a:cubicBezTo>
                    <a:pt x="15" y="8"/>
                    <a:pt x="32" y="0"/>
                    <a:pt x="32" y="0"/>
                  </a:cubicBezTo>
                  <a:cubicBezTo>
                    <a:pt x="29" y="8"/>
                    <a:pt x="34" y="22"/>
                    <a:pt x="29" y="37"/>
                  </a:cubicBezTo>
                  <a:cubicBezTo>
                    <a:pt x="22" y="58"/>
                    <a:pt x="8" y="59"/>
                    <a:pt x="8" y="59"/>
                  </a:cubicBezTo>
                  <a:cubicBezTo>
                    <a:pt x="4" y="53"/>
                    <a:pt x="0" y="40"/>
                    <a:pt x="8" y="23"/>
                  </a:cubicBezTo>
                  <a:close/>
                </a:path>
              </a:pathLst>
            </a:custGeom>
            <a:solidFill>
              <a:srgbClr val="222831"/>
            </a:solidFill>
            <a:ln>
              <a:noFill/>
            </a:ln>
          </p:spPr>
          <p:txBody>
            <a:bodyPr vert="horz" wrap="square" lIns="68580" tIns="34290" rIns="68580" bIns="34290" numCol="1" anchor="t" anchorCtr="0" compatLnSpc="1"/>
            <a:lstStyle/>
            <a:p>
              <a:endParaRPr lang="en-US" sz="1350"/>
            </a:p>
          </p:txBody>
        </p:sp>
        <p:sp>
          <p:nvSpPr>
            <p:cNvPr id="16" name="Freeform 15"/>
            <p:cNvSpPr/>
            <p:nvPr/>
          </p:nvSpPr>
          <p:spPr bwMode="auto">
            <a:xfrm>
              <a:off x="4877521" y="3155875"/>
              <a:ext cx="1013065" cy="1311850"/>
            </a:xfrm>
            <a:custGeom>
              <a:avLst/>
              <a:gdLst>
                <a:gd name="T0" fmla="*/ 14 w 91"/>
                <a:gd name="T1" fmla="*/ 69 h 118"/>
                <a:gd name="T2" fmla="*/ 9 w 91"/>
                <a:gd name="T3" fmla="*/ 0 h 118"/>
                <a:gd name="T4" fmla="*/ 65 w 91"/>
                <a:gd name="T5" fmla="*/ 54 h 118"/>
                <a:gd name="T6" fmla="*/ 72 w 91"/>
                <a:gd name="T7" fmla="*/ 118 h 118"/>
                <a:gd name="T8" fmla="*/ 14 w 91"/>
                <a:gd name="T9" fmla="*/ 69 h 118"/>
              </a:gdLst>
              <a:ahLst/>
              <a:cxnLst>
                <a:cxn ang="0">
                  <a:pos x="T0" y="T1"/>
                </a:cxn>
                <a:cxn ang="0">
                  <a:pos x="T2" y="T3"/>
                </a:cxn>
                <a:cxn ang="0">
                  <a:pos x="T4" y="T5"/>
                </a:cxn>
                <a:cxn ang="0">
                  <a:pos x="T6" y="T7"/>
                </a:cxn>
                <a:cxn ang="0">
                  <a:pos x="T8" y="T9"/>
                </a:cxn>
              </a:cxnLst>
              <a:rect l="0" t="0" r="r" b="b"/>
              <a:pathLst>
                <a:path w="91" h="118">
                  <a:moveTo>
                    <a:pt x="14" y="69"/>
                  </a:moveTo>
                  <a:cubicBezTo>
                    <a:pt x="0" y="38"/>
                    <a:pt x="9" y="0"/>
                    <a:pt x="9" y="0"/>
                  </a:cubicBezTo>
                  <a:cubicBezTo>
                    <a:pt x="19" y="16"/>
                    <a:pt x="47" y="27"/>
                    <a:pt x="65" y="54"/>
                  </a:cubicBezTo>
                  <a:cubicBezTo>
                    <a:pt x="91" y="95"/>
                    <a:pt x="72" y="118"/>
                    <a:pt x="72" y="118"/>
                  </a:cubicBezTo>
                  <a:cubicBezTo>
                    <a:pt x="58" y="116"/>
                    <a:pt x="31" y="106"/>
                    <a:pt x="14" y="69"/>
                  </a:cubicBezTo>
                  <a:close/>
                </a:path>
              </a:pathLst>
            </a:custGeom>
            <a:solidFill>
              <a:schemeClr val="accent2"/>
            </a:solidFill>
            <a:ln>
              <a:noFill/>
            </a:ln>
          </p:spPr>
          <p:txBody>
            <a:bodyPr vert="horz" wrap="square" lIns="68580" tIns="34290" rIns="68580" bIns="34290" numCol="1" anchor="t" anchorCtr="0" compatLnSpc="1"/>
            <a:lstStyle/>
            <a:p>
              <a:endParaRPr lang="en-US" sz="1350"/>
            </a:p>
          </p:txBody>
        </p:sp>
        <p:sp>
          <p:nvSpPr>
            <p:cNvPr id="17" name="Freeform 16"/>
            <p:cNvSpPr/>
            <p:nvPr/>
          </p:nvSpPr>
          <p:spPr bwMode="auto">
            <a:xfrm>
              <a:off x="5311692" y="2488278"/>
              <a:ext cx="522872" cy="999060"/>
            </a:xfrm>
            <a:custGeom>
              <a:avLst/>
              <a:gdLst>
                <a:gd name="T0" fmla="*/ 3 w 47"/>
                <a:gd name="T1" fmla="*/ 46 h 90"/>
                <a:gd name="T2" fmla="*/ 14 w 47"/>
                <a:gd name="T3" fmla="*/ 0 h 90"/>
                <a:gd name="T4" fmla="*/ 39 w 47"/>
                <a:gd name="T5" fmla="*/ 47 h 90"/>
                <a:gd name="T6" fmla="*/ 30 w 47"/>
                <a:gd name="T7" fmla="*/ 90 h 90"/>
                <a:gd name="T8" fmla="*/ 3 w 47"/>
                <a:gd name="T9" fmla="*/ 46 h 90"/>
              </a:gdLst>
              <a:ahLst/>
              <a:cxnLst>
                <a:cxn ang="0">
                  <a:pos x="T0" y="T1"/>
                </a:cxn>
                <a:cxn ang="0">
                  <a:pos x="T2" y="T3"/>
                </a:cxn>
                <a:cxn ang="0">
                  <a:pos x="T4" y="T5"/>
                </a:cxn>
                <a:cxn ang="0">
                  <a:pos x="T6" y="T7"/>
                </a:cxn>
                <a:cxn ang="0">
                  <a:pos x="T8" y="T9"/>
                </a:cxn>
              </a:cxnLst>
              <a:rect l="0" t="0" r="r" b="b"/>
              <a:pathLst>
                <a:path w="47" h="90">
                  <a:moveTo>
                    <a:pt x="3" y="46"/>
                  </a:moveTo>
                  <a:cubicBezTo>
                    <a:pt x="0" y="23"/>
                    <a:pt x="14" y="0"/>
                    <a:pt x="14" y="0"/>
                  </a:cubicBezTo>
                  <a:cubicBezTo>
                    <a:pt x="17" y="13"/>
                    <a:pt x="33" y="25"/>
                    <a:pt x="39" y="47"/>
                  </a:cubicBezTo>
                  <a:cubicBezTo>
                    <a:pt x="47" y="79"/>
                    <a:pt x="30" y="90"/>
                    <a:pt x="30" y="90"/>
                  </a:cubicBezTo>
                  <a:cubicBezTo>
                    <a:pt x="21" y="85"/>
                    <a:pt x="6" y="73"/>
                    <a:pt x="3" y="46"/>
                  </a:cubicBezTo>
                  <a:close/>
                </a:path>
              </a:pathLst>
            </a:custGeom>
            <a:solidFill>
              <a:srgbClr val="222831"/>
            </a:solidFill>
            <a:ln>
              <a:noFill/>
            </a:ln>
          </p:spPr>
          <p:txBody>
            <a:bodyPr vert="horz" wrap="square" lIns="68580" tIns="34290" rIns="68580" bIns="34290" numCol="1" anchor="t" anchorCtr="0" compatLnSpc="1"/>
            <a:lstStyle/>
            <a:p>
              <a:endParaRPr lang="en-US" sz="1350"/>
            </a:p>
          </p:txBody>
        </p:sp>
        <p:sp>
          <p:nvSpPr>
            <p:cNvPr id="18" name="Freeform 17"/>
            <p:cNvSpPr/>
            <p:nvPr/>
          </p:nvSpPr>
          <p:spPr bwMode="auto">
            <a:xfrm>
              <a:off x="6492823" y="2520958"/>
              <a:ext cx="620911" cy="891685"/>
            </a:xfrm>
            <a:custGeom>
              <a:avLst/>
              <a:gdLst>
                <a:gd name="T0" fmla="*/ 17 w 56"/>
                <a:gd name="T1" fmla="*/ 26 h 80"/>
                <a:gd name="T2" fmla="*/ 56 w 56"/>
                <a:gd name="T3" fmla="*/ 0 h 80"/>
                <a:gd name="T4" fmla="*/ 42 w 56"/>
                <a:gd name="T5" fmla="*/ 51 h 80"/>
                <a:gd name="T6" fmla="*/ 7 w 56"/>
                <a:gd name="T7" fmla="*/ 76 h 80"/>
                <a:gd name="T8" fmla="*/ 17 w 56"/>
                <a:gd name="T9" fmla="*/ 26 h 80"/>
              </a:gdLst>
              <a:ahLst/>
              <a:cxnLst>
                <a:cxn ang="0">
                  <a:pos x="T0" y="T1"/>
                </a:cxn>
                <a:cxn ang="0">
                  <a:pos x="T2" y="T3"/>
                </a:cxn>
                <a:cxn ang="0">
                  <a:pos x="T4" y="T5"/>
                </a:cxn>
                <a:cxn ang="0">
                  <a:pos x="T6" y="T7"/>
                </a:cxn>
                <a:cxn ang="0">
                  <a:pos x="T8" y="T9"/>
                </a:cxn>
              </a:cxnLst>
              <a:rect l="0" t="0" r="r" b="b"/>
              <a:pathLst>
                <a:path w="56" h="80">
                  <a:moveTo>
                    <a:pt x="17" y="26"/>
                  </a:moveTo>
                  <a:cubicBezTo>
                    <a:pt x="31" y="7"/>
                    <a:pt x="56" y="0"/>
                    <a:pt x="56" y="0"/>
                  </a:cubicBezTo>
                  <a:cubicBezTo>
                    <a:pt x="50" y="11"/>
                    <a:pt x="53" y="31"/>
                    <a:pt x="42" y="51"/>
                  </a:cubicBezTo>
                  <a:cubicBezTo>
                    <a:pt x="27" y="80"/>
                    <a:pt x="7" y="76"/>
                    <a:pt x="7" y="76"/>
                  </a:cubicBezTo>
                  <a:cubicBezTo>
                    <a:pt x="4" y="67"/>
                    <a:pt x="0" y="48"/>
                    <a:pt x="17" y="26"/>
                  </a:cubicBezTo>
                  <a:close/>
                </a:path>
              </a:pathLst>
            </a:custGeom>
            <a:solidFill>
              <a:srgbClr val="222831"/>
            </a:solidFill>
            <a:ln>
              <a:noFill/>
            </a:ln>
          </p:spPr>
          <p:txBody>
            <a:bodyPr vert="horz" wrap="square" lIns="68580" tIns="34290" rIns="68580" bIns="34290" numCol="1" anchor="t" anchorCtr="0" compatLnSpc="1"/>
            <a:lstStyle/>
            <a:p>
              <a:endParaRPr lang="en-US" sz="1350"/>
            </a:p>
          </p:txBody>
        </p:sp>
        <p:sp>
          <p:nvSpPr>
            <p:cNvPr id="19" name="Freeform 18"/>
            <p:cNvSpPr/>
            <p:nvPr/>
          </p:nvSpPr>
          <p:spPr bwMode="auto">
            <a:xfrm>
              <a:off x="6422795" y="3165212"/>
              <a:ext cx="947706" cy="1279171"/>
            </a:xfrm>
            <a:custGeom>
              <a:avLst/>
              <a:gdLst>
                <a:gd name="T0" fmla="*/ 25 w 85"/>
                <a:gd name="T1" fmla="*/ 35 h 115"/>
                <a:gd name="T2" fmla="*/ 85 w 85"/>
                <a:gd name="T3" fmla="*/ 0 h 115"/>
                <a:gd name="T4" fmla="*/ 61 w 85"/>
                <a:gd name="T5" fmla="*/ 74 h 115"/>
                <a:gd name="T6" fmla="*/ 8 w 85"/>
                <a:gd name="T7" fmla="*/ 109 h 115"/>
                <a:gd name="T8" fmla="*/ 25 w 85"/>
                <a:gd name="T9" fmla="*/ 35 h 115"/>
              </a:gdLst>
              <a:ahLst/>
              <a:cxnLst>
                <a:cxn ang="0">
                  <a:pos x="T0" y="T1"/>
                </a:cxn>
                <a:cxn ang="0">
                  <a:pos x="T2" y="T3"/>
                </a:cxn>
                <a:cxn ang="0">
                  <a:pos x="T4" y="T5"/>
                </a:cxn>
                <a:cxn ang="0">
                  <a:pos x="T6" y="T7"/>
                </a:cxn>
                <a:cxn ang="0">
                  <a:pos x="T8" y="T9"/>
                </a:cxn>
              </a:cxnLst>
              <a:rect l="0" t="0" r="r" b="b"/>
              <a:pathLst>
                <a:path w="85" h="115">
                  <a:moveTo>
                    <a:pt x="25" y="35"/>
                  </a:moveTo>
                  <a:cubicBezTo>
                    <a:pt x="47" y="9"/>
                    <a:pt x="85" y="0"/>
                    <a:pt x="85" y="0"/>
                  </a:cubicBezTo>
                  <a:cubicBezTo>
                    <a:pt x="75" y="16"/>
                    <a:pt x="78" y="46"/>
                    <a:pt x="61" y="74"/>
                  </a:cubicBezTo>
                  <a:cubicBezTo>
                    <a:pt x="36" y="115"/>
                    <a:pt x="8" y="109"/>
                    <a:pt x="8" y="109"/>
                  </a:cubicBezTo>
                  <a:cubicBezTo>
                    <a:pt x="3" y="95"/>
                    <a:pt x="0" y="67"/>
                    <a:pt x="25" y="35"/>
                  </a:cubicBezTo>
                  <a:close/>
                </a:path>
              </a:pathLst>
            </a:custGeom>
            <a:solidFill>
              <a:schemeClr val="accent2"/>
            </a:solidFill>
            <a:ln>
              <a:noFill/>
            </a:ln>
          </p:spPr>
          <p:txBody>
            <a:bodyPr vert="horz" wrap="square" lIns="68580" tIns="34290" rIns="68580" bIns="34290" numCol="1" anchor="t" anchorCtr="0" compatLnSpc="1"/>
            <a:lstStyle/>
            <a:p>
              <a:endParaRPr lang="en-US" sz="1350"/>
            </a:p>
          </p:txBody>
        </p:sp>
        <p:sp>
          <p:nvSpPr>
            <p:cNvPr id="20" name="Freeform 19"/>
            <p:cNvSpPr/>
            <p:nvPr/>
          </p:nvSpPr>
          <p:spPr bwMode="auto">
            <a:xfrm>
              <a:off x="4499373" y="3211897"/>
              <a:ext cx="420166" cy="564889"/>
            </a:xfrm>
            <a:custGeom>
              <a:avLst/>
              <a:gdLst>
                <a:gd name="T0" fmla="*/ 6 w 38"/>
                <a:gd name="T1" fmla="*/ 29 h 51"/>
                <a:gd name="T2" fmla="*/ 4 w 38"/>
                <a:gd name="T3" fmla="*/ 0 h 51"/>
                <a:gd name="T4" fmla="*/ 28 w 38"/>
                <a:gd name="T5" fmla="*/ 24 h 51"/>
                <a:gd name="T6" fmla="*/ 30 w 38"/>
                <a:gd name="T7" fmla="*/ 51 h 51"/>
                <a:gd name="T8" fmla="*/ 6 w 38"/>
                <a:gd name="T9" fmla="*/ 29 h 51"/>
              </a:gdLst>
              <a:ahLst/>
              <a:cxnLst>
                <a:cxn ang="0">
                  <a:pos x="T0" y="T1"/>
                </a:cxn>
                <a:cxn ang="0">
                  <a:pos x="T2" y="T3"/>
                </a:cxn>
                <a:cxn ang="0">
                  <a:pos x="T4" y="T5"/>
                </a:cxn>
                <a:cxn ang="0">
                  <a:pos x="T6" y="T7"/>
                </a:cxn>
                <a:cxn ang="0">
                  <a:pos x="T8" y="T9"/>
                </a:cxn>
              </a:cxnLst>
              <a:rect l="0" t="0" r="r" b="b"/>
              <a:pathLst>
                <a:path w="38" h="51">
                  <a:moveTo>
                    <a:pt x="6" y="29"/>
                  </a:moveTo>
                  <a:cubicBezTo>
                    <a:pt x="0" y="16"/>
                    <a:pt x="4" y="0"/>
                    <a:pt x="4" y="0"/>
                  </a:cubicBezTo>
                  <a:cubicBezTo>
                    <a:pt x="9" y="7"/>
                    <a:pt x="20" y="12"/>
                    <a:pt x="28" y="24"/>
                  </a:cubicBezTo>
                  <a:cubicBezTo>
                    <a:pt x="38" y="41"/>
                    <a:pt x="30" y="51"/>
                    <a:pt x="30" y="51"/>
                  </a:cubicBezTo>
                  <a:cubicBezTo>
                    <a:pt x="24" y="49"/>
                    <a:pt x="13" y="45"/>
                    <a:pt x="6" y="29"/>
                  </a:cubicBezTo>
                  <a:close/>
                </a:path>
              </a:pathLst>
            </a:custGeom>
            <a:solidFill>
              <a:srgbClr val="222831"/>
            </a:solidFill>
            <a:ln>
              <a:noFill/>
            </a:ln>
          </p:spPr>
          <p:txBody>
            <a:bodyPr vert="horz" wrap="square" lIns="68580" tIns="34290" rIns="68580" bIns="34290" numCol="1" anchor="t" anchorCtr="0" compatLnSpc="1"/>
            <a:lstStyle/>
            <a:p>
              <a:endParaRPr lang="en-US" sz="1350"/>
            </a:p>
          </p:txBody>
        </p:sp>
        <p:sp>
          <p:nvSpPr>
            <p:cNvPr id="21" name="Freeform 20"/>
            <p:cNvSpPr/>
            <p:nvPr/>
          </p:nvSpPr>
          <p:spPr bwMode="auto">
            <a:xfrm>
              <a:off x="7347158" y="3342615"/>
              <a:ext cx="499530" cy="466851"/>
            </a:xfrm>
            <a:custGeom>
              <a:avLst/>
              <a:gdLst>
                <a:gd name="T0" fmla="*/ 16 w 45"/>
                <a:gd name="T1" fmla="*/ 8 h 42"/>
                <a:gd name="T2" fmla="*/ 45 w 45"/>
                <a:gd name="T3" fmla="*/ 1 h 42"/>
                <a:gd name="T4" fmla="*/ 26 w 45"/>
                <a:gd name="T5" fmla="*/ 28 h 42"/>
                <a:gd name="T6" fmla="*/ 0 w 45"/>
                <a:gd name="T7" fmla="*/ 35 h 42"/>
                <a:gd name="T8" fmla="*/ 16 w 45"/>
                <a:gd name="T9" fmla="*/ 8 h 42"/>
              </a:gdLst>
              <a:ahLst/>
              <a:cxnLst>
                <a:cxn ang="0">
                  <a:pos x="T0" y="T1"/>
                </a:cxn>
                <a:cxn ang="0">
                  <a:pos x="T2" y="T3"/>
                </a:cxn>
                <a:cxn ang="0">
                  <a:pos x="T4" y="T5"/>
                </a:cxn>
                <a:cxn ang="0">
                  <a:pos x="T6" y="T7"/>
                </a:cxn>
                <a:cxn ang="0">
                  <a:pos x="T8" y="T9"/>
                </a:cxn>
              </a:cxnLst>
              <a:rect l="0" t="0" r="r" b="b"/>
              <a:pathLst>
                <a:path w="45" h="42">
                  <a:moveTo>
                    <a:pt x="16" y="8"/>
                  </a:moveTo>
                  <a:cubicBezTo>
                    <a:pt x="28" y="0"/>
                    <a:pt x="45" y="1"/>
                    <a:pt x="45" y="1"/>
                  </a:cubicBezTo>
                  <a:cubicBezTo>
                    <a:pt x="39" y="6"/>
                    <a:pt x="36" y="19"/>
                    <a:pt x="26" y="28"/>
                  </a:cubicBezTo>
                  <a:cubicBezTo>
                    <a:pt x="11" y="42"/>
                    <a:pt x="0" y="35"/>
                    <a:pt x="0" y="35"/>
                  </a:cubicBezTo>
                  <a:cubicBezTo>
                    <a:pt x="0" y="29"/>
                    <a:pt x="2" y="17"/>
                    <a:pt x="16" y="8"/>
                  </a:cubicBezTo>
                  <a:close/>
                </a:path>
              </a:pathLst>
            </a:custGeom>
            <a:solidFill>
              <a:srgbClr val="222831"/>
            </a:solidFill>
            <a:ln>
              <a:noFill/>
            </a:ln>
          </p:spPr>
          <p:txBody>
            <a:bodyPr vert="horz" wrap="square" lIns="68580" tIns="34290" rIns="68580" bIns="34290" numCol="1" anchor="t" anchorCtr="0" compatLnSpc="1"/>
            <a:lstStyle/>
            <a:p>
              <a:endParaRPr lang="en-US" sz="1350"/>
            </a:p>
          </p:txBody>
        </p:sp>
        <p:sp>
          <p:nvSpPr>
            <p:cNvPr id="22" name="Freeform 21"/>
            <p:cNvSpPr/>
            <p:nvPr/>
          </p:nvSpPr>
          <p:spPr bwMode="auto">
            <a:xfrm>
              <a:off x="5787879" y="2866427"/>
              <a:ext cx="634916" cy="1479916"/>
            </a:xfrm>
            <a:custGeom>
              <a:avLst/>
              <a:gdLst>
                <a:gd name="T0" fmla="*/ 39 w 57"/>
                <a:gd name="T1" fmla="*/ 0 h 133"/>
                <a:gd name="T2" fmla="*/ 6 w 57"/>
                <a:gd name="T3" fmla="*/ 61 h 133"/>
                <a:gd name="T4" fmla="*/ 29 w 57"/>
                <a:gd name="T5" fmla="*/ 133 h 133"/>
                <a:gd name="T6" fmla="*/ 57 w 57"/>
                <a:gd name="T7" fmla="*/ 75 h 133"/>
                <a:gd name="T8" fmla="*/ 39 w 57"/>
                <a:gd name="T9" fmla="*/ 0 h 133"/>
              </a:gdLst>
              <a:ahLst/>
              <a:cxnLst>
                <a:cxn ang="0">
                  <a:pos x="T0" y="T1"/>
                </a:cxn>
                <a:cxn ang="0">
                  <a:pos x="T2" y="T3"/>
                </a:cxn>
                <a:cxn ang="0">
                  <a:pos x="T4" y="T5"/>
                </a:cxn>
                <a:cxn ang="0">
                  <a:pos x="T6" y="T7"/>
                </a:cxn>
                <a:cxn ang="0">
                  <a:pos x="T8" y="T9"/>
                </a:cxn>
              </a:cxnLst>
              <a:rect l="0" t="0" r="r" b="b"/>
              <a:pathLst>
                <a:path w="57" h="133">
                  <a:moveTo>
                    <a:pt x="39" y="0"/>
                  </a:moveTo>
                  <a:cubicBezTo>
                    <a:pt x="39" y="0"/>
                    <a:pt x="11" y="27"/>
                    <a:pt x="6" y="61"/>
                  </a:cubicBezTo>
                  <a:cubicBezTo>
                    <a:pt x="0" y="101"/>
                    <a:pt x="18" y="123"/>
                    <a:pt x="29" y="133"/>
                  </a:cubicBezTo>
                  <a:cubicBezTo>
                    <a:pt x="29" y="133"/>
                    <a:pt x="57" y="124"/>
                    <a:pt x="57" y="75"/>
                  </a:cubicBezTo>
                  <a:cubicBezTo>
                    <a:pt x="57" y="43"/>
                    <a:pt x="39" y="19"/>
                    <a:pt x="39" y="0"/>
                  </a:cubicBezTo>
                </a:path>
              </a:pathLst>
            </a:custGeom>
            <a:solidFill>
              <a:schemeClr val="accent2"/>
            </a:solidFill>
            <a:ln>
              <a:noFill/>
            </a:ln>
          </p:spPr>
          <p:txBody>
            <a:bodyPr vert="horz" wrap="square" lIns="68580" tIns="34290" rIns="68580" bIns="34290" numCol="1" anchor="t" anchorCtr="0" compatLnSpc="1"/>
            <a:lstStyle/>
            <a:p>
              <a:endParaRPr lang="en-US" sz="1350"/>
            </a:p>
          </p:txBody>
        </p:sp>
      </p:grpSp>
      <p:sp>
        <p:nvSpPr>
          <p:cNvPr id="23" name="AutoShape 82"/>
          <p:cNvSpPr>
            <a:spLocks noChangeAspect="1"/>
          </p:cNvSpPr>
          <p:nvPr/>
        </p:nvSpPr>
        <p:spPr bwMode="auto">
          <a:xfrm>
            <a:off x="5419980" y="3503929"/>
            <a:ext cx="227998" cy="228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solidFill>
            <a:schemeClr val="bg1"/>
          </a:solidFill>
          <a:ln>
            <a:noFill/>
          </a:ln>
          <a:effectLst/>
        </p:spPr>
        <p:txBody>
          <a:bodyPr lIns="38092" tIns="38092" rIns="38092" bIns="38092" anchor="ctr"/>
          <a:lstStyle/>
          <a:p>
            <a:pPr defTabSz="342265">
              <a:defRPr/>
            </a:pPr>
            <a:endParaRPr lang="es-ES" sz="27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24" name="AutoShape 19"/>
          <p:cNvSpPr>
            <a:spLocks noChangeAspect="1"/>
          </p:cNvSpPr>
          <p:nvPr/>
        </p:nvSpPr>
        <p:spPr bwMode="auto">
          <a:xfrm>
            <a:off x="6753971" y="4128798"/>
            <a:ext cx="298447" cy="298525"/>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p:spPr>
        <p:txBody>
          <a:bodyPr lIns="38092" tIns="38092" rIns="38092" bIns="38092" anchor="ctr"/>
          <a:lstStyle/>
          <a:p>
            <a:pPr defTabSz="342265">
              <a:defRPr/>
            </a:pPr>
            <a:endParaRPr lang="es-ES" sz="27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25" name="Freeform 16"/>
          <p:cNvSpPr>
            <a:spLocks noChangeAspect="1" noChangeArrowheads="1"/>
          </p:cNvSpPr>
          <p:nvPr/>
        </p:nvSpPr>
        <p:spPr bwMode="auto">
          <a:xfrm>
            <a:off x="6010779" y="3182177"/>
            <a:ext cx="251006" cy="394301"/>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bg1"/>
          </a:solidFill>
          <a:ln>
            <a:noFill/>
          </a:ln>
          <a:effectLst/>
        </p:spPr>
        <p:txBody>
          <a:bodyPr wrap="none" lIns="137132" tIns="68567" rIns="137132" bIns="68567" anchor="ctr"/>
          <a:lstStyle/>
          <a:p>
            <a:pPr>
              <a:defRPr/>
            </a:pPr>
            <a:endParaRPr lang="en-US" dirty="0">
              <a:ea typeface="宋体" panose="02010600030101010101" pitchFamily="2" charset="-122"/>
            </a:endParaRPr>
          </a:p>
        </p:txBody>
      </p:sp>
      <p:sp>
        <p:nvSpPr>
          <p:cNvPr id="26" name="Freeform 290"/>
          <p:cNvSpPr>
            <a:spLocks noChangeAspect="1" noChangeArrowheads="1"/>
          </p:cNvSpPr>
          <p:nvPr/>
        </p:nvSpPr>
        <p:spPr bwMode="auto">
          <a:xfrm>
            <a:off x="5210534" y="4224180"/>
            <a:ext cx="305447" cy="236580"/>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bg1"/>
          </a:solidFill>
          <a:ln>
            <a:noFill/>
          </a:ln>
          <a:effectLst/>
        </p:spPr>
        <p:txBody>
          <a:bodyPr wrap="none" lIns="137132" tIns="68567" rIns="137132" bIns="68567" anchor="ctr"/>
          <a:lstStyle/>
          <a:p>
            <a:pPr>
              <a:defRPr/>
            </a:pPr>
            <a:endParaRPr lang="en-US" dirty="0">
              <a:ea typeface="宋体" panose="02010600030101010101" pitchFamily="2" charset="-122"/>
            </a:endParaRPr>
          </a:p>
        </p:txBody>
      </p:sp>
      <p:sp>
        <p:nvSpPr>
          <p:cNvPr id="27" name="Freeform 266"/>
          <p:cNvSpPr>
            <a:spLocks noChangeAspect="1" noChangeArrowheads="1"/>
          </p:cNvSpPr>
          <p:nvPr/>
        </p:nvSpPr>
        <p:spPr bwMode="auto">
          <a:xfrm>
            <a:off x="6533803" y="3431681"/>
            <a:ext cx="256321" cy="282550"/>
          </a:xfrm>
          <a:custGeom>
            <a:avLst/>
            <a:gdLst>
              <a:gd name="T0" fmla="*/ 310 w 863"/>
              <a:gd name="T1" fmla="*/ 41 h 954"/>
              <a:gd name="T2" fmla="*/ 201 w 863"/>
              <a:gd name="T3" fmla="*/ 735 h 954"/>
              <a:gd name="T4" fmla="*/ 519 w 863"/>
              <a:gd name="T5" fmla="*/ 953 h 954"/>
              <a:gd name="T6" fmla="*/ 636 w 863"/>
              <a:gd name="T7" fmla="*/ 886 h 954"/>
              <a:gd name="T8" fmla="*/ 770 w 863"/>
              <a:gd name="T9" fmla="*/ 744 h 954"/>
              <a:gd name="T10" fmla="*/ 786 w 863"/>
              <a:gd name="T11" fmla="*/ 693 h 954"/>
              <a:gd name="T12" fmla="*/ 836 w 863"/>
              <a:gd name="T13" fmla="*/ 593 h 954"/>
              <a:gd name="T14" fmla="*/ 293 w 863"/>
              <a:gd name="T15" fmla="*/ 468 h 954"/>
              <a:gd name="T16" fmla="*/ 268 w 863"/>
              <a:gd name="T17" fmla="*/ 434 h 954"/>
              <a:gd name="T18" fmla="*/ 234 w 863"/>
              <a:gd name="T19" fmla="*/ 459 h 954"/>
              <a:gd name="T20" fmla="*/ 159 w 863"/>
              <a:gd name="T21" fmla="*/ 392 h 954"/>
              <a:gd name="T22" fmla="*/ 184 w 863"/>
              <a:gd name="T23" fmla="*/ 342 h 954"/>
              <a:gd name="T24" fmla="*/ 142 w 863"/>
              <a:gd name="T25" fmla="*/ 301 h 954"/>
              <a:gd name="T26" fmla="*/ 168 w 863"/>
              <a:gd name="T27" fmla="*/ 200 h 954"/>
              <a:gd name="T28" fmla="*/ 234 w 863"/>
              <a:gd name="T29" fmla="*/ 200 h 954"/>
              <a:gd name="T30" fmla="*/ 251 w 863"/>
              <a:gd name="T31" fmla="*/ 150 h 954"/>
              <a:gd name="T32" fmla="*/ 351 w 863"/>
              <a:gd name="T33" fmla="*/ 117 h 954"/>
              <a:gd name="T34" fmla="*/ 376 w 863"/>
              <a:gd name="T35" fmla="*/ 175 h 954"/>
              <a:gd name="T36" fmla="*/ 427 w 863"/>
              <a:gd name="T37" fmla="*/ 167 h 954"/>
              <a:gd name="T38" fmla="*/ 510 w 863"/>
              <a:gd name="T39" fmla="*/ 217 h 954"/>
              <a:gd name="T40" fmla="*/ 477 w 863"/>
              <a:gd name="T41" fmla="*/ 284 h 954"/>
              <a:gd name="T42" fmla="*/ 519 w 863"/>
              <a:gd name="T43" fmla="*/ 326 h 954"/>
              <a:gd name="T44" fmla="*/ 494 w 863"/>
              <a:gd name="T45" fmla="*/ 418 h 954"/>
              <a:gd name="T46" fmla="*/ 427 w 863"/>
              <a:gd name="T47" fmla="*/ 409 h 954"/>
              <a:gd name="T48" fmla="*/ 418 w 863"/>
              <a:gd name="T49" fmla="*/ 459 h 954"/>
              <a:gd name="T50" fmla="*/ 318 w 863"/>
              <a:gd name="T51" fmla="*/ 493 h 954"/>
              <a:gd name="T52" fmla="*/ 594 w 863"/>
              <a:gd name="T53" fmla="*/ 660 h 954"/>
              <a:gd name="T54" fmla="*/ 561 w 863"/>
              <a:gd name="T55" fmla="*/ 652 h 954"/>
              <a:gd name="T56" fmla="*/ 552 w 863"/>
              <a:gd name="T57" fmla="*/ 685 h 954"/>
              <a:gd name="T58" fmla="*/ 485 w 863"/>
              <a:gd name="T59" fmla="*/ 710 h 954"/>
              <a:gd name="T60" fmla="*/ 469 w 863"/>
              <a:gd name="T61" fmla="*/ 677 h 954"/>
              <a:gd name="T62" fmla="*/ 435 w 863"/>
              <a:gd name="T63" fmla="*/ 685 h 954"/>
              <a:gd name="T64" fmla="*/ 385 w 863"/>
              <a:gd name="T65" fmla="*/ 643 h 954"/>
              <a:gd name="T66" fmla="*/ 402 w 863"/>
              <a:gd name="T67" fmla="*/ 610 h 954"/>
              <a:gd name="T68" fmla="*/ 376 w 863"/>
              <a:gd name="T69" fmla="*/ 585 h 954"/>
              <a:gd name="T70" fmla="*/ 393 w 863"/>
              <a:gd name="T71" fmla="*/ 518 h 954"/>
              <a:gd name="T72" fmla="*/ 427 w 863"/>
              <a:gd name="T73" fmla="*/ 518 h 954"/>
              <a:gd name="T74" fmla="*/ 443 w 863"/>
              <a:gd name="T75" fmla="*/ 484 h 954"/>
              <a:gd name="T76" fmla="*/ 502 w 863"/>
              <a:gd name="T77" fmla="*/ 468 h 954"/>
              <a:gd name="T78" fmla="*/ 519 w 863"/>
              <a:gd name="T79" fmla="*/ 501 h 954"/>
              <a:gd name="T80" fmla="*/ 552 w 863"/>
              <a:gd name="T81" fmla="*/ 493 h 954"/>
              <a:gd name="T82" fmla="*/ 611 w 863"/>
              <a:gd name="T83" fmla="*/ 535 h 954"/>
              <a:gd name="T84" fmla="*/ 594 w 863"/>
              <a:gd name="T85" fmla="*/ 568 h 954"/>
              <a:gd name="T86" fmla="*/ 619 w 863"/>
              <a:gd name="T87" fmla="*/ 602 h 954"/>
              <a:gd name="T88" fmla="*/ 594 w 863"/>
              <a:gd name="T89" fmla="*/ 660 h 954"/>
              <a:gd name="T90" fmla="*/ 594 w 863"/>
              <a:gd name="T91" fmla="*/ 66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3" h="954">
                <a:moveTo>
                  <a:pt x="761" y="426"/>
                </a:moveTo>
                <a:cubicBezTo>
                  <a:pt x="820" y="133"/>
                  <a:pt x="577" y="0"/>
                  <a:pt x="310" y="41"/>
                </a:cubicBezTo>
                <a:cubicBezTo>
                  <a:pt x="42" y="83"/>
                  <a:pt x="50" y="242"/>
                  <a:pt x="34" y="317"/>
                </a:cubicBezTo>
                <a:cubicBezTo>
                  <a:pt x="0" y="518"/>
                  <a:pt x="201" y="735"/>
                  <a:pt x="201" y="735"/>
                </a:cubicBezTo>
                <a:cubicBezTo>
                  <a:pt x="193" y="953"/>
                  <a:pt x="193" y="953"/>
                  <a:pt x="193" y="953"/>
                </a:cubicBezTo>
                <a:cubicBezTo>
                  <a:pt x="519" y="953"/>
                  <a:pt x="519" y="953"/>
                  <a:pt x="519" y="953"/>
                </a:cubicBezTo>
                <a:cubicBezTo>
                  <a:pt x="544" y="852"/>
                  <a:pt x="544" y="852"/>
                  <a:pt x="544" y="852"/>
                </a:cubicBezTo>
                <a:cubicBezTo>
                  <a:pt x="544" y="852"/>
                  <a:pt x="552" y="877"/>
                  <a:pt x="636" y="886"/>
                </a:cubicBezTo>
                <a:cubicBezTo>
                  <a:pt x="728" y="894"/>
                  <a:pt x="711" y="785"/>
                  <a:pt x="711" y="785"/>
                </a:cubicBezTo>
                <a:cubicBezTo>
                  <a:pt x="711" y="785"/>
                  <a:pt x="770" y="760"/>
                  <a:pt x="770" y="744"/>
                </a:cubicBezTo>
                <a:cubicBezTo>
                  <a:pt x="770" y="727"/>
                  <a:pt x="736" y="702"/>
                  <a:pt x="736" y="702"/>
                </a:cubicBezTo>
                <a:cubicBezTo>
                  <a:pt x="736" y="702"/>
                  <a:pt x="770" y="710"/>
                  <a:pt x="786" y="693"/>
                </a:cubicBezTo>
                <a:cubicBezTo>
                  <a:pt x="794" y="677"/>
                  <a:pt x="770" y="626"/>
                  <a:pt x="770" y="626"/>
                </a:cubicBezTo>
                <a:cubicBezTo>
                  <a:pt x="770" y="626"/>
                  <a:pt x="811" y="626"/>
                  <a:pt x="836" y="593"/>
                </a:cubicBezTo>
                <a:cubicBezTo>
                  <a:pt x="862" y="568"/>
                  <a:pt x="761" y="484"/>
                  <a:pt x="761" y="426"/>
                </a:cubicBezTo>
                <a:close/>
                <a:moveTo>
                  <a:pt x="293" y="468"/>
                </a:moveTo>
                <a:cubicBezTo>
                  <a:pt x="293" y="468"/>
                  <a:pt x="293" y="451"/>
                  <a:pt x="293" y="443"/>
                </a:cubicBezTo>
                <a:cubicBezTo>
                  <a:pt x="284" y="434"/>
                  <a:pt x="276" y="434"/>
                  <a:pt x="268" y="434"/>
                </a:cubicBezTo>
                <a:cubicBezTo>
                  <a:pt x="260" y="443"/>
                  <a:pt x="243" y="451"/>
                  <a:pt x="243" y="451"/>
                </a:cubicBezTo>
                <a:cubicBezTo>
                  <a:pt x="234" y="459"/>
                  <a:pt x="234" y="459"/>
                  <a:pt x="234" y="459"/>
                </a:cubicBezTo>
                <a:lnTo>
                  <a:pt x="209" y="451"/>
                </a:lnTo>
                <a:cubicBezTo>
                  <a:pt x="159" y="392"/>
                  <a:pt x="159" y="392"/>
                  <a:pt x="159" y="392"/>
                </a:cubicBezTo>
                <a:cubicBezTo>
                  <a:pt x="159" y="359"/>
                  <a:pt x="159" y="359"/>
                  <a:pt x="159" y="359"/>
                </a:cubicBezTo>
                <a:cubicBezTo>
                  <a:pt x="159" y="359"/>
                  <a:pt x="176" y="342"/>
                  <a:pt x="184" y="342"/>
                </a:cubicBezTo>
                <a:cubicBezTo>
                  <a:pt x="184" y="334"/>
                  <a:pt x="184" y="326"/>
                  <a:pt x="184" y="317"/>
                </a:cubicBezTo>
                <a:cubicBezTo>
                  <a:pt x="168" y="309"/>
                  <a:pt x="142" y="301"/>
                  <a:pt x="142" y="301"/>
                </a:cubicBezTo>
                <a:cubicBezTo>
                  <a:pt x="134" y="267"/>
                  <a:pt x="134" y="267"/>
                  <a:pt x="134" y="267"/>
                </a:cubicBezTo>
                <a:cubicBezTo>
                  <a:pt x="168" y="200"/>
                  <a:pt x="168" y="200"/>
                  <a:pt x="168" y="200"/>
                </a:cubicBezTo>
                <a:cubicBezTo>
                  <a:pt x="201" y="192"/>
                  <a:pt x="201" y="192"/>
                  <a:pt x="201" y="192"/>
                </a:cubicBezTo>
                <a:cubicBezTo>
                  <a:pt x="201" y="192"/>
                  <a:pt x="226" y="200"/>
                  <a:pt x="234" y="200"/>
                </a:cubicBezTo>
                <a:cubicBezTo>
                  <a:pt x="243" y="200"/>
                  <a:pt x="243" y="192"/>
                  <a:pt x="251" y="192"/>
                </a:cubicBezTo>
                <a:cubicBezTo>
                  <a:pt x="251" y="175"/>
                  <a:pt x="251" y="150"/>
                  <a:pt x="251" y="150"/>
                </a:cubicBezTo>
                <a:cubicBezTo>
                  <a:pt x="276" y="125"/>
                  <a:pt x="276" y="125"/>
                  <a:pt x="276" y="125"/>
                </a:cubicBezTo>
                <a:cubicBezTo>
                  <a:pt x="351" y="117"/>
                  <a:pt x="351" y="117"/>
                  <a:pt x="351" y="117"/>
                </a:cubicBezTo>
                <a:cubicBezTo>
                  <a:pt x="376" y="142"/>
                  <a:pt x="376" y="142"/>
                  <a:pt x="376" y="142"/>
                </a:cubicBezTo>
                <a:cubicBezTo>
                  <a:pt x="376" y="142"/>
                  <a:pt x="376" y="167"/>
                  <a:pt x="376" y="175"/>
                </a:cubicBezTo>
                <a:cubicBezTo>
                  <a:pt x="385" y="175"/>
                  <a:pt x="393" y="183"/>
                  <a:pt x="402" y="183"/>
                </a:cubicBezTo>
                <a:cubicBezTo>
                  <a:pt x="410" y="175"/>
                  <a:pt x="427" y="167"/>
                  <a:pt x="427" y="167"/>
                </a:cubicBezTo>
                <a:cubicBezTo>
                  <a:pt x="460" y="167"/>
                  <a:pt x="460" y="167"/>
                  <a:pt x="460" y="167"/>
                </a:cubicBezTo>
                <a:cubicBezTo>
                  <a:pt x="510" y="217"/>
                  <a:pt x="510" y="217"/>
                  <a:pt x="510" y="217"/>
                </a:cubicBezTo>
                <a:cubicBezTo>
                  <a:pt x="510" y="250"/>
                  <a:pt x="510" y="250"/>
                  <a:pt x="510" y="250"/>
                </a:cubicBezTo>
                <a:cubicBezTo>
                  <a:pt x="510" y="250"/>
                  <a:pt x="494" y="267"/>
                  <a:pt x="477" y="284"/>
                </a:cubicBezTo>
                <a:cubicBezTo>
                  <a:pt x="485" y="284"/>
                  <a:pt x="485" y="292"/>
                  <a:pt x="485" y="301"/>
                </a:cubicBezTo>
                <a:cubicBezTo>
                  <a:pt x="494" y="309"/>
                  <a:pt x="519" y="326"/>
                  <a:pt x="519" y="326"/>
                </a:cubicBezTo>
                <a:cubicBezTo>
                  <a:pt x="527" y="359"/>
                  <a:pt x="527" y="359"/>
                  <a:pt x="527" y="359"/>
                </a:cubicBezTo>
                <a:cubicBezTo>
                  <a:pt x="494" y="418"/>
                  <a:pt x="494" y="418"/>
                  <a:pt x="494" y="418"/>
                </a:cubicBezTo>
                <a:cubicBezTo>
                  <a:pt x="460" y="426"/>
                  <a:pt x="460" y="426"/>
                  <a:pt x="460" y="426"/>
                </a:cubicBezTo>
                <a:cubicBezTo>
                  <a:pt x="460" y="426"/>
                  <a:pt x="443" y="418"/>
                  <a:pt x="427" y="409"/>
                </a:cubicBezTo>
                <a:cubicBezTo>
                  <a:pt x="427" y="418"/>
                  <a:pt x="418" y="418"/>
                  <a:pt x="410" y="426"/>
                </a:cubicBezTo>
                <a:cubicBezTo>
                  <a:pt x="410" y="434"/>
                  <a:pt x="418" y="459"/>
                  <a:pt x="418" y="459"/>
                </a:cubicBezTo>
                <a:cubicBezTo>
                  <a:pt x="393" y="484"/>
                  <a:pt x="393" y="484"/>
                  <a:pt x="393" y="484"/>
                </a:cubicBezTo>
                <a:cubicBezTo>
                  <a:pt x="318" y="493"/>
                  <a:pt x="318" y="493"/>
                  <a:pt x="318" y="493"/>
                </a:cubicBezTo>
                <a:lnTo>
                  <a:pt x="293" y="468"/>
                </a:lnTo>
                <a:close/>
                <a:moveTo>
                  <a:pt x="594" y="660"/>
                </a:moveTo>
                <a:cubicBezTo>
                  <a:pt x="577" y="669"/>
                  <a:pt x="577" y="669"/>
                  <a:pt x="577" y="669"/>
                </a:cubicBezTo>
                <a:cubicBezTo>
                  <a:pt x="577" y="669"/>
                  <a:pt x="561" y="660"/>
                  <a:pt x="561" y="652"/>
                </a:cubicBezTo>
                <a:cubicBezTo>
                  <a:pt x="552" y="660"/>
                  <a:pt x="552" y="660"/>
                  <a:pt x="544" y="660"/>
                </a:cubicBezTo>
                <a:cubicBezTo>
                  <a:pt x="544" y="669"/>
                  <a:pt x="552" y="685"/>
                  <a:pt x="552" y="685"/>
                </a:cubicBezTo>
                <a:cubicBezTo>
                  <a:pt x="535" y="702"/>
                  <a:pt x="535" y="702"/>
                  <a:pt x="535" y="702"/>
                </a:cubicBezTo>
                <a:cubicBezTo>
                  <a:pt x="485" y="710"/>
                  <a:pt x="485" y="710"/>
                  <a:pt x="485" y="710"/>
                </a:cubicBezTo>
                <a:cubicBezTo>
                  <a:pt x="469" y="693"/>
                  <a:pt x="469" y="693"/>
                  <a:pt x="469" y="693"/>
                </a:cubicBezTo>
                <a:lnTo>
                  <a:pt x="469" y="677"/>
                </a:lnTo>
                <a:cubicBezTo>
                  <a:pt x="460" y="669"/>
                  <a:pt x="460" y="669"/>
                  <a:pt x="452" y="669"/>
                </a:cubicBezTo>
                <a:cubicBezTo>
                  <a:pt x="435" y="685"/>
                  <a:pt x="435" y="685"/>
                  <a:pt x="435" y="685"/>
                </a:cubicBezTo>
                <a:lnTo>
                  <a:pt x="410" y="685"/>
                </a:lnTo>
                <a:cubicBezTo>
                  <a:pt x="385" y="643"/>
                  <a:pt x="385" y="643"/>
                  <a:pt x="385" y="643"/>
                </a:cubicBezTo>
                <a:cubicBezTo>
                  <a:pt x="385" y="626"/>
                  <a:pt x="385" y="626"/>
                  <a:pt x="385" y="626"/>
                </a:cubicBezTo>
                <a:cubicBezTo>
                  <a:pt x="402" y="610"/>
                  <a:pt x="402" y="610"/>
                  <a:pt x="402" y="610"/>
                </a:cubicBezTo>
                <a:cubicBezTo>
                  <a:pt x="402" y="602"/>
                  <a:pt x="402" y="602"/>
                  <a:pt x="402" y="593"/>
                </a:cubicBezTo>
                <a:cubicBezTo>
                  <a:pt x="393" y="593"/>
                  <a:pt x="376" y="585"/>
                  <a:pt x="376" y="585"/>
                </a:cubicBezTo>
                <a:cubicBezTo>
                  <a:pt x="368" y="560"/>
                  <a:pt x="368" y="560"/>
                  <a:pt x="368" y="560"/>
                </a:cubicBezTo>
                <a:cubicBezTo>
                  <a:pt x="393" y="518"/>
                  <a:pt x="393" y="518"/>
                  <a:pt x="393" y="518"/>
                </a:cubicBezTo>
                <a:cubicBezTo>
                  <a:pt x="410" y="510"/>
                  <a:pt x="410" y="510"/>
                  <a:pt x="410" y="510"/>
                </a:cubicBezTo>
                <a:lnTo>
                  <a:pt x="427" y="518"/>
                </a:lnTo>
                <a:cubicBezTo>
                  <a:pt x="435" y="518"/>
                  <a:pt x="443" y="518"/>
                  <a:pt x="443" y="510"/>
                </a:cubicBezTo>
                <a:cubicBezTo>
                  <a:pt x="443" y="501"/>
                  <a:pt x="443" y="484"/>
                  <a:pt x="443" y="484"/>
                </a:cubicBezTo>
                <a:cubicBezTo>
                  <a:pt x="460" y="468"/>
                  <a:pt x="460" y="468"/>
                  <a:pt x="460" y="468"/>
                </a:cubicBezTo>
                <a:cubicBezTo>
                  <a:pt x="502" y="468"/>
                  <a:pt x="502" y="468"/>
                  <a:pt x="502" y="468"/>
                </a:cubicBezTo>
                <a:cubicBezTo>
                  <a:pt x="519" y="484"/>
                  <a:pt x="519" y="484"/>
                  <a:pt x="519" y="484"/>
                </a:cubicBezTo>
                <a:cubicBezTo>
                  <a:pt x="519" y="484"/>
                  <a:pt x="519" y="493"/>
                  <a:pt x="519" y="501"/>
                </a:cubicBezTo>
                <a:cubicBezTo>
                  <a:pt x="527" y="501"/>
                  <a:pt x="535" y="510"/>
                  <a:pt x="544" y="510"/>
                </a:cubicBezTo>
                <a:cubicBezTo>
                  <a:pt x="552" y="493"/>
                  <a:pt x="552" y="493"/>
                  <a:pt x="552" y="493"/>
                </a:cubicBezTo>
                <a:cubicBezTo>
                  <a:pt x="577" y="493"/>
                  <a:pt x="577" y="493"/>
                  <a:pt x="577" y="493"/>
                </a:cubicBezTo>
                <a:cubicBezTo>
                  <a:pt x="611" y="535"/>
                  <a:pt x="611" y="535"/>
                  <a:pt x="611" y="535"/>
                </a:cubicBezTo>
                <a:cubicBezTo>
                  <a:pt x="611" y="551"/>
                  <a:pt x="611" y="551"/>
                  <a:pt x="611" y="551"/>
                </a:cubicBezTo>
                <a:lnTo>
                  <a:pt x="594" y="568"/>
                </a:lnTo>
                <a:cubicBezTo>
                  <a:pt x="594" y="576"/>
                  <a:pt x="594" y="576"/>
                  <a:pt x="594" y="585"/>
                </a:cubicBezTo>
                <a:cubicBezTo>
                  <a:pt x="602" y="585"/>
                  <a:pt x="619" y="602"/>
                  <a:pt x="619" y="602"/>
                </a:cubicBezTo>
                <a:cubicBezTo>
                  <a:pt x="619" y="618"/>
                  <a:pt x="619" y="618"/>
                  <a:pt x="619" y="618"/>
                </a:cubicBezTo>
                <a:lnTo>
                  <a:pt x="594" y="660"/>
                </a:lnTo>
                <a:close/>
                <a:moveTo>
                  <a:pt x="594" y="660"/>
                </a:moveTo>
                <a:lnTo>
                  <a:pt x="594" y="660"/>
                </a:lnTo>
                <a:close/>
              </a:path>
            </a:pathLst>
          </a:custGeom>
          <a:solidFill>
            <a:schemeClr val="bg1"/>
          </a:solidFill>
          <a:ln>
            <a:noFill/>
          </a:ln>
          <a:effectLst/>
        </p:spPr>
        <p:txBody>
          <a:bodyPr wrap="none" lIns="137132" tIns="68567" rIns="137132" bIns="68567" anchor="ctr"/>
          <a:lstStyle/>
          <a:p>
            <a:pPr>
              <a:defRPr/>
            </a:pPr>
            <a:endParaRPr lang="en-US" dirty="0">
              <a:ea typeface="宋体" panose="02010600030101010101" pitchFamily="2" charset="-122"/>
            </a:endParaRPr>
          </a:p>
        </p:txBody>
      </p:sp>
      <p:grpSp>
        <p:nvGrpSpPr>
          <p:cNvPr id="52" name="组合 51"/>
          <p:cNvGrpSpPr/>
          <p:nvPr/>
        </p:nvGrpSpPr>
        <p:grpSpPr>
          <a:xfrm>
            <a:off x="1878846" y="2425194"/>
            <a:ext cx="2115035" cy="1154619"/>
            <a:chOff x="1478171" y="2225265"/>
            <a:chExt cx="2115035" cy="1154619"/>
          </a:xfrm>
        </p:grpSpPr>
        <p:sp>
          <p:nvSpPr>
            <p:cNvPr id="53"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4" name="文本框 53"/>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1878846" y="4355594"/>
            <a:ext cx="2115035" cy="1154619"/>
            <a:chOff x="1478171" y="2225265"/>
            <a:chExt cx="2115035" cy="1154619"/>
          </a:xfrm>
        </p:grpSpPr>
        <p:sp>
          <p:nvSpPr>
            <p:cNvPr id="56"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7" name="文本框 56"/>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8439303" y="2425194"/>
            <a:ext cx="2115035" cy="1154619"/>
            <a:chOff x="1478171" y="2225265"/>
            <a:chExt cx="2115035" cy="1154619"/>
          </a:xfrm>
        </p:grpSpPr>
        <p:sp>
          <p:nvSpPr>
            <p:cNvPr id="59"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0" name="文本框 59"/>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8439303" y="4355594"/>
            <a:ext cx="2115035" cy="1154619"/>
            <a:chOff x="1478171" y="2225265"/>
            <a:chExt cx="2115035" cy="1154619"/>
          </a:xfrm>
        </p:grpSpPr>
        <p:sp>
          <p:nvSpPr>
            <p:cNvPr id="62"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3" name="文本框 62"/>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0" y="-567157"/>
            <a:ext cx="4172390" cy="1894965"/>
            <a:chOff x="-79118" y="-511603"/>
            <a:chExt cx="4172390" cy="1894965"/>
          </a:xfrm>
        </p:grpSpPr>
        <p:pic>
          <p:nvPicPr>
            <p:cNvPr id="65" name="图片 64"/>
            <p:cNvPicPr>
              <a:picLocks noChangeAspect="1"/>
            </p:cNvPicPr>
            <p:nvPr/>
          </p:nvPicPr>
          <p:blipFill>
            <a:blip r:embed="rId1"/>
            <a:stretch>
              <a:fillRect/>
            </a:stretch>
          </p:blipFill>
          <p:spPr>
            <a:xfrm rot="19827398">
              <a:off x="-79118" y="-511603"/>
              <a:ext cx="1564628" cy="1894965"/>
            </a:xfrm>
            <a:prstGeom prst="rect">
              <a:avLst/>
            </a:prstGeom>
          </p:spPr>
        </p:pic>
        <p:sp>
          <p:nvSpPr>
            <p:cNvPr id="66" name="文本框 65"/>
            <p:cNvSpPr txBox="1"/>
            <p:nvPr/>
          </p:nvSpPr>
          <p:spPr>
            <a:xfrm>
              <a:off x="1856762" y="414966"/>
              <a:ext cx="2236510" cy="584775"/>
            </a:xfrm>
            <a:prstGeom prst="rect">
              <a:avLst/>
            </a:prstGeom>
            <a:noFill/>
          </p:spPr>
          <p:txBody>
            <a:bodyPr wrap="none" rtlCol="0">
              <a:spAutoFit/>
            </a:bodyPr>
            <a:lstStyle/>
            <a:p>
              <a:r>
                <a:rPr lang="zh-CN" altLang="en-US" sz="3200">
                  <a:latin typeface="微软雅黑" panose="020B0503020204020204" pitchFamily="34" charset="-122"/>
                  <a:ea typeface="微软雅黑" panose="020B0503020204020204" pitchFamily="34" charset="-122"/>
                </a:rPr>
                <a:t>重阳节活动</a:t>
              </a:r>
              <a:endParaRPr lang="zh-CN" altLang="en-US" sz="32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500" fill="hold"/>
                                        <p:tgtEl>
                                          <p:spTgt spid="24"/>
                                        </p:tgtEl>
                                        <p:attrNameLst>
                                          <p:attrName>ppt_w</p:attrName>
                                        </p:attrNameLst>
                                      </p:cBhvr>
                                      <p:tavLst>
                                        <p:tav tm="0">
                                          <p:val>
                                            <p:fltVal val="0"/>
                                          </p:val>
                                        </p:tav>
                                        <p:tav tm="100000">
                                          <p:val>
                                            <p:strVal val="#ppt_w"/>
                                          </p:val>
                                        </p:tav>
                                      </p:tavLst>
                                    </p:anim>
                                    <p:anim calcmode="lin" valueType="num">
                                      <p:cBhvr>
                                        <p:cTn id="33" dur="500" fill="hold"/>
                                        <p:tgtEl>
                                          <p:spTgt spid="24"/>
                                        </p:tgtEl>
                                        <p:attrNameLst>
                                          <p:attrName>ppt_h</p:attrName>
                                        </p:attrNameLst>
                                      </p:cBhvr>
                                      <p:tavLst>
                                        <p:tav tm="0">
                                          <p:val>
                                            <p:fltVal val="0"/>
                                          </p:val>
                                        </p:tav>
                                        <p:tav tm="100000">
                                          <p:val>
                                            <p:strVal val="#ppt_h"/>
                                          </p:val>
                                        </p:tav>
                                      </p:tavLst>
                                    </p:anim>
                                    <p:animEffect transition="in" filter="fade">
                                      <p:cBhvr>
                                        <p:cTn id="34" dur="5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1000"/>
                                        <p:tgtEl>
                                          <p:spTgt spid="52"/>
                                        </p:tgtEl>
                                      </p:cBhvr>
                                    </p:animEffect>
                                    <p:anim calcmode="lin" valueType="num">
                                      <p:cBhvr>
                                        <p:cTn id="40" dur="1000" fill="hold"/>
                                        <p:tgtEl>
                                          <p:spTgt spid="52"/>
                                        </p:tgtEl>
                                        <p:attrNameLst>
                                          <p:attrName>ppt_x</p:attrName>
                                        </p:attrNameLst>
                                      </p:cBhvr>
                                      <p:tavLst>
                                        <p:tav tm="0">
                                          <p:val>
                                            <p:strVal val="#ppt_x"/>
                                          </p:val>
                                        </p:tav>
                                        <p:tav tm="100000">
                                          <p:val>
                                            <p:strVal val="#ppt_x"/>
                                          </p:val>
                                        </p:tav>
                                      </p:tavLst>
                                    </p:anim>
                                    <p:anim calcmode="lin" valueType="num">
                                      <p:cBhvr>
                                        <p:cTn id="41"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fade">
                                      <p:cBhvr>
                                        <p:cTn id="46" dur="1000"/>
                                        <p:tgtEl>
                                          <p:spTgt spid="55"/>
                                        </p:tgtEl>
                                      </p:cBhvr>
                                    </p:animEffect>
                                    <p:anim calcmode="lin" valueType="num">
                                      <p:cBhvr>
                                        <p:cTn id="47" dur="1000" fill="hold"/>
                                        <p:tgtEl>
                                          <p:spTgt spid="55"/>
                                        </p:tgtEl>
                                        <p:attrNameLst>
                                          <p:attrName>ppt_x</p:attrName>
                                        </p:attrNameLst>
                                      </p:cBhvr>
                                      <p:tavLst>
                                        <p:tav tm="0">
                                          <p:val>
                                            <p:strVal val="#ppt_x"/>
                                          </p:val>
                                        </p:tav>
                                        <p:tav tm="100000">
                                          <p:val>
                                            <p:strVal val="#ppt_x"/>
                                          </p:val>
                                        </p:tav>
                                      </p:tavLst>
                                    </p:anim>
                                    <p:anim calcmode="lin" valueType="num">
                                      <p:cBhvr>
                                        <p:cTn id="48"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58"/>
                                        </p:tgtEl>
                                        <p:attrNameLst>
                                          <p:attrName>style.visibility</p:attrName>
                                        </p:attrNameLst>
                                      </p:cBhvr>
                                      <p:to>
                                        <p:strVal val="visible"/>
                                      </p:to>
                                    </p:set>
                                    <p:animEffect transition="in" filter="fade">
                                      <p:cBhvr>
                                        <p:cTn id="53" dur="1000"/>
                                        <p:tgtEl>
                                          <p:spTgt spid="58"/>
                                        </p:tgtEl>
                                      </p:cBhvr>
                                    </p:animEffect>
                                    <p:anim calcmode="lin" valueType="num">
                                      <p:cBhvr>
                                        <p:cTn id="54" dur="1000" fill="hold"/>
                                        <p:tgtEl>
                                          <p:spTgt spid="58"/>
                                        </p:tgtEl>
                                        <p:attrNameLst>
                                          <p:attrName>ppt_x</p:attrName>
                                        </p:attrNameLst>
                                      </p:cBhvr>
                                      <p:tavLst>
                                        <p:tav tm="0">
                                          <p:val>
                                            <p:strVal val="#ppt_x"/>
                                          </p:val>
                                        </p:tav>
                                        <p:tav tm="100000">
                                          <p:val>
                                            <p:strVal val="#ppt_x"/>
                                          </p:val>
                                        </p:tav>
                                      </p:tavLst>
                                    </p:anim>
                                    <p:anim calcmode="lin" valueType="num">
                                      <p:cBhvr>
                                        <p:cTn id="55"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61"/>
                                        </p:tgtEl>
                                        <p:attrNameLst>
                                          <p:attrName>style.visibility</p:attrName>
                                        </p:attrNameLst>
                                      </p:cBhvr>
                                      <p:to>
                                        <p:strVal val="visible"/>
                                      </p:to>
                                    </p:set>
                                    <p:animEffect transition="in" filter="fade">
                                      <p:cBhvr>
                                        <p:cTn id="60" dur="1000"/>
                                        <p:tgtEl>
                                          <p:spTgt spid="61"/>
                                        </p:tgtEl>
                                      </p:cBhvr>
                                    </p:animEffect>
                                    <p:anim calcmode="lin" valueType="num">
                                      <p:cBhvr>
                                        <p:cTn id="61" dur="1000" fill="hold"/>
                                        <p:tgtEl>
                                          <p:spTgt spid="61"/>
                                        </p:tgtEl>
                                        <p:attrNameLst>
                                          <p:attrName>ppt_x</p:attrName>
                                        </p:attrNameLst>
                                      </p:cBhvr>
                                      <p:tavLst>
                                        <p:tav tm="0">
                                          <p:val>
                                            <p:strVal val="#ppt_x"/>
                                          </p:val>
                                        </p:tav>
                                        <p:tav tm="100000">
                                          <p:val>
                                            <p:strVal val="#ppt_x"/>
                                          </p:val>
                                        </p:tav>
                                      </p:tavLst>
                                    </p:anim>
                                    <p:anim calcmode="lin" valueType="num">
                                      <p:cBhvr>
                                        <p:cTn id="62"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3"/>
          <p:cNvGrpSpPr/>
          <p:nvPr/>
        </p:nvGrpSpPr>
        <p:grpSpPr>
          <a:xfrm flipV="1">
            <a:off x="8147952" y="3105009"/>
            <a:ext cx="2072727" cy="998089"/>
            <a:chOff x="8030808" y="2996952"/>
            <a:chExt cx="2073007" cy="998224"/>
          </a:xfrm>
        </p:grpSpPr>
        <p:grpSp>
          <p:nvGrpSpPr>
            <p:cNvPr id="36" name="Group 6"/>
            <p:cNvGrpSpPr/>
            <p:nvPr/>
          </p:nvGrpSpPr>
          <p:grpSpPr>
            <a:xfrm>
              <a:off x="8030808" y="3331042"/>
              <a:ext cx="2073007" cy="664134"/>
              <a:chOff x="6470247" y="2038350"/>
              <a:chExt cx="1898126" cy="608107"/>
            </a:xfrm>
          </p:grpSpPr>
          <p:sp>
            <p:nvSpPr>
              <p:cNvPr id="38" name="Freeform: Shape 44"/>
              <p:cNvSpPr/>
              <p:nvPr/>
            </p:nvSpPr>
            <p:spPr>
              <a:xfrm rot="10800000" flipH="1">
                <a:off x="7419524" y="2038350"/>
                <a:ext cx="948849" cy="608107"/>
              </a:xfrm>
              <a:custGeom>
                <a:avLst/>
                <a:gdLst>
                  <a:gd name="connsiteX0" fmla="*/ 353590 w 948849"/>
                  <a:gd name="connsiteY0" fmla="*/ 608107 h 608107"/>
                  <a:gd name="connsiteX1" fmla="*/ 450361 w 948849"/>
                  <a:gd name="connsiteY1" fmla="*/ 608107 h 608107"/>
                  <a:gd name="connsiteX2" fmla="*/ 609165 w 948849"/>
                  <a:gd name="connsiteY2" fmla="*/ 608107 h 608107"/>
                  <a:gd name="connsiteX3" fmla="*/ 948849 w 948849"/>
                  <a:gd name="connsiteY3" fmla="*/ 608107 h 608107"/>
                  <a:gd name="connsiteX4" fmla="*/ 948849 w 948849"/>
                  <a:gd name="connsiteY4" fmla="*/ 351468 h 608107"/>
                  <a:gd name="connsiteX5" fmla="*/ 550556 w 948849"/>
                  <a:gd name="connsiteY5" fmla="*/ 351468 h 608107"/>
                  <a:gd name="connsiteX6" fmla="*/ 505310 w 948849"/>
                  <a:gd name="connsiteY6" fmla="*/ 268109 h 608107"/>
                  <a:gd name="connsiteX7" fmla="*/ 1058 w 948849"/>
                  <a:gd name="connsiteY7" fmla="*/ 0 h 608107"/>
                  <a:gd name="connsiteX8" fmla="*/ 0 w 948849"/>
                  <a:gd name="connsiteY8" fmla="*/ 54 h 608107"/>
                  <a:gd name="connsiteX9" fmla="*/ 0 w 948849"/>
                  <a:gd name="connsiteY9" fmla="*/ 255682 h 608107"/>
                  <a:gd name="connsiteX10" fmla="*/ 1058 w 948849"/>
                  <a:gd name="connsiteY10" fmla="*/ 255575 h 608107"/>
                  <a:gd name="connsiteX11" fmla="*/ 353590 w 948849"/>
                  <a:gd name="connsiteY11" fmla="*/ 608107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8849" h="608107">
                    <a:moveTo>
                      <a:pt x="353590" y="608107"/>
                    </a:moveTo>
                    <a:lnTo>
                      <a:pt x="450361" y="608107"/>
                    </a:lnTo>
                    <a:lnTo>
                      <a:pt x="609165" y="608107"/>
                    </a:lnTo>
                    <a:lnTo>
                      <a:pt x="948849" y="608107"/>
                    </a:lnTo>
                    <a:lnTo>
                      <a:pt x="948849" y="351468"/>
                    </a:lnTo>
                    <a:lnTo>
                      <a:pt x="550556" y="351468"/>
                    </a:lnTo>
                    <a:lnTo>
                      <a:pt x="505310" y="268109"/>
                    </a:lnTo>
                    <a:cubicBezTo>
                      <a:pt x="396029" y="106351"/>
                      <a:pt x="210963" y="0"/>
                      <a:pt x="1058" y="0"/>
                    </a:cubicBezTo>
                    <a:lnTo>
                      <a:pt x="0" y="54"/>
                    </a:lnTo>
                    <a:lnTo>
                      <a:pt x="0" y="255682"/>
                    </a:lnTo>
                    <a:lnTo>
                      <a:pt x="1058" y="255575"/>
                    </a:lnTo>
                    <a:cubicBezTo>
                      <a:pt x="195756" y="255575"/>
                      <a:pt x="353590" y="413409"/>
                      <a:pt x="353590" y="60810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Freeform: Shape 43"/>
              <p:cNvSpPr/>
              <p:nvPr/>
            </p:nvSpPr>
            <p:spPr>
              <a:xfrm rot="10800000">
                <a:off x="6470247" y="2038350"/>
                <a:ext cx="948849" cy="608107"/>
              </a:xfrm>
              <a:custGeom>
                <a:avLst/>
                <a:gdLst>
                  <a:gd name="connsiteX0" fmla="*/ 948849 w 948849"/>
                  <a:gd name="connsiteY0" fmla="*/ 608107 h 608107"/>
                  <a:gd name="connsiteX1" fmla="*/ 609165 w 948849"/>
                  <a:gd name="connsiteY1" fmla="*/ 608107 h 608107"/>
                  <a:gd name="connsiteX2" fmla="*/ 450361 w 948849"/>
                  <a:gd name="connsiteY2" fmla="*/ 608107 h 608107"/>
                  <a:gd name="connsiteX3" fmla="*/ 353590 w 948849"/>
                  <a:gd name="connsiteY3" fmla="*/ 608107 h 608107"/>
                  <a:gd name="connsiteX4" fmla="*/ 1057 w 948849"/>
                  <a:gd name="connsiteY4" fmla="*/ 255575 h 608107"/>
                  <a:gd name="connsiteX5" fmla="*/ 0 w 948849"/>
                  <a:gd name="connsiteY5" fmla="*/ 255682 h 608107"/>
                  <a:gd name="connsiteX6" fmla="*/ 0 w 948849"/>
                  <a:gd name="connsiteY6" fmla="*/ 53 h 608107"/>
                  <a:gd name="connsiteX7" fmla="*/ 1057 w 948849"/>
                  <a:gd name="connsiteY7" fmla="*/ 0 h 608107"/>
                  <a:gd name="connsiteX8" fmla="*/ 505310 w 948849"/>
                  <a:gd name="connsiteY8" fmla="*/ 268109 h 608107"/>
                  <a:gd name="connsiteX9" fmla="*/ 550556 w 948849"/>
                  <a:gd name="connsiteY9" fmla="*/ 351468 h 608107"/>
                  <a:gd name="connsiteX10" fmla="*/ 948849 w 948849"/>
                  <a:gd name="connsiteY10" fmla="*/ 351468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8849" h="608107">
                    <a:moveTo>
                      <a:pt x="948849" y="608107"/>
                    </a:moveTo>
                    <a:lnTo>
                      <a:pt x="609165" y="608107"/>
                    </a:lnTo>
                    <a:lnTo>
                      <a:pt x="450361" y="608107"/>
                    </a:lnTo>
                    <a:lnTo>
                      <a:pt x="353590" y="608107"/>
                    </a:lnTo>
                    <a:cubicBezTo>
                      <a:pt x="353590" y="413409"/>
                      <a:pt x="195756" y="255575"/>
                      <a:pt x="1057" y="255575"/>
                    </a:cubicBezTo>
                    <a:lnTo>
                      <a:pt x="0" y="255682"/>
                    </a:lnTo>
                    <a:lnTo>
                      <a:pt x="0" y="53"/>
                    </a:lnTo>
                    <a:lnTo>
                      <a:pt x="1057" y="0"/>
                    </a:lnTo>
                    <a:cubicBezTo>
                      <a:pt x="210963" y="0"/>
                      <a:pt x="396028" y="106351"/>
                      <a:pt x="505310" y="268109"/>
                    </a:cubicBezTo>
                    <a:lnTo>
                      <a:pt x="550556" y="351468"/>
                    </a:lnTo>
                    <a:lnTo>
                      <a:pt x="948849" y="35146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7" name="Oval 55"/>
            <p:cNvSpPr/>
            <p:nvPr/>
          </p:nvSpPr>
          <p:spPr>
            <a:xfrm>
              <a:off x="8733220" y="2996952"/>
              <a:ext cx="668179" cy="66817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Group 14"/>
          <p:cNvGrpSpPr/>
          <p:nvPr/>
        </p:nvGrpSpPr>
        <p:grpSpPr>
          <a:xfrm>
            <a:off x="1929508" y="3162719"/>
            <a:ext cx="2072724" cy="998089"/>
            <a:chOff x="1811524" y="2996952"/>
            <a:chExt cx="2073004" cy="998224"/>
          </a:xfrm>
        </p:grpSpPr>
        <p:grpSp>
          <p:nvGrpSpPr>
            <p:cNvPr id="32" name="Group 5"/>
            <p:cNvGrpSpPr/>
            <p:nvPr/>
          </p:nvGrpSpPr>
          <p:grpSpPr>
            <a:xfrm>
              <a:off x="1811524" y="3331042"/>
              <a:ext cx="2073004" cy="664134"/>
              <a:chOff x="775627" y="2038350"/>
              <a:chExt cx="1898125" cy="608107"/>
            </a:xfrm>
          </p:grpSpPr>
          <p:sp>
            <p:nvSpPr>
              <p:cNvPr id="34" name="Freeform: Shape 38"/>
              <p:cNvSpPr/>
              <p:nvPr/>
            </p:nvSpPr>
            <p:spPr>
              <a:xfrm rot="10800000" flipH="1">
                <a:off x="1724903" y="2038350"/>
                <a:ext cx="948849" cy="608107"/>
              </a:xfrm>
              <a:custGeom>
                <a:avLst/>
                <a:gdLst>
                  <a:gd name="connsiteX0" fmla="*/ 353590 w 948849"/>
                  <a:gd name="connsiteY0" fmla="*/ 608107 h 608107"/>
                  <a:gd name="connsiteX1" fmla="*/ 450361 w 948849"/>
                  <a:gd name="connsiteY1" fmla="*/ 608107 h 608107"/>
                  <a:gd name="connsiteX2" fmla="*/ 609165 w 948849"/>
                  <a:gd name="connsiteY2" fmla="*/ 608107 h 608107"/>
                  <a:gd name="connsiteX3" fmla="*/ 948849 w 948849"/>
                  <a:gd name="connsiteY3" fmla="*/ 608107 h 608107"/>
                  <a:gd name="connsiteX4" fmla="*/ 948849 w 948849"/>
                  <a:gd name="connsiteY4" fmla="*/ 351468 h 608107"/>
                  <a:gd name="connsiteX5" fmla="*/ 550556 w 948849"/>
                  <a:gd name="connsiteY5" fmla="*/ 351468 h 608107"/>
                  <a:gd name="connsiteX6" fmla="*/ 505310 w 948849"/>
                  <a:gd name="connsiteY6" fmla="*/ 268109 h 608107"/>
                  <a:gd name="connsiteX7" fmla="*/ 1058 w 948849"/>
                  <a:gd name="connsiteY7" fmla="*/ 0 h 608107"/>
                  <a:gd name="connsiteX8" fmla="*/ 0 w 948849"/>
                  <a:gd name="connsiteY8" fmla="*/ 54 h 608107"/>
                  <a:gd name="connsiteX9" fmla="*/ 0 w 948849"/>
                  <a:gd name="connsiteY9" fmla="*/ 255682 h 608107"/>
                  <a:gd name="connsiteX10" fmla="*/ 1058 w 948849"/>
                  <a:gd name="connsiteY10" fmla="*/ 255575 h 608107"/>
                  <a:gd name="connsiteX11" fmla="*/ 353590 w 948849"/>
                  <a:gd name="connsiteY11" fmla="*/ 608107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8849" h="608107">
                    <a:moveTo>
                      <a:pt x="353590" y="608107"/>
                    </a:moveTo>
                    <a:lnTo>
                      <a:pt x="450361" y="608107"/>
                    </a:lnTo>
                    <a:lnTo>
                      <a:pt x="609165" y="608107"/>
                    </a:lnTo>
                    <a:lnTo>
                      <a:pt x="948849" y="608107"/>
                    </a:lnTo>
                    <a:lnTo>
                      <a:pt x="948849" y="351468"/>
                    </a:lnTo>
                    <a:lnTo>
                      <a:pt x="550556" y="351468"/>
                    </a:lnTo>
                    <a:lnTo>
                      <a:pt x="505310" y="268109"/>
                    </a:lnTo>
                    <a:cubicBezTo>
                      <a:pt x="396029" y="106351"/>
                      <a:pt x="210963" y="0"/>
                      <a:pt x="1058" y="0"/>
                    </a:cubicBezTo>
                    <a:lnTo>
                      <a:pt x="0" y="54"/>
                    </a:lnTo>
                    <a:lnTo>
                      <a:pt x="0" y="255682"/>
                    </a:lnTo>
                    <a:lnTo>
                      <a:pt x="1058" y="255575"/>
                    </a:lnTo>
                    <a:cubicBezTo>
                      <a:pt x="195756" y="255575"/>
                      <a:pt x="353590" y="413409"/>
                      <a:pt x="353590" y="60810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Freeform: Shape 37"/>
              <p:cNvSpPr/>
              <p:nvPr/>
            </p:nvSpPr>
            <p:spPr>
              <a:xfrm rot="10800000">
                <a:off x="775627" y="2038350"/>
                <a:ext cx="948849" cy="608107"/>
              </a:xfrm>
              <a:custGeom>
                <a:avLst/>
                <a:gdLst>
                  <a:gd name="connsiteX0" fmla="*/ 948849 w 948849"/>
                  <a:gd name="connsiteY0" fmla="*/ 608107 h 608107"/>
                  <a:gd name="connsiteX1" fmla="*/ 609165 w 948849"/>
                  <a:gd name="connsiteY1" fmla="*/ 608107 h 608107"/>
                  <a:gd name="connsiteX2" fmla="*/ 450361 w 948849"/>
                  <a:gd name="connsiteY2" fmla="*/ 608107 h 608107"/>
                  <a:gd name="connsiteX3" fmla="*/ 353590 w 948849"/>
                  <a:gd name="connsiteY3" fmla="*/ 608107 h 608107"/>
                  <a:gd name="connsiteX4" fmla="*/ 1058 w 948849"/>
                  <a:gd name="connsiteY4" fmla="*/ 255575 h 608107"/>
                  <a:gd name="connsiteX5" fmla="*/ 0 w 948849"/>
                  <a:gd name="connsiteY5" fmla="*/ 255682 h 608107"/>
                  <a:gd name="connsiteX6" fmla="*/ 0 w 948849"/>
                  <a:gd name="connsiteY6" fmla="*/ 53 h 608107"/>
                  <a:gd name="connsiteX7" fmla="*/ 1058 w 948849"/>
                  <a:gd name="connsiteY7" fmla="*/ 0 h 608107"/>
                  <a:gd name="connsiteX8" fmla="*/ 505310 w 948849"/>
                  <a:gd name="connsiteY8" fmla="*/ 268109 h 608107"/>
                  <a:gd name="connsiteX9" fmla="*/ 550556 w 948849"/>
                  <a:gd name="connsiteY9" fmla="*/ 351468 h 608107"/>
                  <a:gd name="connsiteX10" fmla="*/ 948849 w 948849"/>
                  <a:gd name="connsiteY10" fmla="*/ 351468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8849" h="608107">
                    <a:moveTo>
                      <a:pt x="948849" y="608107"/>
                    </a:moveTo>
                    <a:lnTo>
                      <a:pt x="609165" y="608107"/>
                    </a:lnTo>
                    <a:lnTo>
                      <a:pt x="450361" y="608107"/>
                    </a:lnTo>
                    <a:lnTo>
                      <a:pt x="353590" y="608107"/>
                    </a:lnTo>
                    <a:cubicBezTo>
                      <a:pt x="353590" y="413409"/>
                      <a:pt x="195756" y="255575"/>
                      <a:pt x="1058" y="255575"/>
                    </a:cubicBezTo>
                    <a:lnTo>
                      <a:pt x="0" y="255682"/>
                    </a:lnTo>
                    <a:lnTo>
                      <a:pt x="0" y="53"/>
                    </a:lnTo>
                    <a:lnTo>
                      <a:pt x="1058" y="0"/>
                    </a:lnTo>
                    <a:cubicBezTo>
                      <a:pt x="210963" y="0"/>
                      <a:pt x="396028" y="106351"/>
                      <a:pt x="505310" y="268109"/>
                    </a:cubicBezTo>
                    <a:lnTo>
                      <a:pt x="550556" y="351468"/>
                    </a:lnTo>
                    <a:lnTo>
                      <a:pt x="948849" y="3514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3" name="Oval 56"/>
            <p:cNvSpPr/>
            <p:nvPr/>
          </p:nvSpPr>
          <p:spPr>
            <a:xfrm>
              <a:off x="2513936" y="2996952"/>
              <a:ext cx="668179" cy="6681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Group 11"/>
          <p:cNvGrpSpPr/>
          <p:nvPr/>
        </p:nvGrpSpPr>
        <p:grpSpPr>
          <a:xfrm flipV="1">
            <a:off x="4004975" y="3104724"/>
            <a:ext cx="2072724" cy="998089"/>
            <a:chOff x="3885704" y="2996952"/>
            <a:chExt cx="2073004" cy="998224"/>
          </a:xfrm>
        </p:grpSpPr>
        <p:grpSp>
          <p:nvGrpSpPr>
            <p:cNvPr id="28" name="Group 4"/>
            <p:cNvGrpSpPr/>
            <p:nvPr/>
          </p:nvGrpSpPr>
          <p:grpSpPr>
            <a:xfrm>
              <a:off x="3885704" y="3331042"/>
              <a:ext cx="2073004" cy="664134"/>
              <a:chOff x="2674830" y="2038350"/>
              <a:chExt cx="1898125" cy="608107"/>
            </a:xfrm>
          </p:grpSpPr>
          <p:sp>
            <p:nvSpPr>
              <p:cNvPr id="30" name="Freeform: Shape 40"/>
              <p:cNvSpPr/>
              <p:nvPr/>
            </p:nvSpPr>
            <p:spPr>
              <a:xfrm rot="10800000" flipH="1">
                <a:off x="3624106" y="2038350"/>
                <a:ext cx="948849" cy="608107"/>
              </a:xfrm>
              <a:custGeom>
                <a:avLst/>
                <a:gdLst>
                  <a:gd name="connsiteX0" fmla="*/ 353590 w 948849"/>
                  <a:gd name="connsiteY0" fmla="*/ 608107 h 608107"/>
                  <a:gd name="connsiteX1" fmla="*/ 450361 w 948849"/>
                  <a:gd name="connsiteY1" fmla="*/ 608107 h 608107"/>
                  <a:gd name="connsiteX2" fmla="*/ 609165 w 948849"/>
                  <a:gd name="connsiteY2" fmla="*/ 608107 h 608107"/>
                  <a:gd name="connsiteX3" fmla="*/ 948849 w 948849"/>
                  <a:gd name="connsiteY3" fmla="*/ 608107 h 608107"/>
                  <a:gd name="connsiteX4" fmla="*/ 948849 w 948849"/>
                  <a:gd name="connsiteY4" fmla="*/ 351468 h 608107"/>
                  <a:gd name="connsiteX5" fmla="*/ 550556 w 948849"/>
                  <a:gd name="connsiteY5" fmla="*/ 351468 h 608107"/>
                  <a:gd name="connsiteX6" fmla="*/ 505310 w 948849"/>
                  <a:gd name="connsiteY6" fmla="*/ 268109 h 608107"/>
                  <a:gd name="connsiteX7" fmla="*/ 1058 w 948849"/>
                  <a:gd name="connsiteY7" fmla="*/ 0 h 608107"/>
                  <a:gd name="connsiteX8" fmla="*/ 0 w 948849"/>
                  <a:gd name="connsiteY8" fmla="*/ 54 h 608107"/>
                  <a:gd name="connsiteX9" fmla="*/ 0 w 948849"/>
                  <a:gd name="connsiteY9" fmla="*/ 255682 h 608107"/>
                  <a:gd name="connsiteX10" fmla="*/ 1058 w 948849"/>
                  <a:gd name="connsiteY10" fmla="*/ 255575 h 608107"/>
                  <a:gd name="connsiteX11" fmla="*/ 353590 w 948849"/>
                  <a:gd name="connsiteY11" fmla="*/ 608107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8849" h="608107">
                    <a:moveTo>
                      <a:pt x="353590" y="608107"/>
                    </a:moveTo>
                    <a:lnTo>
                      <a:pt x="450361" y="608107"/>
                    </a:lnTo>
                    <a:lnTo>
                      <a:pt x="609165" y="608107"/>
                    </a:lnTo>
                    <a:lnTo>
                      <a:pt x="948849" y="608107"/>
                    </a:lnTo>
                    <a:lnTo>
                      <a:pt x="948849" y="351468"/>
                    </a:lnTo>
                    <a:lnTo>
                      <a:pt x="550556" y="351468"/>
                    </a:lnTo>
                    <a:lnTo>
                      <a:pt x="505310" y="268109"/>
                    </a:lnTo>
                    <a:cubicBezTo>
                      <a:pt x="396029" y="106351"/>
                      <a:pt x="210963" y="0"/>
                      <a:pt x="1058" y="0"/>
                    </a:cubicBezTo>
                    <a:lnTo>
                      <a:pt x="0" y="54"/>
                    </a:lnTo>
                    <a:lnTo>
                      <a:pt x="0" y="255682"/>
                    </a:lnTo>
                    <a:lnTo>
                      <a:pt x="1058" y="255575"/>
                    </a:lnTo>
                    <a:cubicBezTo>
                      <a:pt x="195756" y="255575"/>
                      <a:pt x="353590" y="413409"/>
                      <a:pt x="353590" y="60810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Freeform: Shape 39"/>
              <p:cNvSpPr/>
              <p:nvPr/>
            </p:nvSpPr>
            <p:spPr>
              <a:xfrm rot="10800000">
                <a:off x="2674830" y="2038350"/>
                <a:ext cx="948849" cy="608107"/>
              </a:xfrm>
              <a:custGeom>
                <a:avLst/>
                <a:gdLst>
                  <a:gd name="connsiteX0" fmla="*/ 948849 w 948849"/>
                  <a:gd name="connsiteY0" fmla="*/ 608107 h 608107"/>
                  <a:gd name="connsiteX1" fmla="*/ 609165 w 948849"/>
                  <a:gd name="connsiteY1" fmla="*/ 608107 h 608107"/>
                  <a:gd name="connsiteX2" fmla="*/ 450361 w 948849"/>
                  <a:gd name="connsiteY2" fmla="*/ 608107 h 608107"/>
                  <a:gd name="connsiteX3" fmla="*/ 353590 w 948849"/>
                  <a:gd name="connsiteY3" fmla="*/ 608107 h 608107"/>
                  <a:gd name="connsiteX4" fmla="*/ 1057 w 948849"/>
                  <a:gd name="connsiteY4" fmla="*/ 255575 h 608107"/>
                  <a:gd name="connsiteX5" fmla="*/ 0 w 948849"/>
                  <a:gd name="connsiteY5" fmla="*/ 255682 h 608107"/>
                  <a:gd name="connsiteX6" fmla="*/ 0 w 948849"/>
                  <a:gd name="connsiteY6" fmla="*/ 53 h 608107"/>
                  <a:gd name="connsiteX7" fmla="*/ 1057 w 948849"/>
                  <a:gd name="connsiteY7" fmla="*/ 0 h 608107"/>
                  <a:gd name="connsiteX8" fmla="*/ 505310 w 948849"/>
                  <a:gd name="connsiteY8" fmla="*/ 268109 h 608107"/>
                  <a:gd name="connsiteX9" fmla="*/ 550556 w 948849"/>
                  <a:gd name="connsiteY9" fmla="*/ 351468 h 608107"/>
                  <a:gd name="connsiteX10" fmla="*/ 948849 w 948849"/>
                  <a:gd name="connsiteY10" fmla="*/ 351468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8849" h="608107">
                    <a:moveTo>
                      <a:pt x="948849" y="608107"/>
                    </a:moveTo>
                    <a:lnTo>
                      <a:pt x="609165" y="608107"/>
                    </a:lnTo>
                    <a:lnTo>
                      <a:pt x="450361" y="608107"/>
                    </a:lnTo>
                    <a:lnTo>
                      <a:pt x="353590" y="608107"/>
                    </a:lnTo>
                    <a:cubicBezTo>
                      <a:pt x="353590" y="413409"/>
                      <a:pt x="195756" y="255575"/>
                      <a:pt x="1057" y="255575"/>
                    </a:cubicBezTo>
                    <a:lnTo>
                      <a:pt x="0" y="255682"/>
                    </a:lnTo>
                    <a:lnTo>
                      <a:pt x="0" y="53"/>
                    </a:lnTo>
                    <a:lnTo>
                      <a:pt x="1057" y="0"/>
                    </a:lnTo>
                    <a:cubicBezTo>
                      <a:pt x="210963" y="0"/>
                      <a:pt x="396028" y="106351"/>
                      <a:pt x="505310" y="268109"/>
                    </a:cubicBezTo>
                    <a:lnTo>
                      <a:pt x="550556" y="351468"/>
                    </a:lnTo>
                    <a:lnTo>
                      <a:pt x="948849" y="3514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9" name="Oval 57"/>
            <p:cNvSpPr/>
            <p:nvPr/>
          </p:nvSpPr>
          <p:spPr>
            <a:xfrm>
              <a:off x="4588118" y="2996952"/>
              <a:ext cx="668179" cy="66817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 name="Group 12"/>
          <p:cNvGrpSpPr/>
          <p:nvPr/>
        </p:nvGrpSpPr>
        <p:grpSpPr>
          <a:xfrm>
            <a:off x="6075220" y="3162719"/>
            <a:ext cx="2072724" cy="998089"/>
            <a:chOff x="5957796" y="2996952"/>
            <a:chExt cx="2073004" cy="998224"/>
          </a:xfrm>
        </p:grpSpPr>
        <p:grpSp>
          <p:nvGrpSpPr>
            <p:cNvPr id="24" name="Group 3"/>
            <p:cNvGrpSpPr/>
            <p:nvPr/>
          </p:nvGrpSpPr>
          <p:grpSpPr>
            <a:xfrm>
              <a:off x="5957796" y="3331042"/>
              <a:ext cx="2073004" cy="664134"/>
              <a:chOff x="4572120" y="2038350"/>
              <a:chExt cx="1898125" cy="608107"/>
            </a:xfrm>
          </p:grpSpPr>
          <p:sp>
            <p:nvSpPr>
              <p:cNvPr id="26" name="Freeform: Shape 42"/>
              <p:cNvSpPr/>
              <p:nvPr/>
            </p:nvSpPr>
            <p:spPr>
              <a:xfrm rot="10800000" flipH="1">
                <a:off x="5521396" y="2038350"/>
                <a:ext cx="948849" cy="608107"/>
              </a:xfrm>
              <a:custGeom>
                <a:avLst/>
                <a:gdLst>
                  <a:gd name="connsiteX0" fmla="*/ 353590 w 948849"/>
                  <a:gd name="connsiteY0" fmla="*/ 608107 h 608107"/>
                  <a:gd name="connsiteX1" fmla="*/ 450361 w 948849"/>
                  <a:gd name="connsiteY1" fmla="*/ 608107 h 608107"/>
                  <a:gd name="connsiteX2" fmla="*/ 609165 w 948849"/>
                  <a:gd name="connsiteY2" fmla="*/ 608107 h 608107"/>
                  <a:gd name="connsiteX3" fmla="*/ 948849 w 948849"/>
                  <a:gd name="connsiteY3" fmla="*/ 608107 h 608107"/>
                  <a:gd name="connsiteX4" fmla="*/ 948849 w 948849"/>
                  <a:gd name="connsiteY4" fmla="*/ 351468 h 608107"/>
                  <a:gd name="connsiteX5" fmla="*/ 550556 w 948849"/>
                  <a:gd name="connsiteY5" fmla="*/ 351468 h 608107"/>
                  <a:gd name="connsiteX6" fmla="*/ 505310 w 948849"/>
                  <a:gd name="connsiteY6" fmla="*/ 268109 h 608107"/>
                  <a:gd name="connsiteX7" fmla="*/ 1058 w 948849"/>
                  <a:gd name="connsiteY7" fmla="*/ 0 h 608107"/>
                  <a:gd name="connsiteX8" fmla="*/ 0 w 948849"/>
                  <a:gd name="connsiteY8" fmla="*/ 54 h 608107"/>
                  <a:gd name="connsiteX9" fmla="*/ 0 w 948849"/>
                  <a:gd name="connsiteY9" fmla="*/ 255682 h 608107"/>
                  <a:gd name="connsiteX10" fmla="*/ 1058 w 948849"/>
                  <a:gd name="connsiteY10" fmla="*/ 255575 h 608107"/>
                  <a:gd name="connsiteX11" fmla="*/ 353590 w 948849"/>
                  <a:gd name="connsiteY11" fmla="*/ 608107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8849" h="608107">
                    <a:moveTo>
                      <a:pt x="353590" y="608107"/>
                    </a:moveTo>
                    <a:lnTo>
                      <a:pt x="450361" y="608107"/>
                    </a:lnTo>
                    <a:lnTo>
                      <a:pt x="609165" y="608107"/>
                    </a:lnTo>
                    <a:lnTo>
                      <a:pt x="948849" y="608107"/>
                    </a:lnTo>
                    <a:lnTo>
                      <a:pt x="948849" y="351468"/>
                    </a:lnTo>
                    <a:lnTo>
                      <a:pt x="550556" y="351468"/>
                    </a:lnTo>
                    <a:lnTo>
                      <a:pt x="505310" y="268109"/>
                    </a:lnTo>
                    <a:cubicBezTo>
                      <a:pt x="396029" y="106351"/>
                      <a:pt x="210963" y="0"/>
                      <a:pt x="1058" y="0"/>
                    </a:cubicBezTo>
                    <a:lnTo>
                      <a:pt x="0" y="54"/>
                    </a:lnTo>
                    <a:lnTo>
                      <a:pt x="0" y="255682"/>
                    </a:lnTo>
                    <a:lnTo>
                      <a:pt x="1058" y="255575"/>
                    </a:lnTo>
                    <a:cubicBezTo>
                      <a:pt x="195756" y="255575"/>
                      <a:pt x="353590" y="413409"/>
                      <a:pt x="353590" y="60810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Freeform: Shape 41"/>
              <p:cNvSpPr/>
              <p:nvPr/>
            </p:nvSpPr>
            <p:spPr>
              <a:xfrm rot="10800000">
                <a:off x="4572120" y="2038350"/>
                <a:ext cx="948849" cy="608107"/>
              </a:xfrm>
              <a:custGeom>
                <a:avLst/>
                <a:gdLst>
                  <a:gd name="connsiteX0" fmla="*/ 948849 w 948849"/>
                  <a:gd name="connsiteY0" fmla="*/ 608107 h 608107"/>
                  <a:gd name="connsiteX1" fmla="*/ 609165 w 948849"/>
                  <a:gd name="connsiteY1" fmla="*/ 608107 h 608107"/>
                  <a:gd name="connsiteX2" fmla="*/ 450361 w 948849"/>
                  <a:gd name="connsiteY2" fmla="*/ 608107 h 608107"/>
                  <a:gd name="connsiteX3" fmla="*/ 353590 w 948849"/>
                  <a:gd name="connsiteY3" fmla="*/ 608107 h 608107"/>
                  <a:gd name="connsiteX4" fmla="*/ 1057 w 948849"/>
                  <a:gd name="connsiteY4" fmla="*/ 255575 h 608107"/>
                  <a:gd name="connsiteX5" fmla="*/ 0 w 948849"/>
                  <a:gd name="connsiteY5" fmla="*/ 255682 h 608107"/>
                  <a:gd name="connsiteX6" fmla="*/ 0 w 948849"/>
                  <a:gd name="connsiteY6" fmla="*/ 53 h 608107"/>
                  <a:gd name="connsiteX7" fmla="*/ 1057 w 948849"/>
                  <a:gd name="connsiteY7" fmla="*/ 0 h 608107"/>
                  <a:gd name="connsiteX8" fmla="*/ 505310 w 948849"/>
                  <a:gd name="connsiteY8" fmla="*/ 268109 h 608107"/>
                  <a:gd name="connsiteX9" fmla="*/ 550556 w 948849"/>
                  <a:gd name="connsiteY9" fmla="*/ 351468 h 608107"/>
                  <a:gd name="connsiteX10" fmla="*/ 948849 w 948849"/>
                  <a:gd name="connsiteY10" fmla="*/ 351468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8849" h="608107">
                    <a:moveTo>
                      <a:pt x="948849" y="608107"/>
                    </a:moveTo>
                    <a:lnTo>
                      <a:pt x="609165" y="608107"/>
                    </a:lnTo>
                    <a:lnTo>
                      <a:pt x="450361" y="608107"/>
                    </a:lnTo>
                    <a:lnTo>
                      <a:pt x="353590" y="608107"/>
                    </a:lnTo>
                    <a:cubicBezTo>
                      <a:pt x="353590" y="413409"/>
                      <a:pt x="195756" y="255575"/>
                      <a:pt x="1057" y="255575"/>
                    </a:cubicBezTo>
                    <a:lnTo>
                      <a:pt x="0" y="255682"/>
                    </a:lnTo>
                    <a:lnTo>
                      <a:pt x="0" y="53"/>
                    </a:lnTo>
                    <a:lnTo>
                      <a:pt x="1057" y="0"/>
                    </a:lnTo>
                    <a:cubicBezTo>
                      <a:pt x="210963" y="0"/>
                      <a:pt x="396028" y="106351"/>
                      <a:pt x="505310" y="268109"/>
                    </a:cubicBezTo>
                    <a:lnTo>
                      <a:pt x="550556" y="351468"/>
                    </a:lnTo>
                    <a:lnTo>
                      <a:pt x="948849" y="35146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5" name="Oval 58"/>
            <p:cNvSpPr/>
            <p:nvPr/>
          </p:nvSpPr>
          <p:spPr>
            <a:xfrm>
              <a:off x="6660211" y="2996952"/>
              <a:ext cx="668179" cy="66817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2" name="Freeform: Shape 82"/>
          <p:cNvSpPr/>
          <p:nvPr/>
        </p:nvSpPr>
        <p:spPr bwMode="auto">
          <a:xfrm>
            <a:off x="8984948" y="3566054"/>
            <a:ext cx="398735" cy="398735"/>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bg1"/>
          </a:solidFill>
          <a:ln>
            <a:noFill/>
          </a:ln>
        </p:spPr>
        <p:txBody>
          <a:bodyPr anchor="ctr"/>
          <a:lstStyle/>
          <a:p>
            <a:pPr algn="ctr"/>
            <a:endParaRPr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Freeform: Shape 83"/>
          <p:cNvSpPr/>
          <p:nvPr/>
        </p:nvSpPr>
        <p:spPr bwMode="auto">
          <a:xfrm>
            <a:off x="6917079" y="3297396"/>
            <a:ext cx="398735" cy="398735"/>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p:spPr>
        <p:txBody>
          <a:bodyPr anchor="ctr"/>
          <a:lstStyle/>
          <a:p>
            <a:pPr algn="ctr"/>
            <a:endParaRPr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Freeform: Shape 84"/>
          <p:cNvSpPr/>
          <p:nvPr/>
        </p:nvSpPr>
        <p:spPr bwMode="auto">
          <a:xfrm>
            <a:off x="2766269" y="3297396"/>
            <a:ext cx="398735" cy="398735"/>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p:spPr>
        <p:txBody>
          <a:bodyPr anchor="ctr"/>
          <a:lstStyle/>
          <a:p>
            <a:pPr algn="ctr"/>
            <a:endParaRPr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Freeform: Shape 85"/>
          <p:cNvSpPr/>
          <p:nvPr/>
        </p:nvSpPr>
        <p:spPr bwMode="auto">
          <a:xfrm>
            <a:off x="4839257" y="3566054"/>
            <a:ext cx="398735" cy="398735"/>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p:spPr>
        <p:txBody>
          <a:bodyPr anchor="ctr"/>
          <a:lstStyle/>
          <a:p>
            <a:pPr algn="ctr"/>
            <a:endParaRPr sz="2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a:off x="3867303" y="1554338"/>
            <a:ext cx="2115035" cy="1154619"/>
            <a:chOff x="1478171" y="2225265"/>
            <a:chExt cx="2115035" cy="1154619"/>
          </a:xfrm>
        </p:grpSpPr>
        <p:sp>
          <p:nvSpPr>
            <p:cNvPr id="41"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2" name="文本框 41"/>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7887761" y="1554338"/>
            <a:ext cx="2115035" cy="1154619"/>
            <a:chOff x="1478171" y="2225265"/>
            <a:chExt cx="2115035" cy="1154619"/>
          </a:xfrm>
        </p:grpSpPr>
        <p:sp>
          <p:nvSpPr>
            <p:cNvPr id="44"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5" name="文本框 44"/>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1820788" y="4558795"/>
            <a:ext cx="2115035" cy="1154619"/>
            <a:chOff x="1478171" y="2225265"/>
            <a:chExt cx="2115035" cy="1154619"/>
          </a:xfrm>
        </p:grpSpPr>
        <p:sp>
          <p:nvSpPr>
            <p:cNvPr id="47"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8" name="文本框 47"/>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5841246" y="4558795"/>
            <a:ext cx="2115035" cy="1154619"/>
            <a:chOff x="1478171" y="2225265"/>
            <a:chExt cx="2115035" cy="1154619"/>
          </a:xfrm>
        </p:grpSpPr>
        <p:sp>
          <p:nvSpPr>
            <p:cNvPr id="50" name="TextBox 21"/>
            <p:cNvSpPr>
              <a:spLocks noChangeArrowheads="1"/>
            </p:cNvSpPr>
            <p:nvPr/>
          </p:nvSpPr>
          <p:spPr bwMode="auto">
            <a:xfrm>
              <a:off x="1478171" y="2664303"/>
              <a:ext cx="2115035" cy="715581"/>
            </a:xfrm>
            <a:prstGeom prst="rect">
              <a:avLst/>
            </a:prstGeom>
            <a:noFill/>
            <a:ln w="9525">
              <a:noFill/>
              <a:miter lim="800000"/>
            </a:ln>
          </p:spPr>
          <p:txBody>
            <a:bodyPr wrap="square">
              <a:spAutoFit/>
            </a:bodyPr>
            <a:lstStyle/>
            <a:p>
              <a:pPr>
                <a:lnSpc>
                  <a:spcPct val="150000"/>
                </a:lnSpc>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1" name="文本框 50"/>
            <p:cNvSpPr txBox="1"/>
            <p:nvPr/>
          </p:nvSpPr>
          <p:spPr>
            <a:xfrm>
              <a:off x="1593972" y="2225265"/>
              <a:ext cx="1210588" cy="400110"/>
            </a:xfrm>
            <a:prstGeom prst="rect">
              <a:avLst/>
            </a:prstGeom>
            <a:noFill/>
          </p:spPr>
          <p:txBody>
            <a:bodyPr wrap="none" rtlCol="0">
              <a:spAutoFit/>
            </a:bodyPr>
            <a:lstStyle/>
            <a:p>
              <a:r>
                <a:rPr lang="zh-CN" altLang="en-US" sz="2000">
                  <a:latin typeface="微软雅黑" panose="020B0503020204020204" pitchFamily="34" charset="-122"/>
                  <a:ea typeface="微软雅黑" panose="020B0503020204020204" pitchFamily="34" charset="-122"/>
                </a:rPr>
                <a:t>活动展示</a:t>
              </a:r>
              <a:endParaRPr lang="zh-CN" altLang="en-US" sz="2000">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0" y="-567157"/>
            <a:ext cx="4172390" cy="1894965"/>
            <a:chOff x="-79118" y="-511603"/>
            <a:chExt cx="4172390" cy="1894965"/>
          </a:xfrm>
        </p:grpSpPr>
        <p:pic>
          <p:nvPicPr>
            <p:cNvPr id="53" name="图片 52"/>
            <p:cNvPicPr>
              <a:picLocks noChangeAspect="1"/>
            </p:cNvPicPr>
            <p:nvPr/>
          </p:nvPicPr>
          <p:blipFill>
            <a:blip r:embed="rId1"/>
            <a:stretch>
              <a:fillRect/>
            </a:stretch>
          </p:blipFill>
          <p:spPr>
            <a:xfrm rot="19827398">
              <a:off x="-79118" y="-511603"/>
              <a:ext cx="1564628" cy="1894965"/>
            </a:xfrm>
            <a:prstGeom prst="rect">
              <a:avLst/>
            </a:prstGeom>
          </p:spPr>
        </p:pic>
        <p:sp>
          <p:nvSpPr>
            <p:cNvPr id="54" name="文本框 53"/>
            <p:cNvSpPr txBox="1"/>
            <p:nvPr/>
          </p:nvSpPr>
          <p:spPr>
            <a:xfrm>
              <a:off x="1856762" y="414966"/>
              <a:ext cx="2236510" cy="584775"/>
            </a:xfrm>
            <a:prstGeom prst="rect">
              <a:avLst/>
            </a:prstGeom>
            <a:noFill/>
          </p:spPr>
          <p:txBody>
            <a:bodyPr wrap="none" rtlCol="0">
              <a:spAutoFit/>
            </a:bodyPr>
            <a:lstStyle/>
            <a:p>
              <a:r>
                <a:rPr lang="zh-CN" altLang="en-US" sz="3200">
                  <a:latin typeface="微软雅黑" panose="020B0503020204020204" pitchFamily="34" charset="-122"/>
                  <a:ea typeface="微软雅黑" panose="020B0503020204020204" pitchFamily="34" charset="-122"/>
                </a:rPr>
                <a:t>重阳节活动</a:t>
              </a:r>
              <a:endParaRPr lang="zh-CN" altLang="en-US" sz="32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fade">
                                      <p:cBhvr>
                                        <p:cTn id="14" dur="1000"/>
                                        <p:tgtEl>
                                          <p:spTgt spid="43"/>
                                        </p:tgtEl>
                                      </p:cBhvr>
                                    </p:animEffect>
                                    <p:anim calcmode="lin" valueType="num">
                                      <p:cBhvr>
                                        <p:cTn id="15" dur="1000" fill="hold"/>
                                        <p:tgtEl>
                                          <p:spTgt spid="43"/>
                                        </p:tgtEl>
                                        <p:attrNameLst>
                                          <p:attrName>ppt_x</p:attrName>
                                        </p:attrNameLst>
                                      </p:cBhvr>
                                      <p:tavLst>
                                        <p:tav tm="0">
                                          <p:val>
                                            <p:strVal val="#ppt_x"/>
                                          </p:val>
                                        </p:tav>
                                        <p:tav tm="100000">
                                          <p:val>
                                            <p:strVal val="#ppt_x"/>
                                          </p:val>
                                        </p:tav>
                                      </p:tavLst>
                                    </p:anim>
                                    <p:anim calcmode="lin" valueType="num">
                                      <p:cBhvr>
                                        <p:cTn id="16"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1000"/>
                                        <p:tgtEl>
                                          <p:spTgt spid="46"/>
                                        </p:tgtEl>
                                      </p:cBhvr>
                                    </p:animEffect>
                                    <p:anim calcmode="lin" valueType="num">
                                      <p:cBhvr>
                                        <p:cTn id="22" dur="1000" fill="hold"/>
                                        <p:tgtEl>
                                          <p:spTgt spid="46"/>
                                        </p:tgtEl>
                                        <p:attrNameLst>
                                          <p:attrName>ppt_x</p:attrName>
                                        </p:attrNameLst>
                                      </p:cBhvr>
                                      <p:tavLst>
                                        <p:tav tm="0">
                                          <p:val>
                                            <p:strVal val="#ppt_x"/>
                                          </p:val>
                                        </p:tav>
                                        <p:tav tm="100000">
                                          <p:val>
                                            <p:strVal val="#ppt_x"/>
                                          </p:val>
                                        </p:tav>
                                      </p:tavLst>
                                    </p:anim>
                                    <p:anim calcmode="lin" valueType="num">
                                      <p:cBhvr>
                                        <p:cTn id="23"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1000"/>
                                        <p:tgtEl>
                                          <p:spTgt spid="49"/>
                                        </p:tgtEl>
                                      </p:cBhvr>
                                    </p:animEffect>
                                    <p:anim calcmode="lin" valueType="num">
                                      <p:cBhvr>
                                        <p:cTn id="29" dur="1000" fill="hold"/>
                                        <p:tgtEl>
                                          <p:spTgt spid="49"/>
                                        </p:tgtEl>
                                        <p:attrNameLst>
                                          <p:attrName>ppt_x</p:attrName>
                                        </p:attrNameLst>
                                      </p:cBhvr>
                                      <p:tavLst>
                                        <p:tav tm="0">
                                          <p:val>
                                            <p:strVal val="#ppt_x"/>
                                          </p:val>
                                        </p:tav>
                                        <p:tav tm="100000">
                                          <p:val>
                                            <p:strVal val="#ppt_x"/>
                                          </p:val>
                                        </p:tav>
                                      </p:tavLst>
                                    </p:anim>
                                    <p:anim calcmode="lin" valueType="num">
                                      <p:cBhvr>
                                        <p:cTn id="30"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树, 户外, 天空, 自然&#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15833" r="833"/>
          <a:stretch>
            <a:fillRect/>
          </a:stretch>
        </p:blipFill>
        <p:spPr>
          <a:xfrm>
            <a:off x="0" y="-217715"/>
            <a:ext cx="12192000" cy="6858000"/>
          </a:xfrm>
          <a:prstGeom prst="rect">
            <a:avLst/>
          </a:prstGeom>
        </p:spPr>
      </p:pic>
      <p:sp>
        <p:nvSpPr>
          <p:cNvPr id="6" name="TextBox 19"/>
          <p:cNvSpPr txBox="1"/>
          <p:nvPr/>
        </p:nvSpPr>
        <p:spPr>
          <a:xfrm>
            <a:off x="4026736" y="2202839"/>
            <a:ext cx="5422063"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6600" b="1" i="0" u="none" strike="noStrike" kern="1200" cap="none" spc="0" normalizeH="0" baseline="0" noProof="0">
                <a:ln>
                  <a:noFill/>
                </a:ln>
                <a:solidFill>
                  <a:srgbClr val="000000"/>
                </a:solidFill>
                <a:effectLst/>
                <a:uLnTx/>
                <a:uFillTx/>
                <a:cs typeface="+mn-ea"/>
                <a:sym typeface="+mn-lt"/>
              </a:rPr>
              <a:t>谢谢你的观看</a:t>
            </a:r>
            <a:endParaRPr kumimoji="0" lang="en-US" altLang="zh-CN" sz="6600" b="1" i="0" u="none" strike="noStrike" kern="1200" cap="none" spc="0" normalizeH="0" baseline="0" noProof="0" dirty="0">
              <a:ln>
                <a:noFill/>
              </a:ln>
              <a:solidFill>
                <a:srgbClr val="000000"/>
              </a:solidFill>
              <a:effectLst/>
              <a:uLnTx/>
              <a:uFillTx/>
              <a:cs typeface="+mn-ea"/>
              <a:sym typeface="+mn-lt"/>
            </a:endParaRPr>
          </a:p>
        </p:txBody>
      </p:sp>
      <p:sp>
        <p:nvSpPr>
          <p:cNvPr id="8" name="TextBox 19"/>
          <p:cNvSpPr txBox="1"/>
          <p:nvPr/>
        </p:nvSpPr>
        <p:spPr>
          <a:xfrm>
            <a:off x="5328525" y="837679"/>
            <a:ext cx="318849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9600" b="1">
                <a:solidFill>
                  <a:srgbClr val="000000"/>
                </a:solidFill>
                <a:cs typeface="+mn-ea"/>
                <a:sym typeface="+mn-lt"/>
              </a:rPr>
              <a:t>201X</a:t>
            </a:r>
            <a:endParaRPr kumimoji="0" lang="en-US" altLang="zh-CN" sz="9600" b="1" i="0" u="none" strike="noStrike" kern="1200" cap="none" spc="0" normalizeH="0" baseline="0" noProof="0" dirty="0">
              <a:ln>
                <a:noFill/>
              </a:ln>
              <a:solidFill>
                <a:srgbClr val="000000"/>
              </a:solidFill>
              <a:effectLst/>
              <a:uLnTx/>
              <a:uFillTx/>
              <a:cs typeface="+mn-ea"/>
              <a:sym typeface="+mn-lt"/>
            </a:endParaRPr>
          </a:p>
        </p:txBody>
      </p:sp>
      <p:sp>
        <p:nvSpPr>
          <p:cNvPr id="9" name="TextBox 19"/>
          <p:cNvSpPr txBox="1"/>
          <p:nvPr/>
        </p:nvSpPr>
        <p:spPr>
          <a:xfrm>
            <a:off x="4375488" y="3336180"/>
            <a:ext cx="4901388" cy="400110"/>
          </a:xfrm>
          <a:prstGeom prst="rect">
            <a:avLst/>
          </a:prstGeom>
          <a:noFill/>
        </p:spPr>
        <p:txBody>
          <a:bodyPr wrap="square" rtlCol="0">
            <a:spAutoFit/>
          </a:bodyPr>
          <a:lstStyle/>
          <a:p>
            <a:pPr>
              <a:defRPr/>
            </a:pPr>
            <a:r>
              <a:rPr lang="zh-CN" altLang="en-US" sz="2000" b="1">
                <a:solidFill>
                  <a:srgbClr val="000000"/>
                </a:solidFill>
                <a:cs typeface="+mn-ea"/>
                <a:sym typeface="+mn-lt"/>
              </a:rPr>
              <a:t>添加你的标题在此处添加你的标题在此处</a:t>
            </a:r>
            <a:endParaRPr lang="en-US" altLang="zh-CN" sz="2000" b="1">
              <a:solidFill>
                <a:srgbClr val="000000"/>
              </a:solidFill>
              <a:cs typeface="+mn-ea"/>
              <a:sym typeface="+mn-lt"/>
            </a:endParaRPr>
          </a:p>
        </p:txBody>
      </p:sp>
      <p:pic>
        <p:nvPicPr>
          <p:cNvPr id="11" name="图片 11"/>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275772" y="137398"/>
            <a:ext cx="3263743" cy="323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10" presetClass="entr" presetSubtype="0" fill="hold" grpId="0" nodeType="withEffect">
                                  <p:stCondLst>
                                    <p:cond delay="325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childTnLst>
                                </p:cTn>
                              </p:par>
                              <p:par>
                                <p:cTn id="11" presetID="10" presetClass="entr" presetSubtype="0" fill="hold" grpId="0" nodeType="withEffect">
                                  <p:stCondLst>
                                    <p:cond delay="325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childTnLst>
                                </p:cTn>
                              </p:par>
                            </p:childTnLst>
                          </p:cTn>
                        </p:par>
                        <p:par>
                          <p:cTn id="14" fill="hold">
                            <p:stCondLst>
                              <p:cond delay="4250"/>
                            </p:stCondLst>
                            <p:childTnLst>
                              <p:par>
                                <p:cTn id="15" presetID="23" presetClass="entr" presetSubtype="28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4/3*#ppt_w"/>
                                          </p:val>
                                        </p:tav>
                                        <p:tav tm="100000">
                                          <p:val>
                                            <p:strVal val="#ppt_w"/>
                                          </p:val>
                                        </p:tav>
                                      </p:tavLst>
                                    </p:anim>
                                    <p:anim calcmode="lin" valueType="num">
                                      <p:cBhvr>
                                        <p:cTn id="18" dur="500" fill="hold"/>
                                        <p:tgtEl>
                                          <p:spTgt spid="7"/>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tags/tag1.xml><?xml version="1.0" encoding="utf-8"?>
<p:tagLst xmlns:p="http://schemas.openxmlformats.org/presentationml/2006/main">
  <p:tag name="TIMING" val="|4.6"/>
</p:tagLst>
</file>

<file path=ppt/theme/theme1.xml><?xml version="1.0" encoding="utf-8"?>
<a:theme xmlns:a="http://schemas.openxmlformats.org/drawingml/2006/main" name="Office 主题​​">
  <a:themeElements>
    <a:clrScheme name="IM——墨绿">
      <a:dk1>
        <a:sysClr val="windowText" lastClr="000000"/>
      </a:dk1>
      <a:lt1>
        <a:sysClr val="window" lastClr="FFFFFF"/>
      </a:lt1>
      <a:dk2>
        <a:srgbClr val="44546A"/>
      </a:dk2>
      <a:lt2>
        <a:srgbClr val="E7E6E6"/>
      </a:lt2>
      <a:accent1>
        <a:srgbClr val="3B3838"/>
      </a:accent1>
      <a:accent2>
        <a:srgbClr val="276050"/>
      </a:accent2>
      <a:accent3>
        <a:srgbClr val="276050"/>
      </a:accent3>
      <a:accent4>
        <a:srgbClr val="276050"/>
      </a:accent4>
      <a:accent5>
        <a:srgbClr val="276050"/>
      </a:accent5>
      <a:accent6>
        <a:srgbClr val="276050"/>
      </a:accent6>
      <a:hlink>
        <a:srgbClr val="276050"/>
      </a:hlink>
      <a:folHlink>
        <a:srgbClr val="D51911"/>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3246</Words>
  <Application>WPS 演示</Application>
  <PresentationFormat>宽屏</PresentationFormat>
  <Paragraphs>421</Paragraphs>
  <Slides>24</Slides>
  <Notes>25</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24</vt:i4>
      </vt:variant>
    </vt:vector>
  </HeadingPairs>
  <TitlesOfParts>
    <vt:vector size="37" baseType="lpstr">
      <vt:lpstr>Arial</vt:lpstr>
      <vt:lpstr>宋体</vt:lpstr>
      <vt:lpstr>Wingdings</vt:lpstr>
      <vt:lpstr>Calibri</vt:lpstr>
      <vt:lpstr>Calibri Light</vt:lpstr>
      <vt:lpstr>微软雅黑</vt:lpstr>
      <vt:lpstr>华文琥珀</vt:lpstr>
      <vt:lpstr>等线</vt:lpstr>
      <vt:lpstr>Arial Unicode MS</vt:lpstr>
      <vt:lpstr>等线 Light</vt:lpstr>
      <vt:lpstr>Gill Sans</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我叫MT</cp:lastModifiedBy>
  <cp:revision>9</cp:revision>
  <dcterms:created xsi:type="dcterms:W3CDTF">2017-10-18T01:32:00Z</dcterms:created>
  <dcterms:modified xsi:type="dcterms:W3CDTF">2018-07-23T12:14:46Z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