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1" r:id="rId3"/>
    <p:sldId id="262" r:id="rId4"/>
    <p:sldId id="279" r:id="rId5"/>
    <p:sldId id="270" r:id="rId6"/>
    <p:sldId id="278" r:id="rId7"/>
    <p:sldId id="285" r:id="rId8"/>
    <p:sldId id="277" r:id="rId9"/>
    <p:sldId id="266" r:id="rId10"/>
    <p:sldId id="282" r:id="rId11"/>
    <p:sldId id="272" r:id="rId12"/>
    <p:sldId id="273" r:id="rId13"/>
    <p:sldId id="275" r:id="rId14"/>
    <p:sldId id="265" r:id="rId15"/>
    <p:sldId id="271" r:id="rId16"/>
    <p:sldId id="274" r:id="rId17"/>
    <p:sldId id="276" r:id="rId18"/>
    <p:sldId id="268" r:id="rId19"/>
    <p:sldId id="281" r:id="rId20"/>
    <p:sldId id="264" r:id="rId21"/>
    <p:sldId id="280" r:id="rId22"/>
    <p:sldId id="283" r:id="rId23"/>
    <p:sldId id="284" r:id="rId24"/>
    <p:sldId id="269" r:id="rId25"/>
    <p:sldId id="267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60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21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87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686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53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51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07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9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239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96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09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12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27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332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838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59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74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40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98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23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67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364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828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07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18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50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财务主管年度总结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890194" y="489455"/>
            <a:ext cx="3530455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工作总结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工作计划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工作汇报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9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rot="2700000">
            <a:off x="1128820" y="4853582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2700000">
            <a:off x="10207380" y="5620147"/>
            <a:ext cx="1667713" cy="1023269"/>
          </a:xfrm>
          <a:custGeom>
            <a:avLst/>
            <a:gdLst>
              <a:gd name="connsiteX0" fmla="*/ 0 w 1667713"/>
              <a:gd name="connsiteY0" fmla="*/ 456881 h 1023269"/>
              <a:gd name="connsiteX1" fmla="*/ 412332 w 1667713"/>
              <a:gd name="connsiteY1" fmla="*/ 44549 h 1023269"/>
              <a:gd name="connsiteX2" fmla="*/ 412333 w 1667713"/>
              <a:gd name="connsiteY2" fmla="*/ 44549 h 1023269"/>
              <a:gd name="connsiteX3" fmla="*/ 456882 w 1667713"/>
              <a:gd name="connsiteY3" fmla="*/ 0 h 1023269"/>
              <a:gd name="connsiteX4" fmla="*/ 1514743 w 1667713"/>
              <a:gd name="connsiteY4" fmla="*/ 0 h 1023269"/>
              <a:gd name="connsiteX5" fmla="*/ 1667713 w 1667713"/>
              <a:gd name="connsiteY5" fmla="*/ 152970 h 1023269"/>
              <a:gd name="connsiteX6" fmla="*/ 1667713 w 1667713"/>
              <a:gd name="connsiteY6" fmla="*/ 704806 h 1023269"/>
              <a:gd name="connsiteX7" fmla="*/ 1349251 w 1667713"/>
              <a:gd name="connsiteY7" fmla="*/ 1023269 h 1023269"/>
              <a:gd name="connsiteX8" fmla="*/ 1349251 w 1667713"/>
              <a:gd name="connsiteY8" fmla="*/ 318462 h 1023269"/>
              <a:gd name="connsiteX9" fmla="*/ 138420 w 1667713"/>
              <a:gd name="connsiteY9" fmla="*/ 318462 h 1023269"/>
              <a:gd name="connsiteX10" fmla="*/ 1 w 1667713"/>
              <a:gd name="connsiteY10" fmla="*/ 456881 h 102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67713" h="1023269">
                <a:moveTo>
                  <a:pt x="0" y="456881"/>
                </a:moveTo>
                <a:lnTo>
                  <a:pt x="412332" y="44549"/>
                </a:lnTo>
                <a:lnTo>
                  <a:pt x="412333" y="44549"/>
                </a:lnTo>
                <a:lnTo>
                  <a:pt x="456882" y="0"/>
                </a:lnTo>
                <a:lnTo>
                  <a:pt x="1514743" y="0"/>
                </a:lnTo>
                <a:cubicBezTo>
                  <a:pt x="1599226" y="1"/>
                  <a:pt x="1667713" y="68487"/>
                  <a:pt x="1667713" y="152970"/>
                </a:cubicBezTo>
                <a:lnTo>
                  <a:pt x="1667713" y="704806"/>
                </a:lnTo>
                <a:lnTo>
                  <a:pt x="1349251" y="1023269"/>
                </a:lnTo>
                <a:lnTo>
                  <a:pt x="1349251" y="318462"/>
                </a:lnTo>
                <a:lnTo>
                  <a:pt x="138420" y="318462"/>
                </a:lnTo>
                <a:lnTo>
                  <a:pt x="1" y="456881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2700000">
            <a:off x="9939442" y="5773048"/>
            <a:ext cx="1228628" cy="956548"/>
          </a:xfrm>
          <a:custGeom>
            <a:avLst/>
            <a:gdLst>
              <a:gd name="connsiteX0" fmla="*/ 303771 w 1228628"/>
              <a:gd name="connsiteY0" fmla="*/ 32819 h 956548"/>
              <a:gd name="connsiteX1" fmla="*/ 303771 w 1228628"/>
              <a:gd name="connsiteY1" fmla="*/ 32820 h 956548"/>
              <a:gd name="connsiteX2" fmla="*/ 336591 w 1228628"/>
              <a:gd name="connsiteY2" fmla="*/ 0 h 956548"/>
              <a:gd name="connsiteX3" fmla="*/ 1115933 w 1228628"/>
              <a:gd name="connsiteY3" fmla="*/ 0 h 956548"/>
              <a:gd name="connsiteX4" fmla="*/ 1228628 w 1228628"/>
              <a:gd name="connsiteY4" fmla="*/ 112695 h 956548"/>
              <a:gd name="connsiteX5" fmla="*/ 1228628 w 1228628"/>
              <a:gd name="connsiteY5" fmla="*/ 721932 h 956548"/>
              <a:gd name="connsiteX6" fmla="*/ 994013 w 1228628"/>
              <a:gd name="connsiteY6" fmla="*/ 956548 h 956548"/>
              <a:gd name="connsiteX7" fmla="*/ 994013 w 1228628"/>
              <a:gd name="connsiteY7" fmla="*/ 234616 h 956548"/>
              <a:gd name="connsiteX8" fmla="*/ 101975 w 1228628"/>
              <a:gd name="connsiteY8" fmla="*/ 234616 h 956548"/>
              <a:gd name="connsiteX9" fmla="*/ 0 w 1228628"/>
              <a:gd name="connsiteY9" fmla="*/ 336591 h 95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8628" h="956548">
                <a:moveTo>
                  <a:pt x="303771" y="32819"/>
                </a:moveTo>
                <a:lnTo>
                  <a:pt x="303771" y="32820"/>
                </a:lnTo>
                <a:lnTo>
                  <a:pt x="336591" y="0"/>
                </a:lnTo>
                <a:lnTo>
                  <a:pt x="1115933" y="0"/>
                </a:lnTo>
                <a:cubicBezTo>
                  <a:pt x="1178173" y="0"/>
                  <a:pt x="1228628" y="50456"/>
                  <a:pt x="1228628" y="112695"/>
                </a:cubicBezTo>
                <a:lnTo>
                  <a:pt x="1228628" y="721932"/>
                </a:lnTo>
                <a:lnTo>
                  <a:pt x="994013" y="956548"/>
                </a:lnTo>
                <a:lnTo>
                  <a:pt x="994013" y="234616"/>
                </a:lnTo>
                <a:lnTo>
                  <a:pt x="101975" y="234616"/>
                </a:lnTo>
                <a:lnTo>
                  <a:pt x="0" y="336591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-2361044" y="850732"/>
            <a:ext cx="5075769" cy="5123083"/>
          </a:xfrm>
          <a:custGeom>
            <a:avLst/>
            <a:gdLst>
              <a:gd name="connsiteX0" fmla="*/ 0 w 5075769"/>
              <a:gd name="connsiteY0" fmla="*/ 273745 h 5123083"/>
              <a:gd name="connsiteX1" fmla="*/ 273742 w 5075769"/>
              <a:gd name="connsiteY1" fmla="*/ 2 h 5123083"/>
              <a:gd name="connsiteX2" fmla="*/ 4409891 w 5075769"/>
              <a:gd name="connsiteY2" fmla="*/ 0 h 5123083"/>
              <a:gd name="connsiteX3" fmla="*/ 5075769 w 5075769"/>
              <a:gd name="connsiteY3" fmla="*/ 665877 h 5123083"/>
              <a:gd name="connsiteX4" fmla="*/ 5075768 w 5075769"/>
              <a:gd name="connsiteY4" fmla="*/ 4896651 h 5123083"/>
              <a:gd name="connsiteX5" fmla="*/ 4849337 w 5075769"/>
              <a:gd name="connsiteY5" fmla="*/ 5123083 h 512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5769" h="5123083">
                <a:moveTo>
                  <a:pt x="0" y="273745"/>
                </a:moveTo>
                <a:lnTo>
                  <a:pt x="273742" y="2"/>
                </a:lnTo>
                <a:lnTo>
                  <a:pt x="4409891" y="0"/>
                </a:lnTo>
                <a:cubicBezTo>
                  <a:pt x="4777644" y="1"/>
                  <a:pt x="5075768" y="298124"/>
                  <a:pt x="5075769" y="665877"/>
                </a:cubicBezTo>
                <a:lnTo>
                  <a:pt x="5075768" y="4896651"/>
                </a:lnTo>
                <a:lnTo>
                  <a:pt x="4849337" y="5123083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 rot="2700000">
            <a:off x="-2123438" y="1891897"/>
            <a:ext cx="4407208" cy="4180467"/>
          </a:xfrm>
          <a:custGeom>
            <a:avLst/>
            <a:gdLst>
              <a:gd name="connsiteX0" fmla="*/ 0 w 4407208"/>
              <a:gd name="connsiteY0" fmla="*/ 2 h 4180467"/>
              <a:gd name="connsiteX1" fmla="*/ 3741330 w 4407208"/>
              <a:gd name="connsiteY1" fmla="*/ 0 h 4180467"/>
              <a:gd name="connsiteX2" fmla="*/ 4407208 w 4407208"/>
              <a:gd name="connsiteY2" fmla="*/ 665877 h 4180467"/>
              <a:gd name="connsiteX3" fmla="*/ 4407207 w 4407208"/>
              <a:gd name="connsiteY3" fmla="*/ 3953725 h 4180467"/>
              <a:gd name="connsiteX4" fmla="*/ 4180465 w 4407208"/>
              <a:gd name="connsiteY4" fmla="*/ 4180467 h 418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7208" h="4180467">
                <a:moveTo>
                  <a:pt x="0" y="2"/>
                </a:moveTo>
                <a:lnTo>
                  <a:pt x="3741330" y="0"/>
                </a:lnTo>
                <a:cubicBezTo>
                  <a:pt x="4109083" y="1"/>
                  <a:pt x="4407207" y="298124"/>
                  <a:pt x="4407208" y="665877"/>
                </a:cubicBezTo>
                <a:lnTo>
                  <a:pt x="4407207" y="3953725"/>
                </a:lnTo>
                <a:lnTo>
                  <a:pt x="4180465" y="4180467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100000">
            <a:off x="557094" y="-1876742"/>
            <a:ext cx="4285281" cy="3973762"/>
          </a:xfrm>
          <a:custGeom>
            <a:avLst/>
            <a:gdLst>
              <a:gd name="connsiteX0" fmla="*/ 3973761 w 4285281"/>
              <a:gd name="connsiteY0" fmla="*/ 3973762 h 3973762"/>
              <a:gd name="connsiteX1" fmla="*/ 0 w 4285281"/>
              <a:gd name="connsiteY1" fmla="*/ 1 h 3973762"/>
              <a:gd name="connsiteX2" fmla="*/ 3733660 w 4285281"/>
              <a:gd name="connsiteY2" fmla="*/ 0 h 3973762"/>
              <a:gd name="connsiteX3" fmla="*/ 4285281 w 4285281"/>
              <a:gd name="connsiteY3" fmla="*/ 551621 h 3973762"/>
              <a:gd name="connsiteX4" fmla="*/ 4285281 w 4285281"/>
              <a:gd name="connsiteY4" fmla="*/ 3662241 h 397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5281" h="3973762">
                <a:moveTo>
                  <a:pt x="3973761" y="3973762"/>
                </a:moveTo>
                <a:lnTo>
                  <a:pt x="0" y="1"/>
                </a:lnTo>
                <a:lnTo>
                  <a:pt x="3733660" y="0"/>
                </a:lnTo>
                <a:cubicBezTo>
                  <a:pt x="4038311" y="1"/>
                  <a:pt x="4285281" y="246970"/>
                  <a:pt x="4285281" y="551621"/>
                </a:cubicBezTo>
                <a:lnTo>
                  <a:pt x="4285281" y="3662241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5263148" y="1688698"/>
            <a:ext cx="4743394" cy="646989"/>
            <a:chOff x="5651362" y="1604422"/>
            <a:chExt cx="4743394" cy="646989"/>
          </a:xfrm>
        </p:grpSpPr>
        <p:sp>
          <p:nvSpPr>
            <p:cNvPr id="65" name="任意多边形 64"/>
            <p:cNvSpPr/>
            <p:nvPr/>
          </p:nvSpPr>
          <p:spPr>
            <a:xfrm rot="2700000">
              <a:off x="5652638" y="1603146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433149" y="1615090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33149" y="2005190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977209" y="1693626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263149" y="2711242"/>
            <a:ext cx="4743393" cy="646988"/>
            <a:chOff x="5651363" y="2580744"/>
            <a:chExt cx="4743393" cy="646988"/>
          </a:xfrm>
        </p:grpSpPr>
        <p:sp>
          <p:nvSpPr>
            <p:cNvPr id="66" name="任意多边形 65"/>
            <p:cNvSpPr/>
            <p:nvPr/>
          </p:nvSpPr>
          <p:spPr>
            <a:xfrm rot="2700000">
              <a:off x="5652639" y="257946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5977209" y="2591411"/>
              <a:ext cx="4417547" cy="636321"/>
              <a:chOff x="5977209" y="2591411"/>
              <a:chExt cx="4417547" cy="636321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6433149" y="2591411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6433149" y="2981511"/>
                <a:ext cx="39616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/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a wider field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5977209" y="2669947"/>
                <a:ext cx="3577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400" b="1" i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</a:t>
                </a:r>
                <a:endParaRPr lang="zh-CN" altLang="en-US" sz="2400" b="1" i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5263149" y="3733785"/>
            <a:ext cx="4743393" cy="646990"/>
            <a:chOff x="5651363" y="3557063"/>
            <a:chExt cx="4743393" cy="646990"/>
          </a:xfrm>
        </p:grpSpPr>
        <p:sp>
          <p:nvSpPr>
            <p:cNvPr id="67" name="任意多边形 66"/>
            <p:cNvSpPr/>
            <p:nvPr/>
          </p:nvSpPr>
          <p:spPr>
            <a:xfrm rot="2700000">
              <a:off x="5652639" y="3555787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433149" y="356773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433149" y="3957832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977209" y="3646268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263149" y="4756329"/>
            <a:ext cx="4743393" cy="641001"/>
            <a:chOff x="5651363" y="4539374"/>
            <a:chExt cx="4743393" cy="641001"/>
          </a:xfrm>
        </p:grpSpPr>
        <p:sp>
          <p:nvSpPr>
            <p:cNvPr id="68" name="任意多边形 67"/>
            <p:cNvSpPr/>
            <p:nvPr/>
          </p:nvSpPr>
          <p:spPr>
            <a:xfrm rot="2700000">
              <a:off x="5652639" y="453809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433149" y="454405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433149" y="493415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977209" y="4622590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860090" y="568529"/>
            <a:ext cx="22557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任意多边形 75"/>
          <p:cNvSpPr/>
          <p:nvPr/>
        </p:nvSpPr>
        <p:spPr>
          <a:xfrm rot="2700000">
            <a:off x="3427329" y="2269748"/>
            <a:ext cx="593302" cy="596266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50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2" grpId="0" animBg="1"/>
      <p:bldP spid="33" grpId="0" animBg="1"/>
      <p:bldP spid="38" grpId="0" animBg="1"/>
      <p:bldP spid="31" grpId="0" animBg="1"/>
      <p:bldP spid="69" grpId="0"/>
      <p:bldP spid="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37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şļiḍe"/>
          <p:cNvSpPr/>
          <p:nvPr/>
        </p:nvSpPr>
        <p:spPr>
          <a:xfrm>
            <a:off x="8547907" y="2411941"/>
            <a:ext cx="2018491" cy="2018492"/>
          </a:xfrm>
          <a:prstGeom prst="ellipse">
            <a:avLst/>
          </a:prstGeom>
          <a:blipFill>
            <a:blip r:embed="rId3"/>
            <a:srcRect/>
            <a:stretch>
              <a:fillRect l="-25186" r="-24872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şḻíḑe"/>
          <p:cNvSpPr/>
          <p:nvPr/>
        </p:nvSpPr>
        <p:spPr>
          <a:xfrm>
            <a:off x="1625599" y="2411941"/>
            <a:ext cx="2018492" cy="2018492"/>
          </a:xfrm>
          <a:prstGeom prst="ellipse">
            <a:avLst/>
          </a:prstGeom>
          <a:blipFill>
            <a:blip r:embed="rId4"/>
            <a:srcRect/>
            <a:stretch>
              <a:fillRect l="-25157" r="-24843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5" name="组合 1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6" name="组合 1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0" name="任意多边形 1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567954" y="4762500"/>
            <a:ext cx="2133781" cy="1167755"/>
            <a:chOff x="1658314" y="2349127"/>
            <a:chExt cx="2133781" cy="1167755"/>
          </a:xfrm>
        </p:grpSpPr>
        <p:sp>
          <p:nvSpPr>
            <p:cNvPr id="23" name="文本框 2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90261" y="4762500"/>
            <a:ext cx="2133781" cy="1167755"/>
            <a:chOff x="1658314" y="2349127"/>
            <a:chExt cx="2133781" cy="1167755"/>
          </a:xfrm>
        </p:grpSpPr>
        <p:sp>
          <p:nvSpPr>
            <p:cNvPr id="26" name="文本框 2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40463" y="2079872"/>
            <a:ext cx="3311073" cy="2682628"/>
            <a:chOff x="4440463" y="2079872"/>
            <a:chExt cx="3311073" cy="2682628"/>
          </a:xfrm>
        </p:grpSpPr>
        <p:sp>
          <p:nvSpPr>
            <p:cNvPr id="6" name="ïsḻîḓê"/>
            <p:cNvSpPr/>
            <p:nvPr/>
          </p:nvSpPr>
          <p:spPr>
            <a:xfrm>
              <a:off x="4754685" y="2079872"/>
              <a:ext cx="2682628" cy="2682628"/>
            </a:xfrm>
            <a:prstGeom prst="rect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ḷíḍè"/>
            <p:cNvSpPr/>
            <p:nvPr/>
          </p:nvSpPr>
          <p:spPr>
            <a:xfrm>
              <a:off x="4440463" y="2755218"/>
              <a:ext cx="3311073" cy="1331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610100" y="2957499"/>
              <a:ext cx="2971800" cy="983539"/>
              <a:chOff x="1239305" y="2349127"/>
              <a:chExt cx="2971800" cy="983539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65831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239305" y="2687681"/>
                <a:ext cx="2971800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38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4c92a7a-3e91-4322-8ac7-d1cac9c074e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381500" y="2217162"/>
            <a:ext cx="3429000" cy="3429002"/>
            <a:chOff x="3958965" y="1520788"/>
            <a:chExt cx="4138458" cy="4138460"/>
          </a:xfrm>
        </p:grpSpPr>
        <p:sp>
          <p:nvSpPr>
            <p:cNvPr id="4" name="ïṩḷíḍê"/>
            <p:cNvSpPr>
              <a:spLocks/>
            </p:cNvSpPr>
            <p:nvPr/>
          </p:nvSpPr>
          <p:spPr bwMode="auto">
            <a:xfrm>
              <a:off x="7593658" y="3012222"/>
              <a:ext cx="433346" cy="1086978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73" y="563"/>
                </a:cxn>
                <a:cxn ang="0">
                  <a:pos x="224" y="391"/>
                </a:cxn>
                <a:cxn ang="0">
                  <a:pos x="149" y="376"/>
                </a:cxn>
                <a:cxn ang="0">
                  <a:pos x="108" y="0"/>
                </a:cxn>
                <a:cxn ang="0">
                  <a:pos x="35" y="24"/>
                </a:cxn>
                <a:cxn ang="0">
                  <a:pos x="73" y="361"/>
                </a:cxn>
                <a:cxn ang="0">
                  <a:pos x="0" y="346"/>
                </a:cxn>
              </a:cxnLst>
              <a:rect l="0" t="0" r="r" b="b"/>
              <a:pathLst>
                <a:path w="224" h="563">
                  <a:moveTo>
                    <a:pt x="0" y="346"/>
                  </a:moveTo>
                  <a:cubicBezTo>
                    <a:pt x="73" y="563"/>
                    <a:pt x="73" y="563"/>
                    <a:pt x="73" y="563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149" y="376"/>
                    <a:pt x="149" y="376"/>
                    <a:pt x="149" y="376"/>
                  </a:cubicBezTo>
                  <a:cubicBezTo>
                    <a:pt x="160" y="250"/>
                    <a:pt x="146" y="121"/>
                    <a:pt x="108" y="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69" y="132"/>
                    <a:pt x="82" y="247"/>
                    <a:pt x="73" y="361"/>
                  </a:cubicBezTo>
                  <a:lnTo>
                    <a:pt x="0" y="3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$ḷiḓe"/>
            <p:cNvSpPr>
              <a:spLocks/>
            </p:cNvSpPr>
            <p:nvPr/>
          </p:nvSpPr>
          <p:spPr bwMode="auto">
            <a:xfrm>
              <a:off x="5519014" y="1591207"/>
              <a:ext cx="1088784" cy="433347"/>
            </a:xfrm>
            <a:custGeom>
              <a:avLst/>
              <a:gdLst/>
              <a:ahLst/>
              <a:cxnLst>
                <a:cxn ang="0">
                  <a:pos x="361" y="151"/>
                </a:cxn>
                <a:cxn ang="0">
                  <a:pos x="346" y="224"/>
                </a:cxn>
                <a:cxn ang="0">
                  <a:pos x="563" y="151"/>
                </a:cxn>
                <a:cxn ang="0">
                  <a:pos x="391" y="0"/>
                </a:cxn>
                <a:cxn ang="0">
                  <a:pos x="376" y="75"/>
                </a:cxn>
                <a:cxn ang="0">
                  <a:pos x="0" y="116"/>
                </a:cxn>
                <a:cxn ang="0">
                  <a:pos x="23" y="189"/>
                </a:cxn>
                <a:cxn ang="0">
                  <a:pos x="361" y="151"/>
                </a:cxn>
              </a:cxnLst>
              <a:rect l="0" t="0" r="r" b="b"/>
              <a:pathLst>
                <a:path w="563" h="224">
                  <a:moveTo>
                    <a:pt x="361" y="151"/>
                  </a:moveTo>
                  <a:cubicBezTo>
                    <a:pt x="346" y="224"/>
                    <a:pt x="346" y="224"/>
                    <a:pt x="346" y="224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76" y="75"/>
                    <a:pt x="376" y="75"/>
                    <a:pt x="376" y="75"/>
                  </a:cubicBezTo>
                  <a:cubicBezTo>
                    <a:pt x="250" y="64"/>
                    <a:pt x="121" y="78"/>
                    <a:pt x="0" y="116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31" y="155"/>
                    <a:pt x="247" y="142"/>
                    <a:pt x="361" y="1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ṣľîḋe"/>
            <p:cNvSpPr>
              <a:spLocks/>
            </p:cNvSpPr>
            <p:nvPr/>
          </p:nvSpPr>
          <p:spPr bwMode="auto">
            <a:xfrm>
              <a:off x="3958965" y="3012222"/>
              <a:ext cx="433346" cy="1086978"/>
            </a:xfrm>
            <a:custGeom>
              <a:avLst/>
              <a:gdLst/>
              <a:ahLst/>
              <a:cxnLst>
                <a:cxn ang="0">
                  <a:pos x="116" y="563"/>
                </a:cxn>
                <a:cxn ang="0">
                  <a:pos x="189" y="540"/>
                </a:cxn>
                <a:cxn ang="0">
                  <a:pos x="151" y="202"/>
                </a:cxn>
                <a:cxn ang="0">
                  <a:pos x="224" y="217"/>
                </a:cxn>
                <a:cxn ang="0">
                  <a:pos x="151" y="0"/>
                </a:cxn>
                <a:cxn ang="0">
                  <a:pos x="0" y="172"/>
                </a:cxn>
                <a:cxn ang="0">
                  <a:pos x="75" y="187"/>
                </a:cxn>
                <a:cxn ang="0">
                  <a:pos x="116" y="563"/>
                </a:cxn>
              </a:cxnLst>
              <a:rect l="0" t="0" r="r" b="b"/>
              <a:pathLst>
                <a:path w="224" h="563">
                  <a:moveTo>
                    <a:pt x="116" y="563"/>
                  </a:moveTo>
                  <a:cubicBezTo>
                    <a:pt x="189" y="540"/>
                    <a:pt x="189" y="540"/>
                    <a:pt x="189" y="540"/>
                  </a:cubicBezTo>
                  <a:cubicBezTo>
                    <a:pt x="155" y="432"/>
                    <a:pt x="142" y="316"/>
                    <a:pt x="151" y="202"/>
                  </a:cubicBezTo>
                  <a:cubicBezTo>
                    <a:pt x="224" y="217"/>
                    <a:pt x="224" y="217"/>
                    <a:pt x="224" y="217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75" y="187"/>
                    <a:pt x="75" y="187"/>
                    <a:pt x="75" y="187"/>
                  </a:cubicBezTo>
                  <a:cubicBezTo>
                    <a:pt x="64" y="313"/>
                    <a:pt x="78" y="442"/>
                    <a:pt x="116" y="5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líḓe"/>
            <p:cNvSpPr>
              <a:spLocks/>
            </p:cNvSpPr>
            <p:nvPr/>
          </p:nvSpPr>
          <p:spPr bwMode="auto">
            <a:xfrm>
              <a:off x="5519014" y="5225901"/>
              <a:ext cx="1088784" cy="433347"/>
            </a:xfrm>
            <a:custGeom>
              <a:avLst/>
              <a:gdLst/>
              <a:ahLst/>
              <a:cxnLst>
                <a:cxn ang="0">
                  <a:pos x="202" y="73"/>
                </a:cxn>
                <a:cxn ang="0">
                  <a:pos x="217" y="0"/>
                </a:cxn>
                <a:cxn ang="0">
                  <a:pos x="0" y="73"/>
                </a:cxn>
                <a:cxn ang="0">
                  <a:pos x="172" y="224"/>
                </a:cxn>
                <a:cxn ang="0">
                  <a:pos x="187" y="149"/>
                </a:cxn>
                <a:cxn ang="0">
                  <a:pos x="273" y="153"/>
                </a:cxn>
                <a:cxn ang="0">
                  <a:pos x="563" y="108"/>
                </a:cxn>
                <a:cxn ang="0">
                  <a:pos x="540" y="35"/>
                </a:cxn>
                <a:cxn ang="0">
                  <a:pos x="202" y="73"/>
                </a:cxn>
              </a:cxnLst>
              <a:rect l="0" t="0" r="r" b="b"/>
              <a:pathLst>
                <a:path w="563" h="224">
                  <a:moveTo>
                    <a:pt x="202" y="73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72" y="224"/>
                    <a:pt x="172" y="224"/>
                    <a:pt x="172" y="22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216" y="151"/>
                    <a:pt x="244" y="153"/>
                    <a:pt x="273" y="153"/>
                  </a:cubicBezTo>
                  <a:cubicBezTo>
                    <a:pt x="371" y="153"/>
                    <a:pt x="470" y="138"/>
                    <a:pt x="563" y="108"/>
                  </a:cubicBezTo>
                  <a:cubicBezTo>
                    <a:pt x="540" y="35"/>
                    <a:pt x="540" y="35"/>
                    <a:pt x="540" y="35"/>
                  </a:cubicBezTo>
                  <a:cubicBezTo>
                    <a:pt x="431" y="69"/>
                    <a:pt x="316" y="82"/>
                    <a:pt x="202" y="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ṩḷïḓé"/>
            <p:cNvSpPr>
              <a:spLocks/>
            </p:cNvSpPr>
            <p:nvPr/>
          </p:nvSpPr>
          <p:spPr bwMode="auto">
            <a:xfrm>
              <a:off x="4011325" y="1520788"/>
              <a:ext cx="1780332" cy="1780333"/>
            </a:xfrm>
            <a:custGeom>
              <a:avLst/>
              <a:gdLst/>
              <a:ahLst/>
              <a:cxnLst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</a:cxnLst>
              <a:rect l="0" t="0" r="r" b="b"/>
              <a:pathLst>
                <a:path w="922" h="922">
                  <a:moveTo>
                    <a:pt x="432" y="906"/>
                  </a:move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lnTo>
                    <a:pt x="432" y="906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26173" t="-437" r="-25733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š1îḋe"/>
            <p:cNvSpPr>
              <a:spLocks/>
            </p:cNvSpPr>
            <p:nvPr/>
          </p:nvSpPr>
          <p:spPr bwMode="auto">
            <a:xfrm>
              <a:off x="6317091" y="1520788"/>
              <a:ext cx="1780332" cy="1780333"/>
            </a:xfrm>
            <a:custGeom>
              <a:avLst/>
              <a:gdLst/>
              <a:ahLst/>
              <a:cxnLst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</a:cxnLst>
              <a:rect l="0" t="0" r="r" b="b"/>
              <a:pathLst>
                <a:path w="922" h="922">
                  <a:moveTo>
                    <a:pt x="16" y="490"/>
                  </a:move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 l="-40005" t="-437" r="-3932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ṣḷíḓe"/>
            <p:cNvSpPr>
              <a:spLocks/>
            </p:cNvSpPr>
            <p:nvPr/>
          </p:nvSpPr>
          <p:spPr bwMode="auto">
            <a:xfrm>
              <a:off x="6317091" y="3826552"/>
              <a:ext cx="1780332" cy="1780334"/>
            </a:xfrm>
            <a:custGeom>
              <a:avLst/>
              <a:gdLst/>
              <a:ahLst/>
              <a:cxnLst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</a:cxnLst>
              <a:rect l="0" t="0" r="r" b="b"/>
              <a:pathLst>
                <a:path w="922" h="922">
                  <a:moveTo>
                    <a:pt x="490" y="16"/>
                  </a:move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lnTo>
                    <a:pt x="490" y="16"/>
                  </a:lnTo>
                  <a:close/>
                </a:path>
              </a:pathLst>
            </a:custGeom>
            <a:blipFill dpi="0" rotWithShape="0">
              <a:blip r:embed="rId6"/>
              <a:srcRect/>
              <a:stretch>
                <a:fillRect l="-25903" t="-437" r="-2546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sḷïḍê"/>
            <p:cNvSpPr>
              <a:spLocks/>
            </p:cNvSpPr>
            <p:nvPr/>
          </p:nvSpPr>
          <p:spPr bwMode="auto">
            <a:xfrm>
              <a:off x="4011325" y="3826552"/>
              <a:ext cx="1780332" cy="1780335"/>
            </a:xfrm>
            <a:custGeom>
              <a:avLst/>
              <a:gdLst/>
              <a:ahLst/>
              <a:cxnLst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</a:cxnLst>
              <a:rect l="0" t="0" r="r" b="b"/>
              <a:pathLst>
                <a:path w="922" h="922">
                  <a:moveTo>
                    <a:pt x="906" y="432"/>
                  </a:move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5993" t="-437" r="-25557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8245858" y="2318271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45858" y="4228757"/>
            <a:ext cx="2784999" cy="1272912"/>
            <a:chOff x="1541719" y="2349127"/>
            <a:chExt cx="2784999" cy="1272912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61144" y="2318271"/>
            <a:ext cx="2784999" cy="1272912"/>
            <a:chOff x="1541719" y="2349127"/>
            <a:chExt cx="2784999" cy="1272912"/>
          </a:xfrm>
        </p:grpSpPr>
        <p:sp>
          <p:nvSpPr>
            <p:cNvPr id="54" name="文本框 5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61144" y="4228757"/>
            <a:ext cx="2784999" cy="1272912"/>
            <a:chOff x="1541719" y="2349127"/>
            <a:chExt cx="2784999" cy="1272912"/>
          </a:xfrm>
        </p:grpSpPr>
        <p:sp>
          <p:nvSpPr>
            <p:cNvPr id="57" name="文本框 5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9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6" name="组合 3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0" name="任意多边形 3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960274" y="1670830"/>
            <a:ext cx="3037927" cy="1941144"/>
            <a:chOff x="7960274" y="1670830"/>
            <a:chExt cx="3037927" cy="1941144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361" b="-2330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6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60274" y="3959708"/>
            <a:ext cx="3037927" cy="1951016"/>
            <a:chOff x="7960274" y="3959708"/>
            <a:chExt cx="3037927" cy="1951016"/>
          </a:xfrm>
        </p:grpSpPr>
        <p:sp>
          <p:nvSpPr>
            <p:cNvPr id="8" name="íṥḷïḋe"/>
            <p:cNvSpPr/>
            <p:nvPr/>
          </p:nvSpPr>
          <p:spPr>
            <a:xfrm>
              <a:off x="7960274" y="3959708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şḻídè"/>
            <p:cNvSpPr/>
            <p:nvPr/>
          </p:nvSpPr>
          <p:spPr>
            <a:xfrm>
              <a:off x="7960274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ṥḷïḋe"/>
            <p:cNvSpPr/>
            <p:nvPr/>
          </p:nvSpPr>
          <p:spPr>
            <a:xfrm>
              <a:off x="7960274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ḻídè"/>
            <p:cNvSpPr/>
            <p:nvPr/>
          </p:nvSpPr>
          <p:spPr>
            <a:xfrm>
              <a:off x="7960274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412346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68380" y="1670830"/>
            <a:ext cx="3037927" cy="1941144"/>
            <a:chOff x="4568380" y="1670830"/>
            <a:chExt cx="3037927" cy="1941144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09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568380" y="3959708"/>
            <a:ext cx="3037927" cy="1951016"/>
            <a:chOff x="4568380" y="3959708"/>
            <a:chExt cx="3037927" cy="1951016"/>
          </a:xfrm>
        </p:grpSpPr>
        <p:sp>
          <p:nvSpPr>
            <p:cNvPr id="7" name="íšľíḑè"/>
            <p:cNvSpPr/>
            <p:nvPr/>
          </p:nvSpPr>
          <p:spPr>
            <a:xfrm>
              <a:off x="4568380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šlîḓè"/>
            <p:cNvSpPr/>
            <p:nvPr/>
          </p:nvSpPr>
          <p:spPr>
            <a:xfrm>
              <a:off x="4568380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šľíḑè"/>
            <p:cNvSpPr/>
            <p:nvPr/>
          </p:nvSpPr>
          <p:spPr>
            <a:xfrm>
              <a:off x="4568380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šlîḓè"/>
            <p:cNvSpPr/>
            <p:nvPr/>
          </p:nvSpPr>
          <p:spPr>
            <a:xfrm>
              <a:off x="4568380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029109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îsliďé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blipFill>
            <a:blip r:embed="rId7"/>
            <a:srcRect/>
            <a:stretch>
              <a:fillRect t="-2259" b="-2228"/>
            </a:stretch>
          </a:blip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Sľíḓe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sliďé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îSľíḓe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6" name="文本框 45"/>
          <p:cNvSpPr txBox="1"/>
          <p:nvPr/>
        </p:nvSpPr>
        <p:spPr>
          <a:xfrm>
            <a:off x="1651454" y="3241715"/>
            <a:ext cx="213378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193801" y="3959708"/>
            <a:ext cx="3037927" cy="1951016"/>
            <a:chOff x="1193801" y="3959708"/>
            <a:chExt cx="3037927" cy="1951016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8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4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32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ṣlîḋê"/>
          <p:cNvSpPr/>
          <p:nvPr/>
        </p:nvSpPr>
        <p:spPr>
          <a:xfrm>
            <a:off x="0" y="3375548"/>
            <a:ext cx="12192000" cy="2603402"/>
          </a:xfrm>
          <a:prstGeom prst="rect">
            <a:avLst/>
          </a:prstGeom>
          <a:solidFill>
            <a:schemeClr val="bg1">
              <a:lumMod val="8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8" name="组合 67"/>
          <p:cNvGrpSpPr/>
          <p:nvPr/>
        </p:nvGrpSpPr>
        <p:grpSpPr>
          <a:xfrm>
            <a:off x="1531213" y="1880765"/>
            <a:ext cx="9214637" cy="2792862"/>
            <a:chOff x="1531213" y="1880765"/>
            <a:chExt cx="9214637" cy="2792862"/>
          </a:xfrm>
        </p:grpSpPr>
        <p:sp>
          <p:nvSpPr>
            <p:cNvPr id="5" name="ïṣļïḓe"/>
            <p:cNvSpPr>
              <a:spLocks/>
            </p:cNvSpPr>
            <p:nvPr/>
          </p:nvSpPr>
          <p:spPr bwMode="auto">
            <a:xfrm>
              <a:off x="1531213" y="2711335"/>
              <a:ext cx="937446" cy="1076284"/>
            </a:xfrm>
            <a:custGeom>
              <a:avLst/>
              <a:gdLst>
                <a:gd name="T0" fmla="*/ 487 w 499"/>
                <a:gd name="T1" fmla="*/ 84 h 573"/>
                <a:gd name="T2" fmla="*/ 477 w 499"/>
                <a:gd name="T3" fmla="*/ 66 h 573"/>
                <a:gd name="T4" fmla="*/ 436 w 499"/>
                <a:gd name="T5" fmla="*/ 18 h 573"/>
                <a:gd name="T6" fmla="*/ 379 w 499"/>
                <a:gd name="T7" fmla="*/ 17 h 573"/>
                <a:gd name="T8" fmla="*/ 350 w 499"/>
                <a:gd name="T9" fmla="*/ 34 h 573"/>
                <a:gd name="T10" fmla="*/ 311 w 499"/>
                <a:gd name="T11" fmla="*/ 37 h 573"/>
                <a:gd name="T12" fmla="*/ 196 w 499"/>
                <a:gd name="T13" fmla="*/ 108 h 573"/>
                <a:gd name="T14" fmla="*/ 79 w 499"/>
                <a:gd name="T15" fmla="*/ 243 h 573"/>
                <a:gd name="T16" fmla="*/ 74 w 499"/>
                <a:gd name="T17" fmla="*/ 324 h 573"/>
                <a:gd name="T18" fmla="*/ 118 w 499"/>
                <a:gd name="T19" fmla="*/ 385 h 573"/>
                <a:gd name="T20" fmla="*/ 52 w 499"/>
                <a:gd name="T21" fmla="*/ 438 h 573"/>
                <a:gd name="T22" fmla="*/ 17 w 499"/>
                <a:gd name="T23" fmla="*/ 460 h 573"/>
                <a:gd name="T24" fmla="*/ 12 w 499"/>
                <a:gd name="T25" fmla="*/ 498 h 573"/>
                <a:gd name="T26" fmla="*/ 34 w 499"/>
                <a:gd name="T27" fmla="*/ 531 h 573"/>
                <a:gd name="T28" fmla="*/ 90 w 499"/>
                <a:gd name="T29" fmla="*/ 554 h 573"/>
                <a:gd name="T30" fmla="*/ 95 w 499"/>
                <a:gd name="T31" fmla="*/ 529 h 573"/>
                <a:gd name="T32" fmla="*/ 54 w 499"/>
                <a:gd name="T33" fmla="*/ 498 h 573"/>
                <a:gd name="T34" fmla="*/ 49 w 499"/>
                <a:gd name="T35" fmla="*/ 483 h 573"/>
                <a:gd name="T36" fmla="*/ 167 w 499"/>
                <a:gd name="T37" fmla="*/ 412 h 573"/>
                <a:gd name="T38" fmla="*/ 196 w 499"/>
                <a:gd name="T39" fmla="*/ 326 h 573"/>
                <a:gd name="T40" fmla="*/ 221 w 499"/>
                <a:gd name="T41" fmla="*/ 343 h 573"/>
                <a:gd name="T42" fmla="*/ 232 w 499"/>
                <a:gd name="T43" fmla="*/ 463 h 573"/>
                <a:gd name="T44" fmla="*/ 226 w 499"/>
                <a:gd name="T45" fmla="*/ 510 h 573"/>
                <a:gd name="T46" fmla="*/ 253 w 499"/>
                <a:gd name="T47" fmla="*/ 537 h 573"/>
                <a:gd name="T48" fmla="*/ 286 w 499"/>
                <a:gd name="T49" fmla="*/ 539 h 573"/>
                <a:gd name="T50" fmla="*/ 333 w 499"/>
                <a:gd name="T51" fmla="*/ 541 h 573"/>
                <a:gd name="T52" fmla="*/ 308 w 499"/>
                <a:gd name="T53" fmla="*/ 512 h 573"/>
                <a:gd name="T54" fmla="*/ 286 w 499"/>
                <a:gd name="T55" fmla="*/ 495 h 573"/>
                <a:gd name="T56" fmla="*/ 313 w 499"/>
                <a:gd name="T57" fmla="*/ 313 h 573"/>
                <a:gd name="T58" fmla="*/ 377 w 499"/>
                <a:gd name="T59" fmla="*/ 453 h 573"/>
                <a:gd name="T60" fmla="*/ 370 w 499"/>
                <a:gd name="T61" fmla="*/ 509 h 573"/>
                <a:gd name="T62" fmla="*/ 392 w 499"/>
                <a:gd name="T63" fmla="*/ 529 h 573"/>
                <a:gd name="T64" fmla="*/ 407 w 499"/>
                <a:gd name="T65" fmla="*/ 449 h 573"/>
                <a:gd name="T66" fmla="*/ 375 w 499"/>
                <a:gd name="T67" fmla="*/ 319 h 573"/>
                <a:gd name="T68" fmla="*/ 367 w 499"/>
                <a:gd name="T69" fmla="*/ 167 h 573"/>
                <a:gd name="T70" fmla="*/ 404 w 499"/>
                <a:gd name="T71" fmla="*/ 116 h 573"/>
                <a:gd name="T72" fmla="*/ 417 w 499"/>
                <a:gd name="T73" fmla="*/ 111 h 573"/>
                <a:gd name="T74" fmla="*/ 456 w 499"/>
                <a:gd name="T75" fmla="*/ 125 h 573"/>
                <a:gd name="T76" fmla="*/ 487 w 499"/>
                <a:gd name="T77" fmla="*/ 84 h 573"/>
                <a:gd name="T78" fmla="*/ 262 w 499"/>
                <a:gd name="T79" fmla="*/ 304 h 573"/>
                <a:gd name="T80" fmla="*/ 232 w 499"/>
                <a:gd name="T81" fmla="*/ 270 h 573"/>
                <a:gd name="T82" fmla="*/ 262 w 499"/>
                <a:gd name="T83" fmla="*/ 250 h 573"/>
                <a:gd name="T84" fmla="*/ 262 w 499"/>
                <a:gd name="T85" fmla="*/ 304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573">
                  <a:moveTo>
                    <a:pt x="487" y="84"/>
                  </a:moveTo>
                  <a:cubicBezTo>
                    <a:pt x="477" y="66"/>
                    <a:pt x="477" y="66"/>
                    <a:pt x="477" y="66"/>
                  </a:cubicBezTo>
                  <a:cubicBezTo>
                    <a:pt x="477" y="35"/>
                    <a:pt x="471" y="37"/>
                    <a:pt x="436" y="18"/>
                  </a:cubicBezTo>
                  <a:cubicBezTo>
                    <a:pt x="401" y="0"/>
                    <a:pt x="379" y="17"/>
                    <a:pt x="379" y="17"/>
                  </a:cubicBezTo>
                  <a:cubicBezTo>
                    <a:pt x="379" y="17"/>
                    <a:pt x="365" y="35"/>
                    <a:pt x="350" y="34"/>
                  </a:cubicBezTo>
                  <a:cubicBezTo>
                    <a:pt x="335" y="32"/>
                    <a:pt x="338" y="32"/>
                    <a:pt x="311" y="37"/>
                  </a:cubicBezTo>
                  <a:cubicBezTo>
                    <a:pt x="284" y="42"/>
                    <a:pt x="225" y="84"/>
                    <a:pt x="196" y="108"/>
                  </a:cubicBezTo>
                  <a:cubicBezTo>
                    <a:pt x="167" y="132"/>
                    <a:pt x="100" y="209"/>
                    <a:pt x="79" y="243"/>
                  </a:cubicBezTo>
                  <a:cubicBezTo>
                    <a:pt x="59" y="277"/>
                    <a:pt x="44" y="304"/>
                    <a:pt x="74" y="324"/>
                  </a:cubicBezTo>
                  <a:cubicBezTo>
                    <a:pt x="105" y="345"/>
                    <a:pt x="118" y="385"/>
                    <a:pt x="118" y="385"/>
                  </a:cubicBezTo>
                  <a:cubicBezTo>
                    <a:pt x="98" y="383"/>
                    <a:pt x="61" y="426"/>
                    <a:pt x="52" y="438"/>
                  </a:cubicBezTo>
                  <a:cubicBezTo>
                    <a:pt x="44" y="449"/>
                    <a:pt x="34" y="448"/>
                    <a:pt x="17" y="460"/>
                  </a:cubicBezTo>
                  <a:cubicBezTo>
                    <a:pt x="0" y="471"/>
                    <a:pt x="3" y="492"/>
                    <a:pt x="12" y="498"/>
                  </a:cubicBezTo>
                  <a:cubicBezTo>
                    <a:pt x="20" y="505"/>
                    <a:pt x="34" y="531"/>
                    <a:pt x="34" y="531"/>
                  </a:cubicBezTo>
                  <a:cubicBezTo>
                    <a:pt x="47" y="573"/>
                    <a:pt x="90" y="554"/>
                    <a:pt x="90" y="554"/>
                  </a:cubicBezTo>
                  <a:cubicBezTo>
                    <a:pt x="113" y="554"/>
                    <a:pt x="112" y="532"/>
                    <a:pt x="95" y="529"/>
                  </a:cubicBezTo>
                  <a:cubicBezTo>
                    <a:pt x="78" y="525"/>
                    <a:pt x="63" y="505"/>
                    <a:pt x="54" y="498"/>
                  </a:cubicBezTo>
                  <a:cubicBezTo>
                    <a:pt x="46" y="492"/>
                    <a:pt x="49" y="483"/>
                    <a:pt x="49" y="483"/>
                  </a:cubicBezTo>
                  <a:cubicBezTo>
                    <a:pt x="61" y="478"/>
                    <a:pt x="122" y="446"/>
                    <a:pt x="167" y="412"/>
                  </a:cubicBezTo>
                  <a:cubicBezTo>
                    <a:pt x="213" y="378"/>
                    <a:pt x="196" y="326"/>
                    <a:pt x="196" y="326"/>
                  </a:cubicBezTo>
                  <a:cubicBezTo>
                    <a:pt x="198" y="333"/>
                    <a:pt x="221" y="343"/>
                    <a:pt x="221" y="343"/>
                  </a:cubicBezTo>
                  <a:cubicBezTo>
                    <a:pt x="208" y="358"/>
                    <a:pt x="232" y="463"/>
                    <a:pt x="232" y="463"/>
                  </a:cubicBezTo>
                  <a:cubicBezTo>
                    <a:pt x="235" y="503"/>
                    <a:pt x="232" y="492"/>
                    <a:pt x="226" y="510"/>
                  </a:cubicBezTo>
                  <a:cubicBezTo>
                    <a:pt x="221" y="529"/>
                    <a:pt x="243" y="536"/>
                    <a:pt x="253" y="537"/>
                  </a:cubicBezTo>
                  <a:cubicBezTo>
                    <a:pt x="264" y="539"/>
                    <a:pt x="286" y="539"/>
                    <a:pt x="286" y="539"/>
                  </a:cubicBezTo>
                  <a:cubicBezTo>
                    <a:pt x="296" y="546"/>
                    <a:pt x="333" y="541"/>
                    <a:pt x="333" y="541"/>
                  </a:cubicBezTo>
                  <a:cubicBezTo>
                    <a:pt x="362" y="517"/>
                    <a:pt x="308" y="512"/>
                    <a:pt x="308" y="512"/>
                  </a:cubicBezTo>
                  <a:cubicBezTo>
                    <a:pt x="289" y="514"/>
                    <a:pt x="286" y="495"/>
                    <a:pt x="286" y="495"/>
                  </a:cubicBezTo>
                  <a:cubicBezTo>
                    <a:pt x="296" y="481"/>
                    <a:pt x="313" y="313"/>
                    <a:pt x="313" y="313"/>
                  </a:cubicBezTo>
                  <a:cubicBezTo>
                    <a:pt x="331" y="329"/>
                    <a:pt x="372" y="436"/>
                    <a:pt x="377" y="453"/>
                  </a:cubicBezTo>
                  <a:cubicBezTo>
                    <a:pt x="382" y="470"/>
                    <a:pt x="370" y="509"/>
                    <a:pt x="370" y="509"/>
                  </a:cubicBezTo>
                  <a:cubicBezTo>
                    <a:pt x="360" y="537"/>
                    <a:pt x="392" y="529"/>
                    <a:pt x="392" y="529"/>
                  </a:cubicBezTo>
                  <a:cubicBezTo>
                    <a:pt x="412" y="529"/>
                    <a:pt x="411" y="473"/>
                    <a:pt x="407" y="449"/>
                  </a:cubicBezTo>
                  <a:cubicBezTo>
                    <a:pt x="404" y="426"/>
                    <a:pt x="384" y="350"/>
                    <a:pt x="375" y="319"/>
                  </a:cubicBezTo>
                  <a:cubicBezTo>
                    <a:pt x="367" y="289"/>
                    <a:pt x="367" y="167"/>
                    <a:pt x="367" y="167"/>
                  </a:cubicBezTo>
                  <a:cubicBezTo>
                    <a:pt x="382" y="155"/>
                    <a:pt x="404" y="116"/>
                    <a:pt x="404" y="116"/>
                  </a:cubicBezTo>
                  <a:cubicBezTo>
                    <a:pt x="406" y="108"/>
                    <a:pt x="417" y="111"/>
                    <a:pt x="417" y="111"/>
                  </a:cubicBezTo>
                  <a:cubicBezTo>
                    <a:pt x="424" y="122"/>
                    <a:pt x="456" y="125"/>
                    <a:pt x="456" y="125"/>
                  </a:cubicBezTo>
                  <a:cubicBezTo>
                    <a:pt x="499" y="130"/>
                    <a:pt x="487" y="84"/>
                    <a:pt x="487" y="84"/>
                  </a:cubicBezTo>
                  <a:close/>
                  <a:moveTo>
                    <a:pt x="262" y="304"/>
                  </a:moveTo>
                  <a:cubicBezTo>
                    <a:pt x="262" y="304"/>
                    <a:pt x="245" y="269"/>
                    <a:pt x="232" y="270"/>
                  </a:cubicBezTo>
                  <a:cubicBezTo>
                    <a:pt x="232" y="270"/>
                    <a:pt x="253" y="258"/>
                    <a:pt x="262" y="250"/>
                  </a:cubicBezTo>
                  <a:cubicBezTo>
                    <a:pt x="262" y="250"/>
                    <a:pt x="259" y="287"/>
                    <a:pt x="262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ṥ1íḓê"/>
            <p:cNvSpPr>
              <a:spLocks/>
            </p:cNvSpPr>
            <p:nvPr/>
          </p:nvSpPr>
          <p:spPr bwMode="auto">
            <a:xfrm>
              <a:off x="3622310" y="2208576"/>
              <a:ext cx="808933" cy="1554758"/>
            </a:xfrm>
            <a:custGeom>
              <a:avLst/>
              <a:gdLst>
                <a:gd name="T0" fmla="*/ 187 w 431"/>
                <a:gd name="T1" fmla="*/ 516 h 827"/>
                <a:gd name="T2" fmla="*/ 204 w 431"/>
                <a:gd name="T3" fmla="*/ 602 h 827"/>
                <a:gd name="T4" fmla="*/ 187 w 431"/>
                <a:gd name="T5" fmla="*/ 673 h 827"/>
                <a:gd name="T6" fmla="*/ 54 w 431"/>
                <a:gd name="T7" fmla="*/ 717 h 827"/>
                <a:gd name="T8" fmla="*/ 45 w 431"/>
                <a:gd name="T9" fmla="*/ 747 h 827"/>
                <a:gd name="T10" fmla="*/ 66 w 431"/>
                <a:gd name="T11" fmla="*/ 808 h 827"/>
                <a:gd name="T12" fmla="*/ 35 w 431"/>
                <a:gd name="T13" fmla="*/ 816 h 827"/>
                <a:gd name="T14" fmla="*/ 8 w 431"/>
                <a:gd name="T15" fmla="*/ 793 h 827"/>
                <a:gd name="T16" fmla="*/ 5 w 431"/>
                <a:gd name="T17" fmla="*/ 722 h 827"/>
                <a:gd name="T18" fmla="*/ 18 w 431"/>
                <a:gd name="T19" fmla="*/ 679 h 827"/>
                <a:gd name="T20" fmla="*/ 71 w 431"/>
                <a:gd name="T21" fmla="*/ 664 h 827"/>
                <a:gd name="T22" fmla="*/ 142 w 431"/>
                <a:gd name="T23" fmla="*/ 622 h 827"/>
                <a:gd name="T24" fmla="*/ 105 w 431"/>
                <a:gd name="T25" fmla="*/ 538 h 827"/>
                <a:gd name="T26" fmla="*/ 83 w 431"/>
                <a:gd name="T27" fmla="*/ 436 h 827"/>
                <a:gd name="T28" fmla="*/ 81 w 431"/>
                <a:gd name="T29" fmla="*/ 387 h 827"/>
                <a:gd name="T30" fmla="*/ 89 w 431"/>
                <a:gd name="T31" fmla="*/ 291 h 827"/>
                <a:gd name="T32" fmla="*/ 135 w 431"/>
                <a:gd name="T33" fmla="*/ 189 h 827"/>
                <a:gd name="T34" fmla="*/ 189 w 431"/>
                <a:gd name="T35" fmla="*/ 135 h 827"/>
                <a:gd name="T36" fmla="*/ 245 w 431"/>
                <a:gd name="T37" fmla="*/ 64 h 827"/>
                <a:gd name="T38" fmla="*/ 328 w 431"/>
                <a:gd name="T39" fmla="*/ 42 h 827"/>
                <a:gd name="T40" fmla="*/ 363 w 431"/>
                <a:gd name="T41" fmla="*/ 93 h 827"/>
                <a:gd name="T42" fmla="*/ 350 w 431"/>
                <a:gd name="T43" fmla="*/ 161 h 827"/>
                <a:gd name="T44" fmla="*/ 284 w 431"/>
                <a:gd name="T45" fmla="*/ 145 h 827"/>
                <a:gd name="T46" fmla="*/ 274 w 431"/>
                <a:gd name="T47" fmla="*/ 167 h 827"/>
                <a:gd name="T48" fmla="*/ 296 w 431"/>
                <a:gd name="T49" fmla="*/ 272 h 827"/>
                <a:gd name="T50" fmla="*/ 427 w 431"/>
                <a:gd name="T51" fmla="*/ 375 h 827"/>
                <a:gd name="T52" fmla="*/ 399 w 431"/>
                <a:gd name="T53" fmla="*/ 429 h 827"/>
                <a:gd name="T54" fmla="*/ 392 w 431"/>
                <a:gd name="T55" fmla="*/ 416 h 827"/>
                <a:gd name="T56" fmla="*/ 383 w 431"/>
                <a:gd name="T57" fmla="*/ 391 h 827"/>
                <a:gd name="T58" fmla="*/ 368 w 431"/>
                <a:gd name="T59" fmla="*/ 385 h 827"/>
                <a:gd name="T60" fmla="*/ 358 w 431"/>
                <a:gd name="T61" fmla="*/ 353 h 827"/>
                <a:gd name="T62" fmla="*/ 282 w 431"/>
                <a:gd name="T63" fmla="*/ 316 h 827"/>
                <a:gd name="T64" fmla="*/ 230 w 431"/>
                <a:gd name="T65" fmla="*/ 416 h 827"/>
                <a:gd name="T66" fmla="*/ 338 w 431"/>
                <a:gd name="T67" fmla="*/ 543 h 827"/>
                <a:gd name="T68" fmla="*/ 328 w 431"/>
                <a:gd name="T69" fmla="*/ 642 h 827"/>
                <a:gd name="T70" fmla="*/ 319 w 431"/>
                <a:gd name="T71" fmla="*/ 771 h 827"/>
                <a:gd name="T72" fmla="*/ 368 w 431"/>
                <a:gd name="T73" fmla="*/ 786 h 827"/>
                <a:gd name="T74" fmla="*/ 394 w 431"/>
                <a:gd name="T75" fmla="*/ 808 h 827"/>
                <a:gd name="T76" fmla="*/ 328 w 431"/>
                <a:gd name="T77" fmla="*/ 815 h 827"/>
                <a:gd name="T78" fmla="*/ 290 w 431"/>
                <a:gd name="T79" fmla="*/ 808 h 827"/>
                <a:gd name="T80" fmla="*/ 260 w 431"/>
                <a:gd name="T81" fmla="*/ 769 h 827"/>
                <a:gd name="T82" fmla="*/ 263 w 431"/>
                <a:gd name="T83" fmla="*/ 705 h 827"/>
                <a:gd name="T84" fmla="*/ 277 w 431"/>
                <a:gd name="T85" fmla="*/ 612 h 827"/>
                <a:gd name="T86" fmla="*/ 260 w 431"/>
                <a:gd name="T87" fmla="*/ 570 h 827"/>
                <a:gd name="T88" fmla="*/ 187 w 431"/>
                <a:gd name="T89" fmla="*/ 51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1" h="827">
                  <a:moveTo>
                    <a:pt x="187" y="516"/>
                  </a:moveTo>
                  <a:cubicBezTo>
                    <a:pt x="187" y="516"/>
                    <a:pt x="186" y="554"/>
                    <a:pt x="204" y="602"/>
                  </a:cubicBezTo>
                  <a:cubicBezTo>
                    <a:pt x="223" y="649"/>
                    <a:pt x="208" y="664"/>
                    <a:pt x="187" y="673"/>
                  </a:cubicBezTo>
                  <a:cubicBezTo>
                    <a:pt x="167" y="681"/>
                    <a:pt x="76" y="710"/>
                    <a:pt x="54" y="717"/>
                  </a:cubicBezTo>
                  <a:cubicBezTo>
                    <a:pt x="54" y="717"/>
                    <a:pt x="39" y="720"/>
                    <a:pt x="45" y="747"/>
                  </a:cubicBezTo>
                  <a:cubicBezTo>
                    <a:pt x="52" y="774"/>
                    <a:pt x="61" y="793"/>
                    <a:pt x="66" y="808"/>
                  </a:cubicBezTo>
                  <a:cubicBezTo>
                    <a:pt x="71" y="823"/>
                    <a:pt x="54" y="820"/>
                    <a:pt x="35" y="816"/>
                  </a:cubicBezTo>
                  <a:cubicBezTo>
                    <a:pt x="17" y="813"/>
                    <a:pt x="10" y="810"/>
                    <a:pt x="8" y="793"/>
                  </a:cubicBezTo>
                  <a:cubicBezTo>
                    <a:pt x="7" y="776"/>
                    <a:pt x="8" y="739"/>
                    <a:pt x="5" y="722"/>
                  </a:cubicBezTo>
                  <a:cubicBezTo>
                    <a:pt x="2" y="705"/>
                    <a:pt x="0" y="685"/>
                    <a:pt x="18" y="679"/>
                  </a:cubicBezTo>
                  <a:cubicBezTo>
                    <a:pt x="37" y="674"/>
                    <a:pt x="54" y="674"/>
                    <a:pt x="71" y="664"/>
                  </a:cubicBezTo>
                  <a:cubicBezTo>
                    <a:pt x="88" y="654"/>
                    <a:pt x="127" y="615"/>
                    <a:pt x="142" y="622"/>
                  </a:cubicBezTo>
                  <a:cubicBezTo>
                    <a:pt x="142" y="622"/>
                    <a:pt x="103" y="560"/>
                    <a:pt x="105" y="538"/>
                  </a:cubicBezTo>
                  <a:cubicBezTo>
                    <a:pt x="105" y="538"/>
                    <a:pt x="51" y="473"/>
                    <a:pt x="83" y="436"/>
                  </a:cubicBezTo>
                  <a:cubicBezTo>
                    <a:pt x="83" y="436"/>
                    <a:pt x="86" y="404"/>
                    <a:pt x="81" y="387"/>
                  </a:cubicBezTo>
                  <a:cubicBezTo>
                    <a:pt x="81" y="387"/>
                    <a:pt x="42" y="357"/>
                    <a:pt x="89" y="291"/>
                  </a:cubicBezTo>
                  <a:cubicBezTo>
                    <a:pt x="137" y="225"/>
                    <a:pt x="128" y="218"/>
                    <a:pt x="135" y="189"/>
                  </a:cubicBezTo>
                  <a:cubicBezTo>
                    <a:pt x="142" y="161"/>
                    <a:pt x="164" y="151"/>
                    <a:pt x="189" y="135"/>
                  </a:cubicBezTo>
                  <a:cubicBezTo>
                    <a:pt x="214" y="120"/>
                    <a:pt x="231" y="90"/>
                    <a:pt x="245" y="64"/>
                  </a:cubicBezTo>
                  <a:cubicBezTo>
                    <a:pt x="258" y="39"/>
                    <a:pt x="287" y="0"/>
                    <a:pt x="328" y="42"/>
                  </a:cubicBezTo>
                  <a:cubicBezTo>
                    <a:pt x="368" y="85"/>
                    <a:pt x="363" y="66"/>
                    <a:pt x="363" y="93"/>
                  </a:cubicBezTo>
                  <a:cubicBezTo>
                    <a:pt x="363" y="93"/>
                    <a:pt x="400" y="142"/>
                    <a:pt x="350" y="161"/>
                  </a:cubicBezTo>
                  <a:cubicBezTo>
                    <a:pt x="350" y="161"/>
                    <a:pt x="292" y="166"/>
                    <a:pt x="284" y="145"/>
                  </a:cubicBezTo>
                  <a:cubicBezTo>
                    <a:pt x="284" y="145"/>
                    <a:pt x="267" y="157"/>
                    <a:pt x="274" y="167"/>
                  </a:cubicBezTo>
                  <a:cubicBezTo>
                    <a:pt x="274" y="167"/>
                    <a:pt x="312" y="213"/>
                    <a:pt x="296" y="272"/>
                  </a:cubicBezTo>
                  <a:cubicBezTo>
                    <a:pt x="296" y="272"/>
                    <a:pt x="426" y="340"/>
                    <a:pt x="427" y="375"/>
                  </a:cubicBezTo>
                  <a:cubicBezTo>
                    <a:pt x="427" y="375"/>
                    <a:pt x="431" y="412"/>
                    <a:pt x="399" y="429"/>
                  </a:cubicBezTo>
                  <a:cubicBezTo>
                    <a:pt x="399" y="429"/>
                    <a:pt x="380" y="426"/>
                    <a:pt x="392" y="416"/>
                  </a:cubicBezTo>
                  <a:cubicBezTo>
                    <a:pt x="392" y="416"/>
                    <a:pt x="416" y="370"/>
                    <a:pt x="383" y="391"/>
                  </a:cubicBezTo>
                  <a:cubicBezTo>
                    <a:pt x="383" y="391"/>
                    <a:pt x="367" y="402"/>
                    <a:pt x="368" y="385"/>
                  </a:cubicBezTo>
                  <a:cubicBezTo>
                    <a:pt x="368" y="385"/>
                    <a:pt x="378" y="365"/>
                    <a:pt x="358" y="353"/>
                  </a:cubicBezTo>
                  <a:cubicBezTo>
                    <a:pt x="358" y="353"/>
                    <a:pt x="296" y="311"/>
                    <a:pt x="282" y="316"/>
                  </a:cubicBezTo>
                  <a:cubicBezTo>
                    <a:pt x="282" y="316"/>
                    <a:pt x="240" y="411"/>
                    <a:pt x="230" y="416"/>
                  </a:cubicBezTo>
                  <a:cubicBezTo>
                    <a:pt x="230" y="416"/>
                    <a:pt x="334" y="516"/>
                    <a:pt x="338" y="543"/>
                  </a:cubicBezTo>
                  <a:cubicBezTo>
                    <a:pt x="341" y="570"/>
                    <a:pt x="334" y="597"/>
                    <a:pt x="328" y="642"/>
                  </a:cubicBezTo>
                  <a:cubicBezTo>
                    <a:pt x="321" y="688"/>
                    <a:pt x="297" y="761"/>
                    <a:pt x="319" y="771"/>
                  </a:cubicBezTo>
                  <a:cubicBezTo>
                    <a:pt x="319" y="771"/>
                    <a:pt x="355" y="786"/>
                    <a:pt x="368" y="786"/>
                  </a:cubicBezTo>
                  <a:cubicBezTo>
                    <a:pt x="382" y="786"/>
                    <a:pt x="407" y="789"/>
                    <a:pt x="394" y="808"/>
                  </a:cubicBezTo>
                  <a:cubicBezTo>
                    <a:pt x="394" y="808"/>
                    <a:pt x="355" y="827"/>
                    <a:pt x="328" y="815"/>
                  </a:cubicBezTo>
                  <a:cubicBezTo>
                    <a:pt x="328" y="815"/>
                    <a:pt x="307" y="806"/>
                    <a:pt x="290" y="808"/>
                  </a:cubicBezTo>
                  <a:cubicBezTo>
                    <a:pt x="274" y="810"/>
                    <a:pt x="247" y="803"/>
                    <a:pt x="260" y="769"/>
                  </a:cubicBezTo>
                  <a:cubicBezTo>
                    <a:pt x="260" y="769"/>
                    <a:pt x="265" y="735"/>
                    <a:pt x="263" y="705"/>
                  </a:cubicBezTo>
                  <a:cubicBezTo>
                    <a:pt x="262" y="674"/>
                    <a:pt x="258" y="644"/>
                    <a:pt x="277" y="612"/>
                  </a:cubicBezTo>
                  <a:cubicBezTo>
                    <a:pt x="277" y="612"/>
                    <a:pt x="285" y="583"/>
                    <a:pt x="260" y="570"/>
                  </a:cubicBezTo>
                  <a:cubicBezTo>
                    <a:pt x="260" y="570"/>
                    <a:pt x="189" y="529"/>
                    <a:pt x="187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ḻïde"/>
            <p:cNvSpPr>
              <a:spLocks/>
            </p:cNvSpPr>
            <p:nvPr/>
          </p:nvSpPr>
          <p:spPr bwMode="auto">
            <a:xfrm>
              <a:off x="5672899" y="2120412"/>
              <a:ext cx="859420" cy="1667206"/>
            </a:xfrm>
            <a:custGeom>
              <a:avLst/>
              <a:gdLst>
                <a:gd name="T0" fmla="*/ 257 w 458"/>
                <a:gd name="T1" fmla="*/ 15 h 887"/>
                <a:gd name="T2" fmla="*/ 213 w 458"/>
                <a:gd name="T3" fmla="*/ 63 h 887"/>
                <a:gd name="T4" fmla="*/ 190 w 458"/>
                <a:gd name="T5" fmla="*/ 110 h 887"/>
                <a:gd name="T6" fmla="*/ 147 w 458"/>
                <a:gd name="T7" fmla="*/ 188 h 887"/>
                <a:gd name="T8" fmla="*/ 132 w 458"/>
                <a:gd name="T9" fmla="*/ 318 h 887"/>
                <a:gd name="T10" fmla="*/ 132 w 458"/>
                <a:gd name="T11" fmla="*/ 357 h 887"/>
                <a:gd name="T12" fmla="*/ 124 w 458"/>
                <a:gd name="T13" fmla="*/ 389 h 887"/>
                <a:gd name="T14" fmla="*/ 136 w 458"/>
                <a:gd name="T15" fmla="*/ 483 h 887"/>
                <a:gd name="T16" fmla="*/ 132 w 458"/>
                <a:gd name="T17" fmla="*/ 620 h 887"/>
                <a:gd name="T18" fmla="*/ 71 w 458"/>
                <a:gd name="T19" fmla="*/ 673 h 887"/>
                <a:gd name="T20" fmla="*/ 46 w 458"/>
                <a:gd name="T21" fmla="*/ 755 h 887"/>
                <a:gd name="T22" fmla="*/ 43 w 458"/>
                <a:gd name="T23" fmla="*/ 760 h 887"/>
                <a:gd name="T24" fmla="*/ 26 w 458"/>
                <a:gd name="T25" fmla="*/ 789 h 887"/>
                <a:gd name="T26" fmla="*/ 31 w 458"/>
                <a:gd name="T27" fmla="*/ 830 h 887"/>
                <a:gd name="T28" fmla="*/ 73 w 458"/>
                <a:gd name="T29" fmla="*/ 855 h 887"/>
                <a:gd name="T30" fmla="*/ 125 w 458"/>
                <a:gd name="T31" fmla="*/ 880 h 887"/>
                <a:gd name="T32" fmla="*/ 141 w 458"/>
                <a:gd name="T33" fmla="*/ 852 h 887"/>
                <a:gd name="T34" fmla="*/ 102 w 458"/>
                <a:gd name="T35" fmla="*/ 828 h 887"/>
                <a:gd name="T36" fmla="*/ 80 w 458"/>
                <a:gd name="T37" fmla="*/ 774 h 887"/>
                <a:gd name="T38" fmla="*/ 164 w 458"/>
                <a:gd name="T39" fmla="*/ 683 h 887"/>
                <a:gd name="T40" fmla="*/ 200 w 458"/>
                <a:gd name="T41" fmla="*/ 617 h 887"/>
                <a:gd name="T42" fmla="*/ 225 w 458"/>
                <a:gd name="T43" fmla="*/ 583 h 887"/>
                <a:gd name="T44" fmla="*/ 264 w 458"/>
                <a:gd name="T45" fmla="*/ 630 h 887"/>
                <a:gd name="T46" fmla="*/ 272 w 458"/>
                <a:gd name="T47" fmla="*/ 745 h 887"/>
                <a:gd name="T48" fmla="*/ 311 w 458"/>
                <a:gd name="T49" fmla="*/ 823 h 887"/>
                <a:gd name="T50" fmla="*/ 337 w 458"/>
                <a:gd name="T51" fmla="*/ 870 h 887"/>
                <a:gd name="T52" fmla="*/ 394 w 458"/>
                <a:gd name="T53" fmla="*/ 867 h 887"/>
                <a:gd name="T54" fmla="*/ 441 w 458"/>
                <a:gd name="T55" fmla="*/ 869 h 887"/>
                <a:gd name="T56" fmla="*/ 448 w 458"/>
                <a:gd name="T57" fmla="*/ 845 h 887"/>
                <a:gd name="T58" fmla="*/ 416 w 458"/>
                <a:gd name="T59" fmla="*/ 835 h 887"/>
                <a:gd name="T60" fmla="*/ 379 w 458"/>
                <a:gd name="T61" fmla="*/ 826 h 887"/>
                <a:gd name="T62" fmla="*/ 354 w 458"/>
                <a:gd name="T63" fmla="*/ 813 h 887"/>
                <a:gd name="T64" fmla="*/ 328 w 458"/>
                <a:gd name="T65" fmla="*/ 659 h 887"/>
                <a:gd name="T66" fmla="*/ 328 w 458"/>
                <a:gd name="T67" fmla="*/ 654 h 887"/>
                <a:gd name="T68" fmla="*/ 320 w 458"/>
                <a:gd name="T69" fmla="*/ 617 h 887"/>
                <a:gd name="T70" fmla="*/ 256 w 458"/>
                <a:gd name="T71" fmla="*/ 485 h 887"/>
                <a:gd name="T72" fmla="*/ 257 w 458"/>
                <a:gd name="T73" fmla="*/ 436 h 887"/>
                <a:gd name="T74" fmla="*/ 286 w 458"/>
                <a:gd name="T75" fmla="*/ 362 h 887"/>
                <a:gd name="T76" fmla="*/ 291 w 458"/>
                <a:gd name="T77" fmla="*/ 360 h 887"/>
                <a:gd name="T78" fmla="*/ 355 w 458"/>
                <a:gd name="T79" fmla="*/ 450 h 887"/>
                <a:gd name="T80" fmla="*/ 362 w 458"/>
                <a:gd name="T81" fmla="*/ 477 h 887"/>
                <a:gd name="T82" fmla="*/ 342 w 458"/>
                <a:gd name="T83" fmla="*/ 497 h 887"/>
                <a:gd name="T84" fmla="*/ 365 w 458"/>
                <a:gd name="T85" fmla="*/ 532 h 887"/>
                <a:gd name="T86" fmla="*/ 401 w 458"/>
                <a:gd name="T87" fmla="*/ 463 h 887"/>
                <a:gd name="T88" fmla="*/ 310 w 458"/>
                <a:gd name="T89" fmla="*/ 294 h 887"/>
                <a:gd name="T90" fmla="*/ 308 w 458"/>
                <a:gd name="T91" fmla="*/ 252 h 887"/>
                <a:gd name="T92" fmla="*/ 306 w 458"/>
                <a:gd name="T93" fmla="*/ 179 h 887"/>
                <a:gd name="T94" fmla="*/ 296 w 458"/>
                <a:gd name="T95" fmla="*/ 128 h 887"/>
                <a:gd name="T96" fmla="*/ 347 w 458"/>
                <a:gd name="T97" fmla="*/ 88 h 887"/>
                <a:gd name="T98" fmla="*/ 335 w 458"/>
                <a:gd name="T99" fmla="*/ 41 h 887"/>
                <a:gd name="T100" fmla="*/ 257 w 458"/>
                <a:gd name="T101" fmla="*/ 15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887">
                  <a:moveTo>
                    <a:pt x="257" y="15"/>
                  </a:moveTo>
                  <a:cubicBezTo>
                    <a:pt x="257" y="15"/>
                    <a:pt x="229" y="36"/>
                    <a:pt x="213" y="63"/>
                  </a:cubicBezTo>
                  <a:cubicBezTo>
                    <a:pt x="198" y="90"/>
                    <a:pt x="200" y="98"/>
                    <a:pt x="190" y="110"/>
                  </a:cubicBezTo>
                  <a:cubicBezTo>
                    <a:pt x="180" y="122"/>
                    <a:pt x="159" y="142"/>
                    <a:pt x="147" y="188"/>
                  </a:cubicBezTo>
                  <a:cubicBezTo>
                    <a:pt x="147" y="188"/>
                    <a:pt x="137" y="304"/>
                    <a:pt x="132" y="318"/>
                  </a:cubicBezTo>
                  <a:cubicBezTo>
                    <a:pt x="127" y="331"/>
                    <a:pt x="122" y="336"/>
                    <a:pt x="132" y="357"/>
                  </a:cubicBezTo>
                  <a:cubicBezTo>
                    <a:pt x="142" y="377"/>
                    <a:pt x="136" y="377"/>
                    <a:pt x="124" y="389"/>
                  </a:cubicBezTo>
                  <a:cubicBezTo>
                    <a:pt x="112" y="401"/>
                    <a:pt x="100" y="426"/>
                    <a:pt x="136" y="483"/>
                  </a:cubicBezTo>
                  <a:cubicBezTo>
                    <a:pt x="136" y="483"/>
                    <a:pt x="124" y="600"/>
                    <a:pt x="132" y="620"/>
                  </a:cubicBezTo>
                  <a:cubicBezTo>
                    <a:pt x="132" y="620"/>
                    <a:pt x="85" y="651"/>
                    <a:pt x="71" y="673"/>
                  </a:cubicBezTo>
                  <a:cubicBezTo>
                    <a:pt x="58" y="695"/>
                    <a:pt x="55" y="727"/>
                    <a:pt x="46" y="755"/>
                  </a:cubicBezTo>
                  <a:cubicBezTo>
                    <a:pt x="38" y="784"/>
                    <a:pt x="43" y="760"/>
                    <a:pt x="43" y="760"/>
                  </a:cubicBezTo>
                  <a:cubicBezTo>
                    <a:pt x="43" y="760"/>
                    <a:pt x="38" y="782"/>
                    <a:pt x="26" y="789"/>
                  </a:cubicBezTo>
                  <a:cubicBezTo>
                    <a:pt x="14" y="796"/>
                    <a:pt x="0" y="821"/>
                    <a:pt x="31" y="830"/>
                  </a:cubicBezTo>
                  <a:cubicBezTo>
                    <a:pt x="31" y="830"/>
                    <a:pt x="60" y="837"/>
                    <a:pt x="73" y="855"/>
                  </a:cubicBezTo>
                  <a:cubicBezTo>
                    <a:pt x="87" y="874"/>
                    <a:pt x="109" y="887"/>
                    <a:pt x="125" y="880"/>
                  </a:cubicBezTo>
                  <a:cubicBezTo>
                    <a:pt x="142" y="874"/>
                    <a:pt x="161" y="853"/>
                    <a:pt x="141" y="852"/>
                  </a:cubicBezTo>
                  <a:cubicBezTo>
                    <a:pt x="141" y="852"/>
                    <a:pt x="112" y="843"/>
                    <a:pt x="102" y="828"/>
                  </a:cubicBezTo>
                  <a:cubicBezTo>
                    <a:pt x="92" y="813"/>
                    <a:pt x="61" y="789"/>
                    <a:pt x="80" y="774"/>
                  </a:cubicBezTo>
                  <a:cubicBezTo>
                    <a:pt x="98" y="759"/>
                    <a:pt x="139" y="708"/>
                    <a:pt x="164" y="683"/>
                  </a:cubicBezTo>
                  <a:cubicBezTo>
                    <a:pt x="190" y="657"/>
                    <a:pt x="200" y="646"/>
                    <a:pt x="200" y="617"/>
                  </a:cubicBezTo>
                  <a:cubicBezTo>
                    <a:pt x="200" y="617"/>
                    <a:pt x="207" y="575"/>
                    <a:pt x="225" y="583"/>
                  </a:cubicBezTo>
                  <a:cubicBezTo>
                    <a:pt x="225" y="583"/>
                    <a:pt x="254" y="620"/>
                    <a:pt x="264" y="630"/>
                  </a:cubicBezTo>
                  <a:cubicBezTo>
                    <a:pt x="264" y="630"/>
                    <a:pt x="262" y="720"/>
                    <a:pt x="272" y="745"/>
                  </a:cubicBezTo>
                  <a:cubicBezTo>
                    <a:pt x="283" y="771"/>
                    <a:pt x="306" y="798"/>
                    <a:pt x="311" y="823"/>
                  </a:cubicBezTo>
                  <a:cubicBezTo>
                    <a:pt x="316" y="848"/>
                    <a:pt x="300" y="872"/>
                    <a:pt x="337" y="870"/>
                  </a:cubicBezTo>
                  <a:cubicBezTo>
                    <a:pt x="374" y="869"/>
                    <a:pt x="369" y="865"/>
                    <a:pt x="394" y="867"/>
                  </a:cubicBezTo>
                  <a:cubicBezTo>
                    <a:pt x="420" y="869"/>
                    <a:pt x="433" y="872"/>
                    <a:pt x="441" y="869"/>
                  </a:cubicBezTo>
                  <a:cubicBezTo>
                    <a:pt x="450" y="865"/>
                    <a:pt x="458" y="848"/>
                    <a:pt x="448" y="845"/>
                  </a:cubicBezTo>
                  <a:cubicBezTo>
                    <a:pt x="438" y="842"/>
                    <a:pt x="426" y="835"/>
                    <a:pt x="416" y="835"/>
                  </a:cubicBezTo>
                  <a:cubicBezTo>
                    <a:pt x="406" y="835"/>
                    <a:pt x="387" y="830"/>
                    <a:pt x="379" y="826"/>
                  </a:cubicBezTo>
                  <a:cubicBezTo>
                    <a:pt x="371" y="823"/>
                    <a:pt x="357" y="821"/>
                    <a:pt x="354" y="813"/>
                  </a:cubicBezTo>
                  <a:cubicBezTo>
                    <a:pt x="350" y="804"/>
                    <a:pt x="333" y="679"/>
                    <a:pt x="328" y="659"/>
                  </a:cubicBezTo>
                  <a:cubicBezTo>
                    <a:pt x="323" y="639"/>
                    <a:pt x="328" y="654"/>
                    <a:pt x="328" y="654"/>
                  </a:cubicBezTo>
                  <a:cubicBezTo>
                    <a:pt x="328" y="654"/>
                    <a:pt x="333" y="639"/>
                    <a:pt x="320" y="617"/>
                  </a:cubicBezTo>
                  <a:cubicBezTo>
                    <a:pt x="306" y="595"/>
                    <a:pt x="300" y="546"/>
                    <a:pt x="256" y="485"/>
                  </a:cubicBezTo>
                  <a:cubicBezTo>
                    <a:pt x="256" y="485"/>
                    <a:pt x="242" y="466"/>
                    <a:pt x="257" y="436"/>
                  </a:cubicBezTo>
                  <a:cubicBezTo>
                    <a:pt x="272" y="406"/>
                    <a:pt x="284" y="380"/>
                    <a:pt x="286" y="362"/>
                  </a:cubicBezTo>
                  <a:cubicBezTo>
                    <a:pt x="288" y="343"/>
                    <a:pt x="291" y="360"/>
                    <a:pt x="291" y="360"/>
                  </a:cubicBezTo>
                  <a:cubicBezTo>
                    <a:pt x="291" y="360"/>
                    <a:pt x="350" y="414"/>
                    <a:pt x="355" y="450"/>
                  </a:cubicBezTo>
                  <a:cubicBezTo>
                    <a:pt x="355" y="450"/>
                    <a:pt x="365" y="465"/>
                    <a:pt x="362" y="477"/>
                  </a:cubicBezTo>
                  <a:cubicBezTo>
                    <a:pt x="359" y="488"/>
                    <a:pt x="342" y="507"/>
                    <a:pt x="342" y="497"/>
                  </a:cubicBezTo>
                  <a:cubicBezTo>
                    <a:pt x="342" y="497"/>
                    <a:pt x="333" y="536"/>
                    <a:pt x="365" y="532"/>
                  </a:cubicBezTo>
                  <a:cubicBezTo>
                    <a:pt x="398" y="529"/>
                    <a:pt x="413" y="497"/>
                    <a:pt x="401" y="463"/>
                  </a:cubicBezTo>
                  <a:cubicBezTo>
                    <a:pt x="389" y="429"/>
                    <a:pt x="315" y="314"/>
                    <a:pt x="310" y="294"/>
                  </a:cubicBezTo>
                  <a:cubicBezTo>
                    <a:pt x="305" y="274"/>
                    <a:pt x="300" y="265"/>
                    <a:pt x="308" y="252"/>
                  </a:cubicBezTo>
                  <a:cubicBezTo>
                    <a:pt x="316" y="238"/>
                    <a:pt x="318" y="199"/>
                    <a:pt x="306" y="179"/>
                  </a:cubicBezTo>
                  <a:cubicBezTo>
                    <a:pt x="294" y="159"/>
                    <a:pt x="281" y="135"/>
                    <a:pt x="296" y="128"/>
                  </a:cubicBezTo>
                  <a:cubicBezTo>
                    <a:pt x="296" y="128"/>
                    <a:pt x="371" y="147"/>
                    <a:pt x="347" y="88"/>
                  </a:cubicBezTo>
                  <a:cubicBezTo>
                    <a:pt x="347" y="88"/>
                    <a:pt x="364" y="59"/>
                    <a:pt x="335" y="41"/>
                  </a:cubicBezTo>
                  <a:cubicBezTo>
                    <a:pt x="335" y="41"/>
                    <a:pt x="303" y="0"/>
                    <a:pt x="25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ľïḓe"/>
            <p:cNvSpPr>
              <a:spLocks/>
            </p:cNvSpPr>
            <p:nvPr/>
          </p:nvSpPr>
          <p:spPr bwMode="auto">
            <a:xfrm>
              <a:off x="7673751" y="1936382"/>
              <a:ext cx="1013176" cy="1828995"/>
            </a:xfrm>
            <a:custGeom>
              <a:avLst/>
              <a:gdLst>
                <a:gd name="T0" fmla="*/ 97 w 540"/>
                <a:gd name="T1" fmla="*/ 933 h 973"/>
                <a:gd name="T2" fmla="*/ 130 w 540"/>
                <a:gd name="T3" fmla="*/ 962 h 973"/>
                <a:gd name="T4" fmla="*/ 101 w 540"/>
                <a:gd name="T5" fmla="*/ 966 h 973"/>
                <a:gd name="T6" fmla="*/ 31 w 540"/>
                <a:gd name="T7" fmla="*/ 932 h 973"/>
                <a:gd name="T8" fmla="*/ 28 w 540"/>
                <a:gd name="T9" fmla="*/ 872 h 973"/>
                <a:gd name="T10" fmla="*/ 82 w 540"/>
                <a:gd name="T11" fmla="*/ 785 h 973"/>
                <a:gd name="T12" fmla="*/ 165 w 540"/>
                <a:gd name="T13" fmla="*/ 688 h 973"/>
                <a:gd name="T14" fmla="*/ 179 w 540"/>
                <a:gd name="T15" fmla="*/ 599 h 973"/>
                <a:gd name="T16" fmla="*/ 156 w 540"/>
                <a:gd name="T17" fmla="*/ 588 h 973"/>
                <a:gd name="T18" fmla="*/ 151 w 540"/>
                <a:gd name="T19" fmla="*/ 513 h 973"/>
                <a:gd name="T20" fmla="*/ 158 w 540"/>
                <a:gd name="T21" fmla="*/ 395 h 973"/>
                <a:gd name="T22" fmla="*/ 172 w 540"/>
                <a:gd name="T23" fmla="*/ 286 h 973"/>
                <a:gd name="T24" fmla="*/ 219 w 540"/>
                <a:gd name="T25" fmla="*/ 157 h 973"/>
                <a:gd name="T26" fmla="*/ 209 w 540"/>
                <a:gd name="T27" fmla="*/ 141 h 973"/>
                <a:gd name="T28" fmla="*/ 212 w 540"/>
                <a:gd name="T29" fmla="*/ 77 h 973"/>
                <a:gd name="T30" fmla="*/ 260 w 540"/>
                <a:gd name="T31" fmla="*/ 11 h 973"/>
                <a:gd name="T32" fmla="*/ 327 w 540"/>
                <a:gd name="T33" fmla="*/ 38 h 973"/>
                <a:gd name="T34" fmla="*/ 335 w 540"/>
                <a:gd name="T35" fmla="*/ 79 h 973"/>
                <a:gd name="T36" fmla="*/ 334 w 540"/>
                <a:gd name="T37" fmla="*/ 120 h 973"/>
                <a:gd name="T38" fmla="*/ 327 w 540"/>
                <a:gd name="T39" fmla="*/ 144 h 973"/>
                <a:gd name="T40" fmla="*/ 297 w 540"/>
                <a:gd name="T41" fmla="*/ 161 h 973"/>
                <a:gd name="T42" fmla="*/ 336 w 540"/>
                <a:gd name="T43" fmla="*/ 244 h 973"/>
                <a:gd name="T44" fmla="*/ 338 w 540"/>
                <a:gd name="T45" fmla="*/ 348 h 973"/>
                <a:gd name="T46" fmla="*/ 417 w 540"/>
                <a:gd name="T47" fmla="*/ 442 h 973"/>
                <a:gd name="T48" fmla="*/ 445 w 540"/>
                <a:gd name="T49" fmla="*/ 488 h 973"/>
                <a:gd name="T50" fmla="*/ 415 w 540"/>
                <a:gd name="T51" fmla="*/ 524 h 973"/>
                <a:gd name="T52" fmla="*/ 413 w 540"/>
                <a:gd name="T53" fmla="*/ 514 h 973"/>
                <a:gd name="T54" fmla="*/ 406 w 540"/>
                <a:gd name="T55" fmla="*/ 498 h 973"/>
                <a:gd name="T56" fmla="*/ 373 w 540"/>
                <a:gd name="T57" fmla="*/ 449 h 973"/>
                <a:gd name="T58" fmla="*/ 324 w 540"/>
                <a:gd name="T59" fmla="*/ 468 h 973"/>
                <a:gd name="T60" fmla="*/ 386 w 540"/>
                <a:gd name="T61" fmla="*/ 630 h 973"/>
                <a:gd name="T62" fmla="*/ 410 w 540"/>
                <a:gd name="T63" fmla="*/ 716 h 973"/>
                <a:gd name="T64" fmla="*/ 443 w 540"/>
                <a:gd name="T65" fmla="*/ 903 h 973"/>
                <a:gd name="T66" fmla="*/ 526 w 540"/>
                <a:gd name="T67" fmla="*/ 920 h 973"/>
                <a:gd name="T68" fmla="*/ 535 w 540"/>
                <a:gd name="T69" fmla="*/ 936 h 973"/>
                <a:gd name="T70" fmla="*/ 516 w 540"/>
                <a:gd name="T71" fmla="*/ 950 h 973"/>
                <a:gd name="T72" fmla="*/ 465 w 540"/>
                <a:gd name="T73" fmla="*/ 962 h 973"/>
                <a:gd name="T74" fmla="*/ 382 w 540"/>
                <a:gd name="T75" fmla="*/ 957 h 973"/>
                <a:gd name="T76" fmla="*/ 351 w 540"/>
                <a:gd name="T77" fmla="*/ 843 h 973"/>
                <a:gd name="T78" fmla="*/ 334 w 540"/>
                <a:gd name="T79" fmla="*/ 702 h 973"/>
                <a:gd name="T80" fmla="*/ 276 w 540"/>
                <a:gd name="T81" fmla="*/ 635 h 973"/>
                <a:gd name="T82" fmla="*/ 220 w 540"/>
                <a:gd name="T83" fmla="*/ 739 h 973"/>
                <a:gd name="T84" fmla="*/ 88 w 540"/>
                <a:gd name="T85" fmla="*/ 880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0" h="973">
                  <a:moveTo>
                    <a:pt x="88" y="880"/>
                  </a:moveTo>
                  <a:cubicBezTo>
                    <a:pt x="88" y="880"/>
                    <a:pt x="86" y="920"/>
                    <a:pt x="97" y="933"/>
                  </a:cubicBezTo>
                  <a:cubicBezTo>
                    <a:pt x="97" y="933"/>
                    <a:pt x="104" y="940"/>
                    <a:pt x="117" y="946"/>
                  </a:cubicBezTo>
                  <a:cubicBezTo>
                    <a:pt x="129" y="953"/>
                    <a:pt x="131" y="955"/>
                    <a:pt x="130" y="962"/>
                  </a:cubicBezTo>
                  <a:cubicBezTo>
                    <a:pt x="129" y="968"/>
                    <a:pt x="129" y="973"/>
                    <a:pt x="122" y="971"/>
                  </a:cubicBezTo>
                  <a:cubicBezTo>
                    <a:pt x="114" y="969"/>
                    <a:pt x="101" y="966"/>
                    <a:pt x="101" y="966"/>
                  </a:cubicBezTo>
                  <a:cubicBezTo>
                    <a:pt x="101" y="966"/>
                    <a:pt x="76" y="960"/>
                    <a:pt x="65" y="946"/>
                  </a:cubicBezTo>
                  <a:cubicBezTo>
                    <a:pt x="55" y="932"/>
                    <a:pt x="41" y="936"/>
                    <a:pt x="31" y="932"/>
                  </a:cubicBezTo>
                  <a:cubicBezTo>
                    <a:pt x="20" y="928"/>
                    <a:pt x="0" y="913"/>
                    <a:pt x="6" y="898"/>
                  </a:cubicBezTo>
                  <a:cubicBezTo>
                    <a:pt x="13" y="884"/>
                    <a:pt x="23" y="878"/>
                    <a:pt x="28" y="872"/>
                  </a:cubicBezTo>
                  <a:cubicBezTo>
                    <a:pt x="33" y="866"/>
                    <a:pt x="58" y="838"/>
                    <a:pt x="69" y="820"/>
                  </a:cubicBezTo>
                  <a:cubicBezTo>
                    <a:pt x="79" y="801"/>
                    <a:pt x="78" y="803"/>
                    <a:pt x="82" y="785"/>
                  </a:cubicBezTo>
                  <a:cubicBezTo>
                    <a:pt x="86" y="767"/>
                    <a:pt x="94" y="746"/>
                    <a:pt x="110" y="731"/>
                  </a:cubicBezTo>
                  <a:cubicBezTo>
                    <a:pt x="127" y="716"/>
                    <a:pt x="161" y="693"/>
                    <a:pt x="165" y="688"/>
                  </a:cubicBezTo>
                  <a:cubicBezTo>
                    <a:pt x="168" y="684"/>
                    <a:pt x="166" y="678"/>
                    <a:pt x="169" y="662"/>
                  </a:cubicBezTo>
                  <a:cubicBezTo>
                    <a:pt x="171" y="647"/>
                    <a:pt x="174" y="606"/>
                    <a:pt x="179" y="599"/>
                  </a:cubicBezTo>
                  <a:cubicBezTo>
                    <a:pt x="179" y="599"/>
                    <a:pt x="163" y="598"/>
                    <a:pt x="165" y="592"/>
                  </a:cubicBezTo>
                  <a:cubicBezTo>
                    <a:pt x="165" y="592"/>
                    <a:pt x="156" y="593"/>
                    <a:pt x="156" y="588"/>
                  </a:cubicBezTo>
                  <a:cubicBezTo>
                    <a:pt x="156" y="588"/>
                    <a:pt x="145" y="593"/>
                    <a:pt x="144" y="578"/>
                  </a:cubicBezTo>
                  <a:cubicBezTo>
                    <a:pt x="143" y="563"/>
                    <a:pt x="144" y="530"/>
                    <a:pt x="151" y="513"/>
                  </a:cubicBezTo>
                  <a:cubicBezTo>
                    <a:pt x="157" y="495"/>
                    <a:pt x="158" y="500"/>
                    <a:pt x="159" y="479"/>
                  </a:cubicBezTo>
                  <a:cubicBezTo>
                    <a:pt x="160" y="459"/>
                    <a:pt x="156" y="416"/>
                    <a:pt x="158" y="395"/>
                  </a:cubicBezTo>
                  <a:cubicBezTo>
                    <a:pt x="161" y="375"/>
                    <a:pt x="163" y="370"/>
                    <a:pt x="168" y="350"/>
                  </a:cubicBezTo>
                  <a:cubicBezTo>
                    <a:pt x="172" y="331"/>
                    <a:pt x="170" y="310"/>
                    <a:pt x="172" y="286"/>
                  </a:cubicBezTo>
                  <a:cubicBezTo>
                    <a:pt x="173" y="263"/>
                    <a:pt x="159" y="211"/>
                    <a:pt x="184" y="186"/>
                  </a:cubicBezTo>
                  <a:cubicBezTo>
                    <a:pt x="209" y="161"/>
                    <a:pt x="215" y="164"/>
                    <a:pt x="219" y="157"/>
                  </a:cubicBezTo>
                  <a:cubicBezTo>
                    <a:pt x="222" y="150"/>
                    <a:pt x="224" y="145"/>
                    <a:pt x="224" y="145"/>
                  </a:cubicBezTo>
                  <a:cubicBezTo>
                    <a:pt x="224" y="145"/>
                    <a:pt x="217" y="154"/>
                    <a:pt x="209" y="141"/>
                  </a:cubicBezTo>
                  <a:cubicBezTo>
                    <a:pt x="201" y="128"/>
                    <a:pt x="191" y="121"/>
                    <a:pt x="200" y="111"/>
                  </a:cubicBezTo>
                  <a:cubicBezTo>
                    <a:pt x="209" y="102"/>
                    <a:pt x="213" y="95"/>
                    <a:pt x="212" y="77"/>
                  </a:cubicBezTo>
                  <a:cubicBezTo>
                    <a:pt x="211" y="59"/>
                    <a:pt x="207" y="38"/>
                    <a:pt x="222" y="27"/>
                  </a:cubicBezTo>
                  <a:cubicBezTo>
                    <a:pt x="236" y="16"/>
                    <a:pt x="242" y="13"/>
                    <a:pt x="260" y="11"/>
                  </a:cubicBezTo>
                  <a:cubicBezTo>
                    <a:pt x="279" y="9"/>
                    <a:pt x="294" y="0"/>
                    <a:pt x="307" y="7"/>
                  </a:cubicBezTo>
                  <a:cubicBezTo>
                    <a:pt x="320" y="14"/>
                    <a:pt x="334" y="16"/>
                    <a:pt x="327" y="38"/>
                  </a:cubicBezTo>
                  <a:cubicBezTo>
                    <a:pt x="327" y="38"/>
                    <a:pt x="341" y="55"/>
                    <a:pt x="335" y="73"/>
                  </a:cubicBezTo>
                  <a:cubicBezTo>
                    <a:pt x="335" y="73"/>
                    <a:pt x="333" y="75"/>
                    <a:pt x="335" y="79"/>
                  </a:cubicBezTo>
                  <a:cubicBezTo>
                    <a:pt x="335" y="79"/>
                    <a:pt x="350" y="100"/>
                    <a:pt x="340" y="104"/>
                  </a:cubicBezTo>
                  <a:cubicBezTo>
                    <a:pt x="340" y="104"/>
                    <a:pt x="340" y="118"/>
                    <a:pt x="334" y="120"/>
                  </a:cubicBezTo>
                  <a:cubicBezTo>
                    <a:pt x="334" y="120"/>
                    <a:pt x="338" y="123"/>
                    <a:pt x="331" y="129"/>
                  </a:cubicBezTo>
                  <a:cubicBezTo>
                    <a:pt x="331" y="129"/>
                    <a:pt x="329" y="137"/>
                    <a:pt x="327" y="144"/>
                  </a:cubicBezTo>
                  <a:cubicBezTo>
                    <a:pt x="326" y="151"/>
                    <a:pt x="329" y="156"/>
                    <a:pt x="320" y="157"/>
                  </a:cubicBezTo>
                  <a:cubicBezTo>
                    <a:pt x="312" y="159"/>
                    <a:pt x="302" y="164"/>
                    <a:pt x="297" y="161"/>
                  </a:cubicBezTo>
                  <a:cubicBezTo>
                    <a:pt x="297" y="161"/>
                    <a:pt x="286" y="172"/>
                    <a:pt x="292" y="183"/>
                  </a:cubicBezTo>
                  <a:cubicBezTo>
                    <a:pt x="298" y="194"/>
                    <a:pt x="328" y="215"/>
                    <a:pt x="336" y="244"/>
                  </a:cubicBezTo>
                  <a:cubicBezTo>
                    <a:pt x="344" y="273"/>
                    <a:pt x="346" y="280"/>
                    <a:pt x="338" y="292"/>
                  </a:cubicBezTo>
                  <a:cubicBezTo>
                    <a:pt x="338" y="292"/>
                    <a:pt x="336" y="341"/>
                    <a:pt x="338" y="348"/>
                  </a:cubicBezTo>
                  <a:cubicBezTo>
                    <a:pt x="339" y="354"/>
                    <a:pt x="363" y="391"/>
                    <a:pt x="381" y="407"/>
                  </a:cubicBezTo>
                  <a:cubicBezTo>
                    <a:pt x="400" y="423"/>
                    <a:pt x="403" y="433"/>
                    <a:pt x="417" y="442"/>
                  </a:cubicBezTo>
                  <a:cubicBezTo>
                    <a:pt x="430" y="451"/>
                    <a:pt x="437" y="458"/>
                    <a:pt x="442" y="465"/>
                  </a:cubicBezTo>
                  <a:cubicBezTo>
                    <a:pt x="447" y="472"/>
                    <a:pt x="447" y="473"/>
                    <a:pt x="445" y="488"/>
                  </a:cubicBezTo>
                  <a:cubicBezTo>
                    <a:pt x="444" y="502"/>
                    <a:pt x="441" y="505"/>
                    <a:pt x="435" y="513"/>
                  </a:cubicBezTo>
                  <a:cubicBezTo>
                    <a:pt x="428" y="521"/>
                    <a:pt x="425" y="524"/>
                    <a:pt x="415" y="524"/>
                  </a:cubicBezTo>
                  <a:cubicBezTo>
                    <a:pt x="415" y="524"/>
                    <a:pt x="408" y="518"/>
                    <a:pt x="415" y="514"/>
                  </a:cubicBezTo>
                  <a:cubicBezTo>
                    <a:pt x="422" y="511"/>
                    <a:pt x="413" y="514"/>
                    <a:pt x="413" y="514"/>
                  </a:cubicBezTo>
                  <a:cubicBezTo>
                    <a:pt x="413" y="514"/>
                    <a:pt x="390" y="520"/>
                    <a:pt x="404" y="507"/>
                  </a:cubicBezTo>
                  <a:cubicBezTo>
                    <a:pt x="404" y="507"/>
                    <a:pt x="408" y="505"/>
                    <a:pt x="406" y="498"/>
                  </a:cubicBezTo>
                  <a:cubicBezTo>
                    <a:pt x="404" y="490"/>
                    <a:pt x="390" y="480"/>
                    <a:pt x="391" y="470"/>
                  </a:cubicBezTo>
                  <a:cubicBezTo>
                    <a:pt x="392" y="459"/>
                    <a:pt x="382" y="454"/>
                    <a:pt x="373" y="449"/>
                  </a:cubicBezTo>
                  <a:cubicBezTo>
                    <a:pt x="364" y="444"/>
                    <a:pt x="340" y="425"/>
                    <a:pt x="336" y="420"/>
                  </a:cubicBezTo>
                  <a:cubicBezTo>
                    <a:pt x="336" y="420"/>
                    <a:pt x="329" y="454"/>
                    <a:pt x="324" y="468"/>
                  </a:cubicBezTo>
                  <a:cubicBezTo>
                    <a:pt x="324" y="468"/>
                    <a:pt x="347" y="500"/>
                    <a:pt x="354" y="519"/>
                  </a:cubicBezTo>
                  <a:cubicBezTo>
                    <a:pt x="362" y="538"/>
                    <a:pt x="381" y="612"/>
                    <a:pt x="386" y="630"/>
                  </a:cubicBezTo>
                  <a:cubicBezTo>
                    <a:pt x="392" y="647"/>
                    <a:pt x="394" y="650"/>
                    <a:pt x="402" y="667"/>
                  </a:cubicBezTo>
                  <a:cubicBezTo>
                    <a:pt x="411" y="684"/>
                    <a:pt x="412" y="699"/>
                    <a:pt x="410" y="716"/>
                  </a:cubicBezTo>
                  <a:cubicBezTo>
                    <a:pt x="408" y="732"/>
                    <a:pt x="418" y="786"/>
                    <a:pt x="416" y="828"/>
                  </a:cubicBezTo>
                  <a:cubicBezTo>
                    <a:pt x="414" y="870"/>
                    <a:pt x="426" y="889"/>
                    <a:pt x="443" y="903"/>
                  </a:cubicBezTo>
                  <a:cubicBezTo>
                    <a:pt x="460" y="916"/>
                    <a:pt x="478" y="922"/>
                    <a:pt x="499" y="922"/>
                  </a:cubicBezTo>
                  <a:cubicBezTo>
                    <a:pt x="519" y="922"/>
                    <a:pt x="519" y="921"/>
                    <a:pt x="526" y="920"/>
                  </a:cubicBezTo>
                  <a:cubicBezTo>
                    <a:pt x="532" y="920"/>
                    <a:pt x="538" y="915"/>
                    <a:pt x="536" y="925"/>
                  </a:cubicBezTo>
                  <a:cubicBezTo>
                    <a:pt x="536" y="925"/>
                    <a:pt x="540" y="932"/>
                    <a:pt x="535" y="936"/>
                  </a:cubicBezTo>
                  <a:cubicBezTo>
                    <a:pt x="535" y="936"/>
                    <a:pt x="535" y="943"/>
                    <a:pt x="527" y="943"/>
                  </a:cubicBezTo>
                  <a:cubicBezTo>
                    <a:pt x="527" y="943"/>
                    <a:pt x="523" y="950"/>
                    <a:pt x="516" y="950"/>
                  </a:cubicBezTo>
                  <a:cubicBezTo>
                    <a:pt x="516" y="950"/>
                    <a:pt x="513" y="955"/>
                    <a:pt x="502" y="955"/>
                  </a:cubicBezTo>
                  <a:cubicBezTo>
                    <a:pt x="492" y="956"/>
                    <a:pt x="479" y="961"/>
                    <a:pt x="465" y="962"/>
                  </a:cubicBezTo>
                  <a:cubicBezTo>
                    <a:pt x="450" y="962"/>
                    <a:pt x="443" y="963"/>
                    <a:pt x="425" y="966"/>
                  </a:cubicBezTo>
                  <a:cubicBezTo>
                    <a:pt x="407" y="968"/>
                    <a:pt x="383" y="973"/>
                    <a:pt x="382" y="957"/>
                  </a:cubicBezTo>
                  <a:cubicBezTo>
                    <a:pt x="381" y="942"/>
                    <a:pt x="378" y="909"/>
                    <a:pt x="373" y="889"/>
                  </a:cubicBezTo>
                  <a:cubicBezTo>
                    <a:pt x="368" y="869"/>
                    <a:pt x="358" y="862"/>
                    <a:pt x="351" y="843"/>
                  </a:cubicBezTo>
                  <a:cubicBezTo>
                    <a:pt x="343" y="823"/>
                    <a:pt x="319" y="781"/>
                    <a:pt x="328" y="747"/>
                  </a:cubicBezTo>
                  <a:cubicBezTo>
                    <a:pt x="337" y="713"/>
                    <a:pt x="340" y="714"/>
                    <a:pt x="334" y="702"/>
                  </a:cubicBezTo>
                  <a:cubicBezTo>
                    <a:pt x="328" y="691"/>
                    <a:pt x="285" y="649"/>
                    <a:pt x="277" y="637"/>
                  </a:cubicBezTo>
                  <a:cubicBezTo>
                    <a:pt x="277" y="636"/>
                    <a:pt x="276" y="635"/>
                    <a:pt x="276" y="635"/>
                  </a:cubicBezTo>
                  <a:cubicBezTo>
                    <a:pt x="274" y="627"/>
                    <a:pt x="247" y="691"/>
                    <a:pt x="240" y="698"/>
                  </a:cubicBezTo>
                  <a:cubicBezTo>
                    <a:pt x="240" y="698"/>
                    <a:pt x="242" y="725"/>
                    <a:pt x="220" y="739"/>
                  </a:cubicBezTo>
                  <a:cubicBezTo>
                    <a:pt x="199" y="754"/>
                    <a:pt x="183" y="773"/>
                    <a:pt x="173" y="785"/>
                  </a:cubicBezTo>
                  <a:cubicBezTo>
                    <a:pt x="163" y="797"/>
                    <a:pt x="96" y="873"/>
                    <a:pt x="88" y="8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ṩľiḑe"/>
            <p:cNvSpPr>
              <a:spLocks/>
            </p:cNvSpPr>
            <p:nvPr/>
          </p:nvSpPr>
          <p:spPr bwMode="auto">
            <a:xfrm>
              <a:off x="9732789" y="1880765"/>
              <a:ext cx="1013061" cy="1858140"/>
            </a:xfrm>
            <a:custGeom>
              <a:avLst/>
              <a:gdLst>
                <a:gd name="T0" fmla="*/ 68 w 479"/>
                <a:gd name="T1" fmla="*/ 742 h 878"/>
                <a:gd name="T2" fmla="*/ 31 w 479"/>
                <a:gd name="T3" fmla="*/ 813 h 878"/>
                <a:gd name="T4" fmla="*/ 28 w 479"/>
                <a:gd name="T5" fmla="*/ 847 h 878"/>
                <a:gd name="T6" fmla="*/ 125 w 479"/>
                <a:gd name="T7" fmla="*/ 869 h 878"/>
                <a:gd name="T8" fmla="*/ 133 w 479"/>
                <a:gd name="T9" fmla="*/ 842 h 878"/>
                <a:gd name="T10" fmla="*/ 113 w 479"/>
                <a:gd name="T11" fmla="*/ 802 h 878"/>
                <a:gd name="T12" fmla="*/ 167 w 479"/>
                <a:gd name="T13" fmla="*/ 699 h 878"/>
                <a:gd name="T14" fmla="*/ 234 w 479"/>
                <a:gd name="T15" fmla="*/ 624 h 878"/>
                <a:gd name="T16" fmla="*/ 301 w 479"/>
                <a:gd name="T17" fmla="*/ 777 h 878"/>
                <a:gd name="T18" fmla="*/ 325 w 479"/>
                <a:gd name="T19" fmla="*/ 819 h 878"/>
                <a:gd name="T20" fmla="*/ 373 w 479"/>
                <a:gd name="T21" fmla="*/ 877 h 878"/>
                <a:gd name="T22" fmla="*/ 462 w 479"/>
                <a:gd name="T23" fmla="*/ 846 h 878"/>
                <a:gd name="T24" fmla="*/ 417 w 479"/>
                <a:gd name="T25" fmla="*/ 834 h 878"/>
                <a:gd name="T26" fmla="*/ 373 w 479"/>
                <a:gd name="T27" fmla="*/ 771 h 878"/>
                <a:gd name="T28" fmla="*/ 341 w 479"/>
                <a:gd name="T29" fmla="*/ 707 h 878"/>
                <a:gd name="T30" fmla="*/ 328 w 479"/>
                <a:gd name="T31" fmla="*/ 648 h 878"/>
                <a:gd name="T32" fmla="*/ 319 w 479"/>
                <a:gd name="T33" fmla="*/ 556 h 878"/>
                <a:gd name="T34" fmla="*/ 317 w 479"/>
                <a:gd name="T35" fmla="*/ 498 h 878"/>
                <a:gd name="T36" fmla="*/ 354 w 479"/>
                <a:gd name="T37" fmla="*/ 478 h 878"/>
                <a:gd name="T38" fmla="*/ 372 w 479"/>
                <a:gd name="T39" fmla="*/ 395 h 878"/>
                <a:gd name="T40" fmla="*/ 385 w 479"/>
                <a:gd name="T41" fmla="*/ 408 h 878"/>
                <a:gd name="T42" fmla="*/ 397 w 479"/>
                <a:gd name="T43" fmla="*/ 400 h 878"/>
                <a:gd name="T44" fmla="*/ 390 w 479"/>
                <a:gd name="T45" fmla="*/ 372 h 878"/>
                <a:gd name="T46" fmla="*/ 330 w 479"/>
                <a:gd name="T47" fmla="*/ 330 h 878"/>
                <a:gd name="T48" fmla="*/ 307 w 479"/>
                <a:gd name="T49" fmla="*/ 251 h 878"/>
                <a:gd name="T50" fmla="*/ 273 w 479"/>
                <a:gd name="T51" fmla="*/ 172 h 878"/>
                <a:gd name="T52" fmla="*/ 273 w 479"/>
                <a:gd name="T53" fmla="*/ 135 h 878"/>
                <a:gd name="T54" fmla="*/ 295 w 479"/>
                <a:gd name="T55" fmla="*/ 103 h 878"/>
                <a:gd name="T56" fmla="*/ 289 w 479"/>
                <a:gd name="T57" fmla="*/ 72 h 878"/>
                <a:gd name="T58" fmla="*/ 280 w 479"/>
                <a:gd name="T59" fmla="*/ 28 h 878"/>
                <a:gd name="T60" fmla="*/ 210 w 479"/>
                <a:gd name="T61" fmla="*/ 114 h 878"/>
                <a:gd name="T62" fmla="*/ 261 w 479"/>
                <a:gd name="T63" fmla="*/ 173 h 878"/>
                <a:gd name="T64" fmla="*/ 271 w 479"/>
                <a:gd name="T65" fmla="*/ 197 h 878"/>
                <a:gd name="T66" fmla="*/ 204 w 479"/>
                <a:gd name="T67" fmla="*/ 139 h 878"/>
                <a:gd name="T68" fmla="*/ 149 w 479"/>
                <a:gd name="T69" fmla="*/ 238 h 878"/>
                <a:gd name="T70" fmla="*/ 141 w 479"/>
                <a:gd name="T71" fmla="*/ 302 h 878"/>
                <a:gd name="T72" fmla="*/ 137 w 479"/>
                <a:gd name="T73" fmla="*/ 377 h 878"/>
                <a:gd name="T74" fmla="*/ 123 w 479"/>
                <a:gd name="T75" fmla="*/ 488 h 878"/>
                <a:gd name="T76" fmla="*/ 68 w 479"/>
                <a:gd name="T77" fmla="*/ 496 h 878"/>
                <a:gd name="T78" fmla="*/ 23 w 479"/>
                <a:gd name="T79" fmla="*/ 647 h 878"/>
                <a:gd name="T80" fmla="*/ 264 w 479"/>
                <a:gd name="T81" fmla="*/ 153 h 878"/>
                <a:gd name="T82" fmla="*/ 300 w 479"/>
                <a:gd name="T83" fmla="*/ 328 h 878"/>
                <a:gd name="T84" fmla="*/ 304 w 479"/>
                <a:gd name="T85" fmla="*/ 362 h 878"/>
                <a:gd name="T86" fmla="*/ 299 w 479"/>
                <a:gd name="T87" fmla="*/ 327 h 878"/>
                <a:gd name="T88" fmla="*/ 146 w 479"/>
                <a:gd name="T89" fmla="*/ 513 h 878"/>
                <a:gd name="T90" fmla="*/ 132 w 479"/>
                <a:gd name="T91" fmla="*/ 51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9" h="878">
                  <a:moveTo>
                    <a:pt x="23" y="647"/>
                  </a:moveTo>
                  <a:cubicBezTo>
                    <a:pt x="90" y="674"/>
                    <a:pt x="90" y="674"/>
                    <a:pt x="90" y="674"/>
                  </a:cubicBezTo>
                  <a:cubicBezTo>
                    <a:pt x="90" y="674"/>
                    <a:pt x="72" y="734"/>
                    <a:pt x="68" y="742"/>
                  </a:cubicBezTo>
                  <a:cubicBezTo>
                    <a:pt x="63" y="750"/>
                    <a:pt x="52" y="757"/>
                    <a:pt x="51" y="766"/>
                  </a:cubicBezTo>
                  <a:cubicBezTo>
                    <a:pt x="49" y="774"/>
                    <a:pt x="49" y="774"/>
                    <a:pt x="46" y="778"/>
                  </a:cubicBezTo>
                  <a:cubicBezTo>
                    <a:pt x="44" y="782"/>
                    <a:pt x="33" y="805"/>
                    <a:pt x="31" y="813"/>
                  </a:cubicBezTo>
                  <a:cubicBezTo>
                    <a:pt x="30" y="821"/>
                    <a:pt x="26" y="833"/>
                    <a:pt x="28" y="835"/>
                  </a:cubicBezTo>
                  <a:cubicBezTo>
                    <a:pt x="28" y="835"/>
                    <a:pt x="25" y="842"/>
                    <a:pt x="27" y="846"/>
                  </a:cubicBezTo>
                  <a:cubicBezTo>
                    <a:pt x="27" y="847"/>
                    <a:pt x="27" y="847"/>
                    <a:pt x="28" y="847"/>
                  </a:cubicBezTo>
                  <a:cubicBezTo>
                    <a:pt x="32" y="850"/>
                    <a:pt x="71" y="860"/>
                    <a:pt x="71" y="860"/>
                  </a:cubicBezTo>
                  <a:cubicBezTo>
                    <a:pt x="75" y="857"/>
                    <a:pt x="75" y="857"/>
                    <a:pt x="75" y="857"/>
                  </a:cubicBezTo>
                  <a:cubicBezTo>
                    <a:pt x="75" y="857"/>
                    <a:pt x="103" y="871"/>
                    <a:pt x="125" y="869"/>
                  </a:cubicBezTo>
                  <a:cubicBezTo>
                    <a:pt x="125" y="869"/>
                    <a:pt x="173" y="863"/>
                    <a:pt x="164" y="850"/>
                  </a:cubicBezTo>
                  <a:cubicBezTo>
                    <a:pt x="164" y="850"/>
                    <a:pt x="156" y="838"/>
                    <a:pt x="144" y="842"/>
                  </a:cubicBezTo>
                  <a:cubicBezTo>
                    <a:pt x="144" y="842"/>
                    <a:pt x="136" y="844"/>
                    <a:pt x="133" y="842"/>
                  </a:cubicBezTo>
                  <a:cubicBezTo>
                    <a:pt x="130" y="841"/>
                    <a:pt x="127" y="844"/>
                    <a:pt x="124" y="842"/>
                  </a:cubicBezTo>
                  <a:cubicBezTo>
                    <a:pt x="121" y="840"/>
                    <a:pt x="107" y="820"/>
                    <a:pt x="107" y="817"/>
                  </a:cubicBezTo>
                  <a:cubicBezTo>
                    <a:pt x="107" y="817"/>
                    <a:pt x="114" y="817"/>
                    <a:pt x="113" y="802"/>
                  </a:cubicBezTo>
                  <a:cubicBezTo>
                    <a:pt x="112" y="788"/>
                    <a:pt x="112" y="786"/>
                    <a:pt x="120" y="779"/>
                  </a:cubicBezTo>
                  <a:cubicBezTo>
                    <a:pt x="128" y="772"/>
                    <a:pt x="145" y="747"/>
                    <a:pt x="148" y="737"/>
                  </a:cubicBezTo>
                  <a:cubicBezTo>
                    <a:pt x="152" y="728"/>
                    <a:pt x="167" y="699"/>
                    <a:pt x="167" y="699"/>
                  </a:cubicBezTo>
                  <a:cubicBezTo>
                    <a:pt x="191" y="707"/>
                    <a:pt x="191" y="707"/>
                    <a:pt x="191" y="707"/>
                  </a:cubicBezTo>
                  <a:cubicBezTo>
                    <a:pt x="191" y="707"/>
                    <a:pt x="201" y="712"/>
                    <a:pt x="208" y="697"/>
                  </a:cubicBezTo>
                  <a:cubicBezTo>
                    <a:pt x="234" y="624"/>
                    <a:pt x="234" y="624"/>
                    <a:pt x="234" y="624"/>
                  </a:cubicBezTo>
                  <a:cubicBezTo>
                    <a:pt x="234" y="624"/>
                    <a:pt x="262" y="681"/>
                    <a:pt x="264" y="687"/>
                  </a:cubicBezTo>
                  <a:cubicBezTo>
                    <a:pt x="266" y="693"/>
                    <a:pt x="273" y="705"/>
                    <a:pt x="275" y="716"/>
                  </a:cubicBezTo>
                  <a:cubicBezTo>
                    <a:pt x="277" y="726"/>
                    <a:pt x="300" y="772"/>
                    <a:pt x="301" y="777"/>
                  </a:cubicBezTo>
                  <a:cubicBezTo>
                    <a:pt x="302" y="781"/>
                    <a:pt x="305" y="790"/>
                    <a:pt x="307" y="795"/>
                  </a:cubicBezTo>
                  <a:cubicBezTo>
                    <a:pt x="309" y="799"/>
                    <a:pt x="321" y="814"/>
                    <a:pt x="321" y="814"/>
                  </a:cubicBezTo>
                  <a:cubicBezTo>
                    <a:pt x="321" y="814"/>
                    <a:pt x="324" y="817"/>
                    <a:pt x="325" y="819"/>
                  </a:cubicBezTo>
                  <a:cubicBezTo>
                    <a:pt x="326" y="822"/>
                    <a:pt x="319" y="831"/>
                    <a:pt x="319" y="838"/>
                  </a:cubicBezTo>
                  <a:cubicBezTo>
                    <a:pt x="319" y="844"/>
                    <a:pt x="324" y="865"/>
                    <a:pt x="326" y="868"/>
                  </a:cubicBezTo>
                  <a:cubicBezTo>
                    <a:pt x="327" y="870"/>
                    <a:pt x="373" y="877"/>
                    <a:pt x="373" y="877"/>
                  </a:cubicBezTo>
                  <a:cubicBezTo>
                    <a:pt x="374" y="871"/>
                    <a:pt x="374" y="871"/>
                    <a:pt x="374" y="871"/>
                  </a:cubicBezTo>
                  <a:cubicBezTo>
                    <a:pt x="374" y="871"/>
                    <a:pt x="404" y="878"/>
                    <a:pt x="418" y="873"/>
                  </a:cubicBezTo>
                  <a:cubicBezTo>
                    <a:pt x="418" y="873"/>
                    <a:pt x="479" y="861"/>
                    <a:pt x="462" y="846"/>
                  </a:cubicBezTo>
                  <a:cubicBezTo>
                    <a:pt x="462" y="846"/>
                    <a:pt x="461" y="838"/>
                    <a:pt x="448" y="841"/>
                  </a:cubicBezTo>
                  <a:cubicBezTo>
                    <a:pt x="448" y="841"/>
                    <a:pt x="440" y="842"/>
                    <a:pt x="435" y="841"/>
                  </a:cubicBezTo>
                  <a:cubicBezTo>
                    <a:pt x="431" y="840"/>
                    <a:pt x="422" y="836"/>
                    <a:pt x="417" y="834"/>
                  </a:cubicBezTo>
                  <a:cubicBezTo>
                    <a:pt x="412" y="832"/>
                    <a:pt x="400" y="825"/>
                    <a:pt x="397" y="822"/>
                  </a:cubicBezTo>
                  <a:cubicBezTo>
                    <a:pt x="394" y="819"/>
                    <a:pt x="387" y="814"/>
                    <a:pt x="386" y="812"/>
                  </a:cubicBezTo>
                  <a:cubicBezTo>
                    <a:pt x="385" y="810"/>
                    <a:pt x="377" y="783"/>
                    <a:pt x="373" y="771"/>
                  </a:cubicBezTo>
                  <a:cubicBezTo>
                    <a:pt x="369" y="760"/>
                    <a:pt x="363" y="741"/>
                    <a:pt x="358" y="738"/>
                  </a:cubicBezTo>
                  <a:cubicBezTo>
                    <a:pt x="353" y="735"/>
                    <a:pt x="350" y="740"/>
                    <a:pt x="347" y="730"/>
                  </a:cubicBezTo>
                  <a:cubicBezTo>
                    <a:pt x="344" y="720"/>
                    <a:pt x="344" y="713"/>
                    <a:pt x="341" y="707"/>
                  </a:cubicBezTo>
                  <a:cubicBezTo>
                    <a:pt x="339" y="700"/>
                    <a:pt x="336" y="689"/>
                    <a:pt x="336" y="684"/>
                  </a:cubicBezTo>
                  <a:cubicBezTo>
                    <a:pt x="335" y="679"/>
                    <a:pt x="333" y="669"/>
                    <a:pt x="330" y="665"/>
                  </a:cubicBezTo>
                  <a:cubicBezTo>
                    <a:pt x="328" y="660"/>
                    <a:pt x="323" y="652"/>
                    <a:pt x="328" y="648"/>
                  </a:cubicBezTo>
                  <a:cubicBezTo>
                    <a:pt x="328" y="648"/>
                    <a:pt x="335" y="637"/>
                    <a:pt x="328" y="629"/>
                  </a:cubicBezTo>
                  <a:cubicBezTo>
                    <a:pt x="322" y="622"/>
                    <a:pt x="326" y="597"/>
                    <a:pt x="324" y="583"/>
                  </a:cubicBezTo>
                  <a:cubicBezTo>
                    <a:pt x="322" y="569"/>
                    <a:pt x="321" y="563"/>
                    <a:pt x="319" y="556"/>
                  </a:cubicBezTo>
                  <a:cubicBezTo>
                    <a:pt x="317" y="549"/>
                    <a:pt x="318" y="547"/>
                    <a:pt x="316" y="545"/>
                  </a:cubicBezTo>
                  <a:cubicBezTo>
                    <a:pt x="316" y="545"/>
                    <a:pt x="316" y="521"/>
                    <a:pt x="315" y="515"/>
                  </a:cubicBezTo>
                  <a:cubicBezTo>
                    <a:pt x="314" y="510"/>
                    <a:pt x="317" y="501"/>
                    <a:pt x="317" y="498"/>
                  </a:cubicBezTo>
                  <a:cubicBezTo>
                    <a:pt x="317" y="497"/>
                    <a:pt x="317" y="497"/>
                    <a:pt x="317" y="497"/>
                  </a:cubicBezTo>
                  <a:cubicBezTo>
                    <a:pt x="315" y="495"/>
                    <a:pt x="341" y="497"/>
                    <a:pt x="341" y="497"/>
                  </a:cubicBezTo>
                  <a:cubicBezTo>
                    <a:pt x="341" y="497"/>
                    <a:pt x="362" y="496"/>
                    <a:pt x="354" y="478"/>
                  </a:cubicBezTo>
                  <a:cubicBezTo>
                    <a:pt x="347" y="459"/>
                    <a:pt x="339" y="387"/>
                    <a:pt x="339" y="387"/>
                  </a:cubicBezTo>
                  <a:cubicBezTo>
                    <a:pt x="365" y="405"/>
                    <a:pt x="365" y="405"/>
                    <a:pt x="365" y="405"/>
                  </a:cubicBezTo>
                  <a:cubicBezTo>
                    <a:pt x="372" y="395"/>
                    <a:pt x="372" y="395"/>
                    <a:pt x="372" y="395"/>
                  </a:cubicBezTo>
                  <a:cubicBezTo>
                    <a:pt x="372" y="395"/>
                    <a:pt x="377" y="394"/>
                    <a:pt x="377" y="397"/>
                  </a:cubicBezTo>
                  <a:cubicBezTo>
                    <a:pt x="377" y="397"/>
                    <a:pt x="377" y="402"/>
                    <a:pt x="380" y="404"/>
                  </a:cubicBezTo>
                  <a:cubicBezTo>
                    <a:pt x="380" y="404"/>
                    <a:pt x="380" y="406"/>
                    <a:pt x="385" y="408"/>
                  </a:cubicBezTo>
                  <a:cubicBezTo>
                    <a:pt x="385" y="408"/>
                    <a:pt x="395" y="413"/>
                    <a:pt x="394" y="408"/>
                  </a:cubicBezTo>
                  <a:cubicBezTo>
                    <a:pt x="392" y="402"/>
                    <a:pt x="394" y="406"/>
                    <a:pt x="394" y="406"/>
                  </a:cubicBezTo>
                  <a:cubicBezTo>
                    <a:pt x="397" y="400"/>
                    <a:pt x="397" y="400"/>
                    <a:pt x="397" y="400"/>
                  </a:cubicBezTo>
                  <a:cubicBezTo>
                    <a:pt x="397" y="400"/>
                    <a:pt x="400" y="396"/>
                    <a:pt x="398" y="391"/>
                  </a:cubicBezTo>
                  <a:cubicBezTo>
                    <a:pt x="398" y="391"/>
                    <a:pt x="406" y="383"/>
                    <a:pt x="398" y="378"/>
                  </a:cubicBezTo>
                  <a:cubicBezTo>
                    <a:pt x="398" y="378"/>
                    <a:pt x="398" y="374"/>
                    <a:pt x="390" y="372"/>
                  </a:cubicBezTo>
                  <a:cubicBezTo>
                    <a:pt x="381" y="367"/>
                    <a:pt x="381" y="367"/>
                    <a:pt x="381" y="367"/>
                  </a:cubicBezTo>
                  <a:cubicBezTo>
                    <a:pt x="381" y="367"/>
                    <a:pt x="361" y="350"/>
                    <a:pt x="359" y="348"/>
                  </a:cubicBezTo>
                  <a:cubicBezTo>
                    <a:pt x="357" y="347"/>
                    <a:pt x="332" y="334"/>
                    <a:pt x="330" y="330"/>
                  </a:cubicBezTo>
                  <a:cubicBezTo>
                    <a:pt x="329" y="325"/>
                    <a:pt x="329" y="322"/>
                    <a:pt x="326" y="319"/>
                  </a:cubicBezTo>
                  <a:cubicBezTo>
                    <a:pt x="324" y="315"/>
                    <a:pt x="321" y="299"/>
                    <a:pt x="318" y="288"/>
                  </a:cubicBezTo>
                  <a:cubicBezTo>
                    <a:pt x="315" y="277"/>
                    <a:pt x="311" y="259"/>
                    <a:pt x="307" y="251"/>
                  </a:cubicBezTo>
                  <a:cubicBezTo>
                    <a:pt x="303" y="243"/>
                    <a:pt x="299" y="236"/>
                    <a:pt x="297" y="229"/>
                  </a:cubicBezTo>
                  <a:cubicBezTo>
                    <a:pt x="295" y="223"/>
                    <a:pt x="288" y="205"/>
                    <a:pt x="284" y="201"/>
                  </a:cubicBezTo>
                  <a:cubicBezTo>
                    <a:pt x="279" y="198"/>
                    <a:pt x="277" y="182"/>
                    <a:pt x="273" y="172"/>
                  </a:cubicBezTo>
                  <a:cubicBezTo>
                    <a:pt x="268" y="162"/>
                    <a:pt x="267" y="155"/>
                    <a:pt x="263" y="152"/>
                  </a:cubicBezTo>
                  <a:cubicBezTo>
                    <a:pt x="263" y="152"/>
                    <a:pt x="268" y="146"/>
                    <a:pt x="267" y="141"/>
                  </a:cubicBezTo>
                  <a:cubicBezTo>
                    <a:pt x="267" y="141"/>
                    <a:pt x="269" y="135"/>
                    <a:pt x="273" y="135"/>
                  </a:cubicBezTo>
                  <a:cubicBezTo>
                    <a:pt x="273" y="135"/>
                    <a:pt x="300" y="132"/>
                    <a:pt x="292" y="118"/>
                  </a:cubicBezTo>
                  <a:cubicBezTo>
                    <a:pt x="292" y="118"/>
                    <a:pt x="298" y="111"/>
                    <a:pt x="293" y="108"/>
                  </a:cubicBezTo>
                  <a:cubicBezTo>
                    <a:pt x="293" y="108"/>
                    <a:pt x="297" y="106"/>
                    <a:pt x="295" y="103"/>
                  </a:cubicBezTo>
                  <a:cubicBezTo>
                    <a:pt x="295" y="103"/>
                    <a:pt x="291" y="96"/>
                    <a:pt x="296" y="96"/>
                  </a:cubicBezTo>
                  <a:cubicBezTo>
                    <a:pt x="296" y="96"/>
                    <a:pt x="308" y="91"/>
                    <a:pt x="297" y="83"/>
                  </a:cubicBezTo>
                  <a:cubicBezTo>
                    <a:pt x="297" y="83"/>
                    <a:pt x="286" y="77"/>
                    <a:pt x="289" y="72"/>
                  </a:cubicBezTo>
                  <a:cubicBezTo>
                    <a:pt x="289" y="72"/>
                    <a:pt x="292" y="67"/>
                    <a:pt x="289" y="63"/>
                  </a:cubicBezTo>
                  <a:cubicBezTo>
                    <a:pt x="289" y="63"/>
                    <a:pt x="284" y="52"/>
                    <a:pt x="283" y="48"/>
                  </a:cubicBezTo>
                  <a:cubicBezTo>
                    <a:pt x="283" y="48"/>
                    <a:pt x="296" y="37"/>
                    <a:pt x="280" y="28"/>
                  </a:cubicBezTo>
                  <a:cubicBezTo>
                    <a:pt x="280" y="28"/>
                    <a:pt x="220" y="0"/>
                    <a:pt x="197" y="49"/>
                  </a:cubicBezTo>
                  <a:cubicBezTo>
                    <a:pt x="197" y="49"/>
                    <a:pt x="190" y="73"/>
                    <a:pt x="206" y="103"/>
                  </a:cubicBezTo>
                  <a:cubicBezTo>
                    <a:pt x="206" y="103"/>
                    <a:pt x="212" y="111"/>
                    <a:pt x="210" y="114"/>
                  </a:cubicBezTo>
                  <a:cubicBezTo>
                    <a:pt x="210" y="114"/>
                    <a:pt x="210" y="118"/>
                    <a:pt x="213" y="118"/>
                  </a:cubicBezTo>
                  <a:cubicBezTo>
                    <a:pt x="213" y="118"/>
                    <a:pt x="252" y="127"/>
                    <a:pt x="264" y="161"/>
                  </a:cubicBezTo>
                  <a:cubicBezTo>
                    <a:pt x="264" y="161"/>
                    <a:pt x="265" y="168"/>
                    <a:pt x="261" y="173"/>
                  </a:cubicBezTo>
                  <a:cubicBezTo>
                    <a:pt x="265" y="174"/>
                    <a:pt x="265" y="174"/>
                    <a:pt x="265" y="174"/>
                  </a:cubicBezTo>
                  <a:cubicBezTo>
                    <a:pt x="265" y="174"/>
                    <a:pt x="262" y="177"/>
                    <a:pt x="269" y="190"/>
                  </a:cubicBez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32" y="125"/>
                    <a:pt x="212" y="127"/>
                  </a:cubicBezTo>
                  <a:cubicBezTo>
                    <a:pt x="213" y="118"/>
                    <a:pt x="213" y="118"/>
                    <a:pt x="213" y="118"/>
                  </a:cubicBezTo>
                  <a:cubicBezTo>
                    <a:pt x="213" y="118"/>
                    <a:pt x="210" y="135"/>
                    <a:pt x="204" y="139"/>
                  </a:cubicBezTo>
                  <a:cubicBezTo>
                    <a:pt x="198" y="143"/>
                    <a:pt x="186" y="144"/>
                    <a:pt x="179" y="157"/>
                  </a:cubicBezTo>
                  <a:cubicBezTo>
                    <a:pt x="171" y="171"/>
                    <a:pt x="153" y="200"/>
                    <a:pt x="149" y="215"/>
                  </a:cubicBezTo>
                  <a:cubicBezTo>
                    <a:pt x="146" y="230"/>
                    <a:pt x="149" y="227"/>
                    <a:pt x="149" y="238"/>
                  </a:cubicBezTo>
                  <a:cubicBezTo>
                    <a:pt x="148" y="248"/>
                    <a:pt x="149" y="246"/>
                    <a:pt x="144" y="255"/>
                  </a:cubicBezTo>
                  <a:cubicBezTo>
                    <a:pt x="140" y="264"/>
                    <a:pt x="139" y="279"/>
                    <a:pt x="141" y="288"/>
                  </a:cubicBezTo>
                  <a:cubicBezTo>
                    <a:pt x="143" y="297"/>
                    <a:pt x="146" y="292"/>
                    <a:pt x="141" y="302"/>
                  </a:cubicBezTo>
                  <a:cubicBezTo>
                    <a:pt x="136" y="311"/>
                    <a:pt x="136" y="316"/>
                    <a:pt x="136" y="323"/>
                  </a:cubicBezTo>
                  <a:cubicBezTo>
                    <a:pt x="136" y="331"/>
                    <a:pt x="140" y="336"/>
                    <a:pt x="139" y="343"/>
                  </a:cubicBezTo>
                  <a:cubicBezTo>
                    <a:pt x="138" y="351"/>
                    <a:pt x="134" y="363"/>
                    <a:pt x="137" y="377"/>
                  </a:cubicBezTo>
                  <a:cubicBezTo>
                    <a:pt x="139" y="391"/>
                    <a:pt x="140" y="394"/>
                    <a:pt x="138" y="401"/>
                  </a:cubicBezTo>
                  <a:cubicBezTo>
                    <a:pt x="136" y="408"/>
                    <a:pt x="128" y="465"/>
                    <a:pt x="125" y="474"/>
                  </a:cubicBezTo>
                  <a:cubicBezTo>
                    <a:pt x="123" y="484"/>
                    <a:pt x="123" y="488"/>
                    <a:pt x="123" y="488"/>
                  </a:cubicBezTo>
                  <a:cubicBezTo>
                    <a:pt x="123" y="488"/>
                    <a:pt x="136" y="494"/>
                    <a:pt x="140" y="493"/>
                  </a:cubicBezTo>
                  <a:cubicBezTo>
                    <a:pt x="140" y="493"/>
                    <a:pt x="127" y="496"/>
                    <a:pt x="119" y="513"/>
                  </a:cubicBezTo>
                  <a:cubicBezTo>
                    <a:pt x="68" y="496"/>
                    <a:pt x="68" y="496"/>
                    <a:pt x="68" y="496"/>
                  </a:cubicBezTo>
                  <a:cubicBezTo>
                    <a:pt x="68" y="496"/>
                    <a:pt x="56" y="488"/>
                    <a:pt x="48" y="507"/>
                  </a:cubicBezTo>
                  <a:cubicBezTo>
                    <a:pt x="41" y="526"/>
                    <a:pt x="6" y="631"/>
                    <a:pt x="6" y="631"/>
                  </a:cubicBezTo>
                  <a:cubicBezTo>
                    <a:pt x="6" y="631"/>
                    <a:pt x="0" y="639"/>
                    <a:pt x="23" y="647"/>
                  </a:cubicBezTo>
                  <a:close/>
                  <a:moveTo>
                    <a:pt x="270" y="168"/>
                  </a:moveTo>
                  <a:cubicBezTo>
                    <a:pt x="266" y="161"/>
                    <a:pt x="266" y="161"/>
                    <a:pt x="266" y="161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5" y="155"/>
                    <a:pt x="270" y="168"/>
                    <a:pt x="270" y="168"/>
                  </a:cubicBezTo>
                  <a:close/>
                  <a:moveTo>
                    <a:pt x="299" y="327"/>
                  </a:moveTo>
                  <a:cubicBezTo>
                    <a:pt x="300" y="328"/>
                    <a:pt x="300" y="328"/>
                    <a:pt x="300" y="328"/>
                  </a:cubicBezTo>
                  <a:cubicBezTo>
                    <a:pt x="300" y="328"/>
                    <a:pt x="307" y="334"/>
                    <a:pt x="304" y="344"/>
                  </a:cubicBezTo>
                  <a:cubicBezTo>
                    <a:pt x="304" y="344"/>
                    <a:pt x="302" y="357"/>
                    <a:pt x="304" y="361"/>
                  </a:cubicBezTo>
                  <a:cubicBezTo>
                    <a:pt x="306" y="365"/>
                    <a:pt x="304" y="362"/>
                    <a:pt x="304" y="362"/>
                  </a:cubicBezTo>
                  <a:cubicBezTo>
                    <a:pt x="304" y="362"/>
                    <a:pt x="306" y="367"/>
                    <a:pt x="304" y="369"/>
                  </a:cubicBezTo>
                  <a:cubicBezTo>
                    <a:pt x="299" y="371"/>
                    <a:pt x="299" y="371"/>
                    <a:pt x="299" y="371"/>
                  </a:cubicBezTo>
                  <a:cubicBezTo>
                    <a:pt x="299" y="371"/>
                    <a:pt x="300" y="332"/>
                    <a:pt x="299" y="327"/>
                  </a:cubicBezTo>
                  <a:close/>
                  <a:moveTo>
                    <a:pt x="132" y="518"/>
                  </a:moveTo>
                  <a:cubicBezTo>
                    <a:pt x="132" y="518"/>
                    <a:pt x="134" y="509"/>
                    <a:pt x="139" y="509"/>
                  </a:cubicBezTo>
                  <a:cubicBezTo>
                    <a:pt x="139" y="509"/>
                    <a:pt x="142" y="517"/>
                    <a:pt x="146" y="513"/>
                  </a:cubicBezTo>
                  <a:cubicBezTo>
                    <a:pt x="146" y="513"/>
                    <a:pt x="147" y="520"/>
                    <a:pt x="150" y="519"/>
                  </a:cubicBezTo>
                  <a:cubicBezTo>
                    <a:pt x="148" y="524"/>
                    <a:pt x="148" y="524"/>
                    <a:pt x="148" y="524"/>
                  </a:cubicBezTo>
                  <a:lnTo>
                    <a:pt x="132" y="5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1999936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śḷídê"/>
            <p:cNvSpPr/>
            <p:nvPr/>
          </p:nvSpPr>
          <p:spPr>
            <a:xfrm>
              <a:off x="189378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4026776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ïŝľiďê"/>
            <p:cNvSpPr/>
            <p:nvPr/>
          </p:nvSpPr>
          <p:spPr>
            <a:xfrm>
              <a:off x="392062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102608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íšḷíḓè"/>
            <p:cNvSpPr/>
            <p:nvPr/>
          </p:nvSpPr>
          <p:spPr>
            <a:xfrm>
              <a:off x="5996457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>
              <a:off x="8180340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íS1ïḍè"/>
            <p:cNvSpPr/>
            <p:nvPr/>
          </p:nvSpPr>
          <p:spPr>
            <a:xfrm>
              <a:off x="8074189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0239319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ïṣļíḋé"/>
            <p:cNvSpPr/>
            <p:nvPr/>
          </p:nvSpPr>
          <p:spPr>
            <a:xfrm>
              <a:off x="10133168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4" name="组合 43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8" name="任意多边形 47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933044" y="4879979"/>
            <a:ext cx="2133781" cy="799321"/>
            <a:chOff x="1658314" y="2349127"/>
            <a:chExt cx="2133781" cy="799321"/>
          </a:xfrm>
        </p:grpSpPr>
        <p:sp>
          <p:nvSpPr>
            <p:cNvPr id="51" name="文本框 50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59884" y="4879979"/>
            <a:ext cx="2133781" cy="799321"/>
            <a:chOff x="1658314" y="2349127"/>
            <a:chExt cx="2133781" cy="799321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86724" y="4879979"/>
            <a:ext cx="2133781" cy="799321"/>
            <a:chOff x="1658314" y="2349127"/>
            <a:chExt cx="2133781" cy="799321"/>
          </a:xfrm>
        </p:grpSpPr>
        <p:sp>
          <p:nvSpPr>
            <p:cNvPr id="60" name="文本框 5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13564" y="4879979"/>
            <a:ext cx="2133781" cy="799321"/>
            <a:chOff x="1658314" y="2349127"/>
            <a:chExt cx="2133781" cy="799321"/>
          </a:xfrm>
        </p:grpSpPr>
        <p:sp>
          <p:nvSpPr>
            <p:cNvPr id="63" name="文本框 6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040404" y="4879979"/>
            <a:ext cx="2133781" cy="799321"/>
            <a:chOff x="1658314" y="2349127"/>
            <a:chExt cx="2133781" cy="799321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71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2b06511-aa8e-4399-88f0-5d8c4974e59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225799" y="2206058"/>
            <a:ext cx="5740402" cy="3166610"/>
            <a:chOff x="4890591" y="2017914"/>
            <a:chExt cx="4949825" cy="2730500"/>
          </a:xfrm>
        </p:grpSpPr>
        <p:sp>
          <p:nvSpPr>
            <p:cNvPr id="5" name="îśḷiḓé"/>
            <p:cNvSpPr>
              <a:spLocks/>
            </p:cNvSpPr>
            <p:nvPr/>
          </p:nvSpPr>
          <p:spPr bwMode="auto">
            <a:xfrm>
              <a:off x="4890591" y="2017914"/>
              <a:ext cx="4949825" cy="2730500"/>
            </a:xfrm>
            <a:custGeom>
              <a:avLst/>
              <a:gdLst>
                <a:gd name="T0" fmla="*/ 1146 w 1317"/>
                <a:gd name="T1" fmla="*/ 19 h 725"/>
                <a:gd name="T2" fmla="*/ 975 w 1317"/>
                <a:gd name="T3" fmla="*/ 191 h 725"/>
                <a:gd name="T4" fmla="*/ 989 w 1317"/>
                <a:gd name="T5" fmla="*/ 259 h 725"/>
                <a:gd name="T6" fmla="*/ 912 w 1317"/>
                <a:gd name="T7" fmla="*/ 362 h 725"/>
                <a:gd name="T8" fmla="*/ 912 w 1317"/>
                <a:gd name="T9" fmla="*/ 362 h 725"/>
                <a:gd name="T10" fmla="*/ 884 w 1317"/>
                <a:gd name="T11" fmla="*/ 359 h 725"/>
                <a:gd name="T12" fmla="*/ 868 w 1317"/>
                <a:gd name="T13" fmla="*/ 360 h 725"/>
                <a:gd name="T14" fmla="*/ 868 w 1317"/>
                <a:gd name="T15" fmla="*/ 360 h 725"/>
                <a:gd name="T16" fmla="*/ 799 w 1317"/>
                <a:gd name="T17" fmla="*/ 249 h 725"/>
                <a:gd name="T18" fmla="*/ 819 w 1317"/>
                <a:gd name="T19" fmla="*/ 168 h 725"/>
                <a:gd name="T20" fmla="*/ 651 w 1317"/>
                <a:gd name="T21" fmla="*/ 0 h 725"/>
                <a:gd name="T22" fmla="*/ 483 w 1317"/>
                <a:gd name="T23" fmla="*/ 168 h 725"/>
                <a:gd name="T24" fmla="*/ 505 w 1317"/>
                <a:gd name="T25" fmla="*/ 250 h 725"/>
                <a:gd name="T26" fmla="*/ 505 w 1317"/>
                <a:gd name="T27" fmla="*/ 250 h 725"/>
                <a:gd name="T28" fmla="*/ 440 w 1317"/>
                <a:gd name="T29" fmla="*/ 339 h 725"/>
                <a:gd name="T30" fmla="*/ 441 w 1317"/>
                <a:gd name="T31" fmla="*/ 339 h 725"/>
                <a:gd name="T32" fmla="*/ 417 w 1317"/>
                <a:gd name="T33" fmla="*/ 337 h 725"/>
                <a:gd name="T34" fmla="*/ 356 w 1317"/>
                <a:gd name="T35" fmla="*/ 347 h 725"/>
                <a:gd name="T36" fmla="*/ 356 w 1317"/>
                <a:gd name="T37" fmla="*/ 347 h 725"/>
                <a:gd name="T38" fmla="*/ 285 w 1317"/>
                <a:gd name="T39" fmla="*/ 289 h 725"/>
                <a:gd name="T40" fmla="*/ 291 w 1317"/>
                <a:gd name="T41" fmla="*/ 245 h 725"/>
                <a:gd name="T42" fmla="*/ 146 w 1317"/>
                <a:gd name="T43" fmla="*/ 100 h 725"/>
                <a:gd name="T44" fmla="*/ 0 w 1317"/>
                <a:gd name="T45" fmla="*/ 245 h 725"/>
                <a:gd name="T46" fmla="*/ 146 w 1317"/>
                <a:gd name="T47" fmla="*/ 391 h 725"/>
                <a:gd name="T48" fmla="*/ 183 w 1317"/>
                <a:gd name="T49" fmla="*/ 386 h 725"/>
                <a:gd name="T50" fmla="*/ 237 w 1317"/>
                <a:gd name="T51" fmla="*/ 460 h 725"/>
                <a:gd name="T52" fmla="*/ 237 w 1317"/>
                <a:gd name="T53" fmla="*/ 460 h 725"/>
                <a:gd name="T54" fmla="*/ 223 w 1317"/>
                <a:gd name="T55" fmla="*/ 531 h 725"/>
                <a:gd name="T56" fmla="*/ 417 w 1317"/>
                <a:gd name="T57" fmla="*/ 725 h 725"/>
                <a:gd name="T58" fmla="*/ 611 w 1317"/>
                <a:gd name="T59" fmla="*/ 531 h 725"/>
                <a:gd name="T60" fmla="*/ 583 w 1317"/>
                <a:gd name="T61" fmla="*/ 430 h 725"/>
                <a:gd name="T62" fmla="*/ 637 w 1317"/>
                <a:gd name="T63" fmla="*/ 336 h 725"/>
                <a:gd name="T64" fmla="*/ 637 w 1317"/>
                <a:gd name="T65" fmla="*/ 336 h 725"/>
                <a:gd name="T66" fmla="*/ 651 w 1317"/>
                <a:gd name="T67" fmla="*/ 336 h 725"/>
                <a:gd name="T68" fmla="*/ 684 w 1317"/>
                <a:gd name="T69" fmla="*/ 333 h 725"/>
                <a:gd name="T70" fmla="*/ 770 w 1317"/>
                <a:gd name="T71" fmla="*/ 432 h 725"/>
                <a:gd name="T72" fmla="*/ 770 w 1317"/>
                <a:gd name="T73" fmla="*/ 432 h 725"/>
                <a:gd name="T74" fmla="*/ 758 w 1317"/>
                <a:gd name="T75" fmla="*/ 485 h 725"/>
                <a:gd name="T76" fmla="*/ 884 w 1317"/>
                <a:gd name="T77" fmla="*/ 611 h 725"/>
                <a:gd name="T78" fmla="*/ 1010 w 1317"/>
                <a:gd name="T79" fmla="*/ 485 h 725"/>
                <a:gd name="T80" fmla="*/ 1003 w 1317"/>
                <a:gd name="T81" fmla="*/ 443 h 725"/>
                <a:gd name="T82" fmla="*/ 1096 w 1317"/>
                <a:gd name="T83" fmla="*/ 355 h 725"/>
                <a:gd name="T84" fmla="*/ 1146 w 1317"/>
                <a:gd name="T85" fmla="*/ 362 h 725"/>
                <a:gd name="T86" fmla="*/ 1317 w 1317"/>
                <a:gd name="T87" fmla="*/ 191 h 725"/>
                <a:gd name="T88" fmla="*/ 1146 w 1317"/>
                <a:gd name="T89" fmla="*/ 19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7" h="725">
                  <a:moveTo>
                    <a:pt x="1146" y="19"/>
                  </a:moveTo>
                  <a:cubicBezTo>
                    <a:pt x="1051" y="19"/>
                    <a:pt x="975" y="96"/>
                    <a:pt x="975" y="191"/>
                  </a:cubicBezTo>
                  <a:cubicBezTo>
                    <a:pt x="975" y="215"/>
                    <a:pt x="980" y="238"/>
                    <a:pt x="989" y="259"/>
                  </a:cubicBezTo>
                  <a:cubicBezTo>
                    <a:pt x="1018" y="327"/>
                    <a:pt x="965" y="374"/>
                    <a:pt x="912" y="362"/>
                  </a:cubicBezTo>
                  <a:cubicBezTo>
                    <a:pt x="912" y="362"/>
                    <a:pt x="912" y="362"/>
                    <a:pt x="912" y="362"/>
                  </a:cubicBezTo>
                  <a:cubicBezTo>
                    <a:pt x="903" y="360"/>
                    <a:pt x="894" y="359"/>
                    <a:pt x="884" y="359"/>
                  </a:cubicBezTo>
                  <a:cubicBezTo>
                    <a:pt x="879" y="359"/>
                    <a:pt x="873" y="359"/>
                    <a:pt x="868" y="360"/>
                  </a:cubicBezTo>
                  <a:cubicBezTo>
                    <a:pt x="868" y="360"/>
                    <a:pt x="868" y="360"/>
                    <a:pt x="868" y="360"/>
                  </a:cubicBezTo>
                  <a:cubicBezTo>
                    <a:pt x="812" y="367"/>
                    <a:pt x="764" y="314"/>
                    <a:pt x="799" y="249"/>
                  </a:cubicBezTo>
                  <a:cubicBezTo>
                    <a:pt x="812" y="225"/>
                    <a:pt x="819" y="197"/>
                    <a:pt x="819" y="168"/>
                  </a:cubicBezTo>
                  <a:cubicBezTo>
                    <a:pt x="819" y="75"/>
                    <a:pt x="744" y="0"/>
                    <a:pt x="651" y="0"/>
                  </a:cubicBezTo>
                  <a:cubicBezTo>
                    <a:pt x="558" y="0"/>
                    <a:pt x="483" y="75"/>
                    <a:pt x="483" y="168"/>
                  </a:cubicBezTo>
                  <a:cubicBezTo>
                    <a:pt x="483" y="198"/>
                    <a:pt x="491" y="226"/>
                    <a:pt x="505" y="250"/>
                  </a:cubicBezTo>
                  <a:cubicBezTo>
                    <a:pt x="505" y="250"/>
                    <a:pt x="505" y="250"/>
                    <a:pt x="505" y="250"/>
                  </a:cubicBezTo>
                  <a:cubicBezTo>
                    <a:pt x="529" y="294"/>
                    <a:pt x="499" y="346"/>
                    <a:pt x="440" y="339"/>
                  </a:cubicBezTo>
                  <a:cubicBezTo>
                    <a:pt x="441" y="339"/>
                    <a:pt x="441" y="339"/>
                    <a:pt x="441" y="339"/>
                  </a:cubicBezTo>
                  <a:cubicBezTo>
                    <a:pt x="433" y="338"/>
                    <a:pt x="425" y="337"/>
                    <a:pt x="417" y="337"/>
                  </a:cubicBezTo>
                  <a:cubicBezTo>
                    <a:pt x="396" y="337"/>
                    <a:pt x="375" y="341"/>
                    <a:pt x="356" y="347"/>
                  </a:cubicBezTo>
                  <a:cubicBezTo>
                    <a:pt x="356" y="347"/>
                    <a:pt x="356" y="347"/>
                    <a:pt x="356" y="347"/>
                  </a:cubicBezTo>
                  <a:cubicBezTo>
                    <a:pt x="306" y="364"/>
                    <a:pt x="273" y="327"/>
                    <a:pt x="285" y="289"/>
                  </a:cubicBezTo>
                  <a:cubicBezTo>
                    <a:pt x="289" y="275"/>
                    <a:pt x="291" y="261"/>
                    <a:pt x="291" y="245"/>
                  </a:cubicBezTo>
                  <a:cubicBezTo>
                    <a:pt x="291" y="165"/>
                    <a:pt x="226" y="100"/>
                    <a:pt x="146" y="100"/>
                  </a:cubicBezTo>
                  <a:cubicBezTo>
                    <a:pt x="66" y="100"/>
                    <a:pt x="0" y="165"/>
                    <a:pt x="0" y="245"/>
                  </a:cubicBezTo>
                  <a:cubicBezTo>
                    <a:pt x="0" y="326"/>
                    <a:pt x="66" y="391"/>
                    <a:pt x="146" y="391"/>
                  </a:cubicBezTo>
                  <a:cubicBezTo>
                    <a:pt x="159" y="391"/>
                    <a:pt x="171" y="389"/>
                    <a:pt x="183" y="386"/>
                  </a:cubicBezTo>
                  <a:cubicBezTo>
                    <a:pt x="221" y="377"/>
                    <a:pt x="256" y="411"/>
                    <a:pt x="237" y="460"/>
                  </a:cubicBezTo>
                  <a:cubicBezTo>
                    <a:pt x="237" y="460"/>
                    <a:pt x="237" y="460"/>
                    <a:pt x="237" y="460"/>
                  </a:cubicBezTo>
                  <a:cubicBezTo>
                    <a:pt x="228" y="482"/>
                    <a:pt x="223" y="506"/>
                    <a:pt x="223" y="531"/>
                  </a:cubicBezTo>
                  <a:cubicBezTo>
                    <a:pt x="223" y="638"/>
                    <a:pt x="310" y="725"/>
                    <a:pt x="417" y="725"/>
                  </a:cubicBezTo>
                  <a:cubicBezTo>
                    <a:pt x="525" y="725"/>
                    <a:pt x="611" y="638"/>
                    <a:pt x="611" y="531"/>
                  </a:cubicBezTo>
                  <a:cubicBezTo>
                    <a:pt x="611" y="494"/>
                    <a:pt x="601" y="460"/>
                    <a:pt x="583" y="430"/>
                  </a:cubicBezTo>
                  <a:cubicBezTo>
                    <a:pt x="553" y="380"/>
                    <a:pt x="587" y="331"/>
                    <a:pt x="637" y="336"/>
                  </a:cubicBezTo>
                  <a:cubicBezTo>
                    <a:pt x="637" y="336"/>
                    <a:pt x="637" y="336"/>
                    <a:pt x="637" y="336"/>
                  </a:cubicBezTo>
                  <a:cubicBezTo>
                    <a:pt x="642" y="336"/>
                    <a:pt x="647" y="336"/>
                    <a:pt x="651" y="336"/>
                  </a:cubicBezTo>
                  <a:cubicBezTo>
                    <a:pt x="663" y="336"/>
                    <a:pt x="673" y="335"/>
                    <a:pt x="684" y="333"/>
                  </a:cubicBezTo>
                  <a:cubicBezTo>
                    <a:pt x="757" y="319"/>
                    <a:pt x="793" y="381"/>
                    <a:pt x="770" y="432"/>
                  </a:cubicBezTo>
                  <a:cubicBezTo>
                    <a:pt x="770" y="432"/>
                    <a:pt x="770" y="432"/>
                    <a:pt x="770" y="432"/>
                  </a:cubicBezTo>
                  <a:cubicBezTo>
                    <a:pt x="762" y="448"/>
                    <a:pt x="758" y="466"/>
                    <a:pt x="758" y="485"/>
                  </a:cubicBezTo>
                  <a:cubicBezTo>
                    <a:pt x="758" y="555"/>
                    <a:pt x="815" y="611"/>
                    <a:pt x="884" y="611"/>
                  </a:cubicBezTo>
                  <a:cubicBezTo>
                    <a:pt x="954" y="611"/>
                    <a:pt x="1010" y="555"/>
                    <a:pt x="1010" y="485"/>
                  </a:cubicBezTo>
                  <a:cubicBezTo>
                    <a:pt x="1010" y="470"/>
                    <a:pt x="1008" y="456"/>
                    <a:pt x="1003" y="443"/>
                  </a:cubicBezTo>
                  <a:cubicBezTo>
                    <a:pt x="985" y="392"/>
                    <a:pt x="1026" y="334"/>
                    <a:pt x="1096" y="355"/>
                  </a:cubicBezTo>
                  <a:cubicBezTo>
                    <a:pt x="1112" y="360"/>
                    <a:pt x="1129" y="362"/>
                    <a:pt x="1146" y="362"/>
                  </a:cubicBezTo>
                  <a:cubicBezTo>
                    <a:pt x="1241" y="362"/>
                    <a:pt x="1317" y="285"/>
                    <a:pt x="1317" y="191"/>
                  </a:cubicBezTo>
                  <a:cubicBezTo>
                    <a:pt x="1317" y="96"/>
                    <a:pt x="1241" y="19"/>
                    <a:pt x="1146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ś1ïḓe"/>
            <p:cNvSpPr>
              <a:spLocks/>
            </p:cNvSpPr>
            <p:nvPr/>
          </p:nvSpPr>
          <p:spPr bwMode="auto">
            <a:xfrm>
              <a:off x="4954091" y="2454477"/>
              <a:ext cx="969963" cy="974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ṡ1îḋê"/>
            <p:cNvSpPr>
              <a:spLocks/>
            </p:cNvSpPr>
            <p:nvPr/>
          </p:nvSpPr>
          <p:spPr bwMode="auto">
            <a:xfrm>
              <a:off x="5792291" y="3351414"/>
              <a:ext cx="1333500" cy="13366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śliḓé"/>
            <p:cNvSpPr>
              <a:spLocks/>
            </p:cNvSpPr>
            <p:nvPr/>
          </p:nvSpPr>
          <p:spPr bwMode="auto">
            <a:xfrm>
              <a:off x="6765429" y="2078239"/>
              <a:ext cx="1143000" cy="11445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ļïḍé"/>
            <p:cNvSpPr>
              <a:spLocks/>
            </p:cNvSpPr>
            <p:nvPr/>
          </p:nvSpPr>
          <p:spPr bwMode="auto">
            <a:xfrm>
              <a:off x="7798891" y="3429202"/>
              <a:ext cx="827088" cy="8286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ḷiḋé"/>
            <p:cNvSpPr>
              <a:spLocks/>
            </p:cNvSpPr>
            <p:nvPr/>
          </p:nvSpPr>
          <p:spPr bwMode="auto">
            <a:xfrm>
              <a:off x="8614866" y="2152852"/>
              <a:ext cx="1165225" cy="11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1ïḋè"/>
            <p:cNvSpPr>
              <a:spLocks noChangeAspect="1"/>
            </p:cNvSpPr>
            <p:nvPr/>
          </p:nvSpPr>
          <p:spPr bwMode="auto">
            <a:xfrm>
              <a:off x="8941653" y="2541248"/>
              <a:ext cx="527302" cy="476923"/>
            </a:xfrm>
            <a:custGeom>
              <a:avLst/>
              <a:gdLst/>
              <a:ahLst/>
              <a:cxnLst>
                <a:cxn ang="0">
                  <a:pos x="75" y="16"/>
                </a:cxn>
                <a:cxn ang="0">
                  <a:pos x="71" y="10"/>
                </a:cxn>
                <a:cxn ang="0">
                  <a:pos x="83" y="5"/>
                </a:cxn>
                <a:cxn ang="0">
                  <a:pos x="99" y="4"/>
                </a:cxn>
                <a:cxn ang="0">
                  <a:pos x="75" y="16"/>
                </a:cxn>
                <a:cxn ang="0">
                  <a:pos x="112" y="70"/>
                </a:cxn>
                <a:cxn ang="0">
                  <a:pos x="61" y="99"/>
                </a:cxn>
                <a:cxn ang="0">
                  <a:pos x="31" y="54"/>
                </a:cxn>
                <a:cxn ang="0">
                  <a:pos x="27" y="56"/>
                </a:cxn>
                <a:cxn ang="0">
                  <a:pos x="20" y="60"/>
                </a:cxn>
                <a:cxn ang="0">
                  <a:pos x="0" y="39"/>
                </a:cxn>
                <a:cxn ang="0">
                  <a:pos x="6" y="36"/>
                </a:cxn>
                <a:cxn ang="0">
                  <a:pos x="19" y="42"/>
                </a:cxn>
                <a:cxn ang="0">
                  <a:pos x="43" y="27"/>
                </a:cxn>
                <a:cxn ang="0">
                  <a:pos x="16" y="6"/>
                </a:cxn>
                <a:cxn ang="0">
                  <a:pos x="27" y="0"/>
                </a:cxn>
                <a:cxn ang="0">
                  <a:pos x="58" y="17"/>
                </a:cxn>
                <a:cxn ang="0">
                  <a:pos x="69" y="11"/>
                </a:cxn>
                <a:cxn ang="0">
                  <a:pos x="75" y="20"/>
                </a:cxn>
                <a:cxn ang="0">
                  <a:pos x="100" y="5"/>
                </a:cxn>
                <a:cxn ang="0">
                  <a:pos x="91" y="18"/>
                </a:cxn>
                <a:cxn ang="0">
                  <a:pos x="88" y="21"/>
                </a:cxn>
                <a:cxn ang="0">
                  <a:pos x="112" y="70"/>
                </a:cxn>
                <a:cxn ang="0">
                  <a:pos x="57" y="24"/>
                </a:cxn>
                <a:cxn ang="0">
                  <a:pos x="61" y="28"/>
                </a:cxn>
                <a:cxn ang="0">
                  <a:pos x="64" y="24"/>
                </a:cxn>
                <a:cxn ang="0">
                  <a:pos x="61" y="20"/>
                </a:cxn>
                <a:cxn ang="0">
                  <a:pos x="57" y="24"/>
                </a:cxn>
                <a:cxn ang="0">
                  <a:pos x="47" y="30"/>
                </a:cxn>
                <a:cxn ang="0">
                  <a:pos x="50" y="34"/>
                </a:cxn>
                <a:cxn ang="0">
                  <a:pos x="54" y="30"/>
                </a:cxn>
                <a:cxn ang="0">
                  <a:pos x="50" y="27"/>
                </a:cxn>
                <a:cxn ang="0">
                  <a:pos x="47" y="30"/>
                </a:cxn>
                <a:cxn ang="0">
                  <a:pos x="37" y="37"/>
                </a:cxn>
                <a:cxn ang="0">
                  <a:pos x="40" y="40"/>
                </a:cxn>
                <a:cxn ang="0">
                  <a:pos x="44" y="37"/>
                </a:cxn>
                <a:cxn ang="0">
                  <a:pos x="40" y="33"/>
                </a:cxn>
                <a:cxn ang="0">
                  <a:pos x="37" y="37"/>
                </a:cxn>
                <a:cxn ang="0">
                  <a:pos x="88" y="21"/>
                </a:cxn>
                <a:cxn ang="0">
                  <a:pos x="68" y="34"/>
                </a:cxn>
                <a:cxn ang="0">
                  <a:pos x="68" y="70"/>
                </a:cxn>
                <a:cxn ang="0">
                  <a:pos x="57" y="76"/>
                </a:cxn>
                <a:cxn ang="0">
                  <a:pos x="52" y="43"/>
                </a:cxn>
                <a:cxn ang="0">
                  <a:pos x="32" y="53"/>
                </a:cxn>
                <a:cxn ang="0">
                  <a:pos x="60" y="91"/>
                </a:cxn>
                <a:cxn ang="0">
                  <a:pos x="107" y="64"/>
                </a:cxn>
                <a:cxn ang="0">
                  <a:pos x="88" y="21"/>
                </a:cxn>
              </a:cxnLst>
              <a:rect l="0" t="0" r="r" b="b"/>
              <a:pathLst>
                <a:path w="117" h="105">
                  <a:moveTo>
                    <a:pt x="75" y="16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7" y="7"/>
                    <a:pt x="80" y="5"/>
                    <a:pt x="83" y="5"/>
                  </a:cubicBezTo>
                  <a:cubicBezTo>
                    <a:pt x="87" y="4"/>
                    <a:pt x="96" y="1"/>
                    <a:pt x="99" y="4"/>
                  </a:cubicBezTo>
                  <a:lnTo>
                    <a:pt x="75" y="16"/>
                  </a:lnTo>
                  <a:close/>
                  <a:moveTo>
                    <a:pt x="112" y="70"/>
                  </a:moveTo>
                  <a:cubicBezTo>
                    <a:pt x="106" y="92"/>
                    <a:pt x="83" y="105"/>
                    <a:pt x="61" y="99"/>
                  </a:cubicBezTo>
                  <a:cubicBezTo>
                    <a:pt x="41" y="93"/>
                    <a:pt x="28" y="74"/>
                    <a:pt x="31" y="54"/>
                  </a:cubicBezTo>
                  <a:cubicBezTo>
                    <a:pt x="28" y="55"/>
                    <a:pt x="27" y="56"/>
                    <a:pt x="27" y="56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2" y="40"/>
                    <a:pt x="31" y="34"/>
                    <a:pt x="43" y="2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2" y="15"/>
                    <a:pt x="66" y="13"/>
                    <a:pt x="69" y="1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1" y="9"/>
                    <a:pt x="94" y="16"/>
                    <a:pt x="91" y="18"/>
                  </a:cubicBezTo>
                  <a:cubicBezTo>
                    <a:pt x="90" y="19"/>
                    <a:pt x="89" y="20"/>
                    <a:pt x="88" y="21"/>
                  </a:cubicBezTo>
                  <a:cubicBezTo>
                    <a:pt x="107" y="29"/>
                    <a:pt x="117" y="49"/>
                    <a:pt x="112" y="70"/>
                  </a:cubicBezTo>
                  <a:close/>
                  <a:moveTo>
                    <a:pt x="57" y="24"/>
                  </a:moveTo>
                  <a:cubicBezTo>
                    <a:pt x="57" y="26"/>
                    <a:pt x="59" y="28"/>
                    <a:pt x="61" y="28"/>
                  </a:cubicBezTo>
                  <a:cubicBezTo>
                    <a:pt x="63" y="28"/>
                    <a:pt x="64" y="26"/>
                    <a:pt x="64" y="24"/>
                  </a:cubicBezTo>
                  <a:cubicBezTo>
                    <a:pt x="64" y="22"/>
                    <a:pt x="63" y="20"/>
                    <a:pt x="61" y="20"/>
                  </a:cubicBezTo>
                  <a:cubicBezTo>
                    <a:pt x="59" y="20"/>
                    <a:pt x="57" y="22"/>
                    <a:pt x="57" y="24"/>
                  </a:cubicBezTo>
                  <a:close/>
                  <a:moveTo>
                    <a:pt x="47" y="30"/>
                  </a:moveTo>
                  <a:cubicBezTo>
                    <a:pt x="47" y="32"/>
                    <a:pt x="48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8"/>
                    <a:pt x="52" y="27"/>
                    <a:pt x="50" y="27"/>
                  </a:cubicBezTo>
                  <a:cubicBezTo>
                    <a:pt x="48" y="27"/>
                    <a:pt x="47" y="28"/>
                    <a:pt x="47" y="30"/>
                  </a:cubicBezTo>
                  <a:close/>
                  <a:moveTo>
                    <a:pt x="37" y="37"/>
                  </a:moveTo>
                  <a:cubicBezTo>
                    <a:pt x="37" y="39"/>
                    <a:pt x="38" y="40"/>
                    <a:pt x="40" y="40"/>
                  </a:cubicBezTo>
                  <a:cubicBezTo>
                    <a:pt x="42" y="40"/>
                    <a:pt x="44" y="39"/>
                    <a:pt x="44" y="37"/>
                  </a:cubicBezTo>
                  <a:cubicBezTo>
                    <a:pt x="44" y="35"/>
                    <a:pt x="42" y="33"/>
                    <a:pt x="40" y="33"/>
                  </a:cubicBezTo>
                  <a:cubicBezTo>
                    <a:pt x="38" y="33"/>
                    <a:pt x="37" y="35"/>
                    <a:pt x="37" y="37"/>
                  </a:cubicBezTo>
                  <a:close/>
                  <a:moveTo>
                    <a:pt x="88" y="21"/>
                  </a:moveTo>
                  <a:cubicBezTo>
                    <a:pt x="83" y="25"/>
                    <a:pt x="76" y="29"/>
                    <a:pt x="68" y="34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4" y="47"/>
                    <a:pt x="37" y="51"/>
                    <a:pt x="32" y="53"/>
                  </a:cubicBezTo>
                  <a:cubicBezTo>
                    <a:pt x="31" y="70"/>
                    <a:pt x="43" y="86"/>
                    <a:pt x="60" y="91"/>
                  </a:cubicBezTo>
                  <a:cubicBezTo>
                    <a:pt x="81" y="96"/>
                    <a:pt x="102" y="85"/>
                    <a:pt x="107" y="64"/>
                  </a:cubicBezTo>
                  <a:cubicBezTo>
                    <a:pt x="112" y="47"/>
                    <a:pt x="103" y="29"/>
                    <a:pt x="88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ṥlîḓé"/>
            <p:cNvSpPr>
              <a:spLocks noChangeAspect="1"/>
            </p:cNvSpPr>
            <p:nvPr/>
          </p:nvSpPr>
          <p:spPr bwMode="auto">
            <a:xfrm>
              <a:off x="7999067" y="3736231"/>
              <a:ext cx="426735" cy="214615"/>
            </a:xfrm>
            <a:custGeom>
              <a:avLst/>
              <a:gdLst/>
              <a:ahLst/>
              <a:cxnLst>
                <a:cxn ang="0">
                  <a:pos x="49" y="52"/>
                </a:cxn>
                <a:cxn ang="0">
                  <a:pos x="38" y="63"/>
                </a:cxn>
                <a:cxn ang="0">
                  <a:pos x="27" y="52"/>
                </a:cxn>
                <a:cxn ang="0">
                  <a:pos x="38" y="41"/>
                </a:cxn>
                <a:cxn ang="0">
                  <a:pos x="49" y="52"/>
                </a:cxn>
                <a:cxn ang="0">
                  <a:pos x="104" y="41"/>
                </a:cxn>
                <a:cxn ang="0">
                  <a:pos x="93" y="52"/>
                </a:cxn>
                <a:cxn ang="0">
                  <a:pos x="104" y="63"/>
                </a:cxn>
                <a:cxn ang="0">
                  <a:pos x="115" y="52"/>
                </a:cxn>
                <a:cxn ang="0">
                  <a:pos x="104" y="41"/>
                </a:cxn>
                <a:cxn ang="0">
                  <a:pos x="128" y="37"/>
                </a:cxn>
                <a:cxn ang="0">
                  <a:pos x="128" y="50"/>
                </a:cxn>
                <a:cxn ang="0">
                  <a:pos x="128" y="53"/>
                </a:cxn>
                <a:cxn ang="0">
                  <a:pos x="119" y="53"/>
                </a:cxn>
                <a:cxn ang="0">
                  <a:pos x="104" y="37"/>
                </a:cxn>
                <a:cxn ang="0">
                  <a:pos x="88" y="53"/>
                </a:cxn>
                <a:cxn ang="0">
                  <a:pos x="53" y="53"/>
                </a:cxn>
                <a:cxn ang="0">
                  <a:pos x="38" y="37"/>
                </a:cxn>
                <a:cxn ang="0">
                  <a:pos x="22" y="53"/>
                </a:cxn>
                <a:cxn ang="0">
                  <a:pos x="7" y="53"/>
                </a:cxn>
                <a:cxn ang="0">
                  <a:pos x="27" y="23"/>
                </a:cxn>
                <a:cxn ang="0">
                  <a:pos x="70" y="2"/>
                </a:cxn>
                <a:cxn ang="0">
                  <a:pos x="128" y="37"/>
                </a:cxn>
                <a:cxn ang="0">
                  <a:pos x="109" y="23"/>
                </a:cxn>
                <a:cxn ang="0">
                  <a:pos x="79" y="8"/>
                </a:cxn>
                <a:cxn ang="0">
                  <a:pos x="44" y="23"/>
                </a:cxn>
                <a:cxn ang="0">
                  <a:pos x="109" y="23"/>
                </a:cxn>
              </a:cxnLst>
              <a:rect l="0" t="0" r="r" b="b"/>
              <a:pathLst>
                <a:path w="128" h="63">
                  <a:moveTo>
                    <a:pt x="49" y="52"/>
                  </a:moveTo>
                  <a:cubicBezTo>
                    <a:pt x="49" y="58"/>
                    <a:pt x="44" y="63"/>
                    <a:pt x="38" y="63"/>
                  </a:cubicBezTo>
                  <a:cubicBezTo>
                    <a:pt x="32" y="63"/>
                    <a:pt x="27" y="58"/>
                    <a:pt x="27" y="52"/>
                  </a:cubicBezTo>
                  <a:cubicBezTo>
                    <a:pt x="27" y="46"/>
                    <a:pt x="32" y="41"/>
                    <a:pt x="38" y="41"/>
                  </a:cubicBezTo>
                  <a:cubicBezTo>
                    <a:pt x="44" y="41"/>
                    <a:pt x="49" y="46"/>
                    <a:pt x="49" y="52"/>
                  </a:cubicBezTo>
                  <a:close/>
                  <a:moveTo>
                    <a:pt x="104" y="41"/>
                  </a:moveTo>
                  <a:cubicBezTo>
                    <a:pt x="98" y="41"/>
                    <a:pt x="93" y="46"/>
                    <a:pt x="93" y="52"/>
                  </a:cubicBezTo>
                  <a:cubicBezTo>
                    <a:pt x="93" y="58"/>
                    <a:pt x="98" y="63"/>
                    <a:pt x="104" y="63"/>
                  </a:cubicBezTo>
                  <a:cubicBezTo>
                    <a:pt x="110" y="63"/>
                    <a:pt x="115" y="58"/>
                    <a:pt x="115" y="52"/>
                  </a:cubicBezTo>
                  <a:cubicBezTo>
                    <a:pt x="115" y="46"/>
                    <a:pt x="110" y="41"/>
                    <a:pt x="104" y="41"/>
                  </a:cubicBezTo>
                  <a:close/>
                  <a:moveTo>
                    <a:pt x="128" y="37"/>
                  </a:moveTo>
                  <a:cubicBezTo>
                    <a:pt x="128" y="50"/>
                    <a:pt x="128" y="50"/>
                    <a:pt x="128" y="50"/>
                  </a:cubicBezTo>
                  <a:cubicBezTo>
                    <a:pt x="128" y="51"/>
                    <a:pt x="128" y="53"/>
                    <a:pt x="12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9" y="43"/>
                    <a:pt x="112" y="37"/>
                    <a:pt x="104" y="37"/>
                  </a:cubicBezTo>
                  <a:cubicBezTo>
                    <a:pt x="95" y="37"/>
                    <a:pt x="88" y="43"/>
                    <a:pt x="88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43"/>
                    <a:pt x="46" y="37"/>
                    <a:pt x="38" y="37"/>
                  </a:cubicBezTo>
                  <a:cubicBezTo>
                    <a:pt x="29" y="37"/>
                    <a:pt x="22" y="43"/>
                    <a:pt x="2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0" y="28"/>
                    <a:pt x="27" y="23"/>
                  </a:cubicBezTo>
                  <a:cubicBezTo>
                    <a:pt x="34" y="22"/>
                    <a:pt x="40" y="4"/>
                    <a:pt x="70" y="2"/>
                  </a:cubicBezTo>
                  <a:cubicBezTo>
                    <a:pt x="115" y="0"/>
                    <a:pt x="126" y="22"/>
                    <a:pt x="128" y="37"/>
                  </a:cubicBezTo>
                  <a:close/>
                  <a:moveTo>
                    <a:pt x="109" y="23"/>
                  </a:moveTo>
                  <a:cubicBezTo>
                    <a:pt x="109" y="23"/>
                    <a:pt x="106" y="8"/>
                    <a:pt x="79" y="8"/>
                  </a:cubicBezTo>
                  <a:cubicBezTo>
                    <a:pt x="53" y="8"/>
                    <a:pt x="51" y="16"/>
                    <a:pt x="44" y="23"/>
                  </a:cubicBezTo>
                  <a:lnTo>
                    <a:pt x="109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$líḍé"/>
            <p:cNvSpPr>
              <a:spLocks noChangeAspect="1"/>
            </p:cNvSpPr>
            <p:nvPr/>
          </p:nvSpPr>
          <p:spPr bwMode="auto">
            <a:xfrm>
              <a:off x="6216722" y="3789001"/>
              <a:ext cx="475052" cy="381538"/>
            </a:xfrm>
            <a:custGeom>
              <a:avLst/>
              <a:gdLst/>
              <a:ahLst/>
              <a:cxnLst>
                <a:cxn ang="0">
                  <a:pos x="12" y="62"/>
                </a:cxn>
                <a:cxn ang="0">
                  <a:pos x="41" y="62"/>
                </a:cxn>
                <a:cxn ang="0">
                  <a:pos x="26" y="70"/>
                </a:cxn>
                <a:cxn ang="0">
                  <a:pos x="26" y="54"/>
                </a:cxn>
                <a:cxn ang="0">
                  <a:pos x="26" y="70"/>
                </a:cxn>
                <a:cxn ang="0">
                  <a:pos x="77" y="22"/>
                </a:cxn>
                <a:cxn ang="0">
                  <a:pos x="71" y="15"/>
                </a:cxn>
                <a:cxn ang="0">
                  <a:pos x="74" y="0"/>
                </a:cxn>
                <a:cxn ang="0">
                  <a:pos x="65" y="3"/>
                </a:cxn>
                <a:cxn ang="0">
                  <a:pos x="61" y="8"/>
                </a:cxn>
                <a:cxn ang="0">
                  <a:pos x="53" y="13"/>
                </a:cxn>
                <a:cxn ang="0">
                  <a:pos x="55" y="15"/>
                </a:cxn>
                <a:cxn ang="0">
                  <a:pos x="66" y="14"/>
                </a:cxn>
                <a:cxn ang="0">
                  <a:pos x="67" y="26"/>
                </a:cxn>
                <a:cxn ang="0">
                  <a:pos x="68" y="55"/>
                </a:cxn>
                <a:cxn ang="0">
                  <a:pos x="49" y="55"/>
                </a:cxn>
                <a:cxn ang="0">
                  <a:pos x="47" y="39"/>
                </a:cxn>
                <a:cxn ang="0">
                  <a:pos x="54" y="35"/>
                </a:cxn>
                <a:cxn ang="0">
                  <a:pos x="50" y="31"/>
                </a:cxn>
                <a:cxn ang="0">
                  <a:pos x="16" y="34"/>
                </a:cxn>
                <a:cxn ang="0">
                  <a:pos x="16" y="36"/>
                </a:cxn>
                <a:cxn ang="0">
                  <a:pos x="0" y="61"/>
                </a:cxn>
                <a:cxn ang="0">
                  <a:pos x="26" y="46"/>
                </a:cxn>
                <a:cxn ang="0">
                  <a:pos x="67" y="61"/>
                </a:cxn>
                <a:cxn ang="0">
                  <a:pos x="81" y="76"/>
                </a:cxn>
                <a:cxn ang="0">
                  <a:pos x="85" y="48"/>
                </a:cxn>
                <a:cxn ang="0">
                  <a:pos x="73" y="62"/>
                </a:cxn>
                <a:cxn ang="0">
                  <a:pos x="73" y="61"/>
                </a:cxn>
                <a:cxn ang="0">
                  <a:pos x="81" y="54"/>
                </a:cxn>
                <a:cxn ang="0">
                  <a:pos x="81" y="70"/>
                </a:cxn>
                <a:cxn ang="0">
                  <a:pos x="75" y="0"/>
                </a:cxn>
                <a:cxn ang="0">
                  <a:pos x="75" y="15"/>
                </a:cxn>
              </a:cxnLst>
              <a:rect l="0" t="0" r="r" b="b"/>
              <a:pathLst>
                <a:path w="95" h="76">
                  <a:moveTo>
                    <a:pt x="26" y="47"/>
                  </a:moveTo>
                  <a:cubicBezTo>
                    <a:pt x="19" y="47"/>
                    <a:pt x="12" y="54"/>
                    <a:pt x="12" y="62"/>
                  </a:cubicBezTo>
                  <a:cubicBezTo>
                    <a:pt x="12" y="70"/>
                    <a:pt x="19" y="76"/>
                    <a:pt x="26" y="76"/>
                  </a:cubicBezTo>
                  <a:cubicBezTo>
                    <a:pt x="34" y="76"/>
                    <a:pt x="41" y="70"/>
                    <a:pt x="41" y="62"/>
                  </a:cubicBezTo>
                  <a:cubicBezTo>
                    <a:pt x="41" y="54"/>
                    <a:pt x="34" y="47"/>
                    <a:pt x="26" y="47"/>
                  </a:cubicBezTo>
                  <a:close/>
                  <a:moveTo>
                    <a:pt x="26" y="70"/>
                  </a:moveTo>
                  <a:cubicBezTo>
                    <a:pt x="22" y="70"/>
                    <a:pt x="19" y="66"/>
                    <a:pt x="19" y="62"/>
                  </a:cubicBezTo>
                  <a:cubicBezTo>
                    <a:pt x="19" y="57"/>
                    <a:pt x="22" y="54"/>
                    <a:pt x="26" y="54"/>
                  </a:cubicBezTo>
                  <a:cubicBezTo>
                    <a:pt x="31" y="54"/>
                    <a:pt x="34" y="57"/>
                    <a:pt x="34" y="62"/>
                  </a:cubicBezTo>
                  <a:cubicBezTo>
                    <a:pt x="34" y="66"/>
                    <a:pt x="31" y="70"/>
                    <a:pt x="26" y="70"/>
                  </a:cubicBezTo>
                  <a:close/>
                  <a:moveTo>
                    <a:pt x="85" y="4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2" y="16"/>
                    <a:pt x="73" y="16"/>
                    <a:pt x="74" y="1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2" y="0"/>
                    <a:pt x="69" y="1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3" y="4"/>
                    <a:pt x="61" y="6"/>
                    <a:pt x="61" y="8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1"/>
                    <a:pt x="53" y="12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4"/>
                    <a:pt x="66" y="14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2" y="50"/>
                    <a:pt x="70" y="52"/>
                    <a:pt x="68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6" y="54"/>
                    <a:pt x="44" y="50"/>
                    <a:pt x="44" y="46"/>
                  </a:cubicBezTo>
                  <a:cubicBezTo>
                    <a:pt x="44" y="43"/>
                    <a:pt x="45" y="41"/>
                    <a:pt x="47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54" y="37"/>
                    <a:pt x="54" y="35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2"/>
                    <a:pt x="52" y="31"/>
                    <a:pt x="5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8" y="31"/>
                    <a:pt x="16" y="32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9" y="38"/>
                    <a:pt x="0" y="48"/>
                    <a:pt x="0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52"/>
                    <a:pt x="17" y="46"/>
                    <a:pt x="26" y="46"/>
                  </a:cubicBezTo>
                  <a:cubicBezTo>
                    <a:pt x="35" y="46"/>
                    <a:pt x="42" y="52"/>
                    <a:pt x="43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2"/>
                    <a:pt x="67" y="62"/>
                  </a:cubicBezTo>
                  <a:cubicBezTo>
                    <a:pt x="67" y="70"/>
                    <a:pt x="73" y="76"/>
                    <a:pt x="81" y="76"/>
                  </a:cubicBezTo>
                  <a:cubicBezTo>
                    <a:pt x="89" y="76"/>
                    <a:pt x="95" y="70"/>
                    <a:pt x="95" y="62"/>
                  </a:cubicBezTo>
                  <a:cubicBezTo>
                    <a:pt x="95" y="55"/>
                    <a:pt x="91" y="50"/>
                    <a:pt x="85" y="48"/>
                  </a:cubicBezTo>
                  <a:close/>
                  <a:moveTo>
                    <a:pt x="81" y="70"/>
                  </a:moveTo>
                  <a:cubicBezTo>
                    <a:pt x="77" y="70"/>
                    <a:pt x="73" y="66"/>
                    <a:pt x="73" y="62"/>
                  </a:cubicBezTo>
                  <a:cubicBezTo>
                    <a:pt x="73" y="62"/>
                    <a:pt x="73" y="61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57"/>
                    <a:pt x="77" y="54"/>
                    <a:pt x="81" y="54"/>
                  </a:cubicBezTo>
                  <a:cubicBezTo>
                    <a:pt x="85" y="54"/>
                    <a:pt x="89" y="57"/>
                    <a:pt x="89" y="62"/>
                  </a:cubicBezTo>
                  <a:cubicBezTo>
                    <a:pt x="89" y="66"/>
                    <a:pt x="85" y="70"/>
                    <a:pt x="81" y="70"/>
                  </a:cubicBezTo>
                  <a:close/>
                  <a:moveTo>
                    <a:pt x="75" y="15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7" y="1"/>
                    <a:pt x="79" y="4"/>
                    <a:pt x="79" y="8"/>
                  </a:cubicBezTo>
                  <a:cubicBezTo>
                    <a:pt x="79" y="12"/>
                    <a:pt x="77" y="15"/>
                    <a:pt x="75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ṥļidè"/>
            <p:cNvSpPr>
              <a:spLocks noChangeAspect="1"/>
            </p:cNvSpPr>
            <p:nvPr/>
          </p:nvSpPr>
          <p:spPr bwMode="auto">
            <a:xfrm>
              <a:off x="5220093" y="2794245"/>
              <a:ext cx="463488" cy="288840"/>
            </a:xfrm>
            <a:custGeom>
              <a:avLst/>
              <a:gdLst/>
              <a:ahLst/>
              <a:cxnLst>
                <a:cxn ang="0">
                  <a:pos x="77" y="25"/>
                </a:cxn>
                <a:cxn ang="0">
                  <a:pos x="70" y="2"/>
                </a:cxn>
                <a:cxn ang="0">
                  <a:pos x="68" y="0"/>
                </a:cxn>
                <a:cxn ang="0">
                  <a:pos x="54" y="2"/>
                </a:cxn>
                <a:cxn ang="0">
                  <a:pos x="57" y="4"/>
                </a:cxn>
                <a:cxn ang="0">
                  <a:pos x="73" y="20"/>
                </a:cxn>
                <a:cxn ang="0">
                  <a:pos x="32" y="19"/>
                </a:cxn>
                <a:cxn ang="0">
                  <a:pos x="43" y="18"/>
                </a:cxn>
                <a:cxn ang="0">
                  <a:pos x="45" y="15"/>
                </a:cxn>
                <a:cxn ang="0">
                  <a:pos x="27" y="12"/>
                </a:cxn>
                <a:cxn ang="0">
                  <a:pos x="24" y="16"/>
                </a:cxn>
                <a:cxn ang="0">
                  <a:pos x="30" y="18"/>
                </a:cxn>
                <a:cxn ang="0">
                  <a:pos x="30" y="21"/>
                </a:cxn>
                <a:cxn ang="0">
                  <a:pos x="20" y="24"/>
                </a:cxn>
                <a:cxn ang="0">
                  <a:pos x="20" y="64"/>
                </a:cxn>
                <a:cxn ang="0">
                  <a:pos x="51" y="47"/>
                </a:cxn>
                <a:cxn ang="0">
                  <a:pos x="75" y="26"/>
                </a:cxn>
                <a:cxn ang="0">
                  <a:pos x="83" y="64"/>
                </a:cxn>
                <a:cxn ang="0">
                  <a:pos x="83" y="24"/>
                </a:cxn>
                <a:cxn ang="0">
                  <a:pos x="48" y="44"/>
                </a:cxn>
                <a:cxn ang="0">
                  <a:pos x="30" y="27"/>
                </a:cxn>
                <a:cxn ang="0">
                  <a:pos x="25" y="44"/>
                </a:cxn>
                <a:cxn ang="0">
                  <a:pos x="29" y="29"/>
                </a:cxn>
                <a:cxn ang="0">
                  <a:pos x="25" y="44"/>
                </a:cxn>
                <a:cxn ang="0">
                  <a:pos x="3" y="44"/>
                </a:cxn>
                <a:cxn ang="0">
                  <a:pos x="26" y="28"/>
                </a:cxn>
                <a:cxn ang="0">
                  <a:pos x="20" y="40"/>
                </a:cxn>
                <a:cxn ang="0">
                  <a:pos x="20" y="49"/>
                </a:cxn>
                <a:cxn ang="0">
                  <a:pos x="38" y="47"/>
                </a:cxn>
                <a:cxn ang="0">
                  <a:pos x="51" y="43"/>
                </a:cxn>
                <a:cxn ang="0">
                  <a:pos x="71" y="22"/>
                </a:cxn>
                <a:cxn ang="0">
                  <a:pos x="83" y="62"/>
                </a:cxn>
                <a:cxn ang="0">
                  <a:pos x="76" y="29"/>
                </a:cxn>
                <a:cxn ang="0">
                  <a:pos x="78" y="44"/>
                </a:cxn>
                <a:cxn ang="0">
                  <a:pos x="87" y="44"/>
                </a:cxn>
                <a:cxn ang="0">
                  <a:pos x="83" y="40"/>
                </a:cxn>
                <a:cxn ang="0">
                  <a:pos x="83" y="27"/>
                </a:cxn>
                <a:cxn ang="0">
                  <a:pos x="83" y="62"/>
                </a:cxn>
              </a:cxnLst>
              <a:rect l="0" t="0" r="r" b="b"/>
              <a:pathLst>
                <a:path w="103" h="64">
                  <a:moveTo>
                    <a:pt x="83" y="24"/>
                  </a:moveTo>
                  <a:cubicBezTo>
                    <a:pt x="81" y="24"/>
                    <a:pt x="79" y="25"/>
                    <a:pt x="77" y="2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0" y="3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0"/>
                    <a:pt x="6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"/>
                    <a:pt x="55" y="4"/>
                    <a:pt x="5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8"/>
                    <a:pt x="45" y="17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3"/>
                    <a:pt x="44" y="12"/>
                    <a:pt x="43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4" y="13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6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5" y="25"/>
                    <a:pt x="23" y="24"/>
                    <a:pt x="20" y="24"/>
                  </a:cubicBezTo>
                  <a:cubicBezTo>
                    <a:pt x="9" y="24"/>
                    <a:pt x="0" y="33"/>
                    <a:pt x="0" y="44"/>
                  </a:cubicBezTo>
                  <a:cubicBezTo>
                    <a:pt x="0" y="55"/>
                    <a:pt x="9" y="64"/>
                    <a:pt x="20" y="64"/>
                  </a:cubicBezTo>
                  <a:cubicBezTo>
                    <a:pt x="31" y="64"/>
                    <a:pt x="39" y="57"/>
                    <a:pt x="40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68" y="29"/>
                    <a:pt x="63" y="36"/>
                    <a:pt x="63" y="44"/>
                  </a:cubicBezTo>
                  <a:cubicBezTo>
                    <a:pt x="63" y="55"/>
                    <a:pt x="72" y="64"/>
                    <a:pt x="83" y="64"/>
                  </a:cubicBezTo>
                  <a:cubicBezTo>
                    <a:pt x="94" y="64"/>
                    <a:pt x="103" y="55"/>
                    <a:pt x="103" y="44"/>
                  </a:cubicBezTo>
                  <a:cubicBezTo>
                    <a:pt x="103" y="33"/>
                    <a:pt x="94" y="24"/>
                    <a:pt x="83" y="24"/>
                  </a:cubicBezTo>
                  <a:close/>
                  <a:moveTo>
                    <a:pt x="32" y="23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37"/>
                    <a:pt x="36" y="30"/>
                    <a:pt x="30" y="27"/>
                  </a:cubicBezTo>
                  <a:lnTo>
                    <a:pt x="32" y="23"/>
                  </a:lnTo>
                  <a:close/>
                  <a:moveTo>
                    <a:pt x="25" y="44"/>
                  </a:moveTo>
                  <a:cubicBezTo>
                    <a:pt x="25" y="43"/>
                    <a:pt x="24" y="42"/>
                    <a:pt x="23" y="4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4" y="32"/>
                    <a:pt x="38" y="38"/>
                    <a:pt x="38" y="44"/>
                  </a:cubicBezTo>
                  <a:lnTo>
                    <a:pt x="25" y="44"/>
                  </a:lnTo>
                  <a:close/>
                  <a:moveTo>
                    <a:pt x="20" y="62"/>
                  </a:moveTo>
                  <a:cubicBezTo>
                    <a:pt x="11" y="62"/>
                    <a:pt x="3" y="54"/>
                    <a:pt x="3" y="44"/>
                  </a:cubicBezTo>
                  <a:cubicBezTo>
                    <a:pt x="3" y="35"/>
                    <a:pt x="11" y="27"/>
                    <a:pt x="20" y="27"/>
                  </a:cubicBezTo>
                  <a:cubicBezTo>
                    <a:pt x="23" y="27"/>
                    <a:pt x="24" y="27"/>
                    <a:pt x="26" y="2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0" y="40"/>
                  </a:cubicBezTo>
                  <a:cubicBezTo>
                    <a:pt x="18" y="40"/>
                    <a:pt x="16" y="42"/>
                    <a:pt x="16" y="44"/>
                  </a:cubicBezTo>
                  <a:cubicBezTo>
                    <a:pt x="16" y="47"/>
                    <a:pt x="18" y="49"/>
                    <a:pt x="20" y="49"/>
                  </a:cubicBezTo>
                  <a:cubicBezTo>
                    <a:pt x="22" y="49"/>
                    <a:pt x="24" y="48"/>
                    <a:pt x="24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6" y="55"/>
                    <a:pt x="29" y="62"/>
                    <a:pt x="20" y="62"/>
                  </a:cubicBezTo>
                  <a:close/>
                  <a:moveTo>
                    <a:pt x="51" y="43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71" y="22"/>
                    <a:pt x="71" y="22"/>
                    <a:pt x="71" y="22"/>
                  </a:cubicBezTo>
                  <a:lnTo>
                    <a:pt x="51" y="43"/>
                  </a:lnTo>
                  <a:close/>
                  <a:moveTo>
                    <a:pt x="83" y="62"/>
                  </a:moveTo>
                  <a:cubicBezTo>
                    <a:pt x="73" y="62"/>
                    <a:pt x="65" y="54"/>
                    <a:pt x="65" y="44"/>
                  </a:cubicBezTo>
                  <a:cubicBezTo>
                    <a:pt x="65" y="37"/>
                    <a:pt x="70" y="31"/>
                    <a:pt x="76" y="2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9" y="42"/>
                    <a:pt x="78" y="43"/>
                    <a:pt x="78" y="44"/>
                  </a:cubicBezTo>
                  <a:cubicBezTo>
                    <a:pt x="78" y="47"/>
                    <a:pt x="80" y="49"/>
                    <a:pt x="83" y="49"/>
                  </a:cubicBezTo>
                  <a:cubicBezTo>
                    <a:pt x="85" y="49"/>
                    <a:pt x="87" y="47"/>
                    <a:pt x="87" y="44"/>
                  </a:cubicBezTo>
                  <a:cubicBezTo>
                    <a:pt x="87" y="42"/>
                    <a:pt x="85" y="40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80" y="27"/>
                    <a:pt x="81" y="27"/>
                    <a:pt x="83" y="27"/>
                  </a:cubicBezTo>
                  <a:cubicBezTo>
                    <a:pt x="92" y="27"/>
                    <a:pt x="100" y="35"/>
                    <a:pt x="100" y="44"/>
                  </a:cubicBezTo>
                  <a:cubicBezTo>
                    <a:pt x="100" y="54"/>
                    <a:pt x="92" y="62"/>
                    <a:pt x="83" y="6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śḻíḑê"/>
            <p:cNvSpPr>
              <a:spLocks noChangeAspect="1"/>
            </p:cNvSpPr>
            <p:nvPr/>
          </p:nvSpPr>
          <p:spPr bwMode="auto">
            <a:xfrm>
              <a:off x="7131766" y="2360526"/>
              <a:ext cx="386240" cy="463488"/>
            </a:xfrm>
            <a:custGeom>
              <a:avLst/>
              <a:gdLst/>
              <a:ahLst/>
              <a:cxnLst>
                <a:cxn ang="0">
                  <a:pos x="83" y="63"/>
                </a:cxn>
                <a:cxn ang="0">
                  <a:pos x="52" y="76"/>
                </a:cxn>
                <a:cxn ang="0">
                  <a:pos x="51" y="25"/>
                </a:cxn>
                <a:cxn ang="0">
                  <a:pos x="83" y="63"/>
                </a:cxn>
                <a:cxn ang="0">
                  <a:pos x="18" y="63"/>
                </a:cxn>
                <a:cxn ang="0">
                  <a:pos x="48" y="76"/>
                </a:cxn>
                <a:cxn ang="0">
                  <a:pos x="49" y="15"/>
                </a:cxn>
                <a:cxn ang="0">
                  <a:pos x="18" y="63"/>
                </a:cxn>
                <a:cxn ang="0">
                  <a:pos x="60" y="7"/>
                </a:cxn>
                <a:cxn ang="0">
                  <a:pos x="47" y="0"/>
                </a:cxn>
                <a:cxn ang="0">
                  <a:pos x="47" y="12"/>
                </a:cxn>
                <a:cxn ang="0">
                  <a:pos x="60" y="7"/>
                </a:cxn>
                <a:cxn ang="0">
                  <a:pos x="58" y="101"/>
                </a:cxn>
                <a:cxn ang="0">
                  <a:pos x="82" y="82"/>
                </a:cxn>
                <a:cxn ang="0">
                  <a:pos x="0" y="82"/>
                </a:cxn>
                <a:cxn ang="0">
                  <a:pos x="58" y="101"/>
                </a:cxn>
              </a:cxnLst>
              <a:rect l="0" t="0" r="r" b="b"/>
              <a:pathLst>
                <a:path w="86" h="102">
                  <a:moveTo>
                    <a:pt x="83" y="63"/>
                  </a:moveTo>
                  <a:cubicBezTo>
                    <a:pt x="81" y="71"/>
                    <a:pt x="52" y="76"/>
                    <a:pt x="52" y="7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86" y="51"/>
                    <a:pt x="83" y="63"/>
                  </a:cubicBezTo>
                  <a:close/>
                  <a:moveTo>
                    <a:pt x="18" y="63"/>
                  </a:moveTo>
                  <a:cubicBezTo>
                    <a:pt x="20" y="71"/>
                    <a:pt x="48" y="76"/>
                    <a:pt x="48" y="7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14" y="49"/>
                    <a:pt x="18" y="63"/>
                  </a:cubicBezTo>
                  <a:close/>
                  <a:moveTo>
                    <a:pt x="60" y="7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12"/>
                    <a:pt x="47" y="12"/>
                    <a:pt x="47" y="12"/>
                  </a:cubicBezTo>
                  <a:lnTo>
                    <a:pt x="60" y="7"/>
                  </a:lnTo>
                  <a:close/>
                  <a:moveTo>
                    <a:pt x="58" y="101"/>
                  </a:moveTo>
                  <a:cubicBezTo>
                    <a:pt x="75" y="100"/>
                    <a:pt x="82" y="82"/>
                    <a:pt x="82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90"/>
                    <a:pt x="40" y="102"/>
                    <a:pt x="58" y="10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9" name="组合 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3" name="任意多边形 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835039" y="4673157"/>
            <a:ext cx="2531699" cy="851900"/>
            <a:chOff x="1541719" y="2349127"/>
            <a:chExt cx="2531699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25316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998577" y="5082858"/>
            <a:ext cx="2402170" cy="851900"/>
            <a:chOff x="1541720" y="2349127"/>
            <a:chExt cx="2402170" cy="851900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20" y="2687681"/>
              <a:ext cx="240217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28558" y="1866279"/>
            <a:ext cx="2496002" cy="851900"/>
            <a:chOff x="1541720" y="2349127"/>
            <a:chExt cx="2496002" cy="851900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20" y="2687681"/>
              <a:ext cx="2496002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66201" y="1672822"/>
            <a:ext cx="2463799" cy="851900"/>
            <a:chOff x="1541719" y="2349127"/>
            <a:chExt cx="2463799" cy="851900"/>
          </a:xfrm>
        </p:grpSpPr>
        <p:sp>
          <p:nvSpPr>
            <p:cNvPr id="45" name="文本框 4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4637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77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5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4089035" y="2080239"/>
            <a:ext cx="4027645" cy="3563387"/>
            <a:chOff x="4089035" y="2080239"/>
            <a:chExt cx="4027645" cy="3563387"/>
          </a:xfrm>
        </p:grpSpPr>
        <p:sp>
          <p:nvSpPr>
            <p:cNvPr id="4" name="ïṡḻiďé"/>
            <p:cNvSpPr/>
            <p:nvPr/>
          </p:nvSpPr>
          <p:spPr>
            <a:xfrm>
              <a:off x="4709661" y="2306930"/>
              <a:ext cx="2772678" cy="3146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ṩļïde"/>
            <p:cNvSpPr/>
            <p:nvPr/>
          </p:nvSpPr>
          <p:spPr>
            <a:xfrm>
              <a:off x="6579288" y="2080239"/>
              <a:ext cx="693246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ṩļîḓê"/>
            <p:cNvSpPr/>
            <p:nvPr/>
          </p:nvSpPr>
          <p:spPr>
            <a:xfrm>
              <a:off x="6720274" y="2250617"/>
              <a:ext cx="41127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extrusionOk="0">
                  <a:moveTo>
                    <a:pt x="18514" y="2240"/>
                  </a:moveTo>
                  <a:cubicBezTo>
                    <a:pt x="15368" y="5006"/>
                    <a:pt x="12319" y="6596"/>
                    <a:pt x="9257" y="6983"/>
                  </a:cubicBezTo>
                  <a:lnTo>
                    <a:pt x="9257" y="10717"/>
                  </a:lnTo>
                  <a:cubicBezTo>
                    <a:pt x="12319" y="11104"/>
                    <a:pt x="15368" y="12667"/>
                    <a:pt x="18514" y="15433"/>
                  </a:cubicBezTo>
                  <a:cubicBezTo>
                    <a:pt x="18514" y="15433"/>
                    <a:pt x="18514" y="2240"/>
                    <a:pt x="18514" y="2240"/>
                  </a:cubicBezTo>
                  <a:close/>
                  <a:moveTo>
                    <a:pt x="21600" y="8850"/>
                  </a:moveTo>
                  <a:cubicBezTo>
                    <a:pt x="21600" y="9832"/>
                    <a:pt x="20913" y="10620"/>
                    <a:pt x="20057" y="10620"/>
                  </a:cubicBezTo>
                  <a:lnTo>
                    <a:pt x="20057" y="15930"/>
                  </a:lnTo>
                  <a:cubicBezTo>
                    <a:pt x="20057" y="16898"/>
                    <a:pt x="19358" y="17700"/>
                    <a:pt x="18514" y="17700"/>
                  </a:cubicBezTo>
                  <a:cubicBezTo>
                    <a:pt x="16369" y="15654"/>
                    <a:pt x="12909" y="12847"/>
                    <a:pt x="8727" y="12446"/>
                  </a:cubicBezTo>
                  <a:cubicBezTo>
                    <a:pt x="7292" y="12999"/>
                    <a:pt x="6798" y="14921"/>
                    <a:pt x="7738" y="16027"/>
                  </a:cubicBezTo>
                  <a:cubicBezTo>
                    <a:pt x="6895" y="17617"/>
                    <a:pt x="7979" y="18738"/>
                    <a:pt x="9257" y="19885"/>
                  </a:cubicBezTo>
                  <a:cubicBezTo>
                    <a:pt x="8510" y="21572"/>
                    <a:pt x="5400" y="21600"/>
                    <a:pt x="4291" y="20425"/>
                  </a:cubicBezTo>
                  <a:cubicBezTo>
                    <a:pt x="3592" y="17963"/>
                    <a:pt x="2555" y="15502"/>
                    <a:pt x="3399" y="12390"/>
                  </a:cubicBezTo>
                  <a:lnTo>
                    <a:pt x="1929" y="12390"/>
                  </a:lnTo>
                  <a:cubicBezTo>
                    <a:pt x="868" y="12390"/>
                    <a:pt x="0" y="11395"/>
                    <a:pt x="0" y="10178"/>
                  </a:cubicBezTo>
                  <a:lnTo>
                    <a:pt x="0" y="7523"/>
                  </a:lnTo>
                  <a:cubicBezTo>
                    <a:pt x="0" y="6306"/>
                    <a:pt x="868" y="5310"/>
                    <a:pt x="1929" y="5310"/>
                  </a:cubicBezTo>
                  <a:lnTo>
                    <a:pt x="7714" y="5310"/>
                  </a:lnTo>
                  <a:cubicBezTo>
                    <a:pt x="12343" y="5310"/>
                    <a:pt x="16200" y="2213"/>
                    <a:pt x="18514" y="0"/>
                  </a:cubicBezTo>
                  <a:cubicBezTo>
                    <a:pt x="19358" y="0"/>
                    <a:pt x="20057" y="802"/>
                    <a:pt x="20057" y="1770"/>
                  </a:cubicBezTo>
                  <a:lnTo>
                    <a:pt x="20057" y="7080"/>
                  </a:lnTo>
                  <a:cubicBezTo>
                    <a:pt x="20913" y="7080"/>
                    <a:pt x="21600" y="7868"/>
                    <a:pt x="21600" y="88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ŝlîďé"/>
            <p:cNvSpPr/>
            <p:nvPr/>
          </p:nvSpPr>
          <p:spPr>
            <a:xfrm>
              <a:off x="7423442" y="3515306"/>
              <a:ext cx="693238" cy="693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ḻíďé"/>
            <p:cNvSpPr/>
            <p:nvPr/>
          </p:nvSpPr>
          <p:spPr>
            <a:xfrm>
              <a:off x="7553122" y="3685688"/>
              <a:ext cx="433878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9462" y="6646"/>
                  </a:moveTo>
                  <a:lnTo>
                    <a:pt x="16442" y="1662"/>
                  </a:lnTo>
                  <a:lnTo>
                    <a:pt x="13695" y="1662"/>
                  </a:lnTo>
                  <a:lnTo>
                    <a:pt x="15834" y="6646"/>
                  </a:lnTo>
                  <a:cubicBezTo>
                    <a:pt x="15834" y="6646"/>
                    <a:pt x="19462" y="6646"/>
                    <a:pt x="19462" y="6646"/>
                  </a:cubicBezTo>
                  <a:close/>
                  <a:moveTo>
                    <a:pt x="19252" y="8308"/>
                  </a:moveTo>
                  <a:lnTo>
                    <a:pt x="15865" y="8308"/>
                  </a:lnTo>
                  <a:lnTo>
                    <a:pt x="12720" y="16940"/>
                  </a:lnTo>
                  <a:cubicBezTo>
                    <a:pt x="12720" y="16940"/>
                    <a:pt x="19252" y="8308"/>
                    <a:pt x="19252" y="8308"/>
                  </a:cubicBezTo>
                  <a:close/>
                  <a:moveTo>
                    <a:pt x="14314" y="6646"/>
                  </a:moveTo>
                  <a:lnTo>
                    <a:pt x="12175" y="1662"/>
                  </a:lnTo>
                  <a:lnTo>
                    <a:pt x="9301" y="1662"/>
                  </a:lnTo>
                  <a:lnTo>
                    <a:pt x="7162" y="6646"/>
                  </a:lnTo>
                  <a:cubicBezTo>
                    <a:pt x="7162" y="6646"/>
                    <a:pt x="14314" y="6646"/>
                    <a:pt x="14314" y="6646"/>
                  </a:cubicBezTo>
                  <a:close/>
                  <a:moveTo>
                    <a:pt x="14397" y="8308"/>
                  </a:moveTo>
                  <a:lnTo>
                    <a:pt x="7079" y="8308"/>
                  </a:lnTo>
                  <a:lnTo>
                    <a:pt x="10738" y="18329"/>
                  </a:lnTo>
                  <a:cubicBezTo>
                    <a:pt x="10738" y="18329"/>
                    <a:pt x="14397" y="8308"/>
                    <a:pt x="14397" y="8308"/>
                  </a:cubicBezTo>
                  <a:close/>
                  <a:moveTo>
                    <a:pt x="8756" y="16940"/>
                  </a:moveTo>
                  <a:lnTo>
                    <a:pt x="5611" y="8308"/>
                  </a:lnTo>
                  <a:lnTo>
                    <a:pt x="2224" y="8308"/>
                  </a:lnTo>
                  <a:cubicBezTo>
                    <a:pt x="2224" y="8308"/>
                    <a:pt x="8756" y="16940"/>
                    <a:pt x="8756" y="16940"/>
                  </a:cubicBezTo>
                  <a:close/>
                  <a:moveTo>
                    <a:pt x="7781" y="1662"/>
                  </a:moveTo>
                  <a:lnTo>
                    <a:pt x="5034" y="1662"/>
                  </a:lnTo>
                  <a:lnTo>
                    <a:pt x="2014" y="6646"/>
                  </a:lnTo>
                  <a:lnTo>
                    <a:pt x="5642" y="6646"/>
                  </a:lnTo>
                  <a:cubicBezTo>
                    <a:pt x="5642" y="6646"/>
                    <a:pt x="7781" y="1662"/>
                    <a:pt x="7781" y="1662"/>
                  </a:cubicBezTo>
                  <a:close/>
                  <a:moveTo>
                    <a:pt x="21339" y="6984"/>
                  </a:moveTo>
                  <a:cubicBezTo>
                    <a:pt x="21538" y="7295"/>
                    <a:pt x="21517" y="7750"/>
                    <a:pt x="21297" y="8048"/>
                  </a:cubicBezTo>
                  <a:lnTo>
                    <a:pt x="11231" y="21340"/>
                  </a:lnTo>
                  <a:cubicBezTo>
                    <a:pt x="11105" y="21509"/>
                    <a:pt x="10927" y="21600"/>
                    <a:pt x="10738" y="21600"/>
                  </a:cubicBezTo>
                  <a:cubicBezTo>
                    <a:pt x="10549" y="21600"/>
                    <a:pt x="10371" y="21509"/>
                    <a:pt x="10245" y="21340"/>
                  </a:cubicBezTo>
                  <a:lnTo>
                    <a:pt x="179" y="8048"/>
                  </a:lnTo>
                  <a:cubicBezTo>
                    <a:pt x="-41" y="7750"/>
                    <a:pt x="-62" y="7295"/>
                    <a:pt x="137" y="6984"/>
                  </a:cubicBezTo>
                  <a:lnTo>
                    <a:pt x="4164" y="337"/>
                  </a:lnTo>
                  <a:cubicBezTo>
                    <a:pt x="4289" y="117"/>
                    <a:pt x="4489" y="0"/>
                    <a:pt x="4698" y="0"/>
                  </a:cubicBezTo>
                  <a:lnTo>
                    <a:pt x="16778" y="0"/>
                  </a:lnTo>
                  <a:cubicBezTo>
                    <a:pt x="16987" y="0"/>
                    <a:pt x="17187" y="117"/>
                    <a:pt x="17312" y="337"/>
                  </a:cubicBezTo>
                  <a:cubicBezTo>
                    <a:pt x="17312" y="337"/>
                    <a:pt x="21339" y="6984"/>
                    <a:pt x="21339" y="698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1íḑé"/>
            <p:cNvSpPr/>
            <p:nvPr/>
          </p:nvSpPr>
          <p:spPr>
            <a:xfrm>
              <a:off x="6593361" y="4950370"/>
              <a:ext cx="693264" cy="693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$ľîďè"/>
            <p:cNvSpPr/>
            <p:nvPr/>
          </p:nvSpPr>
          <p:spPr>
            <a:xfrm>
              <a:off x="6736415" y="5124740"/>
              <a:ext cx="407157" cy="34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21600"/>
                  </a:moveTo>
                  <a:cubicBezTo>
                    <a:pt x="17368" y="21600"/>
                    <a:pt x="16615" y="20710"/>
                    <a:pt x="16615" y="19636"/>
                  </a:cubicBezTo>
                  <a:cubicBezTo>
                    <a:pt x="16615" y="18562"/>
                    <a:pt x="17368" y="17673"/>
                    <a:pt x="18277" y="17673"/>
                  </a:cubicBezTo>
                  <a:cubicBezTo>
                    <a:pt x="19186" y="17673"/>
                    <a:pt x="19938" y="18562"/>
                    <a:pt x="19938" y="19636"/>
                  </a:cubicBezTo>
                  <a:cubicBezTo>
                    <a:pt x="19938" y="20710"/>
                    <a:pt x="19186" y="21600"/>
                    <a:pt x="18277" y="21600"/>
                  </a:cubicBezTo>
                  <a:close/>
                  <a:moveTo>
                    <a:pt x="6646" y="21600"/>
                  </a:moveTo>
                  <a:cubicBezTo>
                    <a:pt x="5738" y="21600"/>
                    <a:pt x="4985" y="20710"/>
                    <a:pt x="4985" y="19636"/>
                  </a:cubicBezTo>
                  <a:cubicBezTo>
                    <a:pt x="4985" y="18562"/>
                    <a:pt x="5738" y="17673"/>
                    <a:pt x="6646" y="17673"/>
                  </a:cubicBezTo>
                  <a:cubicBezTo>
                    <a:pt x="7555" y="17673"/>
                    <a:pt x="8308" y="18562"/>
                    <a:pt x="8308" y="19636"/>
                  </a:cubicBezTo>
                  <a:cubicBezTo>
                    <a:pt x="8308" y="20710"/>
                    <a:pt x="7555" y="21600"/>
                    <a:pt x="6646" y="21600"/>
                  </a:cubicBezTo>
                  <a:close/>
                  <a:moveTo>
                    <a:pt x="21600" y="10800"/>
                  </a:moveTo>
                  <a:cubicBezTo>
                    <a:pt x="21600" y="11291"/>
                    <a:pt x="21275" y="11720"/>
                    <a:pt x="20860" y="11782"/>
                  </a:cubicBezTo>
                  <a:lnTo>
                    <a:pt x="7308" y="13653"/>
                  </a:lnTo>
                  <a:cubicBezTo>
                    <a:pt x="7373" y="14006"/>
                    <a:pt x="7477" y="14359"/>
                    <a:pt x="7477" y="14727"/>
                  </a:cubicBezTo>
                  <a:cubicBezTo>
                    <a:pt x="7477" y="15080"/>
                    <a:pt x="7295" y="15402"/>
                    <a:pt x="7165" y="15709"/>
                  </a:cubicBezTo>
                  <a:lnTo>
                    <a:pt x="19108" y="15709"/>
                  </a:lnTo>
                  <a:cubicBezTo>
                    <a:pt x="19562" y="15709"/>
                    <a:pt x="19938" y="16154"/>
                    <a:pt x="19938" y="16691"/>
                  </a:cubicBezTo>
                  <a:cubicBezTo>
                    <a:pt x="19938" y="17228"/>
                    <a:pt x="19562" y="17673"/>
                    <a:pt x="19108" y="17673"/>
                  </a:cubicBezTo>
                  <a:lnTo>
                    <a:pt x="5815" y="17673"/>
                  </a:lnTo>
                  <a:cubicBezTo>
                    <a:pt x="5361" y="17673"/>
                    <a:pt x="4985" y="17228"/>
                    <a:pt x="4985" y="16691"/>
                  </a:cubicBezTo>
                  <a:cubicBezTo>
                    <a:pt x="4985" y="16215"/>
                    <a:pt x="5569" y="15065"/>
                    <a:pt x="5776" y="14589"/>
                  </a:cubicBezTo>
                  <a:lnTo>
                    <a:pt x="3479" y="1964"/>
                  </a:lnTo>
                  <a:lnTo>
                    <a:pt x="831" y="1964"/>
                  </a:lnTo>
                  <a:cubicBezTo>
                    <a:pt x="376" y="1964"/>
                    <a:pt x="0" y="1519"/>
                    <a:pt x="0" y="982"/>
                  </a:cubicBezTo>
                  <a:cubicBezTo>
                    <a:pt x="0" y="445"/>
                    <a:pt x="376" y="0"/>
                    <a:pt x="831" y="0"/>
                  </a:cubicBezTo>
                  <a:lnTo>
                    <a:pt x="4154" y="0"/>
                  </a:lnTo>
                  <a:cubicBezTo>
                    <a:pt x="5024" y="0"/>
                    <a:pt x="5050" y="1227"/>
                    <a:pt x="5179" y="1964"/>
                  </a:cubicBezTo>
                  <a:lnTo>
                    <a:pt x="20769" y="1964"/>
                  </a:lnTo>
                  <a:cubicBezTo>
                    <a:pt x="21224" y="1964"/>
                    <a:pt x="21600" y="2409"/>
                    <a:pt x="21600" y="2945"/>
                  </a:cubicBezTo>
                  <a:cubicBezTo>
                    <a:pt x="21600" y="2945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ṩlïḑê"/>
            <p:cNvSpPr/>
            <p:nvPr/>
          </p:nvSpPr>
          <p:spPr>
            <a:xfrm>
              <a:off x="4933184" y="4950369"/>
              <a:ext cx="693238" cy="69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śḻiḓe"/>
            <p:cNvSpPr/>
            <p:nvPr/>
          </p:nvSpPr>
          <p:spPr>
            <a:xfrm>
              <a:off x="5106846" y="5120746"/>
              <a:ext cx="34591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19900" extrusionOk="0">
                  <a:moveTo>
                    <a:pt x="13723" y="10461"/>
                  </a:moveTo>
                  <a:cubicBezTo>
                    <a:pt x="12293" y="10461"/>
                    <a:pt x="11128" y="9451"/>
                    <a:pt x="11128" y="8218"/>
                  </a:cubicBezTo>
                  <a:cubicBezTo>
                    <a:pt x="11128" y="6974"/>
                    <a:pt x="12293" y="5975"/>
                    <a:pt x="13723" y="5975"/>
                  </a:cubicBezTo>
                  <a:cubicBezTo>
                    <a:pt x="15164" y="5975"/>
                    <a:pt x="16317" y="6974"/>
                    <a:pt x="16317" y="8218"/>
                  </a:cubicBezTo>
                  <a:cubicBezTo>
                    <a:pt x="16317" y="9451"/>
                    <a:pt x="15164" y="10461"/>
                    <a:pt x="13723" y="10461"/>
                  </a:cubicBezTo>
                  <a:close/>
                  <a:moveTo>
                    <a:pt x="7692" y="10461"/>
                  </a:moveTo>
                  <a:cubicBezTo>
                    <a:pt x="6262" y="10461"/>
                    <a:pt x="5097" y="9451"/>
                    <a:pt x="5097" y="8218"/>
                  </a:cubicBezTo>
                  <a:cubicBezTo>
                    <a:pt x="5097" y="6974"/>
                    <a:pt x="6262" y="5975"/>
                    <a:pt x="7692" y="5975"/>
                  </a:cubicBezTo>
                  <a:cubicBezTo>
                    <a:pt x="9121" y="5975"/>
                    <a:pt x="10287" y="6974"/>
                    <a:pt x="10287" y="8218"/>
                  </a:cubicBezTo>
                  <a:cubicBezTo>
                    <a:pt x="10287" y="9451"/>
                    <a:pt x="9121" y="10461"/>
                    <a:pt x="7692" y="10461"/>
                  </a:cubicBezTo>
                  <a:close/>
                  <a:moveTo>
                    <a:pt x="19020" y="2810"/>
                  </a:moveTo>
                  <a:cubicBezTo>
                    <a:pt x="19020" y="1533"/>
                    <a:pt x="18576" y="1033"/>
                    <a:pt x="17302" y="1033"/>
                  </a:cubicBezTo>
                  <a:lnTo>
                    <a:pt x="3944" y="1033"/>
                  </a:lnTo>
                  <a:cubicBezTo>
                    <a:pt x="2610" y="1033"/>
                    <a:pt x="2238" y="1455"/>
                    <a:pt x="2238" y="2810"/>
                  </a:cubicBezTo>
                  <a:lnTo>
                    <a:pt x="2238" y="10284"/>
                  </a:lnTo>
                  <a:cubicBezTo>
                    <a:pt x="5085" y="11661"/>
                    <a:pt x="7524" y="11416"/>
                    <a:pt x="8857" y="11372"/>
                  </a:cubicBezTo>
                  <a:cubicBezTo>
                    <a:pt x="9422" y="11361"/>
                    <a:pt x="9782" y="11461"/>
                    <a:pt x="9998" y="11672"/>
                  </a:cubicBezTo>
                  <a:cubicBezTo>
                    <a:pt x="10034" y="11705"/>
                    <a:pt x="10070" y="11738"/>
                    <a:pt x="10119" y="11772"/>
                  </a:cubicBezTo>
                  <a:cubicBezTo>
                    <a:pt x="10371" y="11994"/>
                    <a:pt x="10611" y="12172"/>
                    <a:pt x="10851" y="12338"/>
                  </a:cubicBezTo>
                  <a:cubicBezTo>
                    <a:pt x="10899" y="11727"/>
                    <a:pt x="11272" y="11339"/>
                    <a:pt x="12269" y="11372"/>
                  </a:cubicBezTo>
                  <a:cubicBezTo>
                    <a:pt x="13626" y="11427"/>
                    <a:pt x="16125" y="11672"/>
                    <a:pt x="19020" y="10217"/>
                  </a:cubicBezTo>
                  <a:cubicBezTo>
                    <a:pt x="19020" y="10217"/>
                    <a:pt x="19020" y="2810"/>
                    <a:pt x="19020" y="2810"/>
                  </a:cubicBezTo>
                  <a:close/>
                  <a:moveTo>
                    <a:pt x="16510" y="12960"/>
                  </a:moveTo>
                  <a:cubicBezTo>
                    <a:pt x="18876" y="20412"/>
                    <a:pt x="10731" y="21600"/>
                    <a:pt x="10863" y="17780"/>
                  </a:cubicBezTo>
                  <a:cubicBezTo>
                    <a:pt x="10863" y="17846"/>
                    <a:pt x="10851" y="15725"/>
                    <a:pt x="10851" y="14148"/>
                  </a:cubicBezTo>
                  <a:cubicBezTo>
                    <a:pt x="10671" y="14115"/>
                    <a:pt x="10491" y="14071"/>
                    <a:pt x="10275" y="14026"/>
                  </a:cubicBezTo>
                  <a:cubicBezTo>
                    <a:pt x="10275" y="15614"/>
                    <a:pt x="10263" y="17846"/>
                    <a:pt x="10263" y="17780"/>
                  </a:cubicBezTo>
                  <a:cubicBezTo>
                    <a:pt x="10395" y="21600"/>
                    <a:pt x="2250" y="20412"/>
                    <a:pt x="4616" y="12960"/>
                  </a:cubicBezTo>
                  <a:cubicBezTo>
                    <a:pt x="2382" y="12116"/>
                    <a:pt x="916" y="11039"/>
                    <a:pt x="147" y="10161"/>
                  </a:cubicBezTo>
                  <a:cubicBezTo>
                    <a:pt x="-237" y="9628"/>
                    <a:pt x="183" y="9062"/>
                    <a:pt x="820" y="9473"/>
                  </a:cubicBezTo>
                  <a:cubicBezTo>
                    <a:pt x="904" y="9528"/>
                    <a:pt x="1000" y="9584"/>
                    <a:pt x="1084" y="9639"/>
                  </a:cubicBezTo>
                  <a:lnTo>
                    <a:pt x="1084" y="1932"/>
                  </a:lnTo>
                  <a:cubicBezTo>
                    <a:pt x="1084" y="866"/>
                    <a:pt x="1949" y="0"/>
                    <a:pt x="3019" y="0"/>
                  </a:cubicBezTo>
                  <a:lnTo>
                    <a:pt x="18119" y="0"/>
                  </a:lnTo>
                  <a:cubicBezTo>
                    <a:pt x="19189" y="0"/>
                    <a:pt x="20054" y="866"/>
                    <a:pt x="20054" y="1932"/>
                  </a:cubicBezTo>
                  <a:lnTo>
                    <a:pt x="20054" y="9639"/>
                  </a:lnTo>
                  <a:cubicBezTo>
                    <a:pt x="20138" y="9584"/>
                    <a:pt x="20222" y="9528"/>
                    <a:pt x="20306" y="9473"/>
                  </a:cubicBezTo>
                  <a:cubicBezTo>
                    <a:pt x="20943" y="9062"/>
                    <a:pt x="21363" y="9628"/>
                    <a:pt x="20979" y="10161"/>
                  </a:cubicBezTo>
                  <a:cubicBezTo>
                    <a:pt x="20210" y="11039"/>
                    <a:pt x="18744" y="12116"/>
                    <a:pt x="16510" y="12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śļíḓé"/>
            <p:cNvSpPr/>
            <p:nvPr/>
          </p:nvSpPr>
          <p:spPr>
            <a:xfrm>
              <a:off x="4919117" y="2080244"/>
              <a:ext cx="693250" cy="693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Sļidé"/>
            <p:cNvSpPr/>
            <p:nvPr/>
          </p:nvSpPr>
          <p:spPr>
            <a:xfrm>
              <a:off x="5107861" y="2269003"/>
              <a:ext cx="315763" cy="31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600" extrusionOk="0">
                  <a:moveTo>
                    <a:pt x="12441" y="612"/>
                  </a:moveTo>
                  <a:lnTo>
                    <a:pt x="12459" y="8296"/>
                  </a:lnTo>
                  <a:lnTo>
                    <a:pt x="15229" y="5238"/>
                  </a:lnTo>
                  <a:cubicBezTo>
                    <a:pt x="17945" y="8444"/>
                    <a:pt x="17897" y="13464"/>
                    <a:pt x="15076" y="16579"/>
                  </a:cubicBezTo>
                  <a:cubicBezTo>
                    <a:pt x="13922" y="17856"/>
                    <a:pt x="12477" y="18617"/>
                    <a:pt x="10977" y="18866"/>
                  </a:cubicBezTo>
                  <a:lnTo>
                    <a:pt x="11059" y="21600"/>
                  </a:lnTo>
                  <a:cubicBezTo>
                    <a:pt x="13167" y="21320"/>
                    <a:pt x="15204" y="20288"/>
                    <a:pt x="16820" y="18505"/>
                  </a:cubicBezTo>
                  <a:cubicBezTo>
                    <a:pt x="20600" y="14327"/>
                    <a:pt x="20645" y="7585"/>
                    <a:pt x="16966" y="3318"/>
                  </a:cubicBezTo>
                  <a:lnTo>
                    <a:pt x="19057" y="1008"/>
                  </a:lnTo>
                  <a:cubicBezTo>
                    <a:pt x="19057" y="1008"/>
                    <a:pt x="12441" y="612"/>
                    <a:pt x="12441" y="612"/>
                  </a:cubicBezTo>
                  <a:close/>
                  <a:moveTo>
                    <a:pt x="4461" y="16363"/>
                  </a:moveTo>
                  <a:cubicBezTo>
                    <a:pt x="1745" y="13160"/>
                    <a:pt x="1793" y="8139"/>
                    <a:pt x="4614" y="5022"/>
                  </a:cubicBezTo>
                  <a:cubicBezTo>
                    <a:pt x="5769" y="3746"/>
                    <a:pt x="7213" y="2985"/>
                    <a:pt x="8713" y="2735"/>
                  </a:cubicBezTo>
                  <a:lnTo>
                    <a:pt x="8631" y="0"/>
                  </a:lnTo>
                  <a:cubicBezTo>
                    <a:pt x="6524" y="280"/>
                    <a:pt x="4486" y="1312"/>
                    <a:pt x="2871" y="3096"/>
                  </a:cubicBezTo>
                  <a:cubicBezTo>
                    <a:pt x="-909" y="7272"/>
                    <a:pt x="-955" y="14014"/>
                    <a:pt x="2724" y="18284"/>
                  </a:cubicBezTo>
                  <a:lnTo>
                    <a:pt x="633" y="20591"/>
                  </a:lnTo>
                  <a:lnTo>
                    <a:pt x="7249" y="20988"/>
                  </a:lnTo>
                  <a:lnTo>
                    <a:pt x="7231" y="13304"/>
                  </a:lnTo>
                  <a:cubicBezTo>
                    <a:pt x="7231" y="13304"/>
                    <a:pt x="4461" y="16363"/>
                    <a:pt x="4461" y="163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ḻïḍé"/>
            <p:cNvSpPr/>
            <p:nvPr/>
          </p:nvSpPr>
          <p:spPr>
            <a:xfrm>
              <a:off x="4089035" y="3515303"/>
              <a:ext cx="693264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ḻïḓè"/>
            <p:cNvSpPr/>
            <p:nvPr/>
          </p:nvSpPr>
          <p:spPr>
            <a:xfrm>
              <a:off x="4244129" y="3708700"/>
              <a:ext cx="383076" cy="3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489380" y="2195212"/>
            <a:ext cx="2566578" cy="746660"/>
            <a:chOff x="1589601" y="2349127"/>
            <a:chExt cx="2566578" cy="746660"/>
          </a:xfrm>
        </p:grpSpPr>
        <p:sp>
          <p:nvSpPr>
            <p:cNvPr id="44" name="文本框 43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489380" y="3517673"/>
            <a:ext cx="2566578" cy="746660"/>
            <a:chOff x="1589601" y="2349127"/>
            <a:chExt cx="2566578" cy="746660"/>
          </a:xfrm>
        </p:grpSpPr>
        <p:sp>
          <p:nvSpPr>
            <p:cNvPr id="47" name="文本框 4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89380" y="4840134"/>
            <a:ext cx="2566578" cy="746660"/>
            <a:chOff x="1589601" y="2349127"/>
            <a:chExt cx="2566578" cy="746660"/>
          </a:xfrm>
        </p:grpSpPr>
        <p:sp>
          <p:nvSpPr>
            <p:cNvPr id="50" name="文本框 4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136042" y="2195212"/>
            <a:ext cx="2566578" cy="746660"/>
            <a:chOff x="1589601" y="2349127"/>
            <a:chExt cx="2566578" cy="746660"/>
          </a:xfrm>
        </p:grpSpPr>
        <p:sp>
          <p:nvSpPr>
            <p:cNvPr id="53" name="文本框 5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36042" y="3517673"/>
            <a:ext cx="2566578" cy="746660"/>
            <a:chOff x="1589601" y="2349127"/>
            <a:chExt cx="2566578" cy="746660"/>
          </a:xfrm>
        </p:grpSpPr>
        <p:sp>
          <p:nvSpPr>
            <p:cNvPr id="56" name="文本框 55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136042" y="4840134"/>
            <a:ext cx="2566578" cy="746660"/>
            <a:chOff x="1589601" y="2349127"/>
            <a:chExt cx="2566578" cy="746660"/>
          </a:xfrm>
        </p:grpSpPr>
        <p:sp>
          <p:nvSpPr>
            <p:cNvPr id="59" name="文本框 58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6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ṡ1îďê"/>
          <p:cNvGrpSpPr/>
          <p:nvPr/>
        </p:nvGrpSpPr>
        <p:grpSpPr>
          <a:xfrm>
            <a:off x="4693920" y="2153314"/>
            <a:ext cx="2804160" cy="3649468"/>
            <a:chOff x="4375152" y="1801285"/>
            <a:chExt cx="3651249" cy="4751916"/>
          </a:xfrm>
        </p:grpSpPr>
        <p:grpSp>
          <p:nvGrpSpPr>
            <p:cNvPr id="23" name="ïṧľïḑê"/>
            <p:cNvGrpSpPr/>
            <p:nvPr/>
          </p:nvGrpSpPr>
          <p:grpSpPr>
            <a:xfrm>
              <a:off x="4375152" y="1801285"/>
              <a:ext cx="3651249" cy="4751916"/>
              <a:chOff x="3281363" y="1350963"/>
              <a:chExt cx="2738437" cy="3563937"/>
            </a:xfrm>
          </p:grpSpPr>
          <p:sp>
            <p:nvSpPr>
              <p:cNvPr id="29" name="ïśļíḋe"/>
              <p:cNvSpPr>
                <a:spLocks noChangeAspect="1"/>
              </p:cNvSpPr>
              <p:nvPr/>
            </p:nvSpPr>
            <p:spPr bwMode="auto">
              <a:xfrm>
                <a:off x="3281363" y="1352550"/>
                <a:ext cx="2738437" cy="356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ş1îḍe"/>
              <p:cNvSpPr>
                <a:spLocks/>
              </p:cNvSpPr>
              <p:nvPr/>
            </p:nvSpPr>
            <p:spPr bwMode="auto">
              <a:xfrm>
                <a:off x="3514725" y="3225800"/>
                <a:ext cx="1268412" cy="1689100"/>
              </a:xfrm>
              <a:custGeom>
                <a:avLst/>
                <a:gdLst>
                  <a:gd name="T0" fmla="*/ 0 w 799"/>
                  <a:gd name="T1" fmla="*/ 894 h 1064"/>
                  <a:gd name="T2" fmla="*/ 318 w 799"/>
                  <a:gd name="T3" fmla="*/ 0 h 1064"/>
                  <a:gd name="T4" fmla="*/ 799 w 799"/>
                  <a:gd name="T5" fmla="*/ 172 h 1064"/>
                  <a:gd name="T6" fmla="*/ 481 w 799"/>
                  <a:gd name="T7" fmla="*/ 1064 h 1064"/>
                  <a:gd name="T8" fmla="*/ 296 w 799"/>
                  <a:gd name="T9" fmla="*/ 823 h 1064"/>
                  <a:gd name="T10" fmla="*/ 0 w 799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9" h="1064">
                    <a:moveTo>
                      <a:pt x="0" y="894"/>
                    </a:moveTo>
                    <a:lnTo>
                      <a:pt x="318" y="0"/>
                    </a:lnTo>
                    <a:lnTo>
                      <a:pt x="799" y="172"/>
                    </a:lnTo>
                    <a:lnTo>
                      <a:pt x="481" y="1064"/>
                    </a:lnTo>
                    <a:lnTo>
                      <a:pt x="296" y="823"/>
                    </a:lnTo>
                    <a:lnTo>
                      <a:pt x="0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$ļîḍé"/>
              <p:cNvSpPr>
                <a:spLocks/>
              </p:cNvSpPr>
              <p:nvPr/>
            </p:nvSpPr>
            <p:spPr bwMode="auto">
              <a:xfrm>
                <a:off x="4513263" y="3225800"/>
                <a:ext cx="1266825" cy="1689100"/>
              </a:xfrm>
              <a:custGeom>
                <a:avLst/>
                <a:gdLst>
                  <a:gd name="T0" fmla="*/ 798 w 798"/>
                  <a:gd name="T1" fmla="*/ 894 h 1064"/>
                  <a:gd name="T2" fmla="*/ 481 w 798"/>
                  <a:gd name="T3" fmla="*/ 0 h 1064"/>
                  <a:gd name="T4" fmla="*/ 0 w 798"/>
                  <a:gd name="T5" fmla="*/ 172 h 1064"/>
                  <a:gd name="T6" fmla="*/ 317 w 798"/>
                  <a:gd name="T7" fmla="*/ 1064 h 1064"/>
                  <a:gd name="T8" fmla="*/ 502 w 798"/>
                  <a:gd name="T9" fmla="*/ 823 h 1064"/>
                  <a:gd name="T10" fmla="*/ 798 w 798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8" h="1064">
                    <a:moveTo>
                      <a:pt x="798" y="894"/>
                    </a:moveTo>
                    <a:lnTo>
                      <a:pt x="481" y="0"/>
                    </a:lnTo>
                    <a:lnTo>
                      <a:pt x="0" y="172"/>
                    </a:lnTo>
                    <a:lnTo>
                      <a:pt x="317" y="1064"/>
                    </a:lnTo>
                    <a:lnTo>
                      <a:pt x="502" y="823"/>
                    </a:lnTo>
                    <a:lnTo>
                      <a:pt x="798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ŝḷïḋè"/>
              <p:cNvSpPr>
                <a:spLocks/>
              </p:cNvSpPr>
              <p:nvPr/>
            </p:nvSpPr>
            <p:spPr bwMode="auto">
              <a:xfrm>
                <a:off x="3282950" y="1350963"/>
                <a:ext cx="2736850" cy="2730500"/>
              </a:xfrm>
              <a:custGeom>
                <a:avLst/>
                <a:gdLst>
                  <a:gd name="T0" fmla="*/ 172 w 1742"/>
                  <a:gd name="T1" fmla="*/ 864 h 1738"/>
                  <a:gd name="T2" fmla="*/ 868 w 1742"/>
                  <a:gd name="T3" fmla="*/ 168 h 1738"/>
                  <a:gd name="T4" fmla="*/ 869 w 1742"/>
                  <a:gd name="T5" fmla="*/ 168 h 1738"/>
                  <a:gd name="T6" fmla="*/ 1565 w 1742"/>
                  <a:gd name="T7" fmla="*/ 864 h 1738"/>
                  <a:gd name="T8" fmla="*/ 869 w 1742"/>
                  <a:gd name="T9" fmla="*/ 1561 h 1738"/>
                  <a:gd name="T10" fmla="*/ 868 w 1742"/>
                  <a:gd name="T11" fmla="*/ 1561 h 1738"/>
                  <a:gd name="T12" fmla="*/ 172 w 1742"/>
                  <a:gd name="T13" fmla="*/ 864 h 1738"/>
                  <a:gd name="T14" fmla="*/ 868 w 1742"/>
                  <a:gd name="T15" fmla="*/ 122 h 1738"/>
                  <a:gd name="T16" fmla="*/ 867 w 1742"/>
                  <a:gd name="T17" fmla="*/ 123 h 1738"/>
                  <a:gd name="T18" fmla="*/ 721 w 1742"/>
                  <a:gd name="T19" fmla="*/ 2 h 1738"/>
                  <a:gd name="T20" fmla="*/ 626 w 1742"/>
                  <a:gd name="T21" fmla="*/ 165 h 1738"/>
                  <a:gd name="T22" fmla="*/ 450 w 1742"/>
                  <a:gd name="T23" fmla="*/ 97 h 1738"/>
                  <a:gd name="T24" fmla="*/ 413 w 1742"/>
                  <a:gd name="T25" fmla="*/ 283 h 1738"/>
                  <a:gd name="T26" fmla="*/ 223 w 1742"/>
                  <a:gd name="T27" fmla="*/ 276 h 1738"/>
                  <a:gd name="T28" fmla="*/ 249 w 1742"/>
                  <a:gd name="T29" fmla="*/ 463 h 1738"/>
                  <a:gd name="T30" fmla="*/ 69 w 1742"/>
                  <a:gd name="T31" fmla="*/ 519 h 1738"/>
                  <a:gd name="T32" fmla="*/ 152 w 1742"/>
                  <a:gd name="T33" fmla="*/ 687 h 1738"/>
                  <a:gd name="T34" fmla="*/ 0 w 1742"/>
                  <a:gd name="T35" fmla="*/ 797 h 1738"/>
                  <a:gd name="T36" fmla="*/ 134 w 1742"/>
                  <a:gd name="T37" fmla="*/ 930 h 1738"/>
                  <a:gd name="T38" fmla="*/ 26 w 1742"/>
                  <a:gd name="T39" fmla="*/ 1085 h 1738"/>
                  <a:gd name="T40" fmla="*/ 196 w 1742"/>
                  <a:gd name="T41" fmla="*/ 1165 h 1738"/>
                  <a:gd name="T42" fmla="*/ 143 w 1742"/>
                  <a:gd name="T43" fmla="*/ 1348 h 1738"/>
                  <a:gd name="T44" fmla="*/ 331 w 1742"/>
                  <a:gd name="T45" fmla="*/ 1369 h 1738"/>
                  <a:gd name="T46" fmla="*/ 339 w 1742"/>
                  <a:gd name="T47" fmla="*/ 1557 h 1738"/>
                  <a:gd name="T48" fmla="*/ 524 w 1742"/>
                  <a:gd name="T49" fmla="*/ 1517 h 1738"/>
                  <a:gd name="T50" fmla="*/ 594 w 1742"/>
                  <a:gd name="T51" fmla="*/ 1693 h 1738"/>
                  <a:gd name="T52" fmla="*/ 755 w 1742"/>
                  <a:gd name="T53" fmla="*/ 1594 h 1738"/>
                  <a:gd name="T54" fmla="*/ 868 w 1742"/>
                  <a:gd name="T55" fmla="*/ 1726 h 1738"/>
                  <a:gd name="T56" fmla="*/ 878 w 1742"/>
                  <a:gd name="T57" fmla="*/ 1738 h 1738"/>
                  <a:gd name="T58" fmla="*/ 999 w 1742"/>
                  <a:gd name="T59" fmla="*/ 1593 h 1738"/>
                  <a:gd name="T60" fmla="*/ 1162 w 1742"/>
                  <a:gd name="T61" fmla="*/ 1688 h 1738"/>
                  <a:gd name="T62" fmla="*/ 1228 w 1742"/>
                  <a:gd name="T63" fmla="*/ 1512 h 1738"/>
                  <a:gd name="T64" fmla="*/ 1413 w 1742"/>
                  <a:gd name="T65" fmla="*/ 1550 h 1738"/>
                  <a:gd name="T66" fmla="*/ 1420 w 1742"/>
                  <a:gd name="T67" fmla="*/ 1361 h 1738"/>
                  <a:gd name="T68" fmla="*/ 1607 w 1742"/>
                  <a:gd name="T69" fmla="*/ 1337 h 1738"/>
                  <a:gd name="T70" fmla="*/ 1551 w 1742"/>
                  <a:gd name="T71" fmla="*/ 1156 h 1738"/>
                  <a:gd name="T72" fmla="*/ 1720 w 1742"/>
                  <a:gd name="T73" fmla="*/ 1073 h 1738"/>
                  <a:gd name="T74" fmla="*/ 1610 w 1742"/>
                  <a:gd name="T75" fmla="*/ 919 h 1738"/>
                  <a:gd name="T76" fmla="*/ 1742 w 1742"/>
                  <a:gd name="T77" fmla="*/ 786 h 1738"/>
                  <a:gd name="T78" fmla="*/ 1588 w 1742"/>
                  <a:gd name="T79" fmla="*/ 677 h 1738"/>
                  <a:gd name="T80" fmla="*/ 1669 w 1742"/>
                  <a:gd name="T81" fmla="*/ 507 h 1738"/>
                  <a:gd name="T82" fmla="*/ 1488 w 1742"/>
                  <a:gd name="T83" fmla="*/ 455 h 1738"/>
                  <a:gd name="T84" fmla="*/ 1511 w 1742"/>
                  <a:gd name="T85" fmla="*/ 266 h 1738"/>
                  <a:gd name="T86" fmla="*/ 1321 w 1742"/>
                  <a:gd name="T87" fmla="*/ 276 h 1738"/>
                  <a:gd name="T88" fmla="*/ 1282 w 1742"/>
                  <a:gd name="T89" fmla="*/ 91 h 1738"/>
                  <a:gd name="T90" fmla="*/ 1107 w 1742"/>
                  <a:gd name="T91" fmla="*/ 162 h 1738"/>
                  <a:gd name="T92" fmla="*/ 1009 w 1742"/>
                  <a:gd name="T93" fmla="*/ 0 h 1738"/>
                  <a:gd name="T94" fmla="*/ 868 w 1742"/>
                  <a:gd name="T95" fmla="*/ 12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2" h="1738">
                    <a:moveTo>
                      <a:pt x="172" y="864"/>
                    </a:moveTo>
                    <a:cubicBezTo>
                      <a:pt x="172" y="481"/>
                      <a:pt x="484" y="169"/>
                      <a:pt x="868" y="168"/>
                    </a:cubicBezTo>
                    <a:cubicBezTo>
                      <a:pt x="869" y="168"/>
                      <a:pt x="869" y="168"/>
                      <a:pt x="869" y="168"/>
                    </a:cubicBezTo>
                    <a:cubicBezTo>
                      <a:pt x="1254" y="168"/>
                      <a:pt x="1565" y="480"/>
                      <a:pt x="1565" y="864"/>
                    </a:cubicBezTo>
                    <a:cubicBezTo>
                      <a:pt x="1565" y="1248"/>
                      <a:pt x="1254" y="1561"/>
                      <a:pt x="869" y="1561"/>
                    </a:cubicBezTo>
                    <a:cubicBezTo>
                      <a:pt x="868" y="1561"/>
                      <a:pt x="868" y="1561"/>
                      <a:pt x="868" y="1561"/>
                    </a:cubicBezTo>
                    <a:cubicBezTo>
                      <a:pt x="484" y="1560"/>
                      <a:pt x="172" y="1248"/>
                      <a:pt x="172" y="864"/>
                    </a:cubicBezTo>
                    <a:close/>
                    <a:moveTo>
                      <a:pt x="868" y="122"/>
                    </a:moveTo>
                    <a:cubicBezTo>
                      <a:pt x="867" y="123"/>
                      <a:pt x="867" y="123"/>
                      <a:pt x="867" y="123"/>
                    </a:cubicBezTo>
                    <a:cubicBezTo>
                      <a:pt x="721" y="2"/>
                      <a:pt x="721" y="2"/>
                      <a:pt x="721" y="2"/>
                    </a:cubicBezTo>
                    <a:cubicBezTo>
                      <a:pt x="626" y="165"/>
                      <a:pt x="626" y="165"/>
                      <a:pt x="626" y="165"/>
                    </a:cubicBezTo>
                    <a:cubicBezTo>
                      <a:pt x="450" y="97"/>
                      <a:pt x="450" y="97"/>
                      <a:pt x="450" y="97"/>
                    </a:cubicBezTo>
                    <a:cubicBezTo>
                      <a:pt x="413" y="283"/>
                      <a:pt x="413" y="283"/>
                      <a:pt x="413" y="283"/>
                    </a:cubicBezTo>
                    <a:cubicBezTo>
                      <a:pt x="223" y="276"/>
                      <a:pt x="223" y="276"/>
                      <a:pt x="223" y="276"/>
                    </a:cubicBezTo>
                    <a:cubicBezTo>
                      <a:pt x="249" y="463"/>
                      <a:pt x="249" y="463"/>
                      <a:pt x="249" y="463"/>
                    </a:cubicBezTo>
                    <a:cubicBezTo>
                      <a:pt x="69" y="519"/>
                      <a:pt x="69" y="519"/>
                      <a:pt x="69" y="519"/>
                    </a:cubicBezTo>
                    <a:cubicBezTo>
                      <a:pt x="152" y="687"/>
                      <a:pt x="152" y="687"/>
                      <a:pt x="152" y="687"/>
                    </a:cubicBezTo>
                    <a:cubicBezTo>
                      <a:pt x="0" y="797"/>
                      <a:pt x="0" y="797"/>
                      <a:pt x="0" y="797"/>
                    </a:cubicBezTo>
                    <a:cubicBezTo>
                      <a:pt x="134" y="930"/>
                      <a:pt x="134" y="930"/>
                      <a:pt x="134" y="930"/>
                    </a:cubicBezTo>
                    <a:cubicBezTo>
                      <a:pt x="26" y="1085"/>
                      <a:pt x="26" y="1085"/>
                      <a:pt x="26" y="1085"/>
                    </a:cubicBezTo>
                    <a:cubicBezTo>
                      <a:pt x="196" y="1165"/>
                      <a:pt x="196" y="1165"/>
                      <a:pt x="196" y="1165"/>
                    </a:cubicBezTo>
                    <a:cubicBezTo>
                      <a:pt x="143" y="1348"/>
                      <a:pt x="143" y="1348"/>
                      <a:pt x="143" y="1348"/>
                    </a:cubicBezTo>
                    <a:cubicBezTo>
                      <a:pt x="331" y="1369"/>
                      <a:pt x="331" y="1369"/>
                      <a:pt x="331" y="1369"/>
                    </a:cubicBezTo>
                    <a:cubicBezTo>
                      <a:pt x="339" y="1557"/>
                      <a:pt x="339" y="1557"/>
                      <a:pt x="339" y="1557"/>
                    </a:cubicBezTo>
                    <a:cubicBezTo>
                      <a:pt x="524" y="1517"/>
                      <a:pt x="524" y="1517"/>
                      <a:pt x="524" y="1517"/>
                    </a:cubicBezTo>
                    <a:cubicBezTo>
                      <a:pt x="594" y="1693"/>
                      <a:pt x="594" y="1693"/>
                      <a:pt x="594" y="1693"/>
                    </a:cubicBezTo>
                    <a:cubicBezTo>
                      <a:pt x="755" y="1594"/>
                      <a:pt x="755" y="1594"/>
                      <a:pt x="755" y="1594"/>
                    </a:cubicBezTo>
                    <a:cubicBezTo>
                      <a:pt x="868" y="1726"/>
                      <a:pt x="868" y="1726"/>
                      <a:pt x="868" y="1726"/>
                    </a:cubicBezTo>
                    <a:cubicBezTo>
                      <a:pt x="878" y="1738"/>
                      <a:pt x="878" y="1738"/>
                      <a:pt x="878" y="1738"/>
                    </a:cubicBezTo>
                    <a:cubicBezTo>
                      <a:pt x="999" y="1593"/>
                      <a:pt x="999" y="1593"/>
                      <a:pt x="999" y="1593"/>
                    </a:cubicBezTo>
                    <a:cubicBezTo>
                      <a:pt x="1162" y="1688"/>
                      <a:pt x="1162" y="1688"/>
                      <a:pt x="1162" y="1688"/>
                    </a:cubicBezTo>
                    <a:cubicBezTo>
                      <a:pt x="1228" y="1512"/>
                      <a:pt x="1228" y="1512"/>
                      <a:pt x="1228" y="1512"/>
                    </a:cubicBezTo>
                    <a:cubicBezTo>
                      <a:pt x="1413" y="1550"/>
                      <a:pt x="1413" y="1550"/>
                      <a:pt x="1413" y="1550"/>
                    </a:cubicBezTo>
                    <a:cubicBezTo>
                      <a:pt x="1420" y="1361"/>
                      <a:pt x="1420" y="1361"/>
                      <a:pt x="1420" y="1361"/>
                    </a:cubicBezTo>
                    <a:cubicBezTo>
                      <a:pt x="1607" y="1337"/>
                      <a:pt x="1607" y="1337"/>
                      <a:pt x="1607" y="1337"/>
                    </a:cubicBezTo>
                    <a:cubicBezTo>
                      <a:pt x="1551" y="1156"/>
                      <a:pt x="1551" y="1156"/>
                      <a:pt x="1551" y="1156"/>
                    </a:cubicBezTo>
                    <a:cubicBezTo>
                      <a:pt x="1720" y="1073"/>
                      <a:pt x="1720" y="1073"/>
                      <a:pt x="1720" y="1073"/>
                    </a:cubicBezTo>
                    <a:cubicBezTo>
                      <a:pt x="1610" y="919"/>
                      <a:pt x="1610" y="919"/>
                      <a:pt x="1610" y="919"/>
                    </a:cubicBezTo>
                    <a:cubicBezTo>
                      <a:pt x="1742" y="786"/>
                      <a:pt x="1742" y="786"/>
                      <a:pt x="1742" y="786"/>
                    </a:cubicBezTo>
                    <a:cubicBezTo>
                      <a:pt x="1588" y="677"/>
                      <a:pt x="1588" y="677"/>
                      <a:pt x="1588" y="677"/>
                    </a:cubicBezTo>
                    <a:cubicBezTo>
                      <a:pt x="1669" y="507"/>
                      <a:pt x="1669" y="507"/>
                      <a:pt x="1669" y="507"/>
                    </a:cubicBezTo>
                    <a:cubicBezTo>
                      <a:pt x="1488" y="455"/>
                      <a:pt x="1488" y="455"/>
                      <a:pt x="1488" y="455"/>
                    </a:cubicBezTo>
                    <a:cubicBezTo>
                      <a:pt x="1511" y="266"/>
                      <a:pt x="1511" y="266"/>
                      <a:pt x="1511" y="266"/>
                    </a:cubicBezTo>
                    <a:cubicBezTo>
                      <a:pt x="1321" y="276"/>
                      <a:pt x="1321" y="276"/>
                      <a:pt x="1321" y="276"/>
                    </a:cubicBezTo>
                    <a:cubicBezTo>
                      <a:pt x="1282" y="91"/>
                      <a:pt x="1282" y="91"/>
                      <a:pt x="1282" y="91"/>
                    </a:cubicBezTo>
                    <a:cubicBezTo>
                      <a:pt x="1107" y="162"/>
                      <a:pt x="1107" y="162"/>
                      <a:pt x="1107" y="162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868" y="122"/>
                      <a:pt x="868" y="122"/>
                      <a:pt x="868" y="1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ṡľídé"/>
              <p:cNvSpPr>
                <a:spLocks/>
              </p:cNvSpPr>
              <p:nvPr/>
            </p:nvSpPr>
            <p:spPr bwMode="auto">
              <a:xfrm>
                <a:off x="3648075" y="1706563"/>
                <a:ext cx="2001837" cy="2001838"/>
              </a:xfrm>
              <a:custGeom>
                <a:avLst/>
                <a:gdLst>
                  <a:gd name="T0" fmla="*/ 28 w 1275"/>
                  <a:gd name="T1" fmla="*/ 638 h 1275"/>
                  <a:gd name="T2" fmla="*/ 636 w 1275"/>
                  <a:gd name="T3" fmla="*/ 30 h 1275"/>
                  <a:gd name="T4" fmla="*/ 637 w 1275"/>
                  <a:gd name="T5" fmla="*/ 30 h 1275"/>
                  <a:gd name="T6" fmla="*/ 1245 w 1275"/>
                  <a:gd name="T7" fmla="*/ 638 h 1275"/>
                  <a:gd name="T8" fmla="*/ 637 w 1275"/>
                  <a:gd name="T9" fmla="*/ 1247 h 1275"/>
                  <a:gd name="T10" fmla="*/ 636 w 1275"/>
                  <a:gd name="T11" fmla="*/ 1247 h 1275"/>
                  <a:gd name="T12" fmla="*/ 28 w 1275"/>
                  <a:gd name="T13" fmla="*/ 638 h 1275"/>
                  <a:gd name="T14" fmla="*/ 636 w 1275"/>
                  <a:gd name="T15" fmla="*/ 0 h 1275"/>
                  <a:gd name="T16" fmla="*/ 0 w 1275"/>
                  <a:gd name="T17" fmla="*/ 638 h 1275"/>
                  <a:gd name="T18" fmla="*/ 636 w 1275"/>
                  <a:gd name="T19" fmla="*/ 1275 h 1275"/>
                  <a:gd name="T20" fmla="*/ 637 w 1275"/>
                  <a:gd name="T21" fmla="*/ 1275 h 1275"/>
                  <a:gd name="T22" fmla="*/ 1275 w 1275"/>
                  <a:gd name="T23" fmla="*/ 638 h 1275"/>
                  <a:gd name="T24" fmla="*/ 637 w 1275"/>
                  <a:gd name="T25" fmla="*/ 0 h 1275"/>
                  <a:gd name="T26" fmla="*/ 636 w 1275"/>
                  <a:gd name="T2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5" h="1275">
                    <a:moveTo>
                      <a:pt x="28" y="638"/>
                    </a:moveTo>
                    <a:cubicBezTo>
                      <a:pt x="28" y="304"/>
                      <a:pt x="301" y="31"/>
                      <a:pt x="636" y="30"/>
                    </a:cubicBezTo>
                    <a:cubicBezTo>
                      <a:pt x="637" y="30"/>
                      <a:pt x="637" y="30"/>
                      <a:pt x="637" y="30"/>
                    </a:cubicBezTo>
                    <a:cubicBezTo>
                      <a:pt x="973" y="30"/>
                      <a:pt x="1245" y="302"/>
                      <a:pt x="1245" y="638"/>
                    </a:cubicBezTo>
                    <a:cubicBezTo>
                      <a:pt x="1245" y="974"/>
                      <a:pt x="973" y="1247"/>
                      <a:pt x="637" y="1247"/>
                    </a:cubicBezTo>
                    <a:cubicBezTo>
                      <a:pt x="636" y="1247"/>
                      <a:pt x="636" y="1247"/>
                      <a:pt x="636" y="1247"/>
                    </a:cubicBezTo>
                    <a:cubicBezTo>
                      <a:pt x="301" y="1245"/>
                      <a:pt x="28" y="973"/>
                      <a:pt x="28" y="638"/>
                    </a:cubicBezTo>
                    <a:close/>
                    <a:moveTo>
                      <a:pt x="636" y="0"/>
                    </a:moveTo>
                    <a:cubicBezTo>
                      <a:pt x="284" y="1"/>
                      <a:pt x="0" y="287"/>
                      <a:pt x="0" y="638"/>
                    </a:cubicBezTo>
                    <a:cubicBezTo>
                      <a:pt x="0" y="990"/>
                      <a:pt x="284" y="1275"/>
                      <a:pt x="636" y="1275"/>
                    </a:cubicBezTo>
                    <a:cubicBezTo>
                      <a:pt x="637" y="1275"/>
                      <a:pt x="637" y="1275"/>
                      <a:pt x="637" y="1275"/>
                    </a:cubicBezTo>
                    <a:cubicBezTo>
                      <a:pt x="988" y="1275"/>
                      <a:pt x="1275" y="990"/>
                      <a:pt x="1275" y="638"/>
                    </a:cubicBezTo>
                    <a:cubicBezTo>
                      <a:pt x="1275" y="287"/>
                      <a:pt x="988" y="0"/>
                      <a:pt x="637" y="0"/>
                    </a:cubicBezTo>
                    <a:cubicBezTo>
                      <a:pt x="636" y="0"/>
                      <a:pt x="636" y="0"/>
                      <a:pt x="63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ṡlïḍè"/>
              <p:cNvSpPr>
                <a:spLocks/>
              </p:cNvSpPr>
              <p:nvPr/>
            </p:nvSpPr>
            <p:spPr bwMode="auto">
              <a:xfrm>
                <a:off x="3690938" y="1752600"/>
                <a:ext cx="955675" cy="1911350"/>
              </a:xfrm>
              <a:custGeom>
                <a:avLst/>
                <a:gdLst>
                  <a:gd name="T0" fmla="*/ 0 w 608"/>
                  <a:gd name="T1" fmla="*/ 608 h 1217"/>
                  <a:gd name="T2" fmla="*/ 608 w 608"/>
                  <a:gd name="T3" fmla="*/ 1217 h 1217"/>
                  <a:gd name="T4" fmla="*/ 608 w 608"/>
                  <a:gd name="T5" fmla="*/ 1202 h 1217"/>
                  <a:gd name="T6" fmla="*/ 16 w 608"/>
                  <a:gd name="T7" fmla="*/ 608 h 1217"/>
                  <a:gd name="T8" fmla="*/ 608 w 608"/>
                  <a:gd name="T9" fmla="*/ 14 h 1217"/>
                  <a:gd name="T10" fmla="*/ 608 w 608"/>
                  <a:gd name="T11" fmla="*/ 0 h 1217"/>
                  <a:gd name="T12" fmla="*/ 0 w 608"/>
                  <a:gd name="T13" fmla="*/ 608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1217">
                    <a:moveTo>
                      <a:pt x="0" y="608"/>
                    </a:moveTo>
                    <a:cubicBezTo>
                      <a:pt x="0" y="943"/>
                      <a:pt x="273" y="1215"/>
                      <a:pt x="608" y="1217"/>
                    </a:cubicBezTo>
                    <a:cubicBezTo>
                      <a:pt x="608" y="1202"/>
                      <a:pt x="608" y="1202"/>
                      <a:pt x="608" y="1202"/>
                    </a:cubicBezTo>
                    <a:cubicBezTo>
                      <a:pt x="281" y="1201"/>
                      <a:pt x="16" y="936"/>
                      <a:pt x="16" y="608"/>
                    </a:cubicBezTo>
                    <a:cubicBezTo>
                      <a:pt x="16" y="281"/>
                      <a:pt x="281" y="15"/>
                      <a:pt x="608" y="14"/>
                    </a:cubicBezTo>
                    <a:cubicBezTo>
                      <a:pt x="608" y="0"/>
                      <a:pt x="608" y="0"/>
                      <a:pt x="608" y="0"/>
                    </a:cubicBezTo>
                    <a:cubicBezTo>
                      <a:pt x="273" y="1"/>
                      <a:pt x="0" y="274"/>
                      <a:pt x="0" y="6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lïḋe"/>
              <p:cNvSpPr>
                <a:spLocks/>
              </p:cNvSpPr>
              <p:nvPr/>
            </p:nvSpPr>
            <p:spPr bwMode="auto">
              <a:xfrm>
                <a:off x="3716338" y="1752600"/>
                <a:ext cx="1887537" cy="1911350"/>
              </a:xfrm>
              <a:custGeom>
                <a:avLst/>
                <a:gdLst>
                  <a:gd name="T0" fmla="*/ 14 w 1201"/>
                  <a:gd name="T1" fmla="*/ 608 h 1217"/>
                  <a:gd name="T2" fmla="*/ 592 w 1201"/>
                  <a:gd name="T3" fmla="*/ 29 h 1217"/>
                  <a:gd name="T4" fmla="*/ 593 w 1201"/>
                  <a:gd name="T5" fmla="*/ 29 h 1217"/>
                  <a:gd name="T6" fmla="*/ 1172 w 1201"/>
                  <a:gd name="T7" fmla="*/ 608 h 1217"/>
                  <a:gd name="T8" fmla="*/ 593 w 1201"/>
                  <a:gd name="T9" fmla="*/ 1187 h 1217"/>
                  <a:gd name="T10" fmla="*/ 592 w 1201"/>
                  <a:gd name="T11" fmla="*/ 1187 h 1217"/>
                  <a:gd name="T12" fmla="*/ 14 w 1201"/>
                  <a:gd name="T13" fmla="*/ 608 h 1217"/>
                  <a:gd name="T14" fmla="*/ 592 w 1201"/>
                  <a:gd name="T15" fmla="*/ 14 h 1217"/>
                  <a:gd name="T16" fmla="*/ 0 w 1201"/>
                  <a:gd name="T17" fmla="*/ 608 h 1217"/>
                  <a:gd name="T18" fmla="*/ 592 w 1201"/>
                  <a:gd name="T19" fmla="*/ 1202 h 1217"/>
                  <a:gd name="T20" fmla="*/ 592 w 1201"/>
                  <a:gd name="T21" fmla="*/ 1217 h 1217"/>
                  <a:gd name="T22" fmla="*/ 593 w 1201"/>
                  <a:gd name="T23" fmla="*/ 1217 h 1217"/>
                  <a:gd name="T24" fmla="*/ 1201 w 1201"/>
                  <a:gd name="T25" fmla="*/ 608 h 1217"/>
                  <a:gd name="T26" fmla="*/ 593 w 1201"/>
                  <a:gd name="T27" fmla="*/ 0 h 1217"/>
                  <a:gd name="T28" fmla="*/ 592 w 1201"/>
                  <a:gd name="T29" fmla="*/ 0 h 1217"/>
                  <a:gd name="T30" fmla="*/ 592 w 1201"/>
                  <a:gd name="T31" fmla="*/ 14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1" h="1217">
                    <a:moveTo>
                      <a:pt x="14" y="608"/>
                    </a:moveTo>
                    <a:cubicBezTo>
                      <a:pt x="14" y="289"/>
                      <a:pt x="273" y="29"/>
                      <a:pt x="592" y="29"/>
                    </a:cubicBezTo>
                    <a:cubicBezTo>
                      <a:pt x="593" y="29"/>
                      <a:pt x="593" y="29"/>
                      <a:pt x="593" y="29"/>
                    </a:cubicBezTo>
                    <a:cubicBezTo>
                      <a:pt x="913" y="29"/>
                      <a:pt x="1172" y="288"/>
                      <a:pt x="1172" y="608"/>
                    </a:cubicBezTo>
                    <a:cubicBezTo>
                      <a:pt x="1172" y="929"/>
                      <a:pt x="913" y="1187"/>
                      <a:pt x="593" y="1187"/>
                    </a:cubicBezTo>
                    <a:cubicBezTo>
                      <a:pt x="592" y="1187"/>
                      <a:pt x="592" y="1187"/>
                      <a:pt x="592" y="1187"/>
                    </a:cubicBezTo>
                    <a:cubicBezTo>
                      <a:pt x="273" y="1187"/>
                      <a:pt x="14" y="927"/>
                      <a:pt x="14" y="608"/>
                    </a:cubicBezTo>
                    <a:close/>
                    <a:moveTo>
                      <a:pt x="592" y="14"/>
                    </a:moveTo>
                    <a:cubicBezTo>
                      <a:pt x="265" y="15"/>
                      <a:pt x="0" y="281"/>
                      <a:pt x="0" y="608"/>
                    </a:cubicBezTo>
                    <a:cubicBezTo>
                      <a:pt x="0" y="936"/>
                      <a:pt x="265" y="1201"/>
                      <a:pt x="592" y="1202"/>
                    </a:cubicBezTo>
                    <a:cubicBezTo>
                      <a:pt x="592" y="1217"/>
                      <a:pt x="592" y="1217"/>
                      <a:pt x="592" y="1217"/>
                    </a:cubicBezTo>
                    <a:cubicBezTo>
                      <a:pt x="593" y="1217"/>
                      <a:pt x="593" y="1217"/>
                      <a:pt x="593" y="1217"/>
                    </a:cubicBezTo>
                    <a:cubicBezTo>
                      <a:pt x="929" y="1217"/>
                      <a:pt x="1201" y="944"/>
                      <a:pt x="1201" y="608"/>
                    </a:cubicBezTo>
                    <a:cubicBezTo>
                      <a:pt x="1201" y="272"/>
                      <a:pt x="929" y="0"/>
                      <a:pt x="593" y="0"/>
                    </a:cubicBezTo>
                    <a:cubicBezTo>
                      <a:pt x="592" y="0"/>
                      <a:pt x="592" y="0"/>
                      <a:pt x="592" y="0"/>
                    </a:cubicBezTo>
                    <a:cubicBezTo>
                      <a:pt x="592" y="14"/>
                      <a:pt x="592" y="14"/>
                      <a:pt x="592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iśḻíḓê"/>
            <p:cNvSpPr>
              <a:spLocks/>
            </p:cNvSpPr>
            <p:nvPr/>
          </p:nvSpPr>
          <p:spPr bwMode="auto">
            <a:xfrm>
              <a:off x="6195485" y="3611033"/>
              <a:ext cx="1214967" cy="1212851"/>
            </a:xfrm>
            <a:custGeom>
              <a:avLst/>
              <a:gdLst>
                <a:gd name="T0" fmla="*/ 580 w 580"/>
                <a:gd name="T1" fmla="*/ 0 h 579"/>
                <a:gd name="T2" fmla="*/ 1 w 580"/>
                <a:gd name="T3" fmla="*/ 579 h 579"/>
                <a:gd name="T4" fmla="*/ 0 w 580"/>
                <a:gd name="T5" fmla="*/ 579 h 579"/>
                <a:gd name="T6" fmla="*/ 0 w 580"/>
                <a:gd name="T7" fmla="*/ 0 h 579"/>
                <a:gd name="T8" fmla="*/ 58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0"/>
                  </a:moveTo>
                  <a:cubicBezTo>
                    <a:pt x="580" y="321"/>
                    <a:pt x="321" y="579"/>
                    <a:pt x="1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ŝlîḑe"/>
            <p:cNvSpPr>
              <a:spLocks/>
            </p:cNvSpPr>
            <p:nvPr/>
          </p:nvSpPr>
          <p:spPr bwMode="auto">
            <a:xfrm>
              <a:off x="4980518" y="2398184"/>
              <a:ext cx="1214967" cy="1212851"/>
            </a:xfrm>
            <a:custGeom>
              <a:avLst/>
              <a:gdLst>
                <a:gd name="T0" fmla="*/ 0 w 580"/>
                <a:gd name="T1" fmla="*/ 579 h 579"/>
                <a:gd name="T2" fmla="*/ 578 w 580"/>
                <a:gd name="T3" fmla="*/ 0 h 579"/>
                <a:gd name="T4" fmla="*/ 580 w 580"/>
                <a:gd name="T5" fmla="*/ 0 h 579"/>
                <a:gd name="T6" fmla="*/ 580 w 580"/>
                <a:gd name="T7" fmla="*/ 579 h 579"/>
                <a:gd name="T8" fmla="*/ 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579"/>
                  </a:moveTo>
                  <a:cubicBezTo>
                    <a:pt x="0" y="259"/>
                    <a:pt x="258" y="0"/>
                    <a:pt x="578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579"/>
                    <a:pt x="580" y="579"/>
                    <a:pt x="580" y="579"/>
                  </a:cubicBezTo>
                  <a:lnTo>
                    <a:pt x="0" y="579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šḻiḍê"/>
            <p:cNvSpPr>
              <a:spLocks/>
            </p:cNvSpPr>
            <p:nvPr/>
          </p:nvSpPr>
          <p:spPr bwMode="auto">
            <a:xfrm>
              <a:off x="4980518" y="3611033"/>
              <a:ext cx="1214967" cy="1212851"/>
            </a:xfrm>
            <a:custGeom>
              <a:avLst/>
              <a:gdLst>
                <a:gd name="T0" fmla="*/ 0 w 580"/>
                <a:gd name="T1" fmla="*/ 0 h 579"/>
                <a:gd name="T2" fmla="*/ 578 w 580"/>
                <a:gd name="T3" fmla="*/ 579 h 579"/>
                <a:gd name="T4" fmla="*/ 580 w 580"/>
                <a:gd name="T5" fmla="*/ 579 h 579"/>
                <a:gd name="T6" fmla="*/ 580 w 580"/>
                <a:gd name="T7" fmla="*/ 0 h 579"/>
                <a:gd name="T8" fmla="*/ 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0"/>
                  </a:moveTo>
                  <a:cubicBezTo>
                    <a:pt x="0" y="321"/>
                    <a:pt x="258" y="579"/>
                    <a:pt x="578" y="579"/>
                  </a:cubicBezTo>
                  <a:cubicBezTo>
                    <a:pt x="580" y="579"/>
                    <a:pt x="580" y="579"/>
                    <a:pt x="580" y="579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ṩḻîḑe"/>
            <p:cNvSpPr>
              <a:spLocks/>
            </p:cNvSpPr>
            <p:nvPr/>
          </p:nvSpPr>
          <p:spPr bwMode="auto">
            <a:xfrm>
              <a:off x="6195485" y="2398184"/>
              <a:ext cx="1214967" cy="1212851"/>
            </a:xfrm>
            <a:custGeom>
              <a:avLst/>
              <a:gdLst>
                <a:gd name="T0" fmla="*/ 580 w 580"/>
                <a:gd name="T1" fmla="*/ 579 h 579"/>
                <a:gd name="T2" fmla="*/ 1 w 580"/>
                <a:gd name="T3" fmla="*/ 0 h 579"/>
                <a:gd name="T4" fmla="*/ 0 w 580"/>
                <a:gd name="T5" fmla="*/ 0 h 579"/>
                <a:gd name="T6" fmla="*/ 0 w 580"/>
                <a:gd name="T7" fmla="*/ 579 h 579"/>
                <a:gd name="T8" fmla="*/ 58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579"/>
                  </a:moveTo>
                  <a:cubicBezTo>
                    <a:pt x="580" y="259"/>
                    <a:pt x="32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9"/>
                    <a:pt x="0" y="579"/>
                    <a:pt x="0" y="579"/>
                  </a:cubicBezTo>
                  <a:lnTo>
                    <a:pt x="580" y="57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śḷíďê"/>
            <p:cNvSpPr>
              <a:spLocks/>
            </p:cNvSpPr>
            <p:nvPr/>
          </p:nvSpPr>
          <p:spPr bwMode="auto">
            <a:xfrm>
              <a:off x="5604933" y="3024717"/>
              <a:ext cx="1191683" cy="1193800"/>
            </a:xfrm>
            <a:prstGeom prst="ellipse">
              <a:avLst/>
            </a:prstGeom>
            <a:blipFill>
              <a:blip r:embed="rId3"/>
              <a:srcRect/>
              <a:stretch>
                <a:fillRect l="-25511" r="-24814"/>
              </a:stretch>
            </a:blipFill>
            <a:ln w="38100">
              <a:solidFill>
                <a:schemeClr val="bg1">
                  <a:lumMod val="95000"/>
                </a:scheme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40216" y="2215030"/>
            <a:ext cx="2945970" cy="3258080"/>
            <a:chOff x="8040216" y="2026345"/>
            <a:chExt cx="2945970" cy="3258080"/>
          </a:xfrm>
        </p:grpSpPr>
        <p:sp>
          <p:nvSpPr>
            <p:cNvPr id="44" name="ïsļîdê">
              <a:extLst>
                <a:ext uri="{FF2B5EF4-FFF2-40B4-BE49-F238E27FC236}">
                  <a16:creationId xmlns="" xmlns:a16="http://schemas.microsoft.com/office/drawing/2014/main" id="{4DA03172-4B01-4A11-84FD-023BC41315E4}"/>
                </a:ext>
              </a:extLst>
            </p:cNvPr>
            <p:cNvSpPr/>
            <p:nvPr/>
          </p:nvSpPr>
          <p:spPr>
            <a:xfrm>
              <a:off x="8040216" y="224474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lide">
              <a:extLst>
                <a:ext uri="{FF2B5EF4-FFF2-40B4-BE49-F238E27FC236}">
                  <a16:creationId xmlns="" xmlns:a16="http://schemas.microsoft.com/office/drawing/2014/main" id="{00C12DD8-6509-4350-8421-408AFF29396E}"/>
                </a:ext>
              </a:extLst>
            </p:cNvPr>
            <p:cNvSpPr/>
            <p:nvPr/>
          </p:nvSpPr>
          <p:spPr>
            <a:xfrm>
              <a:off x="8040216" y="465092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ślíḓè">
              <a:extLst>
                <a:ext uri="{FF2B5EF4-FFF2-40B4-BE49-F238E27FC236}">
                  <a16:creationId xmlns="" xmlns:a16="http://schemas.microsoft.com/office/drawing/2014/main" id="{42AE8AF4-C1CB-4CD4-9A8F-26DB8A3064D4}"/>
                </a:ext>
              </a:extLst>
            </p:cNvPr>
            <p:cNvSpPr/>
            <p:nvPr/>
          </p:nvSpPr>
          <p:spPr>
            <a:xfrm>
              <a:off x="8176192" y="23703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$ḷïdé">
              <a:extLst>
                <a:ext uri="{FF2B5EF4-FFF2-40B4-BE49-F238E27FC236}">
                  <a16:creationId xmlns="" xmlns:a16="http://schemas.microsoft.com/office/drawing/2014/main" id="{2CD2DF75-6979-411B-86BA-7B0FDCD1FFE2}"/>
                </a:ext>
              </a:extLst>
            </p:cNvPr>
            <p:cNvSpPr/>
            <p:nvPr/>
          </p:nvSpPr>
          <p:spPr>
            <a:xfrm>
              <a:off x="8192572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25ADFF3-D7CC-4BB1-B24F-FB14777EF341}"/>
                </a:ext>
              </a:extLst>
            </p:cNvPr>
            <p:cNvCxnSpPr/>
            <p:nvPr/>
          </p:nvCxnSpPr>
          <p:spPr>
            <a:xfrm>
              <a:off x="8040216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íṩľíḑé">
              <a:extLst>
                <a:ext uri="{FF2B5EF4-FFF2-40B4-BE49-F238E27FC236}">
                  <a16:creationId xmlns="" xmlns:a16="http://schemas.microsoft.com/office/drawing/2014/main" id="{803CF0DD-524C-44A0-B7F6-77B59EE812C6}"/>
                </a:ext>
              </a:extLst>
            </p:cNvPr>
            <p:cNvSpPr/>
            <p:nvPr/>
          </p:nvSpPr>
          <p:spPr>
            <a:xfrm>
              <a:off x="8040216" y="3397229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1ïḑê">
              <a:extLst>
                <a:ext uri="{FF2B5EF4-FFF2-40B4-BE49-F238E27FC236}">
                  <a16:creationId xmlns="" xmlns:a16="http://schemas.microsoft.com/office/drawing/2014/main" id="{BC738D2C-017E-4DEB-90F1-FA21B5FE0C92}"/>
                </a:ext>
              </a:extLst>
            </p:cNvPr>
            <p:cNvSpPr/>
            <p:nvPr/>
          </p:nvSpPr>
          <p:spPr>
            <a:xfrm>
              <a:off x="8176192" y="35438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8697FAD5-52DA-4A6C-A94D-D0C9B9EE3758}"/>
                </a:ext>
              </a:extLst>
            </p:cNvPr>
            <p:cNvCxnSpPr/>
            <p:nvPr/>
          </p:nvCxnSpPr>
          <p:spPr>
            <a:xfrm>
              <a:off x="8040216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8591294" y="2026345"/>
              <a:ext cx="2394892" cy="851900"/>
              <a:chOff x="1085274" y="2349127"/>
              <a:chExt cx="2394892" cy="851900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591294" y="3178830"/>
              <a:ext cx="2394892" cy="851900"/>
              <a:chOff x="1085274" y="2349127"/>
              <a:chExt cx="2394892" cy="851900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591294" y="4432525"/>
              <a:ext cx="2394892" cy="851900"/>
              <a:chOff x="1085274" y="2349127"/>
              <a:chExt cx="2394892" cy="851900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1108378" y="2215030"/>
            <a:ext cx="2965040" cy="3258080"/>
            <a:chOff x="1108378" y="2026345"/>
            <a:chExt cx="2965040" cy="3258080"/>
          </a:xfrm>
        </p:grpSpPr>
        <p:sp>
          <p:nvSpPr>
            <p:cNvPr id="62" name="íṡ1iḍé">
              <a:extLst>
                <a:ext uri="{FF2B5EF4-FFF2-40B4-BE49-F238E27FC236}">
                  <a16:creationId xmlns="" xmlns:a16="http://schemas.microsoft.com/office/drawing/2014/main" id="{A1660CE6-48BF-446F-A482-6A8AC402E379}"/>
                </a:ext>
              </a:extLst>
            </p:cNvPr>
            <p:cNvSpPr/>
            <p:nvPr/>
          </p:nvSpPr>
          <p:spPr>
            <a:xfrm>
              <a:off x="3658316" y="224474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šḷïdé">
              <a:extLst>
                <a:ext uri="{FF2B5EF4-FFF2-40B4-BE49-F238E27FC236}">
                  <a16:creationId xmlns="" xmlns:a16="http://schemas.microsoft.com/office/drawing/2014/main" id="{12AB2DE7-DCB2-4307-B2A5-EA8E31D0EA22}"/>
                </a:ext>
              </a:extLst>
            </p:cNvPr>
            <p:cNvSpPr/>
            <p:nvPr/>
          </p:nvSpPr>
          <p:spPr>
            <a:xfrm>
              <a:off x="3779542" y="23703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ṥḷïḓè">
              <a:extLst>
                <a:ext uri="{FF2B5EF4-FFF2-40B4-BE49-F238E27FC236}">
                  <a16:creationId xmlns="" xmlns:a16="http://schemas.microsoft.com/office/drawing/2014/main" id="{9A14380B-FD26-43B1-B623-BBDB5982E18C}"/>
                </a:ext>
              </a:extLst>
            </p:cNvPr>
            <p:cNvSpPr/>
            <p:nvPr/>
          </p:nvSpPr>
          <p:spPr>
            <a:xfrm>
              <a:off x="3658316" y="3397229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$ḷîḍé">
              <a:extLst>
                <a:ext uri="{FF2B5EF4-FFF2-40B4-BE49-F238E27FC236}">
                  <a16:creationId xmlns="" xmlns:a16="http://schemas.microsoft.com/office/drawing/2014/main" id="{743A548E-F784-4A0D-B9C3-51DC0C5A15D4}"/>
                </a:ext>
              </a:extLst>
            </p:cNvPr>
            <p:cNvSpPr/>
            <p:nvPr/>
          </p:nvSpPr>
          <p:spPr>
            <a:xfrm>
              <a:off x="3779542" y="35291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ṣļiḓe">
              <a:extLst>
                <a:ext uri="{FF2B5EF4-FFF2-40B4-BE49-F238E27FC236}">
                  <a16:creationId xmlns="" xmlns:a16="http://schemas.microsoft.com/office/drawing/2014/main" id="{9F3D9A00-E565-4C76-B50B-319370608F37}"/>
                </a:ext>
              </a:extLst>
            </p:cNvPr>
            <p:cNvSpPr/>
            <p:nvPr/>
          </p:nvSpPr>
          <p:spPr>
            <a:xfrm>
              <a:off x="3658316" y="465092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ṡḻiḍê">
              <a:extLst>
                <a:ext uri="{FF2B5EF4-FFF2-40B4-BE49-F238E27FC236}">
                  <a16:creationId xmlns="" xmlns:a16="http://schemas.microsoft.com/office/drawing/2014/main" id="{14932A40-A8A3-49F4-9298-F6DD86382593}"/>
                </a:ext>
              </a:extLst>
            </p:cNvPr>
            <p:cNvSpPr/>
            <p:nvPr/>
          </p:nvSpPr>
          <p:spPr>
            <a:xfrm>
              <a:off x="3795923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="" xmlns:a16="http://schemas.microsoft.com/office/drawing/2014/main" id="{1C6C893B-1E09-4CAF-BBDE-2F1382CF2110}"/>
                </a:ext>
              </a:extLst>
            </p:cNvPr>
            <p:cNvCxnSpPr/>
            <p:nvPr/>
          </p:nvCxnSpPr>
          <p:spPr>
            <a:xfrm>
              <a:off x="1127448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77897683-6CE2-4278-8451-25779D46AB55}"/>
                </a:ext>
              </a:extLst>
            </p:cNvPr>
            <p:cNvCxnSpPr/>
            <p:nvPr/>
          </p:nvCxnSpPr>
          <p:spPr>
            <a:xfrm>
              <a:off x="1127448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1108378" y="2026345"/>
              <a:ext cx="2394891" cy="851900"/>
              <a:chOff x="1085275" y="2349127"/>
              <a:chExt cx="2394891" cy="851900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108378" y="3178830"/>
              <a:ext cx="2394891" cy="851900"/>
              <a:chOff x="1085275" y="2349127"/>
              <a:chExt cx="2394891" cy="851900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108378" y="4432525"/>
              <a:ext cx="2394891" cy="851900"/>
              <a:chOff x="1085275" y="2349127"/>
              <a:chExt cx="2394891" cy="851900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92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1784240" y="1826251"/>
            <a:ext cx="8490255" cy="1194732"/>
            <a:chOff x="1784240" y="1826251"/>
            <a:chExt cx="8490255" cy="1194732"/>
          </a:xfrm>
        </p:grpSpPr>
        <p:grpSp>
          <p:nvGrpSpPr>
            <p:cNvPr id="6" name="îṣḷiďe"/>
            <p:cNvGrpSpPr/>
            <p:nvPr/>
          </p:nvGrpSpPr>
          <p:grpSpPr>
            <a:xfrm>
              <a:off x="3869129" y="2243485"/>
              <a:ext cx="672715" cy="360266"/>
              <a:chOff x="3246637" y="2558266"/>
              <a:chExt cx="883575" cy="616450"/>
            </a:xfrm>
          </p:grpSpPr>
          <p:sp>
            <p:nvSpPr>
              <p:cNvPr id="37" name="îṣḷíḍe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Sļidê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ṡliḓé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îšľîdè"/>
            <p:cNvGrpSpPr/>
            <p:nvPr/>
          </p:nvGrpSpPr>
          <p:grpSpPr>
            <a:xfrm>
              <a:off x="7516890" y="2243485"/>
              <a:ext cx="672715" cy="360266"/>
              <a:chOff x="3246637" y="2558266"/>
              <a:chExt cx="883575" cy="616450"/>
            </a:xfrm>
          </p:grpSpPr>
          <p:sp>
            <p:nvSpPr>
              <p:cNvPr id="34" name="îšḻiďê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ṣļîḍé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sļide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$ľîḑè"/>
            <p:cNvGrpSpPr/>
            <p:nvPr/>
          </p:nvGrpSpPr>
          <p:grpSpPr>
            <a:xfrm>
              <a:off x="9079763" y="1826251"/>
              <a:ext cx="1194732" cy="1194731"/>
              <a:chOff x="9164674" y="1691263"/>
              <a:chExt cx="1194732" cy="1194731"/>
            </a:xfrm>
          </p:grpSpPr>
          <p:sp>
            <p:nvSpPr>
              <p:cNvPr id="32" name="ïŝ1îḑê"/>
              <p:cNvSpPr/>
              <p:nvPr/>
            </p:nvSpPr>
            <p:spPr>
              <a:xfrm>
                <a:off x="9164674" y="1691263"/>
                <a:ext cx="1194732" cy="119473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ṧlíḍè"/>
              <p:cNvSpPr>
                <a:spLocks/>
              </p:cNvSpPr>
              <p:nvPr/>
            </p:nvSpPr>
            <p:spPr bwMode="auto">
              <a:xfrm>
                <a:off x="9461831" y="1978535"/>
                <a:ext cx="600418" cy="600418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isliḋé"/>
            <p:cNvGrpSpPr/>
            <p:nvPr/>
          </p:nvGrpSpPr>
          <p:grpSpPr>
            <a:xfrm>
              <a:off x="1784240" y="1826252"/>
              <a:ext cx="1194732" cy="1194731"/>
              <a:chOff x="1869151" y="1691264"/>
              <a:chExt cx="1194732" cy="1194731"/>
            </a:xfrm>
          </p:grpSpPr>
          <p:sp>
            <p:nvSpPr>
              <p:cNvPr id="30" name="íšļiḋè"/>
              <p:cNvSpPr/>
              <p:nvPr/>
            </p:nvSpPr>
            <p:spPr>
              <a:xfrm>
                <a:off x="1869151" y="1691264"/>
                <a:ext cx="1194732" cy="119473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ṣľïḋé"/>
              <p:cNvSpPr>
                <a:spLocks/>
              </p:cNvSpPr>
              <p:nvPr/>
            </p:nvSpPr>
            <p:spPr bwMode="auto">
              <a:xfrm>
                <a:off x="2171564" y="1990350"/>
                <a:ext cx="600418" cy="600418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îSľiḍè"/>
            <p:cNvGrpSpPr/>
            <p:nvPr/>
          </p:nvGrpSpPr>
          <p:grpSpPr>
            <a:xfrm>
              <a:off x="5432001" y="1826251"/>
              <a:ext cx="1194732" cy="1194731"/>
              <a:chOff x="5539402" y="1691263"/>
              <a:chExt cx="1194732" cy="1194731"/>
            </a:xfrm>
          </p:grpSpPr>
          <p:sp>
            <p:nvSpPr>
              <p:cNvPr id="28" name="ïṩḻíḓê"/>
              <p:cNvSpPr/>
              <p:nvPr/>
            </p:nvSpPr>
            <p:spPr>
              <a:xfrm>
                <a:off x="5539402" y="1691263"/>
                <a:ext cx="1194732" cy="11947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Sļïḋê"/>
              <p:cNvSpPr>
                <a:spLocks/>
              </p:cNvSpPr>
              <p:nvPr/>
            </p:nvSpPr>
            <p:spPr bwMode="auto">
              <a:xfrm>
                <a:off x="5831975" y="2001635"/>
                <a:ext cx="600418" cy="600418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267913" y="3311960"/>
            <a:ext cx="2474920" cy="2538231"/>
            <a:chOff x="1267913" y="3311960"/>
            <a:chExt cx="2474920" cy="2538231"/>
          </a:xfrm>
        </p:grpSpPr>
        <p:sp>
          <p:nvSpPr>
            <p:cNvPr id="4" name="i$1ïḓè"/>
            <p:cNvSpPr/>
            <p:nvPr/>
          </p:nvSpPr>
          <p:spPr>
            <a:xfrm>
              <a:off x="1267913" y="3311960"/>
              <a:ext cx="2474920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ṩļîḑe"/>
            <p:cNvSpPr/>
            <p:nvPr/>
          </p:nvSpPr>
          <p:spPr>
            <a:xfrm>
              <a:off x="1397527" y="3551485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23" name="iṩlïḍê"/>
            <p:cNvSpPr/>
            <p:nvPr/>
          </p:nvSpPr>
          <p:spPr>
            <a:xfrm>
              <a:off x="1397527" y="4319660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24" name="iṥḻîďè"/>
            <p:cNvSpPr/>
            <p:nvPr/>
          </p:nvSpPr>
          <p:spPr>
            <a:xfrm>
              <a:off x="1397523" y="5087836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941522" y="3512606"/>
              <a:ext cx="1786641" cy="613142"/>
              <a:chOff x="1541718" y="2349127"/>
              <a:chExt cx="1786641" cy="61314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941522" y="4274504"/>
              <a:ext cx="1786641" cy="613142"/>
              <a:chOff x="1541718" y="2349127"/>
              <a:chExt cx="1786641" cy="61314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941522" y="5048957"/>
              <a:ext cx="1786641" cy="613142"/>
              <a:chOff x="1541718" y="2349127"/>
              <a:chExt cx="1786641" cy="61314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475275" y="3311960"/>
            <a:ext cx="2484083" cy="2538231"/>
            <a:chOff x="8475275" y="3311960"/>
            <a:chExt cx="2484083" cy="2538231"/>
          </a:xfrm>
        </p:grpSpPr>
        <p:sp>
          <p:nvSpPr>
            <p:cNvPr id="5" name="íşļiḍê"/>
            <p:cNvSpPr/>
            <p:nvPr/>
          </p:nvSpPr>
          <p:spPr>
            <a:xfrm>
              <a:off x="8475275" y="3311960"/>
              <a:ext cx="244880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ŝḷïḋê"/>
            <p:cNvSpPr/>
            <p:nvPr/>
          </p:nvSpPr>
          <p:spPr>
            <a:xfrm>
              <a:off x="8608534" y="3551485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2" name="îSļiḋê"/>
            <p:cNvSpPr/>
            <p:nvPr/>
          </p:nvSpPr>
          <p:spPr>
            <a:xfrm>
              <a:off x="8608534" y="4319660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13" name="íṩľiḑe"/>
            <p:cNvSpPr/>
            <p:nvPr/>
          </p:nvSpPr>
          <p:spPr>
            <a:xfrm>
              <a:off x="8608530" y="5087836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9172717" y="3512606"/>
              <a:ext cx="1786641" cy="613142"/>
              <a:chOff x="1541718" y="2349127"/>
              <a:chExt cx="1786641" cy="613142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9172717" y="4274504"/>
              <a:ext cx="1786641" cy="613142"/>
              <a:chOff x="1541718" y="2349127"/>
              <a:chExt cx="1786641" cy="613142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9172717" y="5048957"/>
              <a:ext cx="1786641" cy="613142"/>
              <a:chOff x="1541718" y="2349127"/>
              <a:chExt cx="1786641" cy="613142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4184230" y="3311960"/>
            <a:ext cx="3735256" cy="2538231"/>
            <a:chOff x="4184230" y="3311960"/>
            <a:chExt cx="3735256" cy="2538231"/>
          </a:xfrm>
        </p:grpSpPr>
        <p:sp>
          <p:nvSpPr>
            <p:cNvPr id="8" name="îṣḷïḓè"/>
            <p:cNvSpPr/>
            <p:nvPr/>
          </p:nvSpPr>
          <p:spPr>
            <a:xfrm>
              <a:off x="4184230" y="3311960"/>
              <a:ext cx="373525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sliḍè"/>
            <p:cNvSpPr/>
            <p:nvPr/>
          </p:nvSpPr>
          <p:spPr>
            <a:xfrm>
              <a:off x="4403004" y="3584925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is1iḑè"/>
            <p:cNvSpPr/>
            <p:nvPr/>
          </p:nvSpPr>
          <p:spPr>
            <a:xfrm>
              <a:off x="4403004" y="4732514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420645" y="3585243"/>
              <a:ext cx="3308864" cy="985760"/>
              <a:chOff x="1279787" y="2358652"/>
              <a:chExt cx="3308864" cy="985760"/>
            </a:xfrm>
          </p:grpSpPr>
          <p:sp>
            <p:nvSpPr>
              <p:cNvPr id="66" name="文本框 65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420645" y="4724154"/>
              <a:ext cx="3308864" cy="985760"/>
              <a:chOff x="1279787" y="2358652"/>
              <a:chExt cx="3308864" cy="985760"/>
            </a:xfrm>
          </p:grpSpPr>
          <p:sp>
            <p:nvSpPr>
              <p:cNvPr id="98" name="文本框 97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79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5" name="组合 4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9" name="任意多边形 4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83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0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9ad0b48-d121-45ae-94a8-5e8a6c01ff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68624" y="1645751"/>
            <a:ext cx="5996487" cy="4287223"/>
            <a:chOff x="1224038" y="1304764"/>
            <a:chExt cx="6458974" cy="4617880"/>
          </a:xfrm>
        </p:grpSpPr>
        <p:grpSp>
          <p:nvGrpSpPr>
            <p:cNvPr id="4" name="iṣḻide"/>
            <p:cNvGrpSpPr/>
            <p:nvPr/>
          </p:nvGrpSpPr>
          <p:grpSpPr>
            <a:xfrm>
              <a:off x="1405664" y="1995639"/>
              <a:ext cx="6277348" cy="3328412"/>
              <a:chOff x="1405664" y="1995639"/>
              <a:chExt cx="6277348" cy="3328412"/>
            </a:xfrm>
          </p:grpSpPr>
          <p:sp>
            <p:nvSpPr>
              <p:cNvPr id="19" name="îṡ1ïḋe"/>
              <p:cNvSpPr/>
              <p:nvPr/>
            </p:nvSpPr>
            <p:spPr>
              <a:xfrm>
                <a:off x="2799758" y="4498482"/>
                <a:ext cx="3172420" cy="825569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šḷidé"/>
              <p:cNvSpPr/>
              <p:nvPr/>
            </p:nvSpPr>
            <p:spPr>
              <a:xfrm>
                <a:off x="5259573" y="4615180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śļîďê"/>
              <p:cNvSpPr>
                <a:spLocks/>
              </p:cNvSpPr>
              <p:nvPr/>
            </p:nvSpPr>
            <p:spPr bwMode="auto">
              <a:xfrm>
                <a:off x="5406188" y="4745259"/>
                <a:ext cx="325938" cy="335341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1ïdé"/>
              <p:cNvSpPr/>
              <p:nvPr/>
            </p:nvSpPr>
            <p:spPr>
              <a:xfrm>
                <a:off x="2946865" y="2833446"/>
                <a:ext cx="3663014" cy="82722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ṩļïḋê"/>
              <p:cNvSpPr/>
              <p:nvPr/>
            </p:nvSpPr>
            <p:spPr>
              <a:xfrm>
                <a:off x="5901973" y="2950404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i$ļïḋè"/>
              <p:cNvGrpSpPr/>
              <p:nvPr/>
            </p:nvGrpSpPr>
            <p:grpSpPr>
              <a:xfrm>
                <a:off x="6035547" y="3036138"/>
                <a:ext cx="361068" cy="361065"/>
                <a:chOff x="2522538" y="2108200"/>
                <a:chExt cx="376238" cy="376238"/>
              </a:xfrm>
              <a:solidFill>
                <a:schemeClr val="accent1"/>
              </a:solidFill>
            </p:grpSpPr>
            <p:sp>
              <p:nvSpPr>
                <p:cNvPr id="36" name="ïṩľíḋê"/>
                <p:cNvSpPr>
                  <a:spLocks/>
                </p:cNvSpPr>
                <p:nvPr/>
              </p:nvSpPr>
              <p:spPr bwMode="auto">
                <a:xfrm>
                  <a:off x="2522538" y="2319338"/>
                  <a:ext cx="163513" cy="71438"/>
                </a:xfrm>
                <a:custGeom>
                  <a:avLst/>
                  <a:gdLst>
                    <a:gd name="T0" fmla="*/ 3 w 28"/>
                    <a:gd name="T1" fmla="*/ 10 h 12"/>
                    <a:gd name="T2" fmla="*/ 10 w 28"/>
                    <a:gd name="T3" fmla="*/ 12 h 12"/>
                    <a:gd name="T4" fmla="*/ 28 w 28"/>
                    <a:gd name="T5" fmla="*/ 8 h 12"/>
                    <a:gd name="T6" fmla="*/ 5 w 28"/>
                    <a:gd name="T7" fmla="*/ 1 h 12"/>
                    <a:gd name="T8" fmla="*/ 2 w 28"/>
                    <a:gd name="T9" fmla="*/ 1 h 12"/>
                    <a:gd name="T10" fmla="*/ 0 w 28"/>
                    <a:gd name="T11" fmla="*/ 5 h 12"/>
                    <a:gd name="T12" fmla="*/ 0 w 28"/>
                    <a:gd name="T13" fmla="*/ 6 h 12"/>
                    <a:gd name="T14" fmla="*/ 3 w 28"/>
                    <a:gd name="T1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12">
                      <a:moveTo>
                        <a:pt x="3" y="10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1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śľídé"/>
                <p:cNvSpPr>
                  <a:spLocks/>
                </p:cNvSpPr>
                <p:nvPr/>
              </p:nvSpPr>
              <p:spPr bwMode="auto">
                <a:xfrm>
                  <a:off x="2774950" y="2425700"/>
                  <a:ext cx="123825" cy="58738"/>
                </a:xfrm>
                <a:custGeom>
                  <a:avLst/>
                  <a:gdLst>
                    <a:gd name="T0" fmla="*/ 18 w 21"/>
                    <a:gd name="T1" fmla="*/ 0 h 10"/>
                    <a:gd name="T2" fmla="*/ 18 w 21"/>
                    <a:gd name="T3" fmla="*/ 0 h 10"/>
                    <a:gd name="T4" fmla="*/ 0 w 21"/>
                    <a:gd name="T5" fmla="*/ 5 h 10"/>
                    <a:gd name="T6" fmla="*/ 16 w 21"/>
                    <a:gd name="T7" fmla="*/ 10 h 10"/>
                    <a:gd name="T8" fmla="*/ 19 w 21"/>
                    <a:gd name="T9" fmla="*/ 9 h 10"/>
                    <a:gd name="T10" fmla="*/ 21 w 21"/>
                    <a:gd name="T11" fmla="*/ 6 h 10"/>
                    <a:gd name="T12" fmla="*/ 21 w 21"/>
                    <a:gd name="T13" fmla="*/ 4 h 10"/>
                    <a:gd name="T14" fmla="*/ 18 w 21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0"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8" y="10"/>
                        <a:pt x="19" y="9"/>
                      </a:cubicBezTo>
                      <a:cubicBezTo>
                        <a:pt x="20" y="8"/>
                        <a:pt x="21" y="7"/>
                        <a:pt x="21" y="6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2"/>
                        <a:pt x="20" y="1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ṣļïďè"/>
                <p:cNvSpPr>
                  <a:spLocks/>
                </p:cNvSpPr>
                <p:nvPr/>
              </p:nvSpPr>
              <p:spPr bwMode="auto">
                <a:xfrm>
                  <a:off x="2522538" y="2343150"/>
                  <a:ext cx="376238" cy="141288"/>
                </a:xfrm>
                <a:custGeom>
                  <a:avLst/>
                  <a:gdLst>
                    <a:gd name="T0" fmla="*/ 62 w 64"/>
                    <a:gd name="T1" fmla="*/ 1 h 24"/>
                    <a:gd name="T2" fmla="*/ 60 w 64"/>
                    <a:gd name="T3" fmla="*/ 0 h 24"/>
                    <a:gd name="T4" fmla="*/ 59 w 64"/>
                    <a:gd name="T5" fmla="*/ 0 h 24"/>
                    <a:gd name="T6" fmla="*/ 3 w 64"/>
                    <a:gd name="T7" fmla="*/ 14 h 24"/>
                    <a:gd name="T8" fmla="*/ 0 w 64"/>
                    <a:gd name="T9" fmla="*/ 18 h 24"/>
                    <a:gd name="T10" fmla="*/ 0 w 64"/>
                    <a:gd name="T11" fmla="*/ 20 h 24"/>
                    <a:gd name="T12" fmla="*/ 2 w 64"/>
                    <a:gd name="T13" fmla="*/ 23 h 24"/>
                    <a:gd name="T14" fmla="*/ 4 w 64"/>
                    <a:gd name="T15" fmla="*/ 24 h 24"/>
                    <a:gd name="T16" fmla="*/ 5 w 64"/>
                    <a:gd name="T17" fmla="*/ 24 h 24"/>
                    <a:gd name="T18" fmla="*/ 61 w 64"/>
                    <a:gd name="T19" fmla="*/ 10 h 24"/>
                    <a:gd name="T20" fmla="*/ 64 w 64"/>
                    <a:gd name="T21" fmla="*/ 6 h 24"/>
                    <a:gd name="T22" fmla="*/ 64 w 64"/>
                    <a:gd name="T23" fmla="*/ 4 h 24"/>
                    <a:gd name="T24" fmla="*/ 62 w 64"/>
                    <a:gd name="T2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24">
                      <a:moveTo>
                        <a:pt x="62" y="1"/>
                      </a:moveTo>
                      <a:cubicBezTo>
                        <a:pt x="62" y="1"/>
                        <a:pt x="61" y="0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1" y="15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2"/>
                        <a:pt x="2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3" y="9"/>
                        <a:pt x="64" y="8"/>
                        <a:pt x="64" y="6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3"/>
                        <a:pt x="63" y="2"/>
                        <a:pt x="6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ṧļiḋé"/>
                <p:cNvSpPr>
                  <a:spLocks/>
                </p:cNvSpPr>
                <p:nvPr/>
              </p:nvSpPr>
              <p:spPr bwMode="auto">
                <a:xfrm>
                  <a:off x="2605088" y="2108200"/>
                  <a:ext cx="217488" cy="258763"/>
                </a:xfrm>
                <a:custGeom>
                  <a:avLst/>
                  <a:gdLst>
                    <a:gd name="T0" fmla="*/ 8 w 37"/>
                    <a:gd name="T1" fmla="*/ 32 h 44"/>
                    <a:gd name="T2" fmla="*/ 31 w 37"/>
                    <a:gd name="T3" fmla="*/ 35 h 44"/>
                    <a:gd name="T4" fmla="*/ 20 w 37"/>
                    <a:gd name="T5" fmla="*/ 0 h 44"/>
                    <a:gd name="T6" fmla="*/ 8 w 37"/>
                    <a:gd name="T7" fmla="*/ 32 h 44"/>
                    <a:gd name="T8" fmla="*/ 15 w 37"/>
                    <a:gd name="T9" fmla="*/ 28 h 44"/>
                    <a:gd name="T10" fmla="*/ 21 w 37"/>
                    <a:gd name="T11" fmla="*/ 16 h 44"/>
                    <a:gd name="T12" fmla="*/ 20 w 37"/>
                    <a:gd name="T13" fmla="*/ 36 h 44"/>
                    <a:gd name="T14" fmla="*/ 15 w 37"/>
                    <a:gd name="T15" fmla="*/ 2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44">
                      <a:moveTo>
                        <a:pt x="8" y="32"/>
                      </a:moveTo>
                      <a:cubicBezTo>
                        <a:pt x="11" y="40"/>
                        <a:pt x="24" y="44"/>
                        <a:pt x="31" y="35"/>
                      </a:cubicBezTo>
                      <a:cubicBezTo>
                        <a:pt x="37" y="25"/>
                        <a:pt x="31" y="10"/>
                        <a:pt x="20" y="0"/>
                      </a:cubicBezTo>
                      <a:cubicBezTo>
                        <a:pt x="22" y="11"/>
                        <a:pt x="0" y="15"/>
                        <a:pt x="8" y="32"/>
                      </a:cubicBezTo>
                      <a:close/>
                      <a:moveTo>
                        <a:pt x="15" y="28"/>
                      </a:moveTo>
                      <a:cubicBezTo>
                        <a:pt x="17" y="26"/>
                        <a:pt x="21" y="24"/>
                        <a:pt x="21" y="16"/>
                      </a:cubicBezTo>
                      <a:cubicBezTo>
                        <a:pt x="31" y="22"/>
                        <a:pt x="27" y="38"/>
                        <a:pt x="20" y="36"/>
                      </a:cubicBezTo>
                      <a:cubicBezTo>
                        <a:pt x="13" y="35"/>
                        <a:pt x="13" y="30"/>
                        <a:pt x="1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íṣľîdé"/>
              <p:cNvSpPr/>
              <p:nvPr/>
            </p:nvSpPr>
            <p:spPr>
              <a:xfrm>
                <a:off x="2572660" y="1995639"/>
                <a:ext cx="2849346" cy="83946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ṣļïḍé"/>
              <p:cNvSpPr/>
              <p:nvPr/>
            </p:nvSpPr>
            <p:spPr>
              <a:xfrm>
                <a:off x="4707267" y="2114349"/>
                <a:ext cx="587602" cy="5921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ṥḻîdé"/>
              <p:cNvSpPr>
                <a:spLocks/>
              </p:cNvSpPr>
              <p:nvPr/>
            </p:nvSpPr>
            <p:spPr bwMode="auto">
              <a:xfrm>
                <a:off x="4828767" y="2217633"/>
                <a:ext cx="376172" cy="380098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sľîdè"/>
              <p:cNvSpPr/>
              <p:nvPr/>
            </p:nvSpPr>
            <p:spPr>
              <a:xfrm>
                <a:off x="2420262" y="3660107"/>
                <a:ext cx="5262750" cy="83837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ľiḋè"/>
              <p:cNvSpPr/>
              <p:nvPr/>
            </p:nvSpPr>
            <p:spPr>
              <a:xfrm>
                <a:off x="6966648" y="3787598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ṧlïďé"/>
              <p:cNvSpPr>
                <a:spLocks noChangeAspect="1"/>
              </p:cNvSpPr>
              <p:nvPr/>
            </p:nvSpPr>
            <p:spPr bwMode="auto">
              <a:xfrm>
                <a:off x="7109587" y="3917611"/>
                <a:ext cx="295690" cy="353896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lïḑè"/>
              <p:cNvSpPr>
                <a:spLocks/>
              </p:cNvSpPr>
              <p:nvPr/>
            </p:nvSpPr>
            <p:spPr bwMode="auto">
              <a:xfrm>
                <a:off x="1405664" y="3660393"/>
                <a:ext cx="1868447" cy="82528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2" name="ïslïḑè"/>
              <p:cNvSpPr>
                <a:spLocks/>
              </p:cNvSpPr>
              <p:nvPr/>
            </p:nvSpPr>
            <p:spPr bwMode="auto">
              <a:xfrm>
                <a:off x="1405664" y="4485676"/>
                <a:ext cx="1868447" cy="82320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3" name="îşḷïḑe"/>
              <p:cNvSpPr>
                <a:spLocks/>
              </p:cNvSpPr>
              <p:nvPr/>
            </p:nvSpPr>
            <p:spPr bwMode="auto">
              <a:xfrm>
                <a:off x="1405664" y="2825522"/>
                <a:ext cx="1868447" cy="83487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4" name="iṧļïḑê"/>
              <p:cNvSpPr>
                <a:spLocks/>
              </p:cNvSpPr>
              <p:nvPr/>
            </p:nvSpPr>
            <p:spPr bwMode="auto">
              <a:xfrm>
                <a:off x="1405664" y="1999952"/>
                <a:ext cx="1868447" cy="82528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5" name="íṥliḍé"/>
              <p:cNvSpPr>
                <a:spLocks/>
              </p:cNvSpPr>
              <p:nvPr/>
            </p:nvSpPr>
            <p:spPr bwMode="auto">
              <a:xfrm>
                <a:off x="3457920" y="1999952"/>
                <a:ext cx="106376" cy="330892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ṥ1iḓê"/>
            <p:cNvGrpSpPr/>
            <p:nvPr/>
          </p:nvGrpSpPr>
          <p:grpSpPr>
            <a:xfrm>
              <a:off x="1224038" y="1304764"/>
              <a:ext cx="2229610" cy="4617880"/>
              <a:chOff x="1224038" y="1304764"/>
              <a:chExt cx="2229610" cy="4617880"/>
            </a:xfrm>
          </p:grpSpPr>
          <p:sp>
            <p:nvSpPr>
              <p:cNvPr id="10" name="íṩļíḋe"/>
              <p:cNvSpPr>
                <a:spLocks/>
              </p:cNvSpPr>
              <p:nvPr/>
            </p:nvSpPr>
            <p:spPr bwMode="auto">
              <a:xfrm>
                <a:off x="1224038" y="1304764"/>
                <a:ext cx="2229610" cy="4617880"/>
              </a:xfrm>
              <a:custGeom>
                <a:avLst/>
                <a:gdLst>
                  <a:gd name="T0" fmla="*/ 852 w 852"/>
                  <a:gd name="T1" fmla="*/ 1682 h 1768"/>
                  <a:gd name="T2" fmla="*/ 766 w 852"/>
                  <a:gd name="T3" fmla="*/ 1768 h 1768"/>
                  <a:gd name="T4" fmla="*/ 86 w 852"/>
                  <a:gd name="T5" fmla="*/ 1768 h 1768"/>
                  <a:gd name="T6" fmla="*/ 0 w 852"/>
                  <a:gd name="T7" fmla="*/ 1682 h 1768"/>
                  <a:gd name="T8" fmla="*/ 0 w 852"/>
                  <a:gd name="T9" fmla="*/ 86 h 1768"/>
                  <a:gd name="T10" fmla="*/ 86 w 852"/>
                  <a:gd name="T11" fmla="*/ 0 h 1768"/>
                  <a:gd name="T12" fmla="*/ 766 w 852"/>
                  <a:gd name="T13" fmla="*/ 0 h 1768"/>
                  <a:gd name="T14" fmla="*/ 852 w 852"/>
                  <a:gd name="T15" fmla="*/ 86 h 1768"/>
                  <a:gd name="T16" fmla="*/ 852 w 852"/>
                  <a:gd name="T17" fmla="*/ 1682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2" h="1768">
                    <a:moveTo>
                      <a:pt x="852" y="1682"/>
                    </a:moveTo>
                    <a:cubicBezTo>
                      <a:pt x="852" y="1730"/>
                      <a:pt x="813" y="1768"/>
                      <a:pt x="766" y="1768"/>
                    </a:cubicBezTo>
                    <a:cubicBezTo>
                      <a:pt x="86" y="1768"/>
                      <a:pt x="86" y="1768"/>
                      <a:pt x="86" y="1768"/>
                    </a:cubicBezTo>
                    <a:cubicBezTo>
                      <a:pt x="39" y="1768"/>
                      <a:pt x="0" y="1730"/>
                      <a:pt x="0" y="168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39"/>
                      <a:pt x="39" y="0"/>
                      <a:pt x="86" y="0"/>
                    </a:cubicBezTo>
                    <a:cubicBezTo>
                      <a:pt x="766" y="0"/>
                      <a:pt x="766" y="0"/>
                      <a:pt x="766" y="0"/>
                    </a:cubicBezTo>
                    <a:cubicBezTo>
                      <a:pt x="813" y="0"/>
                      <a:pt x="852" y="39"/>
                      <a:pt x="852" y="86"/>
                    </a:cubicBezTo>
                    <a:lnTo>
                      <a:pt x="852" y="16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íŝľïḑe"/>
              <p:cNvSpPr>
                <a:spLocks/>
              </p:cNvSpPr>
              <p:nvPr/>
            </p:nvSpPr>
            <p:spPr bwMode="auto">
              <a:xfrm>
                <a:off x="1251178" y="1329816"/>
                <a:ext cx="2179507" cy="4569864"/>
              </a:xfrm>
              <a:custGeom>
                <a:avLst/>
                <a:gdLst>
                  <a:gd name="T0" fmla="*/ 76 w 833"/>
                  <a:gd name="T1" fmla="*/ 1750 h 1750"/>
                  <a:gd name="T2" fmla="*/ 0 w 833"/>
                  <a:gd name="T3" fmla="*/ 1673 h 1750"/>
                  <a:gd name="T4" fmla="*/ 0 w 833"/>
                  <a:gd name="T5" fmla="*/ 77 h 1750"/>
                  <a:gd name="T6" fmla="*/ 76 w 833"/>
                  <a:gd name="T7" fmla="*/ 0 h 1750"/>
                  <a:gd name="T8" fmla="*/ 756 w 833"/>
                  <a:gd name="T9" fmla="*/ 0 h 1750"/>
                  <a:gd name="T10" fmla="*/ 833 w 833"/>
                  <a:gd name="T11" fmla="*/ 77 h 1750"/>
                  <a:gd name="T12" fmla="*/ 833 w 833"/>
                  <a:gd name="T13" fmla="*/ 1673 h 1750"/>
                  <a:gd name="T14" fmla="*/ 756 w 833"/>
                  <a:gd name="T15" fmla="*/ 1750 h 1750"/>
                  <a:gd name="T16" fmla="*/ 76 w 833"/>
                  <a:gd name="T17" fmla="*/ 175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3" h="1750">
                    <a:moveTo>
                      <a:pt x="76" y="1750"/>
                    </a:moveTo>
                    <a:cubicBezTo>
                      <a:pt x="34" y="1750"/>
                      <a:pt x="0" y="1716"/>
                      <a:pt x="0" y="16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5"/>
                      <a:pt x="34" y="0"/>
                      <a:pt x="76" y="0"/>
                    </a:cubicBezTo>
                    <a:cubicBezTo>
                      <a:pt x="756" y="0"/>
                      <a:pt x="756" y="0"/>
                      <a:pt x="756" y="0"/>
                    </a:cubicBezTo>
                    <a:cubicBezTo>
                      <a:pt x="798" y="0"/>
                      <a:pt x="833" y="35"/>
                      <a:pt x="833" y="77"/>
                    </a:cubicBezTo>
                    <a:cubicBezTo>
                      <a:pt x="833" y="1673"/>
                      <a:pt x="833" y="1673"/>
                      <a:pt x="833" y="1673"/>
                    </a:cubicBezTo>
                    <a:cubicBezTo>
                      <a:pt x="833" y="1716"/>
                      <a:pt x="798" y="1750"/>
                      <a:pt x="756" y="1750"/>
                    </a:cubicBezTo>
                    <a:lnTo>
                      <a:pt x="76" y="175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sļiḑè"/>
              <p:cNvSpPr>
                <a:spLocks/>
              </p:cNvSpPr>
              <p:nvPr/>
            </p:nvSpPr>
            <p:spPr bwMode="auto">
              <a:xfrm>
                <a:off x="2336757" y="1549019"/>
                <a:ext cx="4175" cy="4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ṩliḑe"/>
              <p:cNvSpPr>
                <a:spLocks/>
              </p:cNvSpPr>
              <p:nvPr/>
            </p:nvSpPr>
            <p:spPr bwMode="auto">
              <a:xfrm>
                <a:off x="2161394" y="5436223"/>
                <a:ext cx="354901" cy="3528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ṣľíḑe"/>
              <p:cNvSpPr>
                <a:spLocks/>
              </p:cNvSpPr>
              <p:nvPr/>
            </p:nvSpPr>
            <p:spPr bwMode="auto">
              <a:xfrm>
                <a:off x="2257425" y="5532254"/>
                <a:ext cx="162836" cy="160750"/>
              </a:xfrm>
              <a:custGeom>
                <a:avLst/>
                <a:gdLst>
                  <a:gd name="T0" fmla="*/ 62 w 62"/>
                  <a:gd name="T1" fmla="*/ 42 h 61"/>
                  <a:gd name="T2" fmla="*/ 42 w 62"/>
                  <a:gd name="T3" fmla="*/ 61 h 61"/>
                  <a:gd name="T4" fmla="*/ 20 w 62"/>
                  <a:gd name="T5" fmla="*/ 61 h 61"/>
                  <a:gd name="T6" fmla="*/ 0 w 62"/>
                  <a:gd name="T7" fmla="*/ 42 h 61"/>
                  <a:gd name="T8" fmla="*/ 0 w 62"/>
                  <a:gd name="T9" fmla="*/ 20 h 61"/>
                  <a:gd name="T10" fmla="*/ 20 w 62"/>
                  <a:gd name="T11" fmla="*/ 0 h 61"/>
                  <a:gd name="T12" fmla="*/ 42 w 62"/>
                  <a:gd name="T13" fmla="*/ 0 h 61"/>
                  <a:gd name="T14" fmla="*/ 62 w 62"/>
                  <a:gd name="T15" fmla="*/ 20 h 61"/>
                  <a:gd name="T16" fmla="*/ 62 w 62"/>
                  <a:gd name="T1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1">
                    <a:moveTo>
                      <a:pt x="62" y="42"/>
                    </a:moveTo>
                    <a:cubicBezTo>
                      <a:pt x="62" y="52"/>
                      <a:pt x="53" y="61"/>
                      <a:pt x="42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9" y="61"/>
                      <a:pt x="0" y="5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3" y="0"/>
                      <a:pt x="62" y="9"/>
                      <a:pt x="62" y="20"/>
                    </a:cubicBezTo>
                    <a:lnTo>
                      <a:pt x="62" y="42"/>
                    </a:lnTo>
                    <a:close/>
                  </a:path>
                </a:pathLst>
              </a:custGeom>
              <a:noFill/>
              <a:ln w="7938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šḷîḑe"/>
              <p:cNvSpPr>
                <a:spLocks/>
              </p:cNvSpPr>
              <p:nvPr/>
            </p:nvSpPr>
            <p:spPr bwMode="auto">
              <a:xfrm>
                <a:off x="1384788" y="1876779"/>
                <a:ext cx="1910200" cy="3452973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67124" r="-66173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ś1îḓè"/>
              <p:cNvSpPr>
                <a:spLocks/>
              </p:cNvSpPr>
              <p:nvPr/>
            </p:nvSpPr>
            <p:spPr bwMode="auto">
              <a:xfrm>
                <a:off x="2194796" y="1709768"/>
                <a:ext cx="350725" cy="39666"/>
              </a:xfrm>
              <a:custGeom>
                <a:avLst/>
                <a:gdLst>
                  <a:gd name="T0" fmla="*/ 134 w 134"/>
                  <a:gd name="T1" fmla="*/ 8 h 15"/>
                  <a:gd name="T2" fmla="*/ 127 w 134"/>
                  <a:gd name="T3" fmla="*/ 15 h 15"/>
                  <a:gd name="T4" fmla="*/ 8 w 134"/>
                  <a:gd name="T5" fmla="*/ 15 h 15"/>
                  <a:gd name="T6" fmla="*/ 0 w 134"/>
                  <a:gd name="T7" fmla="*/ 8 h 15"/>
                  <a:gd name="T8" fmla="*/ 0 w 134"/>
                  <a:gd name="T9" fmla="*/ 8 h 15"/>
                  <a:gd name="T10" fmla="*/ 8 w 134"/>
                  <a:gd name="T11" fmla="*/ 0 h 15"/>
                  <a:gd name="T12" fmla="*/ 127 w 134"/>
                  <a:gd name="T13" fmla="*/ 0 h 15"/>
                  <a:gd name="T14" fmla="*/ 134 w 13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5">
                    <a:moveTo>
                      <a:pt x="134" y="8"/>
                    </a:moveTo>
                    <a:cubicBezTo>
                      <a:pt x="134" y="12"/>
                      <a:pt x="131" y="15"/>
                      <a:pt x="12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4" y="3"/>
                      <a:pt x="134" y="8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ś1ïḍê"/>
              <p:cNvSpPr>
                <a:spLocks/>
              </p:cNvSpPr>
              <p:nvPr/>
            </p:nvSpPr>
            <p:spPr bwMode="auto">
              <a:xfrm>
                <a:off x="2040310" y="1699330"/>
                <a:ext cx="62630" cy="62630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502616" y="2345321"/>
            <a:ext cx="4594185" cy="641394"/>
            <a:chOff x="1541718" y="2349127"/>
            <a:chExt cx="4594185" cy="641394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669972" y="3124333"/>
            <a:ext cx="4594185" cy="641394"/>
            <a:chOff x="1541718" y="2349127"/>
            <a:chExt cx="4594185" cy="641394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97816" y="3904994"/>
            <a:ext cx="3549156" cy="641394"/>
            <a:chOff x="1541719" y="2349127"/>
            <a:chExt cx="3549156" cy="641394"/>
          </a:xfrm>
        </p:grpSpPr>
        <p:sp>
          <p:nvSpPr>
            <p:cNvPr id="54" name="文本框 5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3549156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39263" y="4699337"/>
            <a:ext cx="4594185" cy="641394"/>
            <a:chOff x="1541718" y="2349127"/>
            <a:chExt cx="4594185" cy="641394"/>
          </a:xfrm>
        </p:grpSpPr>
        <p:sp>
          <p:nvSpPr>
            <p:cNvPr id="57" name="文本框 5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15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3" name="组合 2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7" name="任意多边形 2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4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0" y="2242263"/>
            <a:ext cx="12192000" cy="1771953"/>
            <a:chOff x="0" y="2242263"/>
            <a:chExt cx="12192000" cy="1771953"/>
          </a:xfrm>
        </p:grpSpPr>
        <p:sp>
          <p:nvSpPr>
            <p:cNvPr id="42" name="ísļídè"/>
            <p:cNvSpPr>
              <a:spLocks/>
            </p:cNvSpPr>
            <p:nvPr/>
          </p:nvSpPr>
          <p:spPr bwMode="auto">
            <a:xfrm>
              <a:off x="8666952" y="2523204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ṩľíḍê"/>
            <p:cNvSpPr>
              <a:spLocks/>
            </p:cNvSpPr>
            <p:nvPr/>
          </p:nvSpPr>
          <p:spPr bwMode="auto">
            <a:xfrm rot="10800000">
              <a:off x="2118694" y="2537833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 47"/>
            <p:cNvSpPr>
              <a:spLocks/>
            </p:cNvSpPr>
            <p:nvPr/>
          </p:nvSpPr>
          <p:spPr bwMode="auto">
            <a:xfrm>
              <a:off x="0" y="2453178"/>
              <a:ext cx="5784325" cy="1561038"/>
            </a:xfrm>
            <a:custGeom>
              <a:avLst/>
              <a:gdLst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1733552 w 5784325"/>
                <a:gd name="connsiteY59" fmla="*/ 885296 h 1561038"/>
                <a:gd name="connsiteX60" fmla="*/ 0 w 5784325"/>
                <a:gd name="connsiteY60" fmla="*/ 885296 h 1561038"/>
                <a:gd name="connsiteX61" fmla="*/ 0 w 5784325"/>
                <a:gd name="connsiteY61" fmla="*/ 663785 h 1561038"/>
                <a:gd name="connsiteX62" fmla="*/ 1733552 w 5784325"/>
                <a:gd name="connsiteY62" fmla="*/ 663785 h 1561038"/>
                <a:gd name="connsiteX63" fmla="*/ 1733552 w 5784325"/>
                <a:gd name="connsiteY63" fmla="*/ 663119 h 1561038"/>
                <a:gd name="connsiteX64" fmla="*/ 2153879 w 5784325"/>
                <a:gd name="connsiteY64" fmla="*/ 379929 h 1561038"/>
                <a:gd name="connsiteX65" fmla="*/ 2164056 w 5784325"/>
                <a:gd name="connsiteY65" fmla="*/ 364628 h 1561038"/>
                <a:gd name="connsiteX66" fmla="*/ 2174548 w 5784325"/>
                <a:gd name="connsiteY66" fmla="*/ 345362 h 1561038"/>
                <a:gd name="connsiteX67" fmla="*/ 2195176 w 5784325"/>
                <a:gd name="connsiteY67" fmla="*/ 320356 h 1561038"/>
                <a:gd name="connsiteX68" fmla="*/ 2237523 w 5784325"/>
                <a:gd name="connsiteY68" fmla="*/ 264452 h 1561038"/>
                <a:gd name="connsiteX69" fmla="*/ 2262470 w 5784325"/>
                <a:gd name="connsiteY69" fmla="*/ 238781 h 1561038"/>
                <a:gd name="connsiteX70" fmla="*/ 2269990 w 5784325"/>
                <a:gd name="connsiteY70" fmla="*/ 229666 h 1561038"/>
                <a:gd name="connsiteX71" fmla="*/ 2276846 w 5784325"/>
                <a:gd name="connsiteY71" fmla="*/ 223989 h 1561038"/>
                <a:gd name="connsiteX72" fmla="*/ 2301920 w 5784325"/>
                <a:gd name="connsiteY72" fmla="*/ 198187 h 1561038"/>
                <a:gd name="connsiteX73" fmla="*/ 2628148 w 5784325"/>
                <a:gd name="connsiteY73" fmla="*/ 23784 h 1561038"/>
                <a:gd name="connsiteX74" fmla="*/ 2654121 w 5784325"/>
                <a:gd name="connsiteY74" fmla="*/ 18949 h 1561038"/>
                <a:gd name="connsiteX75" fmla="*/ 2663607 w 5784325"/>
                <a:gd name="connsiteY75" fmla="*/ 15973 h 1561038"/>
                <a:gd name="connsiteX76" fmla="*/ 2702081 w 5784325"/>
                <a:gd name="connsiteY76" fmla="*/ 10022 h 1561038"/>
                <a:gd name="connsiteX77" fmla="*/ 2723230 w 5784325"/>
                <a:gd name="connsiteY77" fmla="*/ 6085 h 1561038"/>
                <a:gd name="connsiteX78" fmla="*/ 2730333 w 5784325"/>
                <a:gd name="connsiteY78" fmla="*/ 5651 h 1561038"/>
                <a:gd name="connsiteX79" fmla="*/ 2740615 w 5784325"/>
                <a:gd name="connsiteY79" fmla="*/ 4061 h 1561038"/>
                <a:gd name="connsiteX80" fmla="*/ 2819805 w 5784325"/>
                <a:gd name="connsiteY80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0 w 5784325"/>
                <a:gd name="connsiteY59" fmla="*/ 885296 h 1561038"/>
                <a:gd name="connsiteX60" fmla="*/ 0 w 5784325"/>
                <a:gd name="connsiteY60" fmla="*/ 663785 h 1561038"/>
                <a:gd name="connsiteX61" fmla="*/ 1733552 w 5784325"/>
                <a:gd name="connsiteY61" fmla="*/ 663785 h 1561038"/>
                <a:gd name="connsiteX62" fmla="*/ 1733552 w 5784325"/>
                <a:gd name="connsiteY62" fmla="*/ 663119 h 1561038"/>
                <a:gd name="connsiteX63" fmla="*/ 2153879 w 5784325"/>
                <a:gd name="connsiteY63" fmla="*/ 379929 h 1561038"/>
                <a:gd name="connsiteX64" fmla="*/ 2164056 w 5784325"/>
                <a:gd name="connsiteY64" fmla="*/ 364628 h 1561038"/>
                <a:gd name="connsiteX65" fmla="*/ 2174548 w 5784325"/>
                <a:gd name="connsiteY65" fmla="*/ 345362 h 1561038"/>
                <a:gd name="connsiteX66" fmla="*/ 2195176 w 5784325"/>
                <a:gd name="connsiteY66" fmla="*/ 320356 h 1561038"/>
                <a:gd name="connsiteX67" fmla="*/ 2237523 w 5784325"/>
                <a:gd name="connsiteY67" fmla="*/ 264452 h 1561038"/>
                <a:gd name="connsiteX68" fmla="*/ 2262470 w 5784325"/>
                <a:gd name="connsiteY68" fmla="*/ 238781 h 1561038"/>
                <a:gd name="connsiteX69" fmla="*/ 2269990 w 5784325"/>
                <a:gd name="connsiteY69" fmla="*/ 229666 h 1561038"/>
                <a:gd name="connsiteX70" fmla="*/ 2276846 w 5784325"/>
                <a:gd name="connsiteY70" fmla="*/ 223989 h 1561038"/>
                <a:gd name="connsiteX71" fmla="*/ 2301920 w 5784325"/>
                <a:gd name="connsiteY71" fmla="*/ 198187 h 1561038"/>
                <a:gd name="connsiteX72" fmla="*/ 2628148 w 5784325"/>
                <a:gd name="connsiteY72" fmla="*/ 23784 h 1561038"/>
                <a:gd name="connsiteX73" fmla="*/ 2654121 w 5784325"/>
                <a:gd name="connsiteY73" fmla="*/ 18949 h 1561038"/>
                <a:gd name="connsiteX74" fmla="*/ 2663607 w 5784325"/>
                <a:gd name="connsiteY74" fmla="*/ 15973 h 1561038"/>
                <a:gd name="connsiteX75" fmla="*/ 2702081 w 5784325"/>
                <a:gd name="connsiteY75" fmla="*/ 10022 h 1561038"/>
                <a:gd name="connsiteX76" fmla="*/ 2723230 w 5784325"/>
                <a:gd name="connsiteY76" fmla="*/ 6085 h 1561038"/>
                <a:gd name="connsiteX77" fmla="*/ 2730333 w 5784325"/>
                <a:gd name="connsiteY77" fmla="*/ 5651 h 1561038"/>
                <a:gd name="connsiteX78" fmla="*/ 2740615 w 5784325"/>
                <a:gd name="connsiteY78" fmla="*/ 4061 h 1561038"/>
                <a:gd name="connsiteX79" fmla="*/ 2819805 w 5784325"/>
                <a:gd name="connsiteY79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0 w 5784325"/>
                <a:gd name="connsiteY58" fmla="*/ 885296 h 1561038"/>
                <a:gd name="connsiteX59" fmla="*/ 0 w 5784325"/>
                <a:gd name="connsiteY59" fmla="*/ 663785 h 1561038"/>
                <a:gd name="connsiteX60" fmla="*/ 1733552 w 5784325"/>
                <a:gd name="connsiteY60" fmla="*/ 663785 h 1561038"/>
                <a:gd name="connsiteX61" fmla="*/ 1733552 w 5784325"/>
                <a:gd name="connsiteY61" fmla="*/ 663119 h 1561038"/>
                <a:gd name="connsiteX62" fmla="*/ 2153879 w 5784325"/>
                <a:gd name="connsiteY62" fmla="*/ 379929 h 1561038"/>
                <a:gd name="connsiteX63" fmla="*/ 2164056 w 5784325"/>
                <a:gd name="connsiteY63" fmla="*/ 364628 h 1561038"/>
                <a:gd name="connsiteX64" fmla="*/ 2174548 w 5784325"/>
                <a:gd name="connsiteY64" fmla="*/ 345362 h 1561038"/>
                <a:gd name="connsiteX65" fmla="*/ 2195176 w 5784325"/>
                <a:gd name="connsiteY65" fmla="*/ 320356 h 1561038"/>
                <a:gd name="connsiteX66" fmla="*/ 2237523 w 5784325"/>
                <a:gd name="connsiteY66" fmla="*/ 264452 h 1561038"/>
                <a:gd name="connsiteX67" fmla="*/ 2262470 w 5784325"/>
                <a:gd name="connsiteY67" fmla="*/ 238781 h 1561038"/>
                <a:gd name="connsiteX68" fmla="*/ 2269990 w 5784325"/>
                <a:gd name="connsiteY68" fmla="*/ 229666 h 1561038"/>
                <a:gd name="connsiteX69" fmla="*/ 2276846 w 5784325"/>
                <a:gd name="connsiteY69" fmla="*/ 223989 h 1561038"/>
                <a:gd name="connsiteX70" fmla="*/ 2301920 w 5784325"/>
                <a:gd name="connsiteY70" fmla="*/ 198187 h 1561038"/>
                <a:gd name="connsiteX71" fmla="*/ 2628148 w 5784325"/>
                <a:gd name="connsiteY71" fmla="*/ 23784 h 1561038"/>
                <a:gd name="connsiteX72" fmla="*/ 2654121 w 5784325"/>
                <a:gd name="connsiteY72" fmla="*/ 18949 h 1561038"/>
                <a:gd name="connsiteX73" fmla="*/ 2663607 w 5784325"/>
                <a:gd name="connsiteY73" fmla="*/ 15973 h 1561038"/>
                <a:gd name="connsiteX74" fmla="*/ 2702081 w 5784325"/>
                <a:gd name="connsiteY74" fmla="*/ 10022 h 1561038"/>
                <a:gd name="connsiteX75" fmla="*/ 2723230 w 5784325"/>
                <a:gd name="connsiteY75" fmla="*/ 6085 h 1561038"/>
                <a:gd name="connsiteX76" fmla="*/ 2730333 w 5784325"/>
                <a:gd name="connsiteY76" fmla="*/ 5651 h 1561038"/>
                <a:gd name="connsiteX77" fmla="*/ 2740615 w 5784325"/>
                <a:gd name="connsiteY77" fmla="*/ 4061 h 1561038"/>
                <a:gd name="connsiteX78" fmla="*/ 2819805 w 5784325"/>
                <a:gd name="connsiteY78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4325" h="1561038">
                  <a:moveTo>
                    <a:pt x="2819805" y="0"/>
                  </a:moveTo>
                  <a:lnTo>
                    <a:pt x="2821373" y="96"/>
                  </a:lnTo>
                  <a:lnTo>
                    <a:pt x="2822269" y="41"/>
                  </a:lnTo>
                  <a:cubicBezTo>
                    <a:pt x="2848970" y="41"/>
                    <a:pt x="2875375" y="1417"/>
                    <a:pt x="2901417" y="4102"/>
                  </a:cubicBezTo>
                  <a:lnTo>
                    <a:pt x="2910752" y="5547"/>
                  </a:lnTo>
                  <a:lnTo>
                    <a:pt x="2918909" y="6044"/>
                  </a:lnTo>
                  <a:lnTo>
                    <a:pt x="2943503" y="10615"/>
                  </a:lnTo>
                  <a:lnTo>
                    <a:pt x="2978385" y="16014"/>
                  </a:lnTo>
                  <a:lnTo>
                    <a:pt x="2986860" y="18674"/>
                  </a:lnTo>
                  <a:lnTo>
                    <a:pt x="3014136" y="23744"/>
                  </a:lnTo>
                  <a:cubicBezTo>
                    <a:pt x="3200280" y="70368"/>
                    <a:pt x="3359278" y="183042"/>
                    <a:pt x="3467863" y="338455"/>
                  </a:cubicBezTo>
                  <a:cubicBezTo>
                    <a:pt x="3474757" y="352270"/>
                    <a:pt x="3481651" y="366084"/>
                    <a:pt x="3488545" y="372992"/>
                  </a:cubicBezTo>
                  <a:cubicBezTo>
                    <a:pt x="3605747" y="545673"/>
                    <a:pt x="3743632" y="663096"/>
                    <a:pt x="3915988" y="663096"/>
                  </a:cubicBezTo>
                  <a:cubicBezTo>
                    <a:pt x="4081449" y="663096"/>
                    <a:pt x="4219334" y="545673"/>
                    <a:pt x="4336536" y="372992"/>
                  </a:cubicBezTo>
                  <a:cubicBezTo>
                    <a:pt x="4343430" y="366084"/>
                    <a:pt x="4357219" y="352270"/>
                    <a:pt x="4364113" y="338455"/>
                  </a:cubicBezTo>
                  <a:cubicBezTo>
                    <a:pt x="4501998" y="131238"/>
                    <a:pt x="4736402" y="0"/>
                    <a:pt x="5005277" y="0"/>
                  </a:cubicBezTo>
                  <a:cubicBezTo>
                    <a:pt x="5439613" y="0"/>
                    <a:pt x="5784325" y="352270"/>
                    <a:pt x="5784325" y="780519"/>
                  </a:cubicBezTo>
                  <a:cubicBezTo>
                    <a:pt x="5784325" y="1215676"/>
                    <a:pt x="5439613" y="1561038"/>
                    <a:pt x="5005277" y="1561038"/>
                  </a:cubicBezTo>
                  <a:cubicBezTo>
                    <a:pt x="4736402" y="1561038"/>
                    <a:pt x="4501998" y="1429800"/>
                    <a:pt x="4364113" y="1222583"/>
                  </a:cubicBezTo>
                  <a:cubicBezTo>
                    <a:pt x="4357219" y="1215676"/>
                    <a:pt x="4343430" y="1201861"/>
                    <a:pt x="4336536" y="1188047"/>
                  </a:cubicBezTo>
                  <a:cubicBezTo>
                    <a:pt x="4219334" y="1015366"/>
                    <a:pt x="4081449" y="897942"/>
                    <a:pt x="3915988" y="897942"/>
                  </a:cubicBezTo>
                  <a:cubicBezTo>
                    <a:pt x="3743632" y="897942"/>
                    <a:pt x="3605747" y="1015366"/>
                    <a:pt x="3488545" y="1188047"/>
                  </a:cubicBezTo>
                  <a:lnTo>
                    <a:pt x="3467863" y="1229490"/>
                  </a:lnTo>
                  <a:cubicBezTo>
                    <a:pt x="3395473" y="1329645"/>
                    <a:pt x="3300677" y="1412532"/>
                    <a:pt x="3190370" y="1470380"/>
                  </a:cubicBezTo>
                  <a:lnTo>
                    <a:pt x="3124635" y="1500023"/>
                  </a:lnTo>
                  <a:lnTo>
                    <a:pt x="3124164" y="1500278"/>
                  </a:lnTo>
                  <a:lnTo>
                    <a:pt x="3123867" y="1500370"/>
                  </a:lnTo>
                  <a:lnTo>
                    <a:pt x="3104838" y="1508950"/>
                  </a:lnTo>
                  <a:cubicBezTo>
                    <a:pt x="3075430" y="1520161"/>
                    <a:pt x="3045160" y="1529686"/>
                    <a:pt x="3014136" y="1537402"/>
                  </a:cubicBezTo>
                  <a:lnTo>
                    <a:pt x="2989140" y="1542024"/>
                  </a:lnTo>
                  <a:lnTo>
                    <a:pt x="2978385" y="1545349"/>
                  </a:lnTo>
                  <a:lnTo>
                    <a:pt x="2937637" y="1551545"/>
                  </a:lnTo>
                  <a:lnTo>
                    <a:pt x="2918909" y="1555008"/>
                  </a:lnTo>
                  <a:lnTo>
                    <a:pt x="2912174" y="1555418"/>
                  </a:lnTo>
                  <a:lnTo>
                    <a:pt x="2901417" y="1557053"/>
                  </a:lnTo>
                  <a:cubicBezTo>
                    <a:pt x="2875375" y="1559689"/>
                    <a:pt x="2848970" y="1561038"/>
                    <a:pt x="2822269" y="1561038"/>
                  </a:cubicBezTo>
                  <a:lnTo>
                    <a:pt x="2821037" y="1560963"/>
                  </a:lnTo>
                  <a:lnTo>
                    <a:pt x="2819805" y="1561038"/>
                  </a:lnTo>
                  <a:cubicBezTo>
                    <a:pt x="2793090" y="1561038"/>
                    <a:pt x="2766671" y="1559689"/>
                    <a:pt x="2740615" y="1557053"/>
                  </a:cubicBezTo>
                  <a:lnTo>
                    <a:pt x="2729784" y="1555407"/>
                  </a:lnTo>
                  <a:lnTo>
                    <a:pt x="2723230" y="1555008"/>
                  </a:lnTo>
                  <a:lnTo>
                    <a:pt x="2705222" y="1551674"/>
                  </a:lnTo>
                  <a:lnTo>
                    <a:pt x="2663607" y="1545348"/>
                  </a:lnTo>
                  <a:lnTo>
                    <a:pt x="2652467" y="1541906"/>
                  </a:lnTo>
                  <a:lnTo>
                    <a:pt x="2628148" y="1537403"/>
                  </a:lnTo>
                  <a:cubicBezTo>
                    <a:pt x="2597194" y="1529687"/>
                    <a:pt x="2567020" y="1520162"/>
                    <a:pt x="2537749" y="1508952"/>
                  </a:cubicBezTo>
                  <a:lnTo>
                    <a:pt x="2520508" y="1501128"/>
                  </a:lnTo>
                  <a:lnTo>
                    <a:pt x="2517751" y="1500276"/>
                  </a:lnTo>
                  <a:lnTo>
                    <a:pt x="2513131" y="1497780"/>
                  </a:lnTo>
                  <a:lnTo>
                    <a:pt x="2452760" y="1470383"/>
                  </a:lnTo>
                  <a:cubicBezTo>
                    <a:pt x="2398066" y="1441460"/>
                    <a:pt x="2347463" y="1406277"/>
                    <a:pt x="2301920" y="1365806"/>
                  </a:cubicBezTo>
                  <a:lnTo>
                    <a:pt x="2270892" y="1334704"/>
                  </a:lnTo>
                  <a:lnTo>
                    <a:pt x="2269990" y="1333962"/>
                  </a:lnTo>
                  <a:lnTo>
                    <a:pt x="2269193" y="1333001"/>
                  </a:lnTo>
                  <a:lnTo>
                    <a:pt x="2237523" y="1301254"/>
                  </a:lnTo>
                  <a:cubicBezTo>
                    <a:pt x="2217403" y="1278496"/>
                    <a:pt x="2198669" y="1254537"/>
                    <a:pt x="2181442" y="1229499"/>
                  </a:cubicBezTo>
                  <a:cubicBezTo>
                    <a:pt x="2174551" y="1215685"/>
                    <a:pt x="2160770" y="1201870"/>
                    <a:pt x="2153879" y="1188056"/>
                  </a:cubicBezTo>
                  <a:cubicBezTo>
                    <a:pt x="2036739" y="1015380"/>
                    <a:pt x="1898927" y="897959"/>
                    <a:pt x="1733552" y="897959"/>
                  </a:cubicBezTo>
                  <a:lnTo>
                    <a:pt x="0" y="885296"/>
                  </a:lnTo>
                  <a:lnTo>
                    <a:pt x="0" y="663785"/>
                  </a:lnTo>
                  <a:lnTo>
                    <a:pt x="1733552" y="663785"/>
                  </a:lnTo>
                  <a:lnTo>
                    <a:pt x="1733552" y="663119"/>
                  </a:lnTo>
                  <a:cubicBezTo>
                    <a:pt x="1898927" y="663119"/>
                    <a:pt x="2036739" y="545699"/>
                    <a:pt x="2153879" y="379929"/>
                  </a:cubicBezTo>
                  <a:lnTo>
                    <a:pt x="2164056" y="364628"/>
                  </a:lnTo>
                  <a:lnTo>
                    <a:pt x="2174548" y="345362"/>
                  </a:lnTo>
                  <a:lnTo>
                    <a:pt x="2195176" y="320356"/>
                  </a:lnTo>
                  <a:lnTo>
                    <a:pt x="2237523" y="264452"/>
                  </a:lnTo>
                  <a:lnTo>
                    <a:pt x="2262470" y="238781"/>
                  </a:lnTo>
                  <a:lnTo>
                    <a:pt x="2269990" y="229666"/>
                  </a:lnTo>
                  <a:lnTo>
                    <a:pt x="2276846" y="223989"/>
                  </a:lnTo>
                  <a:lnTo>
                    <a:pt x="2301920" y="198187"/>
                  </a:lnTo>
                  <a:cubicBezTo>
                    <a:pt x="2393005" y="115303"/>
                    <a:pt x="2504332" y="54866"/>
                    <a:pt x="2628148" y="23784"/>
                  </a:cubicBezTo>
                  <a:lnTo>
                    <a:pt x="2654121" y="18949"/>
                  </a:lnTo>
                  <a:lnTo>
                    <a:pt x="2663607" y="15973"/>
                  </a:lnTo>
                  <a:lnTo>
                    <a:pt x="2702081" y="10022"/>
                  </a:lnTo>
                  <a:lnTo>
                    <a:pt x="2723230" y="6085"/>
                  </a:lnTo>
                  <a:lnTo>
                    <a:pt x="2730333" y="5651"/>
                  </a:lnTo>
                  <a:lnTo>
                    <a:pt x="2740615" y="4061"/>
                  </a:lnTo>
                  <a:cubicBezTo>
                    <a:pt x="2766671" y="1376"/>
                    <a:pt x="2793090" y="0"/>
                    <a:pt x="28198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7" name="îṣḷîďè"/>
            <p:cNvSpPr>
              <a:spLocks/>
            </p:cNvSpPr>
            <p:nvPr/>
          </p:nvSpPr>
          <p:spPr bwMode="auto">
            <a:xfrm>
              <a:off x="2125372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sḻïdè"/>
            <p:cNvSpPr>
              <a:spLocks/>
            </p:cNvSpPr>
            <p:nvPr/>
          </p:nvSpPr>
          <p:spPr bwMode="auto">
            <a:xfrm>
              <a:off x="4302070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4223031" y="2453178"/>
              <a:ext cx="7968969" cy="1561038"/>
            </a:xfrm>
            <a:custGeom>
              <a:avLst/>
              <a:gdLst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85296 h 1561038"/>
                <a:gd name="connsiteX87" fmla="*/ 6235417 w 7968969"/>
                <a:gd name="connsiteY87" fmla="*/ 897919 h 1561038"/>
                <a:gd name="connsiteX88" fmla="*/ 5906928 w 7968969"/>
                <a:gd name="connsiteY88" fmla="*/ 1066926 h 1561038"/>
                <a:gd name="connsiteX89" fmla="*/ 5819217 w 7968969"/>
                <a:gd name="connsiteY89" fmla="*/ 1175977 h 1561038"/>
                <a:gd name="connsiteX90" fmla="*/ 5796240 w 7968969"/>
                <a:gd name="connsiteY90" fmla="*/ 1218711 h 1561038"/>
                <a:gd name="connsiteX91" fmla="*/ 5701565 w 7968969"/>
                <a:gd name="connsiteY91" fmla="*/ 1333962 h 1561038"/>
                <a:gd name="connsiteX92" fmla="*/ 5669142 w 7968969"/>
                <a:gd name="connsiteY92" fmla="*/ 1360697 h 1561038"/>
                <a:gd name="connsiteX93" fmla="*/ 5667049 w 7968969"/>
                <a:gd name="connsiteY93" fmla="*/ 1362851 h 1561038"/>
                <a:gd name="connsiteX94" fmla="*/ 5646683 w 7968969"/>
                <a:gd name="connsiteY94" fmla="*/ 1379216 h 1561038"/>
                <a:gd name="connsiteX95" fmla="*/ 5586531 w 7968969"/>
                <a:gd name="connsiteY95" fmla="*/ 1428816 h 1561038"/>
                <a:gd name="connsiteX96" fmla="*/ 5550537 w 7968969"/>
                <a:gd name="connsiteY96" fmla="*/ 1448242 h 1561038"/>
                <a:gd name="connsiteX97" fmla="*/ 5516209 w 7968969"/>
                <a:gd name="connsiteY97" fmla="*/ 1469479 h 1561038"/>
                <a:gd name="connsiteX98" fmla="*/ 5482353 w 7968969"/>
                <a:gd name="connsiteY98" fmla="*/ 1485042 h 1561038"/>
                <a:gd name="connsiteX99" fmla="*/ 5454127 w 7968969"/>
                <a:gd name="connsiteY99" fmla="*/ 1500276 h 1561038"/>
                <a:gd name="connsiteX100" fmla="*/ 5439326 w 7968969"/>
                <a:gd name="connsiteY100" fmla="*/ 1504821 h 1561038"/>
                <a:gd name="connsiteX101" fmla="*/ 5431220 w 7968969"/>
                <a:gd name="connsiteY101" fmla="*/ 1508547 h 1561038"/>
                <a:gd name="connsiteX102" fmla="*/ 5340822 w 7968969"/>
                <a:gd name="connsiteY102" fmla="*/ 1537254 h 1561038"/>
                <a:gd name="connsiteX103" fmla="*/ 5322741 w 7968969"/>
                <a:gd name="connsiteY103" fmla="*/ 1540620 h 1561038"/>
                <a:gd name="connsiteX104" fmla="*/ 5307342 w 7968969"/>
                <a:gd name="connsiteY104" fmla="*/ 1545348 h 1561038"/>
                <a:gd name="connsiteX105" fmla="*/ 5255324 w 7968969"/>
                <a:gd name="connsiteY105" fmla="*/ 1553169 h 1561038"/>
                <a:gd name="connsiteX106" fmla="*/ 5245739 w 7968969"/>
                <a:gd name="connsiteY106" fmla="*/ 1554953 h 1561038"/>
                <a:gd name="connsiteX107" fmla="*/ 5241898 w 7968969"/>
                <a:gd name="connsiteY107" fmla="*/ 1555188 h 1561038"/>
                <a:gd name="connsiteX108" fmla="*/ 5229490 w 7968969"/>
                <a:gd name="connsiteY108" fmla="*/ 1557053 h 1561038"/>
                <a:gd name="connsiteX109" fmla="*/ 5149165 w 7968969"/>
                <a:gd name="connsiteY109" fmla="*/ 1561038 h 1561038"/>
                <a:gd name="connsiteX110" fmla="*/ 5147596 w 7968969"/>
                <a:gd name="connsiteY110" fmla="*/ 1560942 h 1561038"/>
                <a:gd name="connsiteX111" fmla="*/ 5146700 w 7968969"/>
                <a:gd name="connsiteY111" fmla="*/ 1560997 h 1561038"/>
                <a:gd name="connsiteX112" fmla="*/ 5067552 w 7968969"/>
                <a:gd name="connsiteY112" fmla="*/ 1556937 h 1561038"/>
                <a:gd name="connsiteX113" fmla="*/ 5058208 w 7968969"/>
                <a:gd name="connsiteY113" fmla="*/ 1555490 h 1561038"/>
                <a:gd name="connsiteX114" fmla="*/ 5050074 w 7968969"/>
                <a:gd name="connsiteY114" fmla="*/ 1554994 h 1561038"/>
                <a:gd name="connsiteX115" fmla="*/ 5025694 w 7968969"/>
                <a:gd name="connsiteY115" fmla="*/ 1550458 h 1561038"/>
                <a:gd name="connsiteX116" fmla="*/ 4990584 w 7968969"/>
                <a:gd name="connsiteY116" fmla="*/ 1545025 h 1561038"/>
                <a:gd name="connsiteX117" fmla="*/ 4981991 w 7968969"/>
                <a:gd name="connsiteY117" fmla="*/ 1542327 h 1561038"/>
                <a:gd name="connsiteX118" fmla="*/ 4954941 w 7968969"/>
                <a:gd name="connsiteY118" fmla="*/ 1537294 h 1561038"/>
                <a:gd name="connsiteX119" fmla="*/ 4628542 w 7968969"/>
                <a:gd name="connsiteY119" fmla="*/ 1362886 h 1561038"/>
                <a:gd name="connsiteX120" fmla="*/ 4600740 w 7968969"/>
                <a:gd name="connsiteY120" fmla="*/ 1334292 h 1561038"/>
                <a:gd name="connsiteX121" fmla="*/ 4597173 w 7968969"/>
                <a:gd name="connsiteY121" fmla="*/ 1331337 h 1561038"/>
                <a:gd name="connsiteX122" fmla="*/ 4593303 w 7968969"/>
                <a:gd name="connsiteY122" fmla="*/ 1326644 h 1561038"/>
                <a:gd name="connsiteX123" fmla="*/ 4564111 w 7968969"/>
                <a:gd name="connsiteY123" fmla="*/ 1296620 h 1561038"/>
                <a:gd name="connsiteX124" fmla="*/ 4513670 w 7968969"/>
                <a:gd name="connsiteY124" fmla="*/ 1230063 h 1561038"/>
                <a:gd name="connsiteX125" fmla="*/ 4503923 w 7968969"/>
                <a:gd name="connsiteY125" fmla="*/ 1218242 h 1561038"/>
                <a:gd name="connsiteX126" fmla="*/ 4494213 w 7968969"/>
                <a:gd name="connsiteY126" fmla="*/ 1207905 h 1561038"/>
                <a:gd name="connsiteX127" fmla="*/ 4480424 w 7968969"/>
                <a:gd name="connsiteY127" fmla="*/ 1188047 h 1561038"/>
                <a:gd name="connsiteX128" fmla="*/ 4059876 w 7968969"/>
                <a:gd name="connsiteY128" fmla="*/ 897942 h 1561038"/>
                <a:gd name="connsiteX129" fmla="*/ 3632433 w 7968969"/>
                <a:gd name="connsiteY129" fmla="*/ 1188047 h 1561038"/>
                <a:gd name="connsiteX130" fmla="*/ 3611751 w 7968969"/>
                <a:gd name="connsiteY130" fmla="*/ 1229490 h 1561038"/>
                <a:gd name="connsiteX131" fmla="*/ 3334258 w 7968969"/>
                <a:gd name="connsiteY131" fmla="*/ 1470380 h 1561038"/>
                <a:gd name="connsiteX132" fmla="*/ 3277204 w 7968969"/>
                <a:gd name="connsiteY132" fmla="*/ 1496109 h 1561038"/>
                <a:gd name="connsiteX133" fmla="*/ 3269483 w 7968969"/>
                <a:gd name="connsiteY133" fmla="*/ 1500276 h 1561038"/>
                <a:gd name="connsiteX134" fmla="*/ 3264719 w 7968969"/>
                <a:gd name="connsiteY134" fmla="*/ 1501739 h 1561038"/>
                <a:gd name="connsiteX135" fmla="*/ 3248727 w 7968969"/>
                <a:gd name="connsiteY135" fmla="*/ 1508950 h 1561038"/>
                <a:gd name="connsiteX136" fmla="*/ 3158025 w 7968969"/>
                <a:gd name="connsiteY136" fmla="*/ 1537402 h 1561038"/>
                <a:gd name="connsiteX137" fmla="*/ 3134277 w 7968969"/>
                <a:gd name="connsiteY137" fmla="*/ 1541793 h 1561038"/>
                <a:gd name="connsiteX138" fmla="*/ 3122698 w 7968969"/>
                <a:gd name="connsiteY138" fmla="*/ 1545348 h 1561038"/>
                <a:gd name="connsiteX139" fmla="*/ 3081722 w 7968969"/>
                <a:gd name="connsiteY139" fmla="*/ 1551509 h 1561038"/>
                <a:gd name="connsiteX140" fmla="*/ 3062798 w 7968969"/>
                <a:gd name="connsiteY140" fmla="*/ 1555008 h 1561038"/>
                <a:gd name="connsiteX141" fmla="*/ 3055497 w 7968969"/>
                <a:gd name="connsiteY141" fmla="*/ 1555452 h 1561038"/>
                <a:gd name="connsiteX142" fmla="*/ 3044846 w 7968969"/>
                <a:gd name="connsiteY142" fmla="*/ 1557053 h 1561038"/>
                <a:gd name="connsiteX143" fmla="*/ 2964521 w 7968969"/>
                <a:gd name="connsiteY143" fmla="*/ 1561038 h 1561038"/>
                <a:gd name="connsiteX144" fmla="*/ 2964108 w 7968969"/>
                <a:gd name="connsiteY144" fmla="*/ 1561013 h 1561038"/>
                <a:gd name="connsiteX145" fmla="*/ 2963693 w 7968969"/>
                <a:gd name="connsiteY145" fmla="*/ 1561038 h 1561038"/>
                <a:gd name="connsiteX146" fmla="*/ 2884504 w 7968969"/>
                <a:gd name="connsiteY146" fmla="*/ 1557053 h 1561038"/>
                <a:gd name="connsiteX147" fmla="*/ 2874662 w 7968969"/>
                <a:gd name="connsiteY147" fmla="*/ 1555557 h 1561038"/>
                <a:gd name="connsiteX148" fmla="*/ 2865430 w 7968969"/>
                <a:gd name="connsiteY148" fmla="*/ 1554994 h 1561038"/>
                <a:gd name="connsiteX149" fmla="*/ 2840763 w 7968969"/>
                <a:gd name="connsiteY149" fmla="*/ 1550405 h 1561038"/>
                <a:gd name="connsiteX150" fmla="*/ 2807496 w 7968969"/>
                <a:gd name="connsiteY150" fmla="*/ 1545348 h 1561038"/>
                <a:gd name="connsiteX151" fmla="*/ 2798281 w 7968969"/>
                <a:gd name="connsiteY151" fmla="*/ 1542501 h 1561038"/>
                <a:gd name="connsiteX152" fmla="*/ 2770297 w 7968969"/>
                <a:gd name="connsiteY152" fmla="*/ 1537294 h 1561038"/>
                <a:gd name="connsiteX153" fmla="*/ 2679851 w 7968969"/>
                <a:gd name="connsiteY153" fmla="*/ 1508586 h 1561038"/>
                <a:gd name="connsiteX154" fmla="*/ 2662019 w 7968969"/>
                <a:gd name="connsiteY154" fmla="*/ 1500393 h 1561038"/>
                <a:gd name="connsiteX155" fmla="*/ 2661639 w 7968969"/>
                <a:gd name="connsiteY155" fmla="*/ 1500276 h 1561038"/>
                <a:gd name="connsiteX156" fmla="*/ 2660932 w 7968969"/>
                <a:gd name="connsiteY156" fmla="*/ 1499894 h 1561038"/>
                <a:gd name="connsiteX157" fmla="*/ 2594818 w 7968969"/>
                <a:gd name="connsiteY157" fmla="*/ 1469517 h 1561038"/>
                <a:gd name="connsiteX158" fmla="*/ 2443899 w 7968969"/>
                <a:gd name="connsiteY158" fmla="*/ 1362886 h 1561038"/>
                <a:gd name="connsiteX159" fmla="*/ 2423303 w 7968969"/>
                <a:gd name="connsiteY159" fmla="*/ 1341704 h 1561038"/>
                <a:gd name="connsiteX160" fmla="*/ 2413878 w 7968969"/>
                <a:gd name="connsiteY160" fmla="*/ 1333962 h 1561038"/>
                <a:gd name="connsiteX161" fmla="*/ 2402978 w 7968969"/>
                <a:gd name="connsiteY161" fmla="*/ 1320801 h 1561038"/>
                <a:gd name="connsiteX162" fmla="*/ 2379467 w 7968969"/>
                <a:gd name="connsiteY162" fmla="*/ 1296620 h 1561038"/>
                <a:gd name="connsiteX163" fmla="*/ 2341860 w 7968969"/>
                <a:gd name="connsiteY163" fmla="*/ 1246997 h 1561038"/>
                <a:gd name="connsiteX164" fmla="*/ 2318436 w 7968969"/>
                <a:gd name="connsiteY164" fmla="*/ 1218711 h 1561038"/>
                <a:gd name="connsiteX165" fmla="*/ 2316668 w 7968969"/>
                <a:gd name="connsiteY165" fmla="*/ 1215462 h 1561038"/>
                <a:gd name="connsiteX166" fmla="*/ 2309569 w 7968969"/>
                <a:gd name="connsiteY166" fmla="*/ 1207905 h 1561038"/>
                <a:gd name="connsiteX167" fmla="*/ 2295780 w 7968969"/>
                <a:gd name="connsiteY167" fmla="*/ 1188047 h 1561038"/>
                <a:gd name="connsiteX168" fmla="*/ 1875231 w 7968969"/>
                <a:gd name="connsiteY168" fmla="*/ 897942 h 1561038"/>
                <a:gd name="connsiteX169" fmla="*/ 1447789 w 7968969"/>
                <a:gd name="connsiteY169" fmla="*/ 1188047 h 1561038"/>
                <a:gd name="connsiteX170" fmla="*/ 1427106 w 7968969"/>
                <a:gd name="connsiteY170" fmla="*/ 1229490 h 1561038"/>
                <a:gd name="connsiteX171" fmla="*/ 779048 w 7968969"/>
                <a:gd name="connsiteY171" fmla="*/ 1561038 h 1561038"/>
                <a:gd name="connsiteX172" fmla="*/ 0 w 7968969"/>
                <a:gd name="connsiteY172" fmla="*/ 780519 h 1561038"/>
                <a:gd name="connsiteX173" fmla="*/ 779048 w 7968969"/>
                <a:gd name="connsiteY173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9164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7968969" h="1561038">
                  <a:moveTo>
                    <a:pt x="779048" y="0"/>
                  </a:moveTo>
                  <a:cubicBezTo>
                    <a:pt x="1047923" y="0"/>
                    <a:pt x="1282327" y="131238"/>
                    <a:pt x="1427106" y="338455"/>
                  </a:cubicBezTo>
                  <a:cubicBezTo>
                    <a:pt x="1434000" y="352270"/>
                    <a:pt x="1440895" y="366084"/>
                    <a:pt x="1447789" y="372992"/>
                  </a:cubicBezTo>
                  <a:cubicBezTo>
                    <a:pt x="1564991" y="545673"/>
                    <a:pt x="1702876" y="663096"/>
                    <a:pt x="1875231" y="663096"/>
                  </a:cubicBezTo>
                  <a:cubicBezTo>
                    <a:pt x="2040693" y="663096"/>
                    <a:pt x="2178578" y="545673"/>
                    <a:pt x="2295780" y="372992"/>
                  </a:cubicBezTo>
                  <a:cubicBezTo>
                    <a:pt x="2299227" y="369538"/>
                    <a:pt x="2304398" y="364357"/>
                    <a:pt x="2309569" y="358314"/>
                  </a:cubicBezTo>
                  <a:lnTo>
                    <a:pt x="2317979" y="346201"/>
                  </a:lnTo>
                  <a:lnTo>
                    <a:pt x="2318436" y="345363"/>
                  </a:lnTo>
                  <a:lnTo>
                    <a:pt x="2319229" y="344401"/>
                  </a:lnTo>
                  <a:lnTo>
                    <a:pt x="2323357" y="338455"/>
                  </a:lnTo>
                  <a:cubicBezTo>
                    <a:pt x="2426771" y="183042"/>
                    <a:pt x="2584476" y="70368"/>
                    <a:pt x="2770297" y="23744"/>
                  </a:cubicBezTo>
                  <a:lnTo>
                    <a:pt x="2800841" y="18061"/>
                  </a:lnTo>
                  <a:lnTo>
                    <a:pt x="2807496" y="15973"/>
                  </a:lnTo>
                  <a:lnTo>
                    <a:pt x="2834587" y="11783"/>
                  </a:lnTo>
                  <a:lnTo>
                    <a:pt x="2865430" y="6044"/>
                  </a:lnTo>
                  <a:lnTo>
                    <a:pt x="2875755" y="5414"/>
                  </a:lnTo>
                  <a:lnTo>
                    <a:pt x="2884504" y="4061"/>
                  </a:lnTo>
                  <a:cubicBezTo>
                    <a:pt x="2910559" y="1376"/>
                    <a:pt x="2936978" y="0"/>
                    <a:pt x="2963693" y="0"/>
                  </a:cubicBezTo>
                  <a:lnTo>
                    <a:pt x="2964107" y="25"/>
                  </a:lnTo>
                  <a:lnTo>
                    <a:pt x="2964521" y="0"/>
                  </a:lnTo>
                  <a:cubicBezTo>
                    <a:pt x="2991667" y="0"/>
                    <a:pt x="3018463" y="1376"/>
                    <a:pt x="3044846" y="4061"/>
                  </a:cubicBezTo>
                  <a:lnTo>
                    <a:pt x="3054500" y="5538"/>
                  </a:lnTo>
                  <a:lnTo>
                    <a:pt x="3062798" y="6044"/>
                  </a:lnTo>
                  <a:lnTo>
                    <a:pt x="3086040" y="10364"/>
                  </a:lnTo>
                  <a:lnTo>
                    <a:pt x="3122698" y="15973"/>
                  </a:lnTo>
                  <a:lnTo>
                    <a:pt x="3132266" y="18956"/>
                  </a:lnTo>
                  <a:lnTo>
                    <a:pt x="3158025" y="23744"/>
                  </a:lnTo>
                  <a:cubicBezTo>
                    <a:pt x="3189049" y="31515"/>
                    <a:pt x="3219319" y="41120"/>
                    <a:pt x="3248727" y="52452"/>
                  </a:cubicBezTo>
                  <a:lnTo>
                    <a:pt x="3268107" y="61305"/>
                  </a:lnTo>
                  <a:lnTo>
                    <a:pt x="3269483" y="61734"/>
                  </a:lnTo>
                  <a:lnTo>
                    <a:pt x="3271715" y="62953"/>
                  </a:lnTo>
                  <a:lnTo>
                    <a:pt x="3334258" y="91521"/>
                  </a:lnTo>
                  <a:cubicBezTo>
                    <a:pt x="3444566" y="150233"/>
                    <a:pt x="3539362" y="234847"/>
                    <a:pt x="3611751" y="338455"/>
                  </a:cubicBezTo>
                  <a:cubicBezTo>
                    <a:pt x="3618645" y="352270"/>
                    <a:pt x="3625539" y="366084"/>
                    <a:pt x="3632433" y="372992"/>
                  </a:cubicBezTo>
                  <a:cubicBezTo>
                    <a:pt x="3749635" y="545673"/>
                    <a:pt x="3887520" y="663096"/>
                    <a:pt x="4059876" y="663096"/>
                  </a:cubicBezTo>
                  <a:cubicBezTo>
                    <a:pt x="4225337" y="663096"/>
                    <a:pt x="4363222" y="545673"/>
                    <a:pt x="4480424" y="372992"/>
                  </a:cubicBezTo>
                  <a:lnTo>
                    <a:pt x="4491529" y="361170"/>
                  </a:lnTo>
                  <a:lnTo>
                    <a:pt x="4501781" y="342318"/>
                  </a:lnTo>
                  <a:lnTo>
                    <a:pt x="4540798" y="295179"/>
                  </a:lnTo>
                  <a:lnTo>
                    <a:pt x="4564111" y="264418"/>
                  </a:lnTo>
                  <a:lnTo>
                    <a:pt x="4578559" y="249559"/>
                  </a:lnTo>
                  <a:lnTo>
                    <a:pt x="4597173" y="227070"/>
                  </a:lnTo>
                  <a:lnTo>
                    <a:pt x="4613355" y="213771"/>
                  </a:lnTo>
                  <a:lnTo>
                    <a:pt x="4628542" y="198152"/>
                  </a:lnTo>
                  <a:cubicBezTo>
                    <a:pt x="4651325" y="177430"/>
                    <a:pt x="4675374" y="158111"/>
                    <a:pt x="4700568" y="140304"/>
                  </a:cubicBezTo>
                  <a:lnTo>
                    <a:pt x="4709395" y="134846"/>
                  </a:lnTo>
                  <a:lnTo>
                    <a:pt x="4712591" y="132219"/>
                  </a:lnTo>
                  <a:lnTo>
                    <a:pt x="4720943" y="127705"/>
                  </a:lnTo>
                  <a:lnTo>
                    <a:pt x="4779461" y="91521"/>
                  </a:lnTo>
                  <a:lnTo>
                    <a:pt x="4835695" y="65684"/>
                  </a:lnTo>
                  <a:lnTo>
                    <a:pt x="4844805" y="60761"/>
                  </a:lnTo>
                  <a:lnTo>
                    <a:pt x="4849715" y="59242"/>
                  </a:lnTo>
                  <a:lnTo>
                    <a:pt x="4864495" y="52452"/>
                  </a:lnTo>
                  <a:cubicBezTo>
                    <a:pt x="4893782" y="41120"/>
                    <a:pt x="4923971" y="31514"/>
                    <a:pt x="4954941" y="23744"/>
                  </a:cubicBezTo>
                  <a:lnTo>
                    <a:pt x="4979028" y="19262"/>
                  </a:lnTo>
                  <a:lnTo>
                    <a:pt x="4990584" y="15689"/>
                  </a:lnTo>
                  <a:lnTo>
                    <a:pt x="5032452" y="9323"/>
                  </a:lnTo>
                  <a:lnTo>
                    <a:pt x="5050074" y="6044"/>
                  </a:lnTo>
                  <a:lnTo>
                    <a:pt x="5056648" y="5643"/>
                  </a:lnTo>
                  <a:lnTo>
                    <a:pt x="5067552" y="3985"/>
                  </a:lnTo>
                  <a:cubicBezTo>
                    <a:pt x="5093594" y="1349"/>
                    <a:pt x="5119999" y="0"/>
                    <a:pt x="5146700" y="0"/>
                  </a:cubicBezTo>
                  <a:lnTo>
                    <a:pt x="5147934" y="75"/>
                  </a:lnTo>
                  <a:lnTo>
                    <a:pt x="5149165" y="0"/>
                  </a:lnTo>
                  <a:cubicBezTo>
                    <a:pt x="5176311" y="0"/>
                    <a:pt x="5203107" y="1376"/>
                    <a:pt x="5229490" y="4061"/>
                  </a:cubicBezTo>
                  <a:lnTo>
                    <a:pt x="5240130" y="5689"/>
                  </a:lnTo>
                  <a:lnTo>
                    <a:pt x="5245739" y="6030"/>
                  </a:lnTo>
                  <a:lnTo>
                    <a:pt x="5261818" y="9007"/>
                  </a:lnTo>
                  <a:lnTo>
                    <a:pt x="5307342" y="15973"/>
                  </a:lnTo>
                  <a:lnTo>
                    <a:pt x="5318899" y="19576"/>
                  </a:lnTo>
                  <a:lnTo>
                    <a:pt x="5340822" y="23635"/>
                  </a:lnTo>
                  <a:cubicBezTo>
                    <a:pt x="5371775" y="31352"/>
                    <a:pt x="5401949" y="40876"/>
                    <a:pt x="5431220" y="52086"/>
                  </a:cubicBezTo>
                  <a:lnTo>
                    <a:pt x="5448862" y="60092"/>
                  </a:lnTo>
                  <a:lnTo>
                    <a:pt x="5454127" y="61734"/>
                  </a:lnTo>
                  <a:lnTo>
                    <a:pt x="5462227" y="66158"/>
                  </a:lnTo>
                  <a:lnTo>
                    <a:pt x="5516209" y="90655"/>
                  </a:lnTo>
                  <a:cubicBezTo>
                    <a:pt x="5570903" y="119579"/>
                    <a:pt x="5621506" y="154761"/>
                    <a:pt x="5667049" y="195233"/>
                  </a:cubicBezTo>
                  <a:lnTo>
                    <a:pt x="5700602" y="228865"/>
                  </a:lnTo>
                  <a:lnTo>
                    <a:pt x="5701565" y="229666"/>
                  </a:lnTo>
                  <a:lnTo>
                    <a:pt x="5702315" y="230583"/>
                  </a:lnTo>
                  <a:lnTo>
                    <a:pt x="5731447" y="259784"/>
                  </a:lnTo>
                  <a:cubicBezTo>
                    <a:pt x="5751567" y="282542"/>
                    <a:pt x="5770300" y="306501"/>
                    <a:pt x="5787527" y="331539"/>
                  </a:cubicBezTo>
                  <a:cubicBezTo>
                    <a:pt x="5794417" y="345353"/>
                    <a:pt x="5808199" y="359168"/>
                    <a:pt x="5815089" y="372982"/>
                  </a:cubicBezTo>
                  <a:cubicBezTo>
                    <a:pt x="5932230" y="545658"/>
                    <a:pt x="6070042" y="663079"/>
                    <a:pt x="6235417" y="663079"/>
                  </a:cubicBezTo>
                  <a:lnTo>
                    <a:pt x="6235417" y="663785"/>
                  </a:lnTo>
                  <a:lnTo>
                    <a:pt x="7968969" y="663785"/>
                  </a:lnTo>
                  <a:lnTo>
                    <a:pt x="7968969" y="891646"/>
                  </a:lnTo>
                  <a:lnTo>
                    <a:pt x="6235417" y="897919"/>
                  </a:lnTo>
                  <a:cubicBezTo>
                    <a:pt x="6111386" y="897919"/>
                    <a:pt x="6002859" y="963968"/>
                    <a:pt x="5906928" y="1066926"/>
                  </a:cubicBezTo>
                  <a:lnTo>
                    <a:pt x="5819217" y="1175977"/>
                  </a:lnTo>
                  <a:lnTo>
                    <a:pt x="5796240" y="1218711"/>
                  </a:lnTo>
                  <a:cubicBezTo>
                    <a:pt x="5768407" y="1260195"/>
                    <a:pt x="5736682" y="1298779"/>
                    <a:pt x="5701565" y="1333962"/>
                  </a:cubicBezTo>
                  <a:lnTo>
                    <a:pt x="5669142" y="1360697"/>
                  </a:lnTo>
                  <a:lnTo>
                    <a:pt x="5667049" y="1362851"/>
                  </a:lnTo>
                  <a:lnTo>
                    <a:pt x="5646683" y="1379216"/>
                  </a:lnTo>
                  <a:lnTo>
                    <a:pt x="5586531" y="1428816"/>
                  </a:lnTo>
                  <a:lnTo>
                    <a:pt x="5550537" y="1448242"/>
                  </a:lnTo>
                  <a:lnTo>
                    <a:pt x="5516209" y="1469479"/>
                  </a:lnTo>
                  <a:lnTo>
                    <a:pt x="5482353" y="1485042"/>
                  </a:lnTo>
                  <a:lnTo>
                    <a:pt x="5454127" y="1500276"/>
                  </a:lnTo>
                  <a:lnTo>
                    <a:pt x="5439326" y="1504821"/>
                  </a:lnTo>
                  <a:lnTo>
                    <a:pt x="5431220" y="1508547"/>
                  </a:lnTo>
                  <a:cubicBezTo>
                    <a:pt x="5401949" y="1519879"/>
                    <a:pt x="5371775" y="1529484"/>
                    <a:pt x="5340822" y="1537254"/>
                  </a:cubicBezTo>
                  <a:lnTo>
                    <a:pt x="5322741" y="1540620"/>
                  </a:lnTo>
                  <a:lnTo>
                    <a:pt x="5307342" y="1545348"/>
                  </a:lnTo>
                  <a:lnTo>
                    <a:pt x="5255324" y="1553169"/>
                  </a:lnTo>
                  <a:lnTo>
                    <a:pt x="5245739" y="1554953"/>
                  </a:lnTo>
                  <a:lnTo>
                    <a:pt x="5241898" y="1555188"/>
                  </a:lnTo>
                  <a:lnTo>
                    <a:pt x="5229490" y="1557053"/>
                  </a:lnTo>
                  <a:cubicBezTo>
                    <a:pt x="5203107" y="1559689"/>
                    <a:pt x="5176311" y="1561038"/>
                    <a:pt x="5149165" y="1561038"/>
                  </a:cubicBezTo>
                  <a:lnTo>
                    <a:pt x="5147596" y="1560942"/>
                  </a:lnTo>
                  <a:lnTo>
                    <a:pt x="5146700" y="1560997"/>
                  </a:lnTo>
                  <a:cubicBezTo>
                    <a:pt x="5119999" y="1560997"/>
                    <a:pt x="5093594" y="1559621"/>
                    <a:pt x="5067552" y="1556937"/>
                  </a:cubicBezTo>
                  <a:lnTo>
                    <a:pt x="5058208" y="1555490"/>
                  </a:lnTo>
                  <a:lnTo>
                    <a:pt x="5050074" y="1554994"/>
                  </a:lnTo>
                  <a:lnTo>
                    <a:pt x="5025694" y="1550458"/>
                  </a:lnTo>
                  <a:lnTo>
                    <a:pt x="4990584" y="1545025"/>
                  </a:lnTo>
                  <a:lnTo>
                    <a:pt x="4981991" y="1542327"/>
                  </a:lnTo>
                  <a:lnTo>
                    <a:pt x="4954941" y="1537294"/>
                  </a:lnTo>
                  <a:cubicBezTo>
                    <a:pt x="4831060" y="1506212"/>
                    <a:pt x="4719675" y="1445773"/>
                    <a:pt x="4628542" y="1362886"/>
                  </a:cubicBezTo>
                  <a:lnTo>
                    <a:pt x="4600740" y="1334292"/>
                  </a:lnTo>
                  <a:lnTo>
                    <a:pt x="4597173" y="1331337"/>
                  </a:lnTo>
                  <a:lnTo>
                    <a:pt x="4593303" y="1326644"/>
                  </a:lnTo>
                  <a:lnTo>
                    <a:pt x="4564111" y="1296620"/>
                  </a:lnTo>
                  <a:lnTo>
                    <a:pt x="4513670" y="1230063"/>
                  </a:lnTo>
                  <a:lnTo>
                    <a:pt x="4503923" y="1218242"/>
                  </a:lnTo>
                  <a:lnTo>
                    <a:pt x="4494213" y="1207905"/>
                  </a:lnTo>
                  <a:cubicBezTo>
                    <a:pt x="4489042" y="1201861"/>
                    <a:pt x="4483871" y="1194954"/>
                    <a:pt x="4480424" y="1188047"/>
                  </a:cubicBezTo>
                  <a:cubicBezTo>
                    <a:pt x="4363222" y="1015366"/>
                    <a:pt x="4225337" y="897942"/>
                    <a:pt x="4059876" y="897942"/>
                  </a:cubicBezTo>
                  <a:cubicBezTo>
                    <a:pt x="3887520" y="897942"/>
                    <a:pt x="3749635" y="1015366"/>
                    <a:pt x="3632433" y="1188047"/>
                  </a:cubicBezTo>
                  <a:lnTo>
                    <a:pt x="3611751" y="1229490"/>
                  </a:lnTo>
                  <a:cubicBezTo>
                    <a:pt x="3539362" y="1329645"/>
                    <a:pt x="3444566" y="1412532"/>
                    <a:pt x="3334258" y="1470380"/>
                  </a:cubicBezTo>
                  <a:lnTo>
                    <a:pt x="3277204" y="1496109"/>
                  </a:lnTo>
                  <a:lnTo>
                    <a:pt x="3269483" y="1500276"/>
                  </a:lnTo>
                  <a:lnTo>
                    <a:pt x="3264719" y="1501739"/>
                  </a:lnTo>
                  <a:lnTo>
                    <a:pt x="3248727" y="1508950"/>
                  </a:lnTo>
                  <a:cubicBezTo>
                    <a:pt x="3219319" y="1520161"/>
                    <a:pt x="3189049" y="1529686"/>
                    <a:pt x="3158025" y="1537402"/>
                  </a:cubicBezTo>
                  <a:lnTo>
                    <a:pt x="3134277" y="1541793"/>
                  </a:lnTo>
                  <a:lnTo>
                    <a:pt x="3122698" y="1545348"/>
                  </a:lnTo>
                  <a:lnTo>
                    <a:pt x="3081722" y="1551509"/>
                  </a:lnTo>
                  <a:lnTo>
                    <a:pt x="3062798" y="1555008"/>
                  </a:lnTo>
                  <a:lnTo>
                    <a:pt x="3055497" y="1555452"/>
                  </a:lnTo>
                  <a:lnTo>
                    <a:pt x="3044846" y="1557053"/>
                  </a:lnTo>
                  <a:cubicBezTo>
                    <a:pt x="3018463" y="1559689"/>
                    <a:pt x="2991667" y="1561038"/>
                    <a:pt x="2964521" y="1561038"/>
                  </a:cubicBezTo>
                  <a:lnTo>
                    <a:pt x="2964108" y="1561013"/>
                  </a:lnTo>
                  <a:lnTo>
                    <a:pt x="2963693" y="1561038"/>
                  </a:lnTo>
                  <a:cubicBezTo>
                    <a:pt x="2936978" y="1561038"/>
                    <a:pt x="2910559" y="1559689"/>
                    <a:pt x="2884504" y="1557053"/>
                  </a:cubicBezTo>
                  <a:lnTo>
                    <a:pt x="2874662" y="1555557"/>
                  </a:lnTo>
                  <a:lnTo>
                    <a:pt x="2865430" y="1554994"/>
                  </a:lnTo>
                  <a:lnTo>
                    <a:pt x="2840763" y="1550405"/>
                  </a:lnTo>
                  <a:lnTo>
                    <a:pt x="2807496" y="1545348"/>
                  </a:lnTo>
                  <a:lnTo>
                    <a:pt x="2798281" y="1542501"/>
                  </a:lnTo>
                  <a:lnTo>
                    <a:pt x="2770297" y="1537294"/>
                  </a:lnTo>
                  <a:cubicBezTo>
                    <a:pt x="2739327" y="1529524"/>
                    <a:pt x="2709138" y="1519918"/>
                    <a:pt x="2679851" y="1508586"/>
                  </a:cubicBezTo>
                  <a:lnTo>
                    <a:pt x="2662019" y="1500393"/>
                  </a:lnTo>
                  <a:lnTo>
                    <a:pt x="2661639" y="1500276"/>
                  </a:lnTo>
                  <a:lnTo>
                    <a:pt x="2660932" y="1499894"/>
                  </a:lnTo>
                  <a:lnTo>
                    <a:pt x="2594818" y="1469517"/>
                  </a:lnTo>
                  <a:cubicBezTo>
                    <a:pt x="2540095" y="1440161"/>
                    <a:pt x="2489465" y="1404330"/>
                    <a:pt x="2443899" y="1362886"/>
                  </a:cubicBezTo>
                  <a:lnTo>
                    <a:pt x="2423303" y="1341704"/>
                  </a:lnTo>
                  <a:lnTo>
                    <a:pt x="2413878" y="1333962"/>
                  </a:lnTo>
                  <a:lnTo>
                    <a:pt x="2402978" y="1320801"/>
                  </a:lnTo>
                  <a:lnTo>
                    <a:pt x="2379467" y="1296620"/>
                  </a:lnTo>
                  <a:lnTo>
                    <a:pt x="2341860" y="1246997"/>
                  </a:lnTo>
                  <a:lnTo>
                    <a:pt x="2318436" y="1218711"/>
                  </a:lnTo>
                  <a:lnTo>
                    <a:pt x="2316668" y="1215462"/>
                  </a:lnTo>
                  <a:lnTo>
                    <a:pt x="2309569" y="1207905"/>
                  </a:lnTo>
                  <a:cubicBezTo>
                    <a:pt x="2304398" y="1201861"/>
                    <a:pt x="2299227" y="1194954"/>
                    <a:pt x="2295780" y="1188047"/>
                  </a:cubicBezTo>
                  <a:cubicBezTo>
                    <a:pt x="2178578" y="1015366"/>
                    <a:pt x="2040693" y="897942"/>
                    <a:pt x="1875231" y="897942"/>
                  </a:cubicBezTo>
                  <a:cubicBezTo>
                    <a:pt x="1702876" y="897942"/>
                    <a:pt x="1564991" y="1015366"/>
                    <a:pt x="1447789" y="1188047"/>
                  </a:cubicBezTo>
                  <a:lnTo>
                    <a:pt x="1427106" y="1229490"/>
                  </a:lnTo>
                  <a:cubicBezTo>
                    <a:pt x="1282327" y="1429800"/>
                    <a:pt x="1047923" y="1561038"/>
                    <a:pt x="779048" y="1561038"/>
                  </a:cubicBezTo>
                  <a:cubicBezTo>
                    <a:pt x="351606" y="1561038"/>
                    <a:pt x="0" y="1215676"/>
                    <a:pt x="0" y="780519"/>
                  </a:cubicBezTo>
                  <a:cubicBezTo>
                    <a:pt x="0" y="352270"/>
                    <a:pt x="351606" y="0"/>
                    <a:pt x="7790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iŝľïḓe"/>
            <p:cNvSpPr>
              <a:spLocks/>
            </p:cNvSpPr>
            <p:nvPr/>
          </p:nvSpPr>
          <p:spPr bwMode="auto">
            <a:xfrm>
              <a:off x="6492291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ṥlíḑé"/>
            <p:cNvSpPr>
              <a:spLocks/>
            </p:cNvSpPr>
            <p:nvPr/>
          </p:nvSpPr>
          <p:spPr bwMode="auto">
            <a:xfrm>
              <a:off x="8668989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ľïďê"/>
            <p:cNvSpPr>
              <a:spLocks/>
            </p:cNvSpPr>
            <p:nvPr/>
          </p:nvSpPr>
          <p:spPr bwMode="auto">
            <a:xfrm>
              <a:off x="4307647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ṥľiḍé"/>
            <p:cNvSpPr>
              <a:spLocks/>
            </p:cNvSpPr>
            <p:nvPr/>
          </p:nvSpPr>
          <p:spPr bwMode="auto">
            <a:xfrm>
              <a:off x="6484345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ṧḻïḋè"/>
            <p:cNvSpPr>
              <a:spLocks/>
            </p:cNvSpPr>
            <p:nvPr/>
          </p:nvSpPr>
          <p:spPr bwMode="auto">
            <a:xfrm>
              <a:off x="4684589" y="2949777"/>
              <a:ext cx="641351" cy="599017"/>
            </a:xfrm>
            <a:custGeom>
              <a:avLst/>
              <a:gdLst>
                <a:gd name="T0" fmla="*/ 128 w 128"/>
                <a:gd name="T1" fmla="*/ 64 h 120"/>
                <a:gd name="T2" fmla="*/ 128 w 128"/>
                <a:gd name="T3" fmla="*/ 16 h 120"/>
                <a:gd name="T4" fmla="*/ 104 w 128"/>
                <a:gd name="T5" fmla="*/ 16 h 120"/>
                <a:gd name="T6" fmla="*/ 104 w 128"/>
                <a:gd name="T7" fmla="*/ 8 h 120"/>
                <a:gd name="T8" fmla="*/ 96 w 128"/>
                <a:gd name="T9" fmla="*/ 0 h 120"/>
                <a:gd name="T10" fmla="*/ 8 w 128"/>
                <a:gd name="T11" fmla="*/ 0 h 120"/>
                <a:gd name="T12" fmla="*/ 0 w 128"/>
                <a:gd name="T13" fmla="*/ 8 h 120"/>
                <a:gd name="T14" fmla="*/ 0 w 128"/>
                <a:gd name="T15" fmla="*/ 32 h 120"/>
                <a:gd name="T16" fmla="*/ 8 w 128"/>
                <a:gd name="T17" fmla="*/ 40 h 120"/>
                <a:gd name="T18" fmla="*/ 96 w 128"/>
                <a:gd name="T19" fmla="*/ 40 h 120"/>
                <a:gd name="T20" fmla="*/ 104 w 128"/>
                <a:gd name="T21" fmla="*/ 32 h 120"/>
                <a:gd name="T22" fmla="*/ 104 w 128"/>
                <a:gd name="T23" fmla="*/ 24 h 120"/>
                <a:gd name="T24" fmla="*/ 120 w 128"/>
                <a:gd name="T25" fmla="*/ 24 h 120"/>
                <a:gd name="T26" fmla="*/ 120 w 128"/>
                <a:gd name="T27" fmla="*/ 56 h 120"/>
                <a:gd name="T28" fmla="*/ 48 w 128"/>
                <a:gd name="T29" fmla="*/ 56 h 120"/>
                <a:gd name="T30" fmla="*/ 48 w 128"/>
                <a:gd name="T31" fmla="*/ 72 h 120"/>
                <a:gd name="T32" fmla="*/ 44 w 128"/>
                <a:gd name="T33" fmla="*/ 72 h 120"/>
                <a:gd name="T34" fmla="*/ 40 w 128"/>
                <a:gd name="T35" fmla="*/ 76 h 120"/>
                <a:gd name="T36" fmla="*/ 40 w 128"/>
                <a:gd name="T37" fmla="*/ 116 h 120"/>
                <a:gd name="T38" fmla="*/ 44 w 128"/>
                <a:gd name="T39" fmla="*/ 120 h 120"/>
                <a:gd name="T40" fmla="*/ 60 w 128"/>
                <a:gd name="T41" fmla="*/ 120 h 120"/>
                <a:gd name="T42" fmla="*/ 64 w 128"/>
                <a:gd name="T43" fmla="*/ 116 h 120"/>
                <a:gd name="T44" fmla="*/ 64 w 128"/>
                <a:gd name="T45" fmla="*/ 76 h 120"/>
                <a:gd name="T46" fmla="*/ 60 w 128"/>
                <a:gd name="T47" fmla="*/ 72 h 120"/>
                <a:gd name="T48" fmla="*/ 56 w 128"/>
                <a:gd name="T49" fmla="*/ 72 h 120"/>
                <a:gd name="T50" fmla="*/ 56 w 128"/>
                <a:gd name="T51" fmla="*/ 64 h 120"/>
                <a:gd name="T52" fmla="*/ 128 w 128"/>
                <a:gd name="T53" fmla="*/ 64 h 120"/>
                <a:gd name="T54" fmla="*/ 96 w 128"/>
                <a:gd name="T55" fmla="*/ 16 h 120"/>
                <a:gd name="T56" fmla="*/ 8 w 128"/>
                <a:gd name="T57" fmla="*/ 16 h 120"/>
                <a:gd name="T58" fmla="*/ 8 w 128"/>
                <a:gd name="T59" fmla="*/ 8 h 120"/>
                <a:gd name="T60" fmla="*/ 96 w 128"/>
                <a:gd name="T61" fmla="*/ 8 h 120"/>
                <a:gd name="T62" fmla="*/ 96 w 128"/>
                <a:gd name="T63" fmla="*/ 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0">
                  <a:moveTo>
                    <a:pt x="128" y="64"/>
                  </a:moveTo>
                  <a:cubicBezTo>
                    <a:pt x="128" y="16"/>
                    <a:pt x="128" y="16"/>
                    <a:pt x="128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36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2" y="72"/>
                    <a:pt x="40" y="74"/>
                    <a:pt x="40" y="7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8"/>
                    <a:pt x="42" y="120"/>
                    <a:pt x="44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4"/>
                    <a:pt x="62" y="72"/>
                    <a:pt x="6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64"/>
                    <a:pt x="56" y="64"/>
                    <a:pt x="56" y="64"/>
                  </a:cubicBezTo>
                  <a:lnTo>
                    <a:pt x="128" y="64"/>
                  </a:lnTo>
                  <a:close/>
                  <a:moveTo>
                    <a:pt x="9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6" y="8"/>
                    <a:pt x="96" y="8"/>
                    <a:pt x="96" y="8"/>
                  </a:cubicBezTo>
                  <a:lnTo>
                    <a:pt x="96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ļiḋé"/>
            <p:cNvSpPr>
              <a:spLocks/>
            </p:cNvSpPr>
            <p:nvPr/>
          </p:nvSpPr>
          <p:spPr bwMode="auto">
            <a:xfrm>
              <a:off x="2529060" y="2928611"/>
              <a:ext cx="599016" cy="641350"/>
            </a:xfrm>
            <a:custGeom>
              <a:avLst/>
              <a:gdLst>
                <a:gd name="T0" fmla="*/ 96 w 120"/>
                <a:gd name="T1" fmla="*/ 40 h 128"/>
                <a:gd name="T2" fmla="*/ 96 w 120"/>
                <a:gd name="T3" fmla="*/ 20 h 128"/>
                <a:gd name="T4" fmla="*/ 92 w 120"/>
                <a:gd name="T5" fmla="*/ 16 h 128"/>
                <a:gd name="T6" fmla="*/ 64 w 120"/>
                <a:gd name="T7" fmla="*/ 16 h 128"/>
                <a:gd name="T8" fmla="*/ 64 w 120"/>
                <a:gd name="T9" fmla="*/ 8 h 128"/>
                <a:gd name="T10" fmla="*/ 56 w 120"/>
                <a:gd name="T11" fmla="*/ 0 h 128"/>
                <a:gd name="T12" fmla="*/ 40 w 120"/>
                <a:gd name="T13" fmla="*/ 0 h 128"/>
                <a:gd name="T14" fmla="*/ 32 w 120"/>
                <a:gd name="T15" fmla="*/ 8 h 128"/>
                <a:gd name="T16" fmla="*/ 32 w 120"/>
                <a:gd name="T17" fmla="*/ 16 h 128"/>
                <a:gd name="T18" fmla="*/ 4 w 120"/>
                <a:gd name="T19" fmla="*/ 16 h 128"/>
                <a:gd name="T20" fmla="*/ 0 w 120"/>
                <a:gd name="T21" fmla="*/ 20 h 128"/>
                <a:gd name="T22" fmla="*/ 0 w 120"/>
                <a:gd name="T23" fmla="*/ 100 h 128"/>
                <a:gd name="T24" fmla="*/ 4 w 120"/>
                <a:gd name="T25" fmla="*/ 104 h 128"/>
                <a:gd name="T26" fmla="*/ 40 w 120"/>
                <a:gd name="T27" fmla="*/ 104 h 128"/>
                <a:gd name="T28" fmla="*/ 40 w 120"/>
                <a:gd name="T29" fmla="*/ 128 h 128"/>
                <a:gd name="T30" fmla="*/ 96 w 120"/>
                <a:gd name="T31" fmla="*/ 128 h 128"/>
                <a:gd name="T32" fmla="*/ 120 w 120"/>
                <a:gd name="T33" fmla="*/ 104 h 128"/>
                <a:gd name="T34" fmla="*/ 120 w 120"/>
                <a:gd name="T35" fmla="*/ 40 h 128"/>
                <a:gd name="T36" fmla="*/ 96 w 120"/>
                <a:gd name="T37" fmla="*/ 40 h 128"/>
                <a:gd name="T38" fmla="*/ 40 w 120"/>
                <a:gd name="T39" fmla="*/ 8 h 128"/>
                <a:gd name="T40" fmla="*/ 40 w 120"/>
                <a:gd name="T41" fmla="*/ 8 h 128"/>
                <a:gd name="T42" fmla="*/ 56 w 120"/>
                <a:gd name="T43" fmla="*/ 8 h 128"/>
                <a:gd name="T44" fmla="*/ 56 w 120"/>
                <a:gd name="T45" fmla="*/ 8 h 128"/>
                <a:gd name="T46" fmla="*/ 56 w 120"/>
                <a:gd name="T47" fmla="*/ 16 h 128"/>
                <a:gd name="T48" fmla="*/ 40 w 120"/>
                <a:gd name="T49" fmla="*/ 16 h 128"/>
                <a:gd name="T50" fmla="*/ 40 w 120"/>
                <a:gd name="T51" fmla="*/ 8 h 128"/>
                <a:gd name="T52" fmla="*/ 16 w 120"/>
                <a:gd name="T53" fmla="*/ 32 h 128"/>
                <a:gd name="T54" fmla="*/ 16 w 120"/>
                <a:gd name="T55" fmla="*/ 24 h 128"/>
                <a:gd name="T56" fmla="*/ 80 w 120"/>
                <a:gd name="T57" fmla="*/ 24 h 128"/>
                <a:gd name="T58" fmla="*/ 80 w 120"/>
                <a:gd name="T59" fmla="*/ 32 h 128"/>
                <a:gd name="T60" fmla="*/ 16 w 120"/>
                <a:gd name="T61" fmla="*/ 32 h 128"/>
                <a:gd name="T62" fmla="*/ 96 w 120"/>
                <a:gd name="T63" fmla="*/ 117 h 128"/>
                <a:gd name="T64" fmla="*/ 96 w 120"/>
                <a:gd name="T65" fmla="*/ 104 h 128"/>
                <a:gd name="T66" fmla="*/ 109 w 120"/>
                <a:gd name="T67" fmla="*/ 104 h 128"/>
                <a:gd name="T68" fmla="*/ 96 w 120"/>
                <a:gd name="T69" fmla="*/ 117 h 128"/>
                <a:gd name="T70" fmla="*/ 112 w 120"/>
                <a:gd name="T71" fmla="*/ 96 h 128"/>
                <a:gd name="T72" fmla="*/ 88 w 120"/>
                <a:gd name="T73" fmla="*/ 96 h 128"/>
                <a:gd name="T74" fmla="*/ 88 w 120"/>
                <a:gd name="T75" fmla="*/ 120 h 128"/>
                <a:gd name="T76" fmla="*/ 48 w 120"/>
                <a:gd name="T77" fmla="*/ 120 h 128"/>
                <a:gd name="T78" fmla="*/ 48 w 120"/>
                <a:gd name="T79" fmla="*/ 48 h 128"/>
                <a:gd name="T80" fmla="*/ 112 w 120"/>
                <a:gd name="T81" fmla="*/ 48 h 128"/>
                <a:gd name="T82" fmla="*/ 112 w 120"/>
                <a:gd name="T83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28">
                  <a:moveTo>
                    <a:pt x="96" y="40"/>
                  </a:moveTo>
                  <a:cubicBezTo>
                    <a:pt x="96" y="20"/>
                    <a:pt x="96" y="20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2" y="104"/>
                    <a:pt x="4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40"/>
                    <a:pt x="120" y="40"/>
                    <a:pt x="120" y="40"/>
                  </a:cubicBezTo>
                  <a:lnTo>
                    <a:pt x="96" y="40"/>
                  </a:ln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8"/>
                  </a:lnTo>
                  <a:close/>
                  <a:moveTo>
                    <a:pt x="16" y="32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lnTo>
                    <a:pt x="16" y="32"/>
                  </a:lnTo>
                  <a:close/>
                  <a:moveTo>
                    <a:pt x="96" y="117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109" y="104"/>
                    <a:pt x="109" y="104"/>
                    <a:pt x="109" y="104"/>
                  </a:cubicBezTo>
                  <a:lnTo>
                    <a:pt x="96" y="117"/>
                  </a:lnTo>
                  <a:close/>
                  <a:moveTo>
                    <a:pt x="11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12" y="48"/>
                    <a:pt x="112" y="48"/>
                    <a:pt x="112" y="48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ṩ1iďê"/>
            <p:cNvSpPr>
              <a:spLocks/>
            </p:cNvSpPr>
            <p:nvPr/>
          </p:nvSpPr>
          <p:spPr bwMode="auto">
            <a:xfrm>
              <a:off x="6873753" y="2865782"/>
              <a:ext cx="643467" cy="645584"/>
            </a:xfrm>
            <a:custGeom>
              <a:avLst/>
              <a:gdLst>
                <a:gd name="T0" fmla="*/ 125 w 129"/>
                <a:gd name="T1" fmla="*/ 102 h 129"/>
                <a:gd name="T2" fmla="*/ 68 w 129"/>
                <a:gd name="T3" fmla="*/ 53 h 129"/>
                <a:gd name="T4" fmla="*/ 72 w 129"/>
                <a:gd name="T5" fmla="*/ 36 h 129"/>
                <a:gd name="T6" fmla="*/ 36 w 129"/>
                <a:gd name="T7" fmla="*/ 0 h 129"/>
                <a:gd name="T8" fmla="*/ 26 w 129"/>
                <a:gd name="T9" fmla="*/ 2 h 129"/>
                <a:gd name="T10" fmla="*/ 46 w 129"/>
                <a:gd name="T11" fmla="*/ 22 h 129"/>
                <a:gd name="T12" fmla="*/ 46 w 129"/>
                <a:gd name="T13" fmla="*/ 34 h 129"/>
                <a:gd name="T14" fmla="*/ 34 w 129"/>
                <a:gd name="T15" fmla="*/ 46 h 129"/>
                <a:gd name="T16" fmla="*/ 22 w 129"/>
                <a:gd name="T17" fmla="*/ 46 h 129"/>
                <a:gd name="T18" fmla="*/ 2 w 129"/>
                <a:gd name="T19" fmla="*/ 26 h 129"/>
                <a:gd name="T20" fmla="*/ 0 w 129"/>
                <a:gd name="T21" fmla="*/ 36 h 129"/>
                <a:gd name="T22" fmla="*/ 36 w 129"/>
                <a:gd name="T23" fmla="*/ 72 h 129"/>
                <a:gd name="T24" fmla="*/ 53 w 129"/>
                <a:gd name="T25" fmla="*/ 68 h 129"/>
                <a:gd name="T26" fmla="*/ 102 w 129"/>
                <a:gd name="T27" fmla="*/ 125 h 129"/>
                <a:gd name="T28" fmla="*/ 113 w 129"/>
                <a:gd name="T29" fmla="*/ 126 h 129"/>
                <a:gd name="T30" fmla="*/ 126 w 129"/>
                <a:gd name="T31" fmla="*/ 113 h 129"/>
                <a:gd name="T32" fmla="*/ 125 w 129"/>
                <a:gd name="T33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29">
                  <a:moveTo>
                    <a:pt x="125" y="102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70" y="48"/>
                    <a:pt x="72" y="42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9" y="25"/>
                    <a:pt x="49" y="31"/>
                    <a:pt x="46" y="3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1" y="49"/>
                    <a:pt x="25" y="49"/>
                    <a:pt x="22" y="4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42" y="72"/>
                    <a:pt x="48" y="70"/>
                    <a:pt x="53" y="6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29"/>
                    <a:pt x="110" y="129"/>
                    <a:pt x="113" y="126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9" y="110"/>
                    <a:pt x="129" y="105"/>
                    <a:pt x="125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$ḻíde"/>
            <p:cNvSpPr>
              <a:spLocks/>
            </p:cNvSpPr>
            <p:nvPr/>
          </p:nvSpPr>
          <p:spPr bwMode="auto">
            <a:xfrm rot="19800000">
              <a:off x="8748943" y="2242263"/>
              <a:ext cx="1369288" cy="1369283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0" name="组合 49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4" name="任意多边形 53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754979" y="4352871"/>
            <a:ext cx="2133781" cy="1335750"/>
            <a:chOff x="1658314" y="2349127"/>
            <a:chExt cx="2133781" cy="1335750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38373" y="4352871"/>
            <a:ext cx="2133781" cy="1335750"/>
            <a:chOff x="1658314" y="2349127"/>
            <a:chExt cx="2133781" cy="1335750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28595" y="4352871"/>
            <a:ext cx="2133781" cy="1335750"/>
            <a:chOff x="1658314" y="2349127"/>
            <a:chExt cx="2133781" cy="1335750"/>
          </a:xfrm>
        </p:grpSpPr>
        <p:sp>
          <p:nvSpPr>
            <p:cNvPr id="69" name="文本框 6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303237" y="4352871"/>
            <a:ext cx="2133781" cy="1335750"/>
            <a:chOff x="1658314" y="2349127"/>
            <a:chExt cx="2133781" cy="1335750"/>
          </a:xfrm>
        </p:grpSpPr>
        <p:sp>
          <p:nvSpPr>
            <p:cNvPr id="72" name="文本框 7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925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0a59690-0bcc-426d-b3b8-15a0281c25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505325" y="2313697"/>
            <a:ext cx="3181350" cy="3052932"/>
            <a:chOff x="3996516" y="1414264"/>
            <a:chExt cx="4198968" cy="4029472"/>
          </a:xfrm>
        </p:grpSpPr>
        <p:sp>
          <p:nvSpPr>
            <p:cNvPr id="4" name="îṥľîḑè"/>
            <p:cNvSpPr/>
            <p:nvPr/>
          </p:nvSpPr>
          <p:spPr bwMode="auto">
            <a:xfrm>
              <a:off x="4655840" y="1988840"/>
              <a:ext cx="2880320" cy="2880320"/>
            </a:xfrm>
            <a:prstGeom prst="ellipse">
              <a:avLst/>
            </a:prstGeom>
            <a:solidFill>
              <a:schemeClr val="bg1">
                <a:lumMod val="85000"/>
                <a:alpha val="5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liďe"/>
            <p:cNvSpPr/>
            <p:nvPr/>
          </p:nvSpPr>
          <p:spPr bwMode="auto">
            <a:xfrm>
              <a:off x="4933950" y="2266950"/>
              <a:ext cx="2324100" cy="2324100"/>
            </a:xfrm>
            <a:prstGeom prst="ellipse">
              <a:avLst/>
            </a:prstGeom>
            <a:blipFill>
              <a:blip r:embed="rId4"/>
              <a:srcRect/>
              <a:stretch>
                <a:fillRect l="-25210" r="-24848"/>
              </a:stretch>
            </a:blipFill>
            <a:ln w="19050">
              <a:solidFill>
                <a:schemeClr val="bg1">
                  <a:alpha val="46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ľîḑé"/>
            <p:cNvSpPr/>
            <p:nvPr/>
          </p:nvSpPr>
          <p:spPr bwMode="auto">
            <a:xfrm>
              <a:off x="4117848" y="1450848"/>
              <a:ext cx="3956304" cy="3956304"/>
            </a:xfrm>
            <a:prstGeom prst="ellipse">
              <a:avLst/>
            </a:prstGeom>
            <a:noFill/>
            <a:ln w="69850">
              <a:solidFill>
                <a:schemeClr val="bg1">
                  <a:lumMod val="85000"/>
                  <a:alpha val="19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ŝḻíḑè"/>
            <p:cNvSpPr/>
            <p:nvPr/>
          </p:nvSpPr>
          <p:spPr bwMode="auto">
            <a:xfrm>
              <a:off x="3996516" y="1414264"/>
              <a:ext cx="1143072" cy="114307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śḷíḑè"/>
            <p:cNvSpPr/>
            <p:nvPr/>
          </p:nvSpPr>
          <p:spPr bwMode="auto">
            <a:xfrm>
              <a:off x="7052412" y="1414264"/>
              <a:ext cx="1143072" cy="1143072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1íḓè"/>
            <p:cNvSpPr/>
            <p:nvPr/>
          </p:nvSpPr>
          <p:spPr bwMode="auto">
            <a:xfrm>
              <a:off x="3996516" y="4300664"/>
              <a:ext cx="1143072" cy="114307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šľîďe"/>
            <p:cNvSpPr/>
            <p:nvPr/>
          </p:nvSpPr>
          <p:spPr bwMode="auto">
            <a:xfrm>
              <a:off x="7052412" y="4300664"/>
              <a:ext cx="1143072" cy="1143072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ṧḷíḓé"/>
            <p:cNvSpPr>
              <a:spLocks/>
            </p:cNvSpPr>
            <p:nvPr/>
          </p:nvSpPr>
          <p:spPr bwMode="auto">
            <a:xfrm>
              <a:off x="7391402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ṧḻîde"/>
            <p:cNvSpPr>
              <a:spLocks/>
            </p:cNvSpPr>
            <p:nvPr/>
          </p:nvSpPr>
          <p:spPr bwMode="auto">
            <a:xfrm>
              <a:off x="4335506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ľiďè"/>
            <p:cNvSpPr>
              <a:spLocks/>
            </p:cNvSpPr>
            <p:nvPr/>
          </p:nvSpPr>
          <p:spPr bwMode="auto">
            <a:xfrm>
              <a:off x="7404191" y="4652443"/>
              <a:ext cx="439516" cy="439516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ḷíḓé"/>
            <p:cNvSpPr>
              <a:spLocks/>
            </p:cNvSpPr>
            <p:nvPr/>
          </p:nvSpPr>
          <p:spPr bwMode="auto">
            <a:xfrm>
              <a:off x="4335506" y="4639654"/>
              <a:ext cx="465094" cy="465094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2" name="组合 3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6" name="任意多边形 3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245858" y="2051571"/>
            <a:ext cx="2784999" cy="1272912"/>
            <a:chOff x="1541719" y="2349127"/>
            <a:chExt cx="2784999" cy="1272912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45858" y="4279557"/>
            <a:ext cx="2784999" cy="1272912"/>
            <a:chOff x="1541719" y="2349127"/>
            <a:chExt cx="2784999" cy="1272912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61144" y="2051571"/>
            <a:ext cx="2784999" cy="1272912"/>
            <a:chOff x="1541719" y="2349127"/>
            <a:chExt cx="2784999" cy="1272912"/>
          </a:xfrm>
        </p:grpSpPr>
        <p:sp>
          <p:nvSpPr>
            <p:cNvPr id="45" name="文本框 4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61144" y="4279557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911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904276" y="2028754"/>
            <a:ext cx="3608712" cy="3540268"/>
            <a:chOff x="904276" y="2028754"/>
            <a:chExt cx="3608712" cy="3540268"/>
          </a:xfrm>
        </p:grpSpPr>
        <p:sp>
          <p:nvSpPr>
            <p:cNvPr id="36" name="ïŝľiďê"/>
            <p:cNvSpPr>
              <a:spLocks/>
            </p:cNvSpPr>
            <p:nvPr/>
          </p:nvSpPr>
          <p:spPr bwMode="auto">
            <a:xfrm>
              <a:off x="1616844" y="2634760"/>
              <a:ext cx="1862013" cy="2203163"/>
            </a:xfrm>
            <a:custGeom>
              <a:avLst/>
              <a:gdLst/>
              <a:ahLst/>
              <a:cxnLst>
                <a:cxn ang="0">
                  <a:pos x="1032" y="692"/>
                </a:cxn>
                <a:cxn ang="0">
                  <a:pos x="1034" y="692"/>
                </a:cxn>
                <a:cxn ang="0">
                  <a:pos x="693" y="631"/>
                </a:cxn>
                <a:cxn ang="0">
                  <a:pos x="1034" y="692"/>
                </a:cxn>
                <a:cxn ang="0">
                  <a:pos x="1030" y="688"/>
                </a:cxn>
                <a:cxn ang="0">
                  <a:pos x="1311" y="688"/>
                </a:cxn>
                <a:cxn ang="0">
                  <a:pos x="797" y="352"/>
                </a:cxn>
                <a:cxn ang="0">
                  <a:pos x="1070" y="423"/>
                </a:cxn>
                <a:cxn ang="0">
                  <a:pos x="1430" y="958"/>
                </a:cxn>
                <a:cxn ang="0">
                  <a:pos x="1258" y="1420"/>
                </a:cxn>
                <a:cxn ang="0">
                  <a:pos x="709" y="1686"/>
                </a:cxn>
                <a:cxn ang="0">
                  <a:pos x="320" y="1465"/>
                </a:cxn>
                <a:cxn ang="0">
                  <a:pos x="0" y="516"/>
                </a:cxn>
                <a:cxn ang="0">
                  <a:pos x="1108" y="159"/>
                </a:cxn>
                <a:cxn ang="0">
                  <a:pos x="1127" y="950"/>
                </a:cxn>
                <a:cxn ang="0">
                  <a:pos x="1258" y="1420"/>
                </a:cxn>
                <a:cxn ang="0">
                  <a:pos x="1430" y="958"/>
                </a:cxn>
                <a:cxn ang="0">
                  <a:pos x="543" y="218"/>
                </a:cxn>
                <a:cxn ang="0">
                  <a:pos x="797" y="352"/>
                </a:cxn>
                <a:cxn ang="0">
                  <a:pos x="370" y="444"/>
                </a:cxn>
                <a:cxn ang="0">
                  <a:pos x="800" y="355"/>
                </a:cxn>
                <a:cxn ang="0">
                  <a:pos x="800" y="355"/>
                </a:cxn>
                <a:cxn ang="0">
                  <a:pos x="370" y="447"/>
                </a:cxn>
                <a:cxn ang="0">
                  <a:pos x="424" y="673"/>
                </a:cxn>
                <a:cxn ang="0">
                  <a:pos x="361" y="450"/>
                </a:cxn>
                <a:cxn ang="0">
                  <a:pos x="213" y="694"/>
                </a:cxn>
                <a:cxn ang="0">
                  <a:pos x="364" y="450"/>
                </a:cxn>
                <a:cxn ang="0">
                  <a:pos x="372" y="448"/>
                </a:cxn>
                <a:cxn ang="0">
                  <a:pos x="372" y="448"/>
                </a:cxn>
                <a:cxn ang="0">
                  <a:pos x="453" y="901"/>
                </a:cxn>
                <a:cxn ang="0">
                  <a:pos x="244" y="124"/>
                </a:cxn>
                <a:cxn ang="0">
                  <a:pos x="774" y="1179"/>
                </a:cxn>
                <a:cxn ang="0">
                  <a:pos x="564" y="1180"/>
                </a:cxn>
                <a:cxn ang="0">
                  <a:pos x="744" y="1453"/>
                </a:cxn>
                <a:cxn ang="0">
                  <a:pos x="774" y="1179"/>
                </a:cxn>
                <a:cxn ang="0">
                  <a:pos x="805" y="941"/>
                </a:cxn>
                <a:cxn ang="0">
                  <a:pos x="564" y="1180"/>
                </a:cxn>
                <a:cxn ang="0">
                  <a:pos x="454" y="904"/>
                </a:cxn>
                <a:cxn ang="0">
                  <a:pos x="446" y="915"/>
                </a:cxn>
                <a:cxn ang="0">
                  <a:pos x="744" y="1459"/>
                </a:cxn>
                <a:cxn ang="0">
                  <a:pos x="744" y="1459"/>
                </a:cxn>
                <a:cxn ang="0">
                  <a:pos x="456" y="903"/>
                </a:cxn>
                <a:cxn ang="0">
                  <a:pos x="442" y="904"/>
                </a:cxn>
                <a:cxn ang="0">
                  <a:pos x="506" y="1416"/>
                </a:cxn>
                <a:cxn ang="0">
                  <a:pos x="501" y="1686"/>
                </a:cxn>
                <a:cxn ang="0">
                  <a:pos x="805" y="941"/>
                </a:cxn>
              </a:cxnLst>
              <a:rect l="0" t="0" r="r" b="b"/>
              <a:pathLst>
                <a:path w="1430" h="1692">
                  <a:moveTo>
                    <a:pt x="1032" y="694"/>
                  </a:moveTo>
                  <a:lnTo>
                    <a:pt x="1034" y="692"/>
                  </a:lnTo>
                  <a:lnTo>
                    <a:pt x="1032" y="692"/>
                  </a:lnTo>
                  <a:lnTo>
                    <a:pt x="1032" y="694"/>
                  </a:lnTo>
                  <a:lnTo>
                    <a:pt x="1127" y="950"/>
                  </a:lnTo>
                  <a:moveTo>
                    <a:pt x="1034" y="692"/>
                  </a:moveTo>
                  <a:lnTo>
                    <a:pt x="1030" y="688"/>
                  </a:lnTo>
                  <a:lnTo>
                    <a:pt x="1032" y="692"/>
                  </a:lnTo>
                  <a:lnTo>
                    <a:pt x="693" y="631"/>
                  </a:lnTo>
                  <a:lnTo>
                    <a:pt x="803" y="35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290" y="451"/>
                  </a:lnTo>
                  <a:lnTo>
                    <a:pt x="1070" y="423"/>
                  </a:lnTo>
                  <a:lnTo>
                    <a:pt x="1030" y="68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311" y="688"/>
                  </a:lnTo>
                  <a:lnTo>
                    <a:pt x="1290" y="451"/>
                  </a:lnTo>
                  <a:moveTo>
                    <a:pt x="1108" y="159"/>
                  </a:moveTo>
                  <a:lnTo>
                    <a:pt x="797" y="352"/>
                  </a:lnTo>
                  <a:lnTo>
                    <a:pt x="799" y="352"/>
                  </a:lnTo>
                  <a:lnTo>
                    <a:pt x="805" y="354"/>
                  </a:lnTo>
                  <a:lnTo>
                    <a:pt x="1070" y="423"/>
                  </a:lnTo>
                  <a:lnTo>
                    <a:pt x="1108" y="159"/>
                  </a:lnTo>
                  <a:moveTo>
                    <a:pt x="1311" y="688"/>
                  </a:moveTo>
                  <a:lnTo>
                    <a:pt x="1430" y="958"/>
                  </a:lnTo>
                  <a:lnTo>
                    <a:pt x="1311" y="1035"/>
                  </a:lnTo>
                  <a:lnTo>
                    <a:pt x="1300" y="1234"/>
                  </a:lnTo>
                  <a:lnTo>
                    <a:pt x="1258" y="1420"/>
                  </a:lnTo>
                  <a:lnTo>
                    <a:pt x="1049" y="1421"/>
                  </a:lnTo>
                  <a:lnTo>
                    <a:pt x="948" y="1688"/>
                  </a:lnTo>
                  <a:lnTo>
                    <a:pt x="709" y="1686"/>
                  </a:lnTo>
                  <a:lnTo>
                    <a:pt x="501" y="1686"/>
                  </a:lnTo>
                  <a:lnTo>
                    <a:pt x="309" y="1692"/>
                  </a:lnTo>
                  <a:lnTo>
                    <a:pt x="320" y="1465"/>
                  </a:lnTo>
                  <a:lnTo>
                    <a:pt x="276" y="1180"/>
                  </a:lnTo>
                  <a:lnTo>
                    <a:pt x="61" y="932"/>
                  </a:lnTo>
                  <a:lnTo>
                    <a:pt x="0" y="516"/>
                  </a:lnTo>
                  <a:lnTo>
                    <a:pt x="244" y="124"/>
                  </a:lnTo>
                  <a:lnTo>
                    <a:pt x="745" y="0"/>
                  </a:lnTo>
                  <a:lnTo>
                    <a:pt x="1108" y="159"/>
                  </a:lnTo>
                  <a:lnTo>
                    <a:pt x="1290" y="451"/>
                  </a:lnTo>
                  <a:moveTo>
                    <a:pt x="1311" y="1035"/>
                  </a:moveTo>
                  <a:lnTo>
                    <a:pt x="1127" y="950"/>
                  </a:lnTo>
                  <a:lnTo>
                    <a:pt x="1300" y="1234"/>
                  </a:lnTo>
                  <a:lnTo>
                    <a:pt x="1008" y="1179"/>
                  </a:lnTo>
                  <a:lnTo>
                    <a:pt x="1258" y="1420"/>
                  </a:lnTo>
                  <a:moveTo>
                    <a:pt x="1311" y="688"/>
                  </a:moveTo>
                  <a:lnTo>
                    <a:pt x="1127" y="950"/>
                  </a:lnTo>
                  <a:lnTo>
                    <a:pt x="1430" y="958"/>
                  </a:lnTo>
                  <a:moveTo>
                    <a:pt x="244" y="124"/>
                  </a:moveTo>
                  <a:lnTo>
                    <a:pt x="541" y="220"/>
                  </a:lnTo>
                  <a:lnTo>
                    <a:pt x="543" y="218"/>
                  </a:lnTo>
                  <a:lnTo>
                    <a:pt x="745" y="0"/>
                  </a:lnTo>
                  <a:lnTo>
                    <a:pt x="797" y="352"/>
                  </a:lnTo>
                  <a:moveTo>
                    <a:pt x="797" y="352"/>
                  </a:moveTo>
                  <a:lnTo>
                    <a:pt x="797" y="352"/>
                  </a:lnTo>
                  <a:lnTo>
                    <a:pt x="541" y="220"/>
                  </a:lnTo>
                  <a:lnTo>
                    <a:pt x="370" y="444"/>
                  </a:lnTo>
                  <a:lnTo>
                    <a:pt x="370" y="447"/>
                  </a:lnTo>
                  <a:lnTo>
                    <a:pt x="372" y="447"/>
                  </a:lnTo>
                  <a:lnTo>
                    <a:pt x="800" y="355"/>
                  </a:lnTo>
                  <a:lnTo>
                    <a:pt x="799" y="352"/>
                  </a:lnTo>
                  <a:lnTo>
                    <a:pt x="803" y="354"/>
                  </a:lnTo>
                  <a:lnTo>
                    <a:pt x="800" y="355"/>
                  </a:lnTo>
                  <a:lnTo>
                    <a:pt x="803" y="358"/>
                  </a:lnTo>
                  <a:lnTo>
                    <a:pt x="805" y="354"/>
                  </a:lnTo>
                  <a:moveTo>
                    <a:pt x="370" y="447"/>
                  </a:moveTo>
                  <a:lnTo>
                    <a:pt x="372" y="448"/>
                  </a:lnTo>
                  <a:lnTo>
                    <a:pt x="372" y="448"/>
                  </a:lnTo>
                  <a:lnTo>
                    <a:pt x="424" y="673"/>
                  </a:lnTo>
                  <a:lnTo>
                    <a:pt x="693" y="631"/>
                  </a:lnTo>
                  <a:lnTo>
                    <a:pt x="372" y="447"/>
                  </a:lnTo>
                  <a:moveTo>
                    <a:pt x="361" y="450"/>
                  </a:moveTo>
                  <a:lnTo>
                    <a:pt x="0" y="516"/>
                  </a:lnTo>
                  <a:lnTo>
                    <a:pt x="212" y="695"/>
                  </a:lnTo>
                  <a:lnTo>
                    <a:pt x="213" y="694"/>
                  </a:lnTo>
                  <a:lnTo>
                    <a:pt x="366" y="450"/>
                  </a:lnTo>
                  <a:lnTo>
                    <a:pt x="366" y="448"/>
                  </a:lnTo>
                  <a:lnTo>
                    <a:pt x="364" y="450"/>
                  </a:lnTo>
                  <a:lnTo>
                    <a:pt x="367" y="448"/>
                  </a:lnTo>
                  <a:lnTo>
                    <a:pt x="370" y="447"/>
                  </a:lnTo>
                  <a:moveTo>
                    <a:pt x="372" y="448"/>
                  </a:moveTo>
                  <a:lnTo>
                    <a:pt x="367" y="448"/>
                  </a:lnTo>
                  <a:moveTo>
                    <a:pt x="366" y="448"/>
                  </a:moveTo>
                  <a:lnTo>
                    <a:pt x="372" y="448"/>
                  </a:lnTo>
                  <a:moveTo>
                    <a:pt x="213" y="694"/>
                  </a:moveTo>
                  <a:lnTo>
                    <a:pt x="424" y="673"/>
                  </a:lnTo>
                  <a:lnTo>
                    <a:pt x="453" y="901"/>
                  </a:lnTo>
                  <a:lnTo>
                    <a:pt x="212" y="695"/>
                  </a:lnTo>
                  <a:lnTo>
                    <a:pt x="61" y="932"/>
                  </a:lnTo>
                  <a:moveTo>
                    <a:pt x="244" y="124"/>
                  </a:moveTo>
                  <a:lnTo>
                    <a:pt x="370" y="444"/>
                  </a:lnTo>
                  <a:moveTo>
                    <a:pt x="744" y="1453"/>
                  </a:moveTo>
                  <a:lnTo>
                    <a:pt x="774" y="1179"/>
                  </a:lnTo>
                  <a:lnTo>
                    <a:pt x="564" y="1180"/>
                  </a:lnTo>
                  <a:lnTo>
                    <a:pt x="744" y="1453"/>
                  </a:lnTo>
                  <a:moveTo>
                    <a:pt x="564" y="1180"/>
                  </a:moveTo>
                  <a:lnTo>
                    <a:pt x="506" y="1416"/>
                  </a:lnTo>
                  <a:lnTo>
                    <a:pt x="744" y="1459"/>
                  </a:lnTo>
                  <a:lnTo>
                    <a:pt x="744" y="1453"/>
                  </a:lnTo>
                  <a:moveTo>
                    <a:pt x="1008" y="1179"/>
                  </a:moveTo>
                  <a:lnTo>
                    <a:pt x="805" y="941"/>
                  </a:lnTo>
                  <a:lnTo>
                    <a:pt x="774" y="1179"/>
                  </a:lnTo>
                  <a:lnTo>
                    <a:pt x="1008" y="1179"/>
                  </a:lnTo>
                  <a:lnTo>
                    <a:pt x="1127" y="950"/>
                  </a:lnTo>
                  <a:lnTo>
                    <a:pt x="805" y="941"/>
                  </a:lnTo>
                  <a:lnTo>
                    <a:pt x="454" y="904"/>
                  </a:lnTo>
                  <a:lnTo>
                    <a:pt x="446" y="915"/>
                  </a:lnTo>
                  <a:lnTo>
                    <a:pt x="564" y="1180"/>
                  </a:lnTo>
                  <a:lnTo>
                    <a:pt x="805" y="941"/>
                  </a:lnTo>
                  <a:lnTo>
                    <a:pt x="693" y="631"/>
                  </a:lnTo>
                  <a:lnTo>
                    <a:pt x="454" y="904"/>
                  </a:lnTo>
                  <a:lnTo>
                    <a:pt x="454" y="903"/>
                  </a:lnTo>
                  <a:lnTo>
                    <a:pt x="442" y="904"/>
                  </a:lnTo>
                  <a:lnTo>
                    <a:pt x="446" y="915"/>
                  </a:lnTo>
                  <a:lnTo>
                    <a:pt x="276" y="1180"/>
                  </a:lnTo>
                  <a:lnTo>
                    <a:pt x="564" y="1180"/>
                  </a:lnTo>
                  <a:moveTo>
                    <a:pt x="744" y="1459"/>
                  </a:moveTo>
                  <a:lnTo>
                    <a:pt x="1049" y="1421"/>
                  </a:lnTo>
                  <a:lnTo>
                    <a:pt x="1008" y="1179"/>
                  </a:lnTo>
                  <a:lnTo>
                    <a:pt x="744" y="1459"/>
                  </a:lnTo>
                  <a:lnTo>
                    <a:pt x="948" y="1688"/>
                  </a:lnTo>
                  <a:moveTo>
                    <a:pt x="454" y="903"/>
                  </a:moveTo>
                  <a:lnTo>
                    <a:pt x="456" y="903"/>
                  </a:lnTo>
                  <a:lnTo>
                    <a:pt x="453" y="901"/>
                  </a:lnTo>
                  <a:lnTo>
                    <a:pt x="454" y="903"/>
                  </a:lnTo>
                  <a:moveTo>
                    <a:pt x="442" y="904"/>
                  </a:moveTo>
                  <a:lnTo>
                    <a:pt x="61" y="932"/>
                  </a:lnTo>
                  <a:moveTo>
                    <a:pt x="276" y="1180"/>
                  </a:moveTo>
                  <a:lnTo>
                    <a:pt x="506" y="1416"/>
                  </a:lnTo>
                  <a:moveTo>
                    <a:pt x="709" y="1686"/>
                  </a:moveTo>
                  <a:lnTo>
                    <a:pt x="744" y="1459"/>
                  </a:lnTo>
                  <a:lnTo>
                    <a:pt x="501" y="1686"/>
                  </a:lnTo>
                  <a:lnTo>
                    <a:pt x="506" y="1416"/>
                  </a:lnTo>
                  <a:lnTo>
                    <a:pt x="309" y="1692"/>
                  </a:lnTo>
                  <a:moveTo>
                    <a:pt x="805" y="941"/>
                  </a:moveTo>
                  <a:lnTo>
                    <a:pt x="1032" y="694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ïšḻïḑè"/>
            <p:cNvGrpSpPr/>
            <p:nvPr/>
          </p:nvGrpSpPr>
          <p:grpSpPr>
            <a:xfrm>
              <a:off x="1554339" y="2569655"/>
              <a:ext cx="1967482" cy="2316446"/>
              <a:chOff x="3371851" y="1649413"/>
              <a:chExt cx="2398713" cy="2824162"/>
            </a:xfrm>
          </p:grpSpPr>
          <p:sp>
            <p:nvSpPr>
              <p:cNvPr id="45" name="îṩľîḓe"/>
              <p:cNvSpPr>
                <a:spLocks/>
              </p:cNvSpPr>
              <p:nvPr/>
            </p:nvSpPr>
            <p:spPr bwMode="auto">
              <a:xfrm>
                <a:off x="3775076" y="1862138"/>
                <a:ext cx="130175" cy="130175"/>
              </a:xfrm>
              <a:custGeom>
                <a:avLst/>
                <a:gdLst/>
                <a:ahLst/>
                <a:cxnLst>
                  <a:cxn ang="0">
                    <a:pos x="46" y="46"/>
                  </a:cxn>
                  <a:cxn ang="0">
                    <a:pos x="27" y="54"/>
                  </a:cxn>
                  <a:cxn ang="0">
                    <a:pos x="8" y="46"/>
                  </a:cxn>
                  <a:cxn ang="0">
                    <a:pos x="0" y="27"/>
                  </a:cxn>
                  <a:cxn ang="0">
                    <a:pos x="8" y="8"/>
                  </a:cxn>
                  <a:cxn ang="0">
                    <a:pos x="27" y="0"/>
                  </a:cxn>
                  <a:cxn ang="0">
                    <a:pos x="46" y="8"/>
                  </a:cxn>
                  <a:cxn ang="0">
                    <a:pos x="54" y="27"/>
                  </a:cxn>
                  <a:cxn ang="0">
                    <a:pos x="46" y="46"/>
                  </a:cxn>
                </a:cxnLst>
                <a:rect l="0" t="0" r="r" b="b"/>
                <a:pathLst>
                  <a:path w="54" h="54">
                    <a:moveTo>
                      <a:pt x="46" y="46"/>
                    </a:moveTo>
                    <a:cubicBezTo>
                      <a:pt x="41" y="51"/>
                      <a:pt x="34" y="54"/>
                      <a:pt x="27" y="54"/>
                    </a:cubicBezTo>
                    <a:cubicBezTo>
                      <a:pt x="20" y="54"/>
                      <a:pt x="13" y="51"/>
                      <a:pt x="8" y="46"/>
                    </a:cubicBezTo>
                    <a:cubicBezTo>
                      <a:pt x="3" y="41"/>
                      <a:pt x="0" y="34"/>
                      <a:pt x="0" y="27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7" y="0"/>
                    </a:cubicBezTo>
                    <a:cubicBezTo>
                      <a:pt x="34" y="0"/>
                      <a:pt x="41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34"/>
                      <a:pt x="51" y="41"/>
                      <a:pt x="46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ṥḷídé"/>
              <p:cNvSpPr>
                <a:spLocks/>
              </p:cNvSpPr>
              <p:nvPr/>
            </p:nvSpPr>
            <p:spPr bwMode="auto">
              <a:xfrm>
                <a:off x="4518026" y="1649413"/>
                <a:ext cx="188913" cy="188912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39" y="0"/>
                  </a:cxn>
                  <a:cxn ang="0">
                    <a:pos x="66" y="11"/>
                  </a:cxn>
                  <a:cxn ang="0">
                    <a:pos x="78" y="39"/>
                  </a:cxn>
                  <a:cxn ang="0">
                    <a:pos x="66" y="66"/>
                  </a:cxn>
                  <a:cxn ang="0">
                    <a:pos x="39" y="78"/>
                  </a:cxn>
                  <a:cxn ang="0">
                    <a:pos x="11" y="66"/>
                  </a:cxn>
                  <a:cxn ang="0">
                    <a:pos x="0" y="39"/>
                  </a:cxn>
                  <a:cxn ang="0">
                    <a:pos x="11" y="11"/>
                  </a:cxn>
                </a:cxnLst>
                <a:rect l="0" t="0" r="r" b="b"/>
                <a:pathLst>
                  <a:path w="78" h="78">
                    <a:moveTo>
                      <a:pt x="11" y="11"/>
                    </a:moveTo>
                    <a:cubicBezTo>
                      <a:pt x="19" y="4"/>
                      <a:pt x="28" y="0"/>
                      <a:pt x="39" y="0"/>
                    </a:cubicBezTo>
                    <a:cubicBezTo>
                      <a:pt x="50" y="0"/>
                      <a:pt x="59" y="4"/>
                      <a:pt x="66" y="11"/>
                    </a:cubicBezTo>
                    <a:cubicBezTo>
                      <a:pt x="74" y="19"/>
                      <a:pt x="78" y="28"/>
                      <a:pt x="78" y="39"/>
                    </a:cubicBezTo>
                    <a:cubicBezTo>
                      <a:pt x="78" y="50"/>
                      <a:pt x="74" y="59"/>
                      <a:pt x="66" y="66"/>
                    </a:cubicBezTo>
                    <a:cubicBezTo>
                      <a:pt x="59" y="74"/>
                      <a:pt x="50" y="78"/>
                      <a:pt x="39" y="78"/>
                    </a:cubicBezTo>
                    <a:cubicBezTo>
                      <a:pt x="28" y="78"/>
                      <a:pt x="19" y="74"/>
                      <a:pt x="11" y="66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9"/>
                      <a:pt x="1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ŝļïḍe"/>
              <p:cNvSpPr>
                <a:spLocks/>
              </p:cNvSpPr>
              <p:nvPr/>
            </p:nvSpPr>
            <p:spPr bwMode="auto">
              <a:xfrm>
                <a:off x="4252913" y="2024063"/>
                <a:ext cx="107950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líďê"/>
              <p:cNvSpPr>
                <a:spLocks/>
              </p:cNvSpPr>
              <p:nvPr/>
            </p:nvSpPr>
            <p:spPr bwMode="auto">
              <a:xfrm>
                <a:off x="5154613" y="1927225"/>
                <a:ext cx="106363" cy="106362"/>
              </a:xfrm>
              <a:custGeom>
                <a:avLst/>
                <a:gdLst/>
                <a:ahLst/>
                <a:cxnLst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ḋé"/>
              <p:cNvSpPr>
                <a:spLocks/>
              </p:cNvSpPr>
              <p:nvPr/>
            </p:nvSpPr>
            <p:spPr bwMode="auto">
              <a:xfrm>
                <a:off x="5095876" y="2333625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sliḋe"/>
              <p:cNvSpPr>
                <a:spLocks/>
              </p:cNvSpPr>
              <p:nvPr/>
            </p:nvSpPr>
            <p:spPr bwMode="auto">
              <a:xfrm>
                <a:off x="5483226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ṧliḓé"/>
              <p:cNvSpPr>
                <a:spLocks/>
              </p:cNvSpPr>
              <p:nvPr/>
            </p:nvSpPr>
            <p:spPr bwMode="auto">
              <a:xfrm>
                <a:off x="5035551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1îḑe"/>
              <p:cNvSpPr>
                <a:spLocks/>
              </p:cNvSpPr>
              <p:nvPr/>
            </p:nvSpPr>
            <p:spPr bwMode="auto">
              <a:xfrm>
                <a:off x="3730626" y="2779713"/>
                <a:ext cx="106363" cy="106362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sliḑè"/>
              <p:cNvSpPr>
                <a:spLocks/>
              </p:cNvSpPr>
              <p:nvPr/>
            </p:nvSpPr>
            <p:spPr bwMode="auto">
              <a:xfrm>
                <a:off x="4067176" y="274320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îśľídé"/>
              <p:cNvSpPr>
                <a:spLocks/>
              </p:cNvSpPr>
              <p:nvPr/>
            </p:nvSpPr>
            <p:spPr bwMode="auto">
              <a:xfrm>
                <a:off x="4638676" y="3135313"/>
                <a:ext cx="174625" cy="174625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1" y="10"/>
                  </a:cxn>
                  <a:cxn ang="0">
                    <a:pos x="36" y="0"/>
                  </a:cxn>
                  <a:cxn ang="0">
                    <a:pos x="62" y="10"/>
                  </a:cxn>
                  <a:cxn ang="0">
                    <a:pos x="72" y="36"/>
                  </a:cxn>
                  <a:cxn ang="0">
                    <a:pos x="62" y="61"/>
                  </a:cxn>
                  <a:cxn ang="0">
                    <a:pos x="36" y="72"/>
                  </a:cxn>
                  <a:cxn ang="0">
                    <a:pos x="11" y="61"/>
                  </a:cxn>
                  <a:cxn ang="0">
                    <a:pos x="0" y="36"/>
                  </a:cxn>
                </a:cxnLst>
                <a:rect l="0" t="0" r="r" b="b"/>
                <a:pathLst>
                  <a:path w="72" h="72">
                    <a:moveTo>
                      <a:pt x="0" y="36"/>
                    </a:moveTo>
                    <a:cubicBezTo>
                      <a:pt x="0" y="26"/>
                      <a:pt x="4" y="17"/>
                      <a:pt x="11" y="10"/>
                    </a:cubicBezTo>
                    <a:cubicBezTo>
                      <a:pt x="18" y="3"/>
                      <a:pt x="26" y="0"/>
                      <a:pt x="36" y="0"/>
                    </a:cubicBezTo>
                    <a:cubicBezTo>
                      <a:pt x="46" y="0"/>
                      <a:pt x="55" y="3"/>
                      <a:pt x="62" y="10"/>
                    </a:cubicBezTo>
                    <a:cubicBezTo>
                      <a:pt x="69" y="17"/>
                      <a:pt x="72" y="26"/>
                      <a:pt x="72" y="36"/>
                    </a:cubicBezTo>
                    <a:cubicBezTo>
                      <a:pt x="72" y="46"/>
                      <a:pt x="69" y="54"/>
                      <a:pt x="62" y="61"/>
                    </a:cubicBezTo>
                    <a:cubicBezTo>
                      <a:pt x="55" y="68"/>
                      <a:pt x="46" y="72"/>
                      <a:pt x="36" y="72"/>
                    </a:cubicBezTo>
                    <a:cubicBezTo>
                      <a:pt x="26" y="72"/>
                      <a:pt x="18" y="68"/>
                      <a:pt x="11" y="61"/>
                    </a:cubicBezTo>
                    <a:cubicBezTo>
                      <a:pt x="4" y="54"/>
                      <a:pt x="0" y="46"/>
                      <a:pt x="0" y="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ṡľiḋê"/>
              <p:cNvSpPr>
                <a:spLocks/>
              </p:cNvSpPr>
              <p:nvPr/>
            </p:nvSpPr>
            <p:spPr bwMode="auto">
              <a:xfrm>
                <a:off x="5183188" y="3182938"/>
                <a:ext cx="106363" cy="107950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ṧľíḓé"/>
              <p:cNvSpPr>
                <a:spLocks/>
              </p:cNvSpPr>
              <p:nvPr/>
            </p:nvSpPr>
            <p:spPr bwMode="auto">
              <a:xfrm>
                <a:off x="5491163" y="3333750"/>
                <a:ext cx="76200" cy="77787"/>
              </a:xfrm>
              <a:custGeom>
                <a:avLst/>
                <a:gdLst/>
                <a:ahLst/>
                <a:cxnLst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</a:cxnLst>
                <a:rect l="0" t="0" r="r" b="b"/>
                <a:pathLst>
                  <a:path w="32" h="32">
                    <a:moveTo>
                      <a:pt x="5" y="27"/>
                    </a:moveTo>
                    <a:cubicBezTo>
                      <a:pt x="1" y="24"/>
                      <a:pt x="0" y="20"/>
                      <a:pt x="0" y="16"/>
                    </a:cubicBezTo>
                    <a:cubicBezTo>
                      <a:pt x="0" y="11"/>
                      <a:pt x="1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ḻîdê"/>
              <p:cNvSpPr>
                <a:spLocks/>
              </p:cNvSpPr>
              <p:nvPr/>
            </p:nvSpPr>
            <p:spPr bwMode="auto">
              <a:xfrm>
                <a:off x="3490913" y="3154363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Sľïďe"/>
              <p:cNvSpPr>
                <a:spLocks/>
              </p:cNvSpPr>
              <p:nvPr/>
            </p:nvSpPr>
            <p:spPr bwMode="auto">
              <a:xfrm>
                <a:off x="3810001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Sľïḑê"/>
              <p:cNvSpPr>
                <a:spLocks/>
              </p:cNvSpPr>
              <p:nvPr/>
            </p:nvSpPr>
            <p:spPr bwMode="auto">
              <a:xfrm>
                <a:off x="4268788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ṣļîḋè"/>
              <p:cNvSpPr>
                <a:spLocks/>
              </p:cNvSpPr>
              <p:nvPr/>
            </p:nvSpPr>
            <p:spPr bwMode="auto">
              <a:xfrm>
                <a:off x="4081463" y="3079750"/>
                <a:ext cx="171450" cy="171450"/>
              </a:xfrm>
              <a:custGeom>
                <a:avLst/>
                <a:gdLst/>
                <a:ahLst/>
                <a:cxnLst>
                  <a:cxn ang="0">
                    <a:pos x="61" y="10"/>
                  </a:cxn>
                  <a:cxn ang="0">
                    <a:pos x="71" y="35"/>
                  </a:cxn>
                  <a:cxn ang="0">
                    <a:pos x="61" y="60"/>
                  </a:cxn>
                  <a:cxn ang="0">
                    <a:pos x="36" y="71"/>
                  </a:cxn>
                  <a:cxn ang="0">
                    <a:pos x="10" y="60"/>
                  </a:cxn>
                  <a:cxn ang="0">
                    <a:pos x="0" y="35"/>
                  </a:cxn>
                  <a:cxn ang="0">
                    <a:pos x="10" y="10"/>
                  </a:cxn>
                  <a:cxn ang="0">
                    <a:pos x="36" y="0"/>
                  </a:cxn>
                  <a:cxn ang="0">
                    <a:pos x="61" y="10"/>
                  </a:cxn>
                </a:cxnLst>
                <a:rect l="0" t="0" r="r" b="b"/>
                <a:pathLst>
                  <a:path w="71" h="71">
                    <a:moveTo>
                      <a:pt x="61" y="10"/>
                    </a:moveTo>
                    <a:cubicBezTo>
                      <a:pt x="68" y="17"/>
                      <a:pt x="71" y="26"/>
                      <a:pt x="71" y="35"/>
                    </a:cubicBezTo>
                    <a:cubicBezTo>
                      <a:pt x="71" y="45"/>
                      <a:pt x="68" y="54"/>
                      <a:pt x="61" y="60"/>
                    </a:cubicBezTo>
                    <a:cubicBezTo>
                      <a:pt x="54" y="68"/>
                      <a:pt x="45" y="71"/>
                      <a:pt x="36" y="71"/>
                    </a:cubicBezTo>
                    <a:cubicBezTo>
                      <a:pt x="26" y="71"/>
                      <a:pt x="17" y="68"/>
                      <a:pt x="10" y="60"/>
                    </a:cubicBezTo>
                    <a:cubicBezTo>
                      <a:pt x="3" y="54"/>
                      <a:pt x="0" y="45"/>
                      <a:pt x="0" y="35"/>
                    </a:cubicBezTo>
                    <a:cubicBezTo>
                      <a:pt x="0" y="26"/>
                      <a:pt x="3" y="17"/>
                      <a:pt x="10" y="10"/>
                    </a:cubicBezTo>
                    <a:cubicBezTo>
                      <a:pt x="17" y="3"/>
                      <a:pt x="26" y="0"/>
                      <a:pt x="36" y="0"/>
                    </a:cubicBezTo>
                    <a:cubicBezTo>
                      <a:pt x="45" y="0"/>
                      <a:pt x="54" y="3"/>
                      <a:pt x="61" y="1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$ḻiḋé"/>
              <p:cNvSpPr>
                <a:spLocks/>
              </p:cNvSpPr>
              <p:nvPr/>
            </p:nvSpPr>
            <p:spPr bwMode="auto">
              <a:xfrm>
                <a:off x="5405438" y="3943350"/>
                <a:ext cx="77788" cy="77787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cubicBezTo>
                      <a:pt x="0" y="11"/>
                      <a:pt x="2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ṧľíḋè"/>
              <p:cNvSpPr>
                <a:spLocks/>
              </p:cNvSpPr>
              <p:nvPr/>
            </p:nvSpPr>
            <p:spPr bwMode="auto">
              <a:xfrm>
                <a:off x="4638676" y="3560763"/>
                <a:ext cx="77788" cy="77787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</a:cxnLst>
                <a:rect l="0" t="0" r="r" b="b"/>
                <a:pathLst>
                  <a:path w="32" h="32">
                    <a:moveTo>
                      <a:pt x="5" y="4"/>
                    </a:move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ubicBezTo>
                      <a:pt x="0" y="11"/>
                      <a:pt x="2" y="8"/>
                      <a:pt x="5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ş1îḍe"/>
              <p:cNvSpPr>
                <a:spLocks/>
              </p:cNvSpPr>
              <p:nvPr/>
            </p:nvSpPr>
            <p:spPr bwMode="auto">
              <a:xfrm>
                <a:off x="4984751" y="3536950"/>
                <a:ext cx="125413" cy="125412"/>
              </a:xfrm>
              <a:custGeom>
                <a:avLst/>
                <a:gdLst/>
                <a:ahLst/>
                <a:cxnLst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</a:cxnLst>
                <a:rect l="0" t="0" r="r" b="b"/>
                <a:pathLst>
                  <a:path w="52" h="52">
                    <a:moveTo>
                      <a:pt x="44" y="7"/>
                    </a:move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šļíḓe"/>
              <p:cNvSpPr>
                <a:spLocks/>
              </p:cNvSpPr>
              <p:nvPr/>
            </p:nvSpPr>
            <p:spPr bwMode="auto">
              <a:xfrm>
                <a:off x="5049838" y="3921125"/>
                <a:ext cx="125413" cy="127000"/>
              </a:xfrm>
              <a:custGeom>
                <a:avLst/>
                <a:gdLst/>
                <a:ahLst/>
                <a:cxnLst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</a:cxnLst>
                <a:rect l="0" t="0" r="r" b="b"/>
                <a:pathLst>
                  <a:path w="52" h="52">
                    <a:moveTo>
                      <a:pt x="44" y="44"/>
                    </a:move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ṡlíḓe"/>
              <p:cNvSpPr>
                <a:spLocks/>
              </p:cNvSpPr>
              <p:nvPr/>
            </p:nvSpPr>
            <p:spPr bwMode="auto">
              <a:xfrm>
                <a:off x="4551363" y="3967163"/>
                <a:ext cx="155575" cy="155575"/>
              </a:xfrm>
              <a:custGeom>
                <a:avLst/>
                <a:gdLst/>
                <a:ahLst/>
                <a:cxnLst>
                  <a:cxn ang="0">
                    <a:pos x="32" y="64"/>
                  </a:cxn>
                  <a:cxn ang="0">
                    <a:pos x="9" y="54"/>
                  </a:cxn>
                  <a:cxn ang="0">
                    <a:pos x="0" y="32"/>
                  </a:cxn>
                  <a:cxn ang="0">
                    <a:pos x="9" y="9"/>
                  </a:cxn>
                  <a:cxn ang="0">
                    <a:pos x="32" y="0"/>
                  </a:cxn>
                  <a:cxn ang="0">
                    <a:pos x="54" y="9"/>
                  </a:cxn>
                  <a:cxn ang="0">
                    <a:pos x="64" y="32"/>
                  </a:cxn>
                  <a:cxn ang="0">
                    <a:pos x="54" y="54"/>
                  </a:cxn>
                  <a:cxn ang="0">
                    <a:pos x="32" y="64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23" y="64"/>
                      <a:pt x="16" y="61"/>
                      <a:pt x="9" y="54"/>
                    </a:cubicBezTo>
                    <a:cubicBezTo>
                      <a:pt x="3" y="48"/>
                      <a:pt x="0" y="40"/>
                      <a:pt x="0" y="32"/>
                    </a:cubicBezTo>
                    <a:cubicBezTo>
                      <a:pt x="0" y="23"/>
                      <a:pt x="3" y="15"/>
                      <a:pt x="9" y="9"/>
                    </a:cubicBezTo>
                    <a:cubicBezTo>
                      <a:pt x="16" y="3"/>
                      <a:pt x="23" y="0"/>
                      <a:pt x="32" y="0"/>
                    </a:cubicBezTo>
                    <a:cubicBezTo>
                      <a:pt x="41" y="0"/>
                      <a:pt x="48" y="3"/>
                      <a:pt x="54" y="9"/>
                    </a:cubicBezTo>
                    <a:cubicBezTo>
                      <a:pt x="61" y="15"/>
                      <a:pt x="64" y="23"/>
                      <a:pt x="64" y="32"/>
                    </a:cubicBezTo>
                    <a:cubicBezTo>
                      <a:pt x="64" y="40"/>
                      <a:pt x="61" y="48"/>
                      <a:pt x="54" y="54"/>
                    </a:cubicBezTo>
                    <a:cubicBezTo>
                      <a:pt x="48" y="61"/>
                      <a:pt x="41" y="64"/>
                      <a:pt x="32" y="6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ṡḻîḍê"/>
              <p:cNvSpPr>
                <a:spLocks/>
              </p:cNvSpPr>
              <p:nvPr/>
            </p:nvSpPr>
            <p:spPr bwMode="auto">
              <a:xfrm>
                <a:off x="5451476" y="3625850"/>
                <a:ext cx="120650" cy="122237"/>
              </a:xfrm>
              <a:custGeom>
                <a:avLst/>
                <a:gdLst/>
                <a:ahLst/>
                <a:cxnLst>
                  <a:cxn ang="0">
                    <a:pos x="42" y="7"/>
                  </a:cxn>
                  <a:cxn ang="0">
                    <a:pos x="50" y="25"/>
                  </a:cxn>
                  <a:cxn ang="0">
                    <a:pos x="42" y="42"/>
                  </a:cxn>
                  <a:cxn ang="0">
                    <a:pos x="25" y="50"/>
                  </a:cxn>
                  <a:cxn ang="0">
                    <a:pos x="7" y="42"/>
                  </a:cxn>
                  <a:cxn ang="0">
                    <a:pos x="0" y="25"/>
                  </a:cxn>
                  <a:cxn ang="0">
                    <a:pos x="7" y="7"/>
                  </a:cxn>
                  <a:cxn ang="0">
                    <a:pos x="25" y="0"/>
                  </a:cxn>
                  <a:cxn ang="0">
                    <a:pos x="42" y="7"/>
                  </a:cxn>
                </a:cxnLst>
                <a:rect l="0" t="0" r="r" b="b"/>
                <a:pathLst>
                  <a:path w="50" h="50">
                    <a:moveTo>
                      <a:pt x="42" y="7"/>
                    </a:move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7"/>
                      <a:pt x="42" y="42"/>
                    </a:cubicBezTo>
                    <a:cubicBezTo>
                      <a:pt x="38" y="47"/>
                      <a:pt x="32" y="50"/>
                      <a:pt x="25" y="50"/>
                    </a:cubicBezTo>
                    <a:cubicBezTo>
                      <a:pt x="18" y="50"/>
                      <a:pt x="12" y="47"/>
                      <a:pt x="7" y="42"/>
                    </a:cubicBezTo>
                    <a:cubicBezTo>
                      <a:pt x="2" y="37"/>
                      <a:pt x="0" y="32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şḷïḋe"/>
              <p:cNvSpPr>
                <a:spLocks/>
              </p:cNvSpPr>
              <p:nvPr/>
            </p:nvSpPr>
            <p:spPr bwMode="auto">
              <a:xfrm>
                <a:off x="4192588" y="3921125"/>
                <a:ext cx="114300" cy="114300"/>
              </a:xfrm>
              <a:custGeom>
                <a:avLst/>
                <a:gdLst/>
                <a:ahLst/>
                <a:cxnLst>
                  <a:cxn ang="0">
                    <a:pos x="40" y="6"/>
                  </a:cxn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</a:cxnLst>
                <a:rect l="0" t="0" r="r" b="b"/>
                <a:pathLst>
                  <a:path w="47" h="47">
                    <a:moveTo>
                      <a:pt x="40" y="6"/>
                    </a:moveTo>
                    <a:cubicBezTo>
                      <a:pt x="45" y="11"/>
                      <a:pt x="47" y="17"/>
                      <a:pt x="47" y="23"/>
                    </a:cubicBezTo>
                    <a:cubicBezTo>
                      <a:pt x="47" y="30"/>
                      <a:pt x="45" y="35"/>
                      <a:pt x="40" y="40"/>
                    </a:cubicBezTo>
                    <a:cubicBezTo>
                      <a:pt x="36" y="45"/>
                      <a:pt x="30" y="47"/>
                      <a:pt x="24" y="47"/>
                    </a:cubicBezTo>
                    <a:cubicBezTo>
                      <a:pt x="17" y="47"/>
                      <a:pt x="12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6" y="2"/>
                      <a:pt x="40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šḻiḑé"/>
              <p:cNvSpPr>
                <a:spLocks/>
              </p:cNvSpPr>
              <p:nvPr/>
            </p:nvSpPr>
            <p:spPr bwMode="auto">
              <a:xfrm>
                <a:off x="4895851" y="4352925"/>
                <a:ext cx="112713" cy="112712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lîḍè"/>
              <p:cNvSpPr>
                <a:spLocks/>
              </p:cNvSpPr>
              <p:nvPr/>
            </p:nvSpPr>
            <p:spPr bwMode="auto">
              <a:xfrm>
                <a:off x="3905251" y="4006850"/>
                <a:ext cx="98425" cy="98425"/>
              </a:xfrm>
              <a:custGeom>
                <a:avLst/>
                <a:gdLst/>
                <a:ahLst/>
                <a:cxnLst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</a:cxnLst>
                <a:rect l="0" t="0" r="r" b="b"/>
                <a:pathLst>
                  <a:path w="41" h="41">
                    <a:moveTo>
                      <a:pt x="41" y="20"/>
                    </a:move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šľïḑê"/>
              <p:cNvSpPr>
                <a:spLocks/>
              </p:cNvSpPr>
              <p:nvPr/>
            </p:nvSpPr>
            <p:spPr bwMode="auto">
              <a:xfrm>
                <a:off x="4192588" y="4367213"/>
                <a:ext cx="100013" cy="98425"/>
              </a:xfrm>
              <a:custGeom>
                <a:avLst/>
                <a:gdLst/>
                <a:ahLst/>
                <a:cxnLst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</a:cxnLst>
                <a:rect l="0" t="0" r="r" b="b"/>
                <a:pathLst>
                  <a:path w="41" h="41">
                    <a:moveTo>
                      <a:pt x="35" y="6"/>
                    </a:move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ṡḻíḍê"/>
              <p:cNvSpPr>
                <a:spLocks/>
              </p:cNvSpPr>
              <p:nvPr/>
            </p:nvSpPr>
            <p:spPr bwMode="auto">
              <a:xfrm>
                <a:off x="4522788" y="4367213"/>
                <a:ext cx="98425" cy="98425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</a:cxnLst>
                <a:rect l="0" t="0" r="r" b="b"/>
                <a:pathLst>
                  <a:path w="41" h="41">
                    <a:moveTo>
                      <a:pt x="0" y="20"/>
                    </a:move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šļiďè"/>
              <p:cNvSpPr>
                <a:spLocks/>
              </p:cNvSpPr>
              <p:nvPr/>
            </p:nvSpPr>
            <p:spPr bwMode="auto">
              <a:xfrm>
                <a:off x="5664201" y="3195638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ṡḷíḓê"/>
              <p:cNvSpPr>
                <a:spLocks/>
              </p:cNvSpPr>
              <p:nvPr/>
            </p:nvSpPr>
            <p:spPr bwMode="auto">
              <a:xfrm>
                <a:off x="5422901" y="2373313"/>
                <a:ext cx="144463" cy="144462"/>
              </a:xfrm>
              <a:custGeom>
                <a:avLst/>
                <a:gdLst/>
                <a:ahLst/>
                <a:cxnLst>
                  <a:cxn ang="0">
                    <a:pos x="9" y="51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0" y="0"/>
                  </a:cxn>
                  <a:cxn ang="0">
                    <a:pos x="51" y="8"/>
                  </a:cxn>
                  <a:cxn ang="0">
                    <a:pos x="60" y="30"/>
                  </a:cxn>
                  <a:cxn ang="0">
                    <a:pos x="51" y="51"/>
                  </a:cxn>
                  <a:cxn ang="0">
                    <a:pos x="30" y="60"/>
                  </a:cxn>
                  <a:cxn ang="0">
                    <a:pos x="9" y="51"/>
                  </a:cxn>
                </a:cxnLst>
                <a:rect l="0" t="0" r="r" b="b"/>
                <a:pathLst>
                  <a:path w="60" h="60">
                    <a:moveTo>
                      <a:pt x="9" y="51"/>
                    </a:moveTo>
                    <a:cubicBezTo>
                      <a:pt x="3" y="45"/>
                      <a:pt x="0" y="38"/>
                      <a:pt x="0" y="30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5" y="3"/>
                      <a:pt x="22" y="0"/>
                      <a:pt x="30" y="0"/>
                    </a:cubicBezTo>
                    <a:cubicBezTo>
                      <a:pt x="38" y="0"/>
                      <a:pt x="45" y="3"/>
                      <a:pt x="51" y="8"/>
                    </a:cubicBezTo>
                    <a:cubicBezTo>
                      <a:pt x="57" y="14"/>
                      <a:pt x="60" y="22"/>
                      <a:pt x="60" y="30"/>
                    </a:cubicBezTo>
                    <a:cubicBezTo>
                      <a:pt x="60" y="38"/>
                      <a:pt x="57" y="45"/>
                      <a:pt x="51" y="51"/>
                    </a:cubicBezTo>
                    <a:cubicBezTo>
                      <a:pt x="45" y="57"/>
                      <a:pt x="38" y="60"/>
                      <a:pt x="30" y="60"/>
                    </a:cubicBezTo>
                    <a:cubicBezTo>
                      <a:pt x="22" y="60"/>
                      <a:pt x="15" y="57"/>
                      <a:pt x="9" y="5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iśḻîḑê"/>
              <p:cNvSpPr>
                <a:spLocks/>
              </p:cNvSpPr>
              <p:nvPr/>
            </p:nvSpPr>
            <p:spPr bwMode="auto">
              <a:xfrm>
                <a:off x="4624388" y="2185988"/>
                <a:ext cx="203200" cy="203200"/>
              </a:xfrm>
              <a:custGeom>
                <a:avLst/>
                <a:gdLst/>
                <a:ahLst/>
                <a:cxnLst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</a:cxnLst>
                <a:rect l="0" t="0" r="r" b="b"/>
                <a:pathLst>
                  <a:path w="84" h="84">
                    <a:moveTo>
                      <a:pt x="72" y="12"/>
                    </a:move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ṥ1îḓé"/>
              <p:cNvSpPr>
                <a:spLocks/>
              </p:cNvSpPr>
              <p:nvPr/>
            </p:nvSpPr>
            <p:spPr bwMode="auto">
              <a:xfrm>
                <a:off x="3937001" y="2338388"/>
                <a:ext cx="203200" cy="203200"/>
              </a:xfrm>
              <a:custGeom>
                <a:avLst/>
                <a:gdLst/>
                <a:ahLst/>
                <a:cxnLst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</a:cxnLst>
                <a:rect l="0" t="0" r="r" b="b"/>
                <a:pathLst>
                  <a:path w="84" h="84">
                    <a:moveTo>
                      <a:pt x="84" y="42"/>
                    </a:move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Sľïḍê"/>
              <p:cNvSpPr>
                <a:spLocks/>
              </p:cNvSpPr>
              <p:nvPr/>
            </p:nvSpPr>
            <p:spPr bwMode="auto">
              <a:xfrm>
                <a:off x="3371851" y="2474913"/>
                <a:ext cx="147638" cy="147637"/>
              </a:xfrm>
              <a:custGeom>
                <a:avLst/>
                <a:gdLst/>
                <a:ahLst/>
                <a:cxnLst>
                  <a:cxn ang="0">
                    <a:pos x="9" y="52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1" y="0"/>
                  </a:cxn>
                  <a:cxn ang="0">
                    <a:pos x="52" y="8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</a:cxnLst>
                <a:rect l="0" t="0" r="r" b="b"/>
                <a:pathLst>
                  <a:path w="61" h="61">
                    <a:moveTo>
                      <a:pt x="9" y="52"/>
                    </a:move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8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39" y="0"/>
                      <a:pt x="46" y="3"/>
                      <a:pt x="52" y="8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iśľiḓé"/>
              <p:cNvSpPr>
                <a:spLocks/>
              </p:cNvSpPr>
              <p:nvPr/>
            </p:nvSpPr>
            <p:spPr bwMode="auto">
              <a:xfrm>
                <a:off x="4446588" y="2628900"/>
                <a:ext cx="204788" cy="203200"/>
              </a:xfrm>
              <a:custGeom>
                <a:avLst/>
                <a:gdLst/>
                <a:ahLst/>
                <a:cxnLst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</a:cxnLst>
                <a:rect l="0" t="0" r="r" b="b"/>
                <a:pathLst>
                  <a:path w="84" h="84">
                    <a:moveTo>
                      <a:pt x="12" y="71"/>
                    </a:move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ṣ1ïdê"/>
              <p:cNvSpPr>
                <a:spLocks/>
              </p:cNvSpPr>
              <p:nvPr/>
            </p:nvSpPr>
            <p:spPr bwMode="auto">
              <a:xfrm>
                <a:off x="3881438" y="4359275"/>
                <a:ext cx="112713" cy="114300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ïṩlîḑè"/>
            <p:cNvSpPr/>
            <p:nvPr/>
          </p:nvSpPr>
          <p:spPr>
            <a:xfrm>
              <a:off x="904276" y="2085147"/>
              <a:ext cx="3432925" cy="3432921"/>
            </a:xfrm>
            <a:prstGeom prst="arc">
              <a:avLst>
                <a:gd name="adj1" fmla="val 17274457"/>
                <a:gd name="adj2" fmla="val 4150422"/>
              </a:avLst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ṥ1ïḋè"/>
            <p:cNvSpPr/>
            <p:nvPr/>
          </p:nvSpPr>
          <p:spPr>
            <a:xfrm>
              <a:off x="4144381" y="3605060"/>
              <a:ext cx="368607" cy="3686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ṧ1iḓê"/>
            <p:cNvSpPr/>
            <p:nvPr/>
          </p:nvSpPr>
          <p:spPr>
            <a:xfrm>
              <a:off x="3917891" y="2664507"/>
              <a:ext cx="368607" cy="3686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sľiḓè"/>
            <p:cNvSpPr/>
            <p:nvPr/>
          </p:nvSpPr>
          <p:spPr>
            <a:xfrm>
              <a:off x="3813149" y="4536088"/>
              <a:ext cx="368607" cy="3686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ṧḷiḍê"/>
            <p:cNvSpPr/>
            <p:nvPr/>
          </p:nvSpPr>
          <p:spPr>
            <a:xfrm>
              <a:off x="3017352" y="2028754"/>
              <a:ext cx="368607" cy="3686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ṧľiḓé"/>
            <p:cNvSpPr/>
            <p:nvPr/>
          </p:nvSpPr>
          <p:spPr>
            <a:xfrm>
              <a:off x="3017352" y="5200415"/>
              <a:ext cx="368607" cy="3686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472336" y="2237547"/>
            <a:ext cx="2822497" cy="3109921"/>
            <a:chOff x="3472336" y="2237547"/>
            <a:chExt cx="2822497" cy="3109921"/>
          </a:xfrm>
        </p:grpSpPr>
        <p:cxnSp>
          <p:nvCxnSpPr>
            <p:cNvPr id="86" name="直接连接符 85"/>
            <p:cNvCxnSpPr/>
            <p:nvPr/>
          </p:nvCxnSpPr>
          <p:spPr>
            <a:xfrm>
              <a:off x="4734343" y="3792507"/>
              <a:ext cx="156049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组合 89"/>
            <p:cNvGrpSpPr/>
            <p:nvPr/>
          </p:nvGrpSpPr>
          <p:grpSpPr>
            <a:xfrm>
              <a:off x="4325215" y="3015027"/>
              <a:ext cx="1969618" cy="1554960"/>
              <a:chOff x="4899443" y="3015027"/>
              <a:chExt cx="1560490" cy="1554960"/>
            </a:xfrm>
          </p:grpSpPr>
          <p:cxnSp>
            <p:nvCxnSpPr>
              <p:cNvPr id="85" name="直接连接符 84"/>
              <p:cNvCxnSpPr/>
              <p:nvPr/>
            </p:nvCxnSpPr>
            <p:spPr>
              <a:xfrm>
                <a:off x="4899443" y="301502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4899443" y="456998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3472336" y="2237547"/>
              <a:ext cx="2822497" cy="3109921"/>
              <a:chOff x="4899443" y="2237547"/>
              <a:chExt cx="1560490" cy="310992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899443" y="223754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4899443" y="5347468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93" name="组合 9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97" name="任意多边形 9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96" name="文本框 9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6635254" y="1946664"/>
            <a:ext cx="4301034" cy="610291"/>
            <a:chOff x="1658314" y="2349127"/>
            <a:chExt cx="4301034" cy="610291"/>
          </a:xfrm>
        </p:grpSpPr>
        <p:sp>
          <p:nvSpPr>
            <p:cNvPr id="100" name="文本框 9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r>
                <a: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此处</a:t>
              </a: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635254" y="2710970"/>
            <a:ext cx="4301034" cy="610291"/>
            <a:chOff x="1658314" y="2349127"/>
            <a:chExt cx="4301034" cy="610291"/>
          </a:xfrm>
        </p:grpSpPr>
        <p:sp>
          <p:nvSpPr>
            <p:cNvPr id="106" name="文本框 10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635254" y="3488791"/>
            <a:ext cx="4301034" cy="610291"/>
            <a:chOff x="1658314" y="2349127"/>
            <a:chExt cx="4301034" cy="610291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635254" y="4289301"/>
            <a:ext cx="4301034" cy="610291"/>
            <a:chOff x="1658314" y="2349127"/>
            <a:chExt cx="4301034" cy="610291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635254" y="5042322"/>
            <a:ext cx="4301034" cy="610291"/>
            <a:chOff x="1658314" y="2349127"/>
            <a:chExt cx="4301034" cy="610291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8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1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29" name="组合 1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133" name="任意多边形 1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任意多边形 1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31" name="文本框 1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58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b0c6baf-35f5-46ae-b9f3-94339fc7467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37718" y="1830840"/>
            <a:ext cx="8469088" cy="3817662"/>
            <a:chOff x="1837718" y="1830839"/>
            <a:chExt cx="8469090" cy="3817663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447549" y="1847003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7651159" y="1830839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śľiḑè"/>
            <p:cNvSpPr/>
            <p:nvPr/>
          </p:nvSpPr>
          <p:spPr>
            <a:xfrm>
              <a:off x="1946563" y="2452467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ḻíďé"/>
            <p:cNvSpPr/>
            <p:nvPr/>
          </p:nvSpPr>
          <p:spPr>
            <a:xfrm>
              <a:off x="2328714" y="2601676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ṥlïdé"/>
            <p:cNvSpPr/>
            <p:nvPr/>
          </p:nvSpPr>
          <p:spPr>
            <a:xfrm>
              <a:off x="2897536" y="261812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ṧľïḑe"/>
            <p:cNvSpPr/>
            <p:nvPr/>
          </p:nvSpPr>
          <p:spPr>
            <a:xfrm>
              <a:off x="2245190" y="311293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ḻïḓê"/>
            <p:cNvSpPr/>
            <p:nvPr/>
          </p:nvSpPr>
          <p:spPr>
            <a:xfrm>
              <a:off x="2814012" y="3129378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1íḋe"/>
            <p:cNvSpPr>
              <a:spLocks/>
            </p:cNvSpPr>
            <p:nvPr/>
          </p:nvSpPr>
          <p:spPr bwMode="auto">
            <a:xfrm>
              <a:off x="1837718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ļíḓe"/>
            <p:cNvSpPr/>
            <p:nvPr/>
          </p:nvSpPr>
          <p:spPr>
            <a:xfrm>
              <a:off x="5149213" y="244289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ṡḻïďê"/>
            <p:cNvSpPr/>
            <p:nvPr/>
          </p:nvSpPr>
          <p:spPr>
            <a:xfrm>
              <a:off x="6428785" y="2301463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$1íḓè"/>
            <p:cNvSpPr/>
            <p:nvPr/>
          </p:nvSpPr>
          <p:spPr>
            <a:xfrm>
              <a:off x="5518911" y="2601676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Sḷíde"/>
            <p:cNvSpPr/>
            <p:nvPr/>
          </p:nvSpPr>
          <p:spPr>
            <a:xfrm>
              <a:off x="6087733" y="261812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1ide"/>
            <p:cNvSpPr/>
            <p:nvPr/>
          </p:nvSpPr>
          <p:spPr>
            <a:xfrm>
              <a:off x="5435387" y="311293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ṡliḍé"/>
            <p:cNvSpPr/>
            <p:nvPr/>
          </p:nvSpPr>
          <p:spPr>
            <a:xfrm>
              <a:off x="6004209" y="312937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s1íḋe"/>
            <p:cNvSpPr>
              <a:spLocks/>
            </p:cNvSpPr>
            <p:nvPr/>
          </p:nvSpPr>
          <p:spPr bwMode="auto">
            <a:xfrm>
              <a:off x="5027915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ļiḍé"/>
            <p:cNvSpPr/>
            <p:nvPr/>
          </p:nvSpPr>
          <p:spPr>
            <a:xfrm>
              <a:off x="9419273" y="232103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šḻîḓe"/>
            <p:cNvSpPr/>
            <p:nvPr/>
          </p:nvSpPr>
          <p:spPr>
            <a:xfrm>
              <a:off x="8240531" y="244289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Sľídê"/>
            <p:cNvSpPr/>
            <p:nvPr/>
          </p:nvSpPr>
          <p:spPr>
            <a:xfrm>
              <a:off x="8829902" y="193164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ŝlïḋé"/>
            <p:cNvSpPr/>
            <p:nvPr/>
          </p:nvSpPr>
          <p:spPr>
            <a:xfrm>
              <a:off x="8610229" y="2601676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$ḷíḍé"/>
            <p:cNvSpPr/>
            <p:nvPr/>
          </p:nvSpPr>
          <p:spPr>
            <a:xfrm>
              <a:off x="9179051" y="261812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ḻîḋê"/>
            <p:cNvSpPr/>
            <p:nvPr/>
          </p:nvSpPr>
          <p:spPr>
            <a:xfrm>
              <a:off x="8526705" y="311293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$ľîḍe"/>
            <p:cNvSpPr/>
            <p:nvPr/>
          </p:nvSpPr>
          <p:spPr>
            <a:xfrm>
              <a:off x="9095527" y="312937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ļiḓè"/>
            <p:cNvSpPr>
              <a:spLocks/>
            </p:cNvSpPr>
            <p:nvPr/>
          </p:nvSpPr>
          <p:spPr bwMode="auto">
            <a:xfrm>
              <a:off x="8119233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îSḻíḓê"/>
            <p:cNvGrpSpPr/>
            <p:nvPr/>
          </p:nvGrpSpPr>
          <p:grpSpPr>
            <a:xfrm>
              <a:off x="2099555" y="4407568"/>
              <a:ext cx="7992890" cy="340519"/>
              <a:chOff x="1320470" y="4447035"/>
              <a:chExt cx="9455460" cy="340519"/>
            </a:xfrm>
          </p:grpSpPr>
          <p:sp>
            <p:nvSpPr>
              <p:cNvPr id="28" name="íṣ1íḋè"/>
              <p:cNvSpPr txBox="1"/>
              <p:nvPr/>
            </p:nvSpPr>
            <p:spPr>
              <a:xfrm>
                <a:off x="1320470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ïśḻiḓe"/>
              <p:cNvSpPr txBox="1"/>
              <p:nvPr/>
            </p:nvSpPr>
            <p:spPr>
              <a:xfrm>
                <a:off x="5110289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ïśļíḋè"/>
              <p:cNvSpPr txBox="1"/>
              <p:nvPr/>
            </p:nvSpPr>
            <p:spPr>
              <a:xfrm>
                <a:off x="8852727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9" name="任意多边形 3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864614" y="4404355"/>
            <a:ext cx="2133781" cy="1256847"/>
            <a:chOff x="1658314" y="2260035"/>
            <a:chExt cx="2133781" cy="1256847"/>
          </a:xfrm>
        </p:grpSpPr>
        <p:sp>
          <p:nvSpPr>
            <p:cNvPr id="42" name="文本框 41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49304" y="4404355"/>
            <a:ext cx="2133781" cy="1256847"/>
            <a:chOff x="1658314" y="2260035"/>
            <a:chExt cx="2133781" cy="1256847"/>
          </a:xfrm>
        </p:grpSpPr>
        <p:sp>
          <p:nvSpPr>
            <p:cNvPr id="45" name="文本框 44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12691" y="4404355"/>
            <a:ext cx="2133781" cy="1256847"/>
            <a:chOff x="1658314" y="2260035"/>
            <a:chExt cx="2133781" cy="1256847"/>
          </a:xfrm>
        </p:grpSpPr>
        <p:sp>
          <p:nvSpPr>
            <p:cNvPr id="48" name="文本框 47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5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3815518" y="2200275"/>
            <a:ext cx="4586846" cy="3166164"/>
            <a:chOff x="3815518" y="2200275"/>
            <a:chExt cx="4586846" cy="3166164"/>
          </a:xfrm>
        </p:grpSpPr>
        <p:grpSp>
          <p:nvGrpSpPr>
            <p:cNvPr id="4" name="iSľidê"/>
            <p:cNvGrpSpPr/>
            <p:nvPr/>
          </p:nvGrpSpPr>
          <p:grpSpPr>
            <a:xfrm>
              <a:off x="4538775" y="2200275"/>
              <a:ext cx="3083130" cy="3166164"/>
              <a:chOff x="1038732" y="1974573"/>
              <a:chExt cx="3448493" cy="3541368"/>
            </a:xfrm>
          </p:grpSpPr>
          <p:sp>
            <p:nvSpPr>
              <p:cNvPr id="39" name="iṥļíḓe"/>
              <p:cNvSpPr/>
              <p:nvPr/>
            </p:nvSpPr>
            <p:spPr>
              <a:xfrm>
                <a:off x="1038732" y="2067448"/>
                <a:ext cx="3448493" cy="3448493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şḷiďe"/>
              <p:cNvSpPr/>
              <p:nvPr/>
            </p:nvSpPr>
            <p:spPr>
              <a:xfrm>
                <a:off x="1349735" y="2378451"/>
                <a:ext cx="2826487" cy="2826487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ṧḷiďê"/>
              <p:cNvSpPr/>
              <p:nvPr/>
            </p:nvSpPr>
            <p:spPr>
              <a:xfrm>
                <a:off x="1661126" y="2689842"/>
                <a:ext cx="2203704" cy="2203704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ŝḷîdè"/>
              <p:cNvSpPr/>
              <p:nvPr/>
            </p:nvSpPr>
            <p:spPr>
              <a:xfrm>
                <a:off x="1972022" y="3000738"/>
                <a:ext cx="1581912" cy="1581912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ṥ1îḑè"/>
              <p:cNvSpPr/>
              <p:nvPr/>
            </p:nvSpPr>
            <p:spPr>
              <a:xfrm rot="16200000">
                <a:off x="1038732" y="2067448"/>
                <a:ext cx="3448493" cy="3448493"/>
              </a:xfrm>
              <a:prstGeom prst="arc">
                <a:avLst>
                  <a:gd name="adj1" fmla="val 16200000"/>
                  <a:gd name="adj2" fmla="val 3311219"/>
                </a:avLst>
              </a:prstGeom>
              <a:noFill/>
              <a:ln w="190500" cap="rnd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ṧḻïḑè"/>
              <p:cNvSpPr/>
              <p:nvPr/>
            </p:nvSpPr>
            <p:spPr>
              <a:xfrm rot="16200000">
                <a:off x="1349735" y="2378451"/>
                <a:ext cx="2826487" cy="2826487"/>
              </a:xfrm>
              <a:prstGeom prst="arc">
                <a:avLst>
                  <a:gd name="adj1" fmla="val 16200000"/>
                  <a:gd name="adj2" fmla="val 5572200"/>
                </a:avLst>
              </a:prstGeom>
              <a:noFill/>
              <a:ln w="190500" cap="rnd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Sḷiḍé"/>
              <p:cNvSpPr/>
              <p:nvPr/>
            </p:nvSpPr>
            <p:spPr>
              <a:xfrm rot="16200000">
                <a:off x="1661126" y="2689842"/>
                <a:ext cx="2203704" cy="2203704"/>
              </a:xfrm>
              <a:prstGeom prst="arc">
                <a:avLst>
                  <a:gd name="adj1" fmla="val 16200000"/>
                  <a:gd name="adj2" fmla="val 8461535"/>
                </a:avLst>
              </a:prstGeom>
              <a:noFill/>
              <a:ln w="190500" cap="rnd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ṣľíḑè"/>
              <p:cNvSpPr/>
              <p:nvPr/>
            </p:nvSpPr>
            <p:spPr>
              <a:xfrm rot="16200000">
                <a:off x="1972022" y="3000738"/>
                <a:ext cx="1581912" cy="1581912"/>
              </a:xfrm>
              <a:prstGeom prst="arc">
                <a:avLst>
                  <a:gd name="adj1" fmla="val 16200000"/>
                  <a:gd name="adj2" fmla="val 13375041"/>
                </a:avLst>
              </a:prstGeom>
              <a:noFill/>
              <a:ln w="190500" cap="rnd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iḍe"/>
              <p:cNvSpPr txBox="1"/>
              <p:nvPr/>
            </p:nvSpPr>
            <p:spPr>
              <a:xfrm>
                <a:off x="2598136" y="1974573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48" name="iṩľiḑe"/>
              <p:cNvSpPr txBox="1"/>
              <p:nvPr/>
            </p:nvSpPr>
            <p:spPr>
              <a:xfrm>
                <a:off x="2598136" y="2287596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49" name="ïşlíḓe"/>
              <p:cNvSpPr txBox="1"/>
              <p:nvPr/>
            </p:nvSpPr>
            <p:spPr>
              <a:xfrm>
                <a:off x="2598136" y="2598492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50" name="iṧlíḓê"/>
              <p:cNvSpPr txBox="1"/>
              <p:nvPr/>
            </p:nvSpPr>
            <p:spPr>
              <a:xfrm>
                <a:off x="2598136" y="2895780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  <p:grpSp>
          <p:nvGrpSpPr>
            <p:cNvPr id="6" name="îSḷíḋê"/>
            <p:cNvGrpSpPr/>
            <p:nvPr/>
          </p:nvGrpSpPr>
          <p:grpSpPr>
            <a:xfrm>
              <a:off x="3815518" y="2347910"/>
              <a:ext cx="437958" cy="437958"/>
              <a:chOff x="1427243" y="1987229"/>
              <a:chExt cx="1016000" cy="1016000"/>
            </a:xfrm>
            <a:effectLst/>
          </p:grpSpPr>
          <p:sp>
            <p:nvSpPr>
              <p:cNvPr id="37" name="išľiďé"/>
              <p:cNvSpPr/>
              <p:nvPr/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śḻïḓe"/>
              <p:cNvSpPr>
                <a:spLocks/>
              </p:cNvSpPr>
              <p:nvPr/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íşḻíḍè"/>
            <p:cNvGrpSpPr/>
            <p:nvPr/>
          </p:nvGrpSpPr>
          <p:grpSpPr>
            <a:xfrm>
              <a:off x="3815518" y="4194780"/>
              <a:ext cx="437958" cy="437958"/>
              <a:chOff x="1427243" y="3314803"/>
              <a:chExt cx="1016000" cy="1016000"/>
            </a:xfrm>
            <a:effectLst/>
          </p:grpSpPr>
          <p:sp>
            <p:nvSpPr>
              <p:cNvPr id="35" name="iṡľïḑe"/>
              <p:cNvSpPr/>
              <p:nvPr/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śľíḋè"/>
              <p:cNvSpPr>
                <a:spLocks/>
              </p:cNvSpPr>
              <p:nvPr/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íšlïḓe"/>
            <p:cNvGrpSpPr/>
            <p:nvPr/>
          </p:nvGrpSpPr>
          <p:grpSpPr>
            <a:xfrm>
              <a:off x="7964406" y="4194780"/>
              <a:ext cx="437958" cy="437958"/>
              <a:chOff x="6262908" y="3314803"/>
              <a:chExt cx="1016000" cy="1016000"/>
            </a:xfrm>
            <a:effectLst/>
          </p:grpSpPr>
          <p:sp>
            <p:nvSpPr>
              <p:cNvPr id="28" name="îś1iḑè"/>
              <p:cNvSpPr/>
              <p:nvPr/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ï$líḋe"/>
              <p:cNvGrpSpPr>
                <a:grpSpLocks/>
              </p:cNvGrpSpPr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30" name="íṧļïḓê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ṥḻïḓe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şļidè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îş1ide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s1íḓe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ísliḑe"/>
            <p:cNvGrpSpPr/>
            <p:nvPr/>
          </p:nvGrpSpPr>
          <p:grpSpPr>
            <a:xfrm>
              <a:off x="7964406" y="2347910"/>
              <a:ext cx="437958" cy="437958"/>
              <a:chOff x="6262908" y="1987229"/>
              <a:chExt cx="1016000" cy="1016000"/>
            </a:xfrm>
            <a:effectLst/>
          </p:grpSpPr>
          <p:sp>
            <p:nvSpPr>
              <p:cNvPr id="18" name="îšḻíďe"/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îṩlïdé"/>
              <p:cNvGrpSpPr>
                <a:grpSpLocks/>
              </p:cNvGrpSpPr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20" name="ïṧļîḋé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ṩļide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ṥ1îḑé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í$ḷîďé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ïsḷïḋê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íṧ1ídè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ïšļíďé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S1ïḑe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1" name="组合 5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2" name="组合 5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6" name="任意多边形 5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8509531" y="2330971"/>
            <a:ext cx="2784999" cy="1272912"/>
            <a:chOff x="1541719" y="2349127"/>
            <a:chExt cx="2784999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09531" y="4228757"/>
            <a:ext cx="2784999" cy="1272912"/>
            <a:chOff x="1541719" y="2349127"/>
            <a:chExt cx="2784999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15795" y="2330971"/>
            <a:ext cx="2784999" cy="1272912"/>
            <a:chOff x="1541719" y="2349127"/>
            <a:chExt cx="2784999" cy="1272912"/>
          </a:xfrm>
        </p:grpSpPr>
        <p:sp>
          <p:nvSpPr>
            <p:cNvPr id="65" name="文本框 6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15795" y="4228757"/>
            <a:ext cx="2784999" cy="1272912"/>
            <a:chOff x="1541719" y="2349127"/>
            <a:chExt cx="2784999" cy="1272912"/>
          </a:xfrm>
        </p:grpSpPr>
        <p:sp>
          <p:nvSpPr>
            <p:cNvPr id="68" name="文本框 6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1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1111346" y="5183445"/>
            <a:ext cx="10001154" cy="918575"/>
            <a:chOff x="1595130" y="4174910"/>
            <a:chExt cx="10001154" cy="918575"/>
          </a:xfrm>
        </p:grpSpPr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697173" y="4553767"/>
              <a:ext cx="9682684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1595130" y="4174910"/>
              <a:ext cx="10001154" cy="918575"/>
              <a:chOff x="1085272" y="2339602"/>
              <a:chExt cx="10001154" cy="91857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3" y="23396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2" y="2744831"/>
                <a:ext cx="10001154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to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be used in a wider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187989" y="1828800"/>
            <a:ext cx="9797512" cy="3191748"/>
            <a:chOff x="1187989" y="1828800"/>
            <a:chExt cx="9797512" cy="3191748"/>
          </a:xfrm>
        </p:grpSpPr>
        <p:grpSp>
          <p:nvGrpSpPr>
            <p:cNvPr id="3" name="9d85481c-fb36-4304-a1d7-415fb60a6d3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187989" y="1828800"/>
              <a:ext cx="9797512" cy="3191748"/>
              <a:chOff x="808119" y="1648614"/>
              <a:chExt cx="10484723" cy="4033094"/>
            </a:xfrm>
          </p:grpSpPr>
          <p:sp>
            <p:nvSpPr>
              <p:cNvPr id="4" name="î$1ídê"/>
              <p:cNvSpPr/>
              <p:nvPr/>
            </p:nvSpPr>
            <p:spPr>
              <a:xfrm>
                <a:off x="808119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íṩ1ïḓê"/>
              <p:cNvSpPr/>
              <p:nvPr/>
            </p:nvSpPr>
            <p:spPr>
              <a:xfrm>
                <a:off x="1699185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ïṩļïḋè"/>
              <p:cNvSpPr/>
              <p:nvPr/>
            </p:nvSpPr>
            <p:spPr>
              <a:xfrm>
                <a:off x="2590250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ï$ḻïďe"/>
              <p:cNvSpPr/>
              <p:nvPr/>
            </p:nvSpPr>
            <p:spPr>
              <a:xfrm>
                <a:off x="3481316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" name="íŝḷíḓê"/>
              <p:cNvSpPr/>
              <p:nvPr/>
            </p:nvSpPr>
            <p:spPr>
              <a:xfrm>
                <a:off x="4372382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şḷîdé"/>
              <p:cNvSpPr/>
              <p:nvPr/>
            </p:nvSpPr>
            <p:spPr>
              <a:xfrm>
                <a:off x="52634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îş1ïḓê"/>
              <p:cNvSpPr/>
              <p:nvPr/>
            </p:nvSpPr>
            <p:spPr>
              <a:xfrm>
                <a:off x="6154513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išļiḍé"/>
              <p:cNvSpPr/>
              <p:nvPr/>
            </p:nvSpPr>
            <p:spPr>
              <a:xfrm>
                <a:off x="7045579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śḷîḍe"/>
              <p:cNvSpPr/>
              <p:nvPr/>
            </p:nvSpPr>
            <p:spPr>
              <a:xfrm>
                <a:off x="7936644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ïšlïdè"/>
              <p:cNvSpPr/>
              <p:nvPr/>
            </p:nvSpPr>
            <p:spPr>
              <a:xfrm>
                <a:off x="8827710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í$ḷíḑê"/>
              <p:cNvSpPr/>
              <p:nvPr/>
            </p:nvSpPr>
            <p:spPr>
              <a:xfrm>
                <a:off x="9718776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i$ľïḍè"/>
              <p:cNvSpPr/>
              <p:nvPr/>
            </p:nvSpPr>
            <p:spPr>
              <a:xfrm>
                <a:off x="106098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í$ļiḓe"/>
              <p:cNvSpPr/>
              <p:nvPr/>
            </p:nvSpPr>
            <p:spPr>
              <a:xfrm>
                <a:off x="946674" y="1943176"/>
                <a:ext cx="2662563" cy="5009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îsľidè"/>
              <p:cNvSpPr/>
              <p:nvPr/>
            </p:nvSpPr>
            <p:spPr>
              <a:xfrm>
                <a:off x="2597732" y="2821721"/>
                <a:ext cx="2256000" cy="5009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ïŝľîḓe"/>
              <p:cNvSpPr/>
              <p:nvPr/>
            </p:nvSpPr>
            <p:spPr>
              <a:xfrm>
                <a:off x="3882607" y="3700266"/>
                <a:ext cx="3024000" cy="50090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íṣḷîḑè"/>
              <p:cNvSpPr/>
              <p:nvPr/>
            </p:nvSpPr>
            <p:spPr>
              <a:xfrm>
                <a:off x="5812607" y="2445204"/>
                <a:ext cx="2442663" cy="50090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iṣľïde"/>
              <p:cNvSpPr/>
              <p:nvPr/>
            </p:nvSpPr>
            <p:spPr>
              <a:xfrm>
                <a:off x="7364295" y="4527751"/>
                <a:ext cx="2448000" cy="50090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iśḻîḋè"/>
              <p:cNvSpPr/>
              <p:nvPr/>
            </p:nvSpPr>
            <p:spPr>
              <a:xfrm>
                <a:off x="8473307" y="3186055"/>
                <a:ext cx="2256000" cy="50090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îš1iḍe"/>
              <p:cNvSpPr txBox="1"/>
              <p:nvPr/>
            </p:nvSpPr>
            <p:spPr>
              <a:xfrm>
                <a:off x="915813" y="5377402"/>
                <a:ext cx="46760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Jan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ïsliḍê"/>
              <p:cNvSpPr txBox="1"/>
              <p:nvPr/>
            </p:nvSpPr>
            <p:spPr>
              <a:xfrm>
                <a:off x="1801445" y="5377402"/>
                <a:ext cx="47287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Feb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íṥļiḑé"/>
              <p:cNvSpPr txBox="1"/>
              <p:nvPr/>
            </p:nvSpPr>
            <p:spPr>
              <a:xfrm>
                <a:off x="2665043" y="5377402"/>
                <a:ext cx="486930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íŝḷiḓe"/>
              <p:cNvSpPr txBox="1"/>
              <p:nvPr/>
            </p:nvSpPr>
            <p:spPr>
              <a:xfrm>
                <a:off x="3566484" y="5377402"/>
                <a:ext cx="46058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Apr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ïŝ1idê"/>
              <p:cNvSpPr txBox="1"/>
              <p:nvPr/>
            </p:nvSpPr>
            <p:spPr>
              <a:xfrm>
                <a:off x="4436844" y="5377402"/>
                <a:ext cx="52206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May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îṩľiďê"/>
              <p:cNvSpPr txBox="1"/>
              <p:nvPr/>
            </p:nvSpPr>
            <p:spPr>
              <a:xfrm>
                <a:off x="5377928" y="5377402"/>
                <a:ext cx="45706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ślïḑè"/>
              <p:cNvSpPr txBox="1"/>
              <p:nvPr/>
            </p:nvSpPr>
            <p:spPr>
              <a:xfrm>
                <a:off x="6279290" y="5377402"/>
                <a:ext cx="39558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Jul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íSlîḑè"/>
              <p:cNvSpPr txBox="1"/>
              <p:nvPr/>
            </p:nvSpPr>
            <p:spPr>
              <a:xfrm>
                <a:off x="7113104" y="5377402"/>
                <a:ext cx="504496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Aug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îšḷidé"/>
              <p:cNvSpPr txBox="1"/>
              <p:nvPr/>
            </p:nvSpPr>
            <p:spPr>
              <a:xfrm>
                <a:off x="8014862" y="5377402"/>
                <a:ext cx="47639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Sep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îṥ1ïḍé"/>
              <p:cNvSpPr txBox="1"/>
              <p:nvPr/>
            </p:nvSpPr>
            <p:spPr>
              <a:xfrm>
                <a:off x="8931853" y="5377402"/>
                <a:ext cx="479904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Oct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ïṧ1íḑê"/>
              <p:cNvSpPr txBox="1"/>
              <p:nvPr/>
            </p:nvSpPr>
            <p:spPr>
              <a:xfrm>
                <a:off x="9815769" y="5377402"/>
                <a:ext cx="49395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Nov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ísļïdè"/>
              <p:cNvSpPr txBox="1"/>
              <p:nvPr/>
            </p:nvSpPr>
            <p:spPr>
              <a:xfrm>
                <a:off x="10686850" y="5377402"/>
                <a:ext cx="508009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Dec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1581841" y="2099330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19558" y="278611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518635" y="3486037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044545" y="2483721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443638" y="3068225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494992" y="413746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65" name="组合 6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69" name="任意多边形 6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863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感谢您的观看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890194" y="489455"/>
            <a:ext cx="3530455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工作总结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工作计划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工作汇报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89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4c92a7a-3e91-4322-8ac7-d1cac9c074e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2b06511-aa8e-4399-88f0-5d8c4974e5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9ad0b48-d121-45ae-94a8-5e8a6c01ff9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0a59690-0bcc-426d-b3b8-15a0281c25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c6baf-35f5-46ae-b9f3-94339fc7467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d85481c-fb36-4304-a1d7-415fb60a6d3f"/>
</p:tagLst>
</file>

<file path=ppt/theme/theme1.xml><?xml version="1.0" encoding="utf-8"?>
<a:theme xmlns:a="http://schemas.openxmlformats.org/drawingml/2006/main" name="包图主题2">
  <a:themeElements>
    <a:clrScheme name="自定义 2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2E25"/>
      </a:accent1>
      <a:accent2>
        <a:srgbClr val="F7B61D"/>
      </a:accent2>
      <a:accent3>
        <a:srgbClr val="333333"/>
      </a:accent3>
      <a:accent4>
        <a:srgbClr val="E92E25"/>
      </a:accent4>
      <a:accent5>
        <a:srgbClr val="F7B61D"/>
      </a:accent5>
      <a:accent6>
        <a:srgbClr val="333333"/>
      </a:accent6>
      <a:hlink>
        <a:srgbClr val="333333"/>
      </a:hlink>
      <a:folHlink>
        <a:srgbClr val="333333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374</TotalTime>
  <Words>2057</Words>
  <Application>Microsoft Office PowerPoint</Application>
  <PresentationFormat>宽屏</PresentationFormat>
  <Paragraphs>278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http://www.ypppt.com/</dc:description>
  <cp:lastModifiedBy>faith123</cp:lastModifiedBy>
  <cp:revision>71</cp:revision>
  <dcterms:created xsi:type="dcterms:W3CDTF">2017-08-18T03:02:00Z</dcterms:created>
  <dcterms:modified xsi:type="dcterms:W3CDTF">2019-01-04T05:38:13Z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