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3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4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heme/themeOverride1.xml" ContentType="application/vnd.openxmlformats-officedocument.themeOverride+xml"/>
  <Override PartName="/ppt/tags/tag5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32"/>
  </p:notesMasterIdLst>
  <p:sldIdLst>
    <p:sldId id="3115" r:id="rId2"/>
    <p:sldId id="3116" r:id="rId3"/>
    <p:sldId id="3117" r:id="rId4"/>
    <p:sldId id="3118" r:id="rId5"/>
    <p:sldId id="3119" r:id="rId6"/>
    <p:sldId id="3120" r:id="rId7"/>
    <p:sldId id="3121" r:id="rId8"/>
    <p:sldId id="3122" r:id="rId9"/>
    <p:sldId id="3123" r:id="rId10"/>
    <p:sldId id="3124" r:id="rId11"/>
    <p:sldId id="3125" r:id="rId12"/>
    <p:sldId id="3126" r:id="rId13"/>
    <p:sldId id="3127" r:id="rId14"/>
    <p:sldId id="3128" r:id="rId15"/>
    <p:sldId id="3129" r:id="rId16"/>
    <p:sldId id="3130" r:id="rId17"/>
    <p:sldId id="3131" r:id="rId18"/>
    <p:sldId id="3132" r:id="rId19"/>
    <p:sldId id="3133" r:id="rId20"/>
    <p:sldId id="3134" r:id="rId21"/>
    <p:sldId id="3135" r:id="rId22"/>
    <p:sldId id="3136" r:id="rId23"/>
    <p:sldId id="3137" r:id="rId24"/>
    <p:sldId id="3138" r:id="rId25"/>
    <p:sldId id="3139" r:id="rId26"/>
    <p:sldId id="3140" r:id="rId27"/>
    <p:sldId id="3141" r:id="rId28"/>
    <p:sldId id="3142" r:id="rId29"/>
    <p:sldId id="3143" r:id="rId30"/>
    <p:sldId id="3144" r:id="rId31"/>
  </p:sldIdLst>
  <p:sldSz cx="12858750" cy="7232650"/>
  <p:notesSz cx="6858000" cy="9144000"/>
  <p:custDataLst>
    <p:tags r:id="rId33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3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C80D"/>
    <a:srgbClr val="F13319"/>
    <a:srgbClr val="B4203A"/>
    <a:srgbClr val="B82844"/>
    <a:srgbClr val="2E3449"/>
    <a:srgbClr val="C32E57"/>
    <a:srgbClr val="D9D9D9"/>
    <a:srgbClr val="0237D8"/>
    <a:srgbClr val="662D91"/>
    <a:srgbClr val="F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21" autoAdjust="0"/>
    <p:restoredTop sz="96429" autoAdjust="0"/>
  </p:normalViewPr>
  <p:slideViewPr>
    <p:cSldViewPr>
      <p:cViewPr varScale="1">
        <p:scale>
          <a:sx n="83" d="100"/>
          <a:sy n="83" d="100"/>
        </p:scale>
        <p:origin x="822" y="96"/>
      </p:cViewPr>
      <p:guideLst>
        <p:guide orient="horz" pos="373"/>
        <p:guide pos="4050"/>
        <p:guide pos="557"/>
        <p:guide orient="horz" pos="4183"/>
        <p:guide pos="7588"/>
      </p:guideLst>
    </p:cSldViewPr>
  </p:slideViewPr>
  <p:outlineViewPr>
    <p:cViewPr>
      <p:scale>
        <a:sx n="100" d="100"/>
        <a:sy n="100" d="100"/>
      </p:scale>
      <p:origin x="0" y="-22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2018/11/24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3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09596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85560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83724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33545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2189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25286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8718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29888861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61496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83979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275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69906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26322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7D643E-5F2C-49CF-83FF-E485C6A051C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17352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83180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3449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96235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0174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86054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87681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31898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89837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/>
              <a:pPr algn="r" eaLnBrk="1" latinLnBrk="1" hangingPunct="1">
                <a:spcBef>
                  <a:spcPct val="0"/>
                </a:spcBef>
              </a:pPr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94857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21744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08804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60926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5981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048419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901380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632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3E93-166D-47F5-9EF1-ACEABE24AEEA}" type="datetimeFigureOut">
              <a:rPr lang="zh-CN" altLang="en-US" smtClean="0"/>
              <a:pPr/>
              <a:t>2018/11/24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D5ACA-62CA-46DB-AD6B-12EDD6D51A2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791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8142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1479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071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7345" y="3798825"/>
            <a:ext cx="9644062" cy="17462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770"/>
            </a:lvl1pPr>
            <a:lvl2pPr marL="527421" indent="0" algn="ctr">
              <a:buNone/>
              <a:defRPr sz="2307"/>
            </a:lvl2pPr>
            <a:lvl3pPr marL="1054842" indent="0" algn="ctr">
              <a:buNone/>
              <a:defRPr sz="2078"/>
            </a:lvl3pPr>
            <a:lvl4pPr marL="1582258" indent="0" algn="ctr">
              <a:buNone/>
              <a:defRPr sz="1846"/>
            </a:lvl4pPr>
            <a:lvl5pPr marL="2109681" indent="0" algn="ctr">
              <a:buNone/>
              <a:defRPr sz="1846"/>
            </a:lvl5pPr>
            <a:lvl6pPr marL="2637098" indent="0" algn="ctr">
              <a:buNone/>
              <a:defRPr sz="1846"/>
            </a:lvl6pPr>
            <a:lvl7pPr marL="3164518" indent="0" algn="ctr">
              <a:buNone/>
              <a:defRPr sz="1846"/>
            </a:lvl7pPr>
            <a:lvl8pPr marL="3691937" indent="0" algn="ctr">
              <a:buNone/>
              <a:defRPr sz="1846"/>
            </a:lvl8pPr>
            <a:lvl9pPr marL="4219359" indent="0" algn="ctr">
              <a:buNone/>
              <a:defRPr sz="1846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4041" y="6703624"/>
            <a:ext cx="2893219" cy="385072"/>
          </a:xfrm>
          <a:prstGeom prst="rect">
            <a:avLst/>
          </a:prstGeom>
        </p:spPr>
        <p:txBody>
          <a:bodyPr/>
          <a:lstStyle/>
          <a:p>
            <a:fld id="{EB5C08A1-7713-47CE-97B4-863D833656A0}" type="datetimeFigureOut">
              <a:rPr lang="id-ID" smtClean="0"/>
              <a:pPr/>
              <a:t>24/11/2018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59466" y="6703624"/>
            <a:ext cx="4339828" cy="385072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52328" y="6703624"/>
            <a:ext cx="522389" cy="385072"/>
          </a:xfrm>
          <a:prstGeom prst="rect">
            <a:avLst/>
          </a:prstGeom>
        </p:spPr>
        <p:txBody>
          <a:bodyPr/>
          <a:lstStyle/>
          <a:p>
            <a:fld id="{BD3C9449-514E-4F2F-BDF6-E5528CC1E8B5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90792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959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10315783" y="-14197"/>
            <a:ext cx="2544990" cy="254094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2" y="-128091"/>
            <a:ext cx="1388463" cy="2032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077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7345" y="3798825"/>
            <a:ext cx="9644062" cy="17462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770"/>
            </a:lvl1pPr>
            <a:lvl2pPr marL="527421" indent="0" algn="ctr">
              <a:buNone/>
              <a:defRPr sz="2307"/>
            </a:lvl2pPr>
            <a:lvl3pPr marL="1054842" indent="0" algn="ctr">
              <a:buNone/>
              <a:defRPr sz="2078"/>
            </a:lvl3pPr>
            <a:lvl4pPr marL="1582258" indent="0" algn="ctr">
              <a:buNone/>
              <a:defRPr sz="1846"/>
            </a:lvl4pPr>
            <a:lvl5pPr marL="2109681" indent="0" algn="ctr">
              <a:buNone/>
              <a:defRPr sz="1846"/>
            </a:lvl5pPr>
            <a:lvl6pPr marL="2637098" indent="0" algn="ctr">
              <a:buNone/>
              <a:defRPr sz="1846"/>
            </a:lvl6pPr>
            <a:lvl7pPr marL="3164518" indent="0" algn="ctr">
              <a:buNone/>
              <a:defRPr sz="1846"/>
            </a:lvl7pPr>
            <a:lvl8pPr marL="3691937" indent="0" algn="ctr">
              <a:buNone/>
              <a:defRPr sz="1846"/>
            </a:lvl8pPr>
            <a:lvl9pPr marL="4219359" indent="0" algn="ctr">
              <a:buNone/>
              <a:defRPr sz="1846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4041" y="6703624"/>
            <a:ext cx="2893219" cy="385072"/>
          </a:xfrm>
          <a:prstGeom prst="rect">
            <a:avLst/>
          </a:prstGeom>
        </p:spPr>
        <p:txBody>
          <a:bodyPr/>
          <a:lstStyle/>
          <a:p>
            <a:fld id="{EB5C08A1-7713-47CE-97B4-863D833656A0}" type="datetimeFigureOut">
              <a:rPr lang="id-ID" smtClean="0"/>
              <a:pPr/>
              <a:t>24/11/2018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59466" y="6703624"/>
            <a:ext cx="4339828" cy="385072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52328" y="6703624"/>
            <a:ext cx="522389" cy="385072"/>
          </a:xfrm>
          <a:prstGeom prst="rect">
            <a:avLst/>
          </a:prstGeom>
        </p:spPr>
        <p:txBody>
          <a:bodyPr/>
          <a:lstStyle/>
          <a:p>
            <a:fld id="{BD3C9449-514E-4F2F-BDF6-E5528CC1E8B5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58066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4348" y="385763"/>
            <a:ext cx="11090055" cy="1397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84354" y="6704023"/>
            <a:ext cx="2892783" cy="384175"/>
          </a:xfrm>
          <a:prstGeom prst="rect">
            <a:avLst/>
          </a:prstGeom>
        </p:spPr>
        <p:txBody>
          <a:bodyPr/>
          <a:lstStyle/>
          <a:p>
            <a:fld id="{3BED4874-415F-4462-8CBD-90FA9588F106}" type="datetimeFigureOut">
              <a:rPr lang="zh-CN" altLang="en-US" smtClean="0"/>
              <a:pPr/>
              <a:t>2018/11/24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259789" y="6704023"/>
            <a:ext cx="4339173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9081627" y="6704023"/>
            <a:ext cx="2892783" cy="384175"/>
          </a:xfrm>
          <a:prstGeom prst="rect">
            <a:avLst/>
          </a:prstGeom>
        </p:spPr>
        <p:txBody>
          <a:bodyPr/>
          <a:lstStyle/>
          <a:p>
            <a:fld id="{8C92ADDF-ABC6-4EEC-846D-A1AE2D4106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974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" y="2"/>
            <a:ext cx="12857536" cy="7232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58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pPr/>
              <a:t>2018/11/24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3" r:id="rId8"/>
    <p:sldLayoutId id="2147484034" r:id="rId9"/>
    <p:sldLayoutId id="2147484035" r:id="rId10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866790" cy="7232649"/>
          </a:xfrm>
          <a:prstGeom prst="rect">
            <a:avLst/>
          </a:prstGeom>
        </p:spPr>
      </p:pic>
      <p:sp>
        <p:nvSpPr>
          <p:cNvPr id="21" name="矩形 259"/>
          <p:cNvSpPr>
            <a:spLocks noChangeArrowheads="1"/>
          </p:cNvSpPr>
          <p:nvPr/>
        </p:nvSpPr>
        <p:spPr bwMode="auto">
          <a:xfrm>
            <a:off x="164679" y="2248173"/>
            <a:ext cx="8661648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000" b="1" cap="all" spc="600" dirty="0">
                <a:latin typeface="Arial" panose="020B0604020202020204" pitchFamily="34" charset="0"/>
                <a:cs typeface="Arial" panose="020B0604020202020204" pitchFamily="34" charset="0"/>
              </a:rPr>
              <a:t>小学一年级语文课件</a:t>
            </a:r>
            <a:r>
              <a:rPr lang="en-US" altLang="zh-CN" sz="4000" b="1" cap="all" spc="600" dirty="0" err="1">
                <a:latin typeface="Arial" panose="020B0604020202020204" pitchFamily="34" charset="0"/>
                <a:cs typeface="Arial" panose="020B0604020202020204" pitchFamily="34" charset="0"/>
              </a:rPr>
              <a:t>ppt</a:t>
            </a:r>
            <a:r>
              <a:rPr lang="zh-CN" altLang="en-US" sz="4000" b="1" cap="all" spc="600" dirty="0">
                <a:latin typeface="Arial" panose="020B0604020202020204" pitchFamily="34" charset="0"/>
                <a:cs typeface="Arial" panose="020B0604020202020204" pitchFamily="34" charset="0"/>
              </a:rPr>
              <a:t>模板</a:t>
            </a:r>
          </a:p>
        </p:txBody>
      </p:sp>
      <p:sp>
        <p:nvSpPr>
          <p:cNvPr id="22" name="矩形 259"/>
          <p:cNvSpPr>
            <a:spLocks noChangeArrowheads="1"/>
          </p:cNvSpPr>
          <p:nvPr/>
        </p:nvSpPr>
        <p:spPr bwMode="auto">
          <a:xfrm>
            <a:off x="1418022" y="3238243"/>
            <a:ext cx="6154962" cy="524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550" cap="all" dirty="0">
                <a:cs typeface="Arial" panose="020B0604020202020204" pitchFamily="34" charset="0"/>
              </a:rPr>
              <a:t>2019 New Year plan summary of a business plan PPT</a:t>
            </a:r>
          </a:p>
          <a:p>
            <a:pPr algn="ctr">
              <a:buNone/>
            </a:pPr>
            <a:r>
              <a:rPr lang="en-US" altLang="zh-CN" sz="1550" cap="all" dirty="0">
                <a:cs typeface="Arial" panose="020B0604020202020204" pitchFamily="34" charset="0"/>
              </a:rPr>
              <a:t>|</a:t>
            </a:r>
            <a:r>
              <a:rPr lang="zh-CN" altLang="en-US" sz="1550" cap="all" dirty="0">
                <a:cs typeface="Arial" panose="020B0604020202020204" pitchFamily="34" charset="0"/>
              </a:rPr>
              <a:t>适用于述职报告</a:t>
            </a:r>
            <a:r>
              <a:rPr lang="en-US" altLang="zh-CN" sz="1550" cap="all" dirty="0">
                <a:cs typeface="Arial" panose="020B0604020202020204" pitchFamily="34" charset="0"/>
              </a:rPr>
              <a:t>|</a:t>
            </a:r>
            <a:r>
              <a:rPr lang="zh-CN" altLang="en-US" sz="1550" cap="all" dirty="0">
                <a:cs typeface="Arial" panose="020B0604020202020204" pitchFamily="34" charset="0"/>
              </a:rPr>
              <a:t>个人简介</a:t>
            </a:r>
            <a:r>
              <a:rPr lang="en-US" altLang="zh-CN" sz="1550" cap="all" dirty="0">
                <a:cs typeface="Arial" panose="020B0604020202020204" pitchFamily="34" charset="0"/>
              </a:rPr>
              <a:t>|</a:t>
            </a:r>
            <a:r>
              <a:rPr lang="zh-CN" altLang="en-US" sz="1550" cap="all" dirty="0">
                <a:cs typeface="Arial" panose="020B0604020202020204" pitchFamily="34" charset="0"/>
              </a:rPr>
              <a:t>工作总结</a:t>
            </a:r>
            <a:r>
              <a:rPr lang="en-US" altLang="zh-CN" sz="1550" cap="all" dirty="0">
                <a:cs typeface="Arial" panose="020B0604020202020204" pitchFamily="34" charset="0"/>
              </a:rPr>
              <a:t>|</a:t>
            </a:r>
            <a:r>
              <a:rPr lang="zh-CN" altLang="en-US" sz="1550" cap="all" dirty="0">
                <a:cs typeface="Arial" panose="020B0604020202020204" pitchFamily="34" charset="0"/>
              </a:rPr>
              <a:t>会议报告等</a:t>
            </a:r>
            <a:r>
              <a:rPr lang="en-US" altLang="zh-CN" sz="1550" cap="all" dirty="0">
                <a:cs typeface="Arial" panose="020B0604020202020204" pitchFamily="34" charset="0"/>
              </a:rPr>
              <a:t>|</a:t>
            </a:r>
            <a:endParaRPr lang="zh-CN" altLang="en-US" sz="1550" cap="all" dirty="0">
              <a:cs typeface="Arial" panose="020B0604020202020204" pitchFamily="34" charset="0"/>
            </a:endParaRPr>
          </a:p>
        </p:txBody>
      </p:sp>
      <p:pic>
        <p:nvPicPr>
          <p:cNvPr id="2" name="Could This Be Lov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1275481" y="375965"/>
            <a:ext cx="1051817" cy="1051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455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400"/>
                            </p:stCondLst>
                            <p:childTnLst>
                              <p:par>
                                <p:cTn id="2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90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600"/>
                            </p:stCondLst>
                            <p:childTnLst>
                              <p:par>
                                <p:cTn id="3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1" grpId="0"/>
      <p:bldP spid="21" grpId="1"/>
      <p:bldP spid="22" grpId="0"/>
      <p:bldP spid="2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矩形 8"/>
          <p:cNvSpPr>
            <a:spLocks/>
          </p:cNvSpPr>
          <p:nvPr/>
        </p:nvSpPr>
        <p:spPr bwMode="auto">
          <a:xfrm>
            <a:off x="964114" y="1484591"/>
            <a:ext cx="10854616" cy="4788458"/>
          </a:xfrm>
          <a:prstGeom prst="rect">
            <a:avLst/>
          </a:prstGeom>
          <a:solidFill>
            <a:srgbClr val="FFFFFF">
              <a:alpha val="58038"/>
            </a:srgbClr>
          </a:solidFill>
          <a:ln w="254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  <a:sym typeface="Arial" pitchFamily="34" charset="0"/>
            </a:endParaRPr>
          </a:p>
        </p:txBody>
      </p:sp>
      <p:sp>
        <p:nvSpPr>
          <p:cNvPr id="65" name="矩形 17"/>
          <p:cNvSpPr>
            <a:spLocks noChangeArrowheads="1"/>
          </p:cNvSpPr>
          <p:nvPr/>
        </p:nvSpPr>
        <p:spPr bwMode="auto">
          <a:xfrm>
            <a:off x="1496269" y="987578"/>
            <a:ext cx="2317145" cy="1013287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/>
          <a:lstStyle/>
          <a:p>
            <a:endParaRPr lang="zh-CN" altLang="en-US" sz="2108" b="1">
              <a:sym typeface="Arial" pitchFamily="34" charset="0"/>
            </a:endParaRPr>
          </a:p>
        </p:txBody>
      </p:sp>
      <p:sp>
        <p:nvSpPr>
          <p:cNvPr id="66" name="TextBox 18"/>
          <p:cNvSpPr>
            <a:spLocks noChangeArrowheads="1"/>
          </p:cNvSpPr>
          <p:nvPr/>
        </p:nvSpPr>
        <p:spPr bwMode="auto">
          <a:xfrm>
            <a:off x="1554872" y="1027548"/>
            <a:ext cx="2199936" cy="871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506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大黑简体" pitchFamily="65" charset="-122"/>
              </a:rPr>
              <a:t>前 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83268" y="2657868"/>
            <a:ext cx="9755930" cy="2530404"/>
          </a:xfrm>
          <a:prstGeom prst="rect">
            <a:avLst/>
          </a:prstGeom>
          <a:noFill/>
        </p:spPr>
        <p:txBody>
          <a:bodyPr wrap="square" lIns="96424" tIns="48212" rIns="96424" bIns="48212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108" dirty="0">
                <a:solidFill>
                  <a:srgbClr val="0C0C0C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回顾这一年的工作，在取得成绩的同时，我们也找到了工作中的不足和问题，主要反映于</a:t>
            </a:r>
            <a:r>
              <a:rPr lang="en-US" altLang="zh-CN" sz="2108" dirty="0">
                <a:solidFill>
                  <a:srgbClr val="0C0C0C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xx</a:t>
            </a:r>
            <a:r>
              <a:rPr lang="zh-CN" altLang="en-US" sz="2108" dirty="0">
                <a:solidFill>
                  <a:srgbClr val="0C0C0C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及</a:t>
            </a:r>
            <a:r>
              <a:rPr lang="en-US" altLang="zh-CN" sz="2108" dirty="0">
                <a:solidFill>
                  <a:srgbClr val="0C0C0C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xxx</a:t>
            </a:r>
            <a:r>
              <a:rPr lang="zh-CN" altLang="en-US" sz="2108" dirty="0">
                <a:solidFill>
                  <a:srgbClr val="0C0C0C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的风格、定型还有待进一步探索，尤其是网上的公司产品库充分体现我们</a:t>
            </a:r>
            <a:r>
              <a:rPr lang="en-US" altLang="zh-CN" sz="2108" dirty="0" err="1">
                <a:solidFill>
                  <a:srgbClr val="0C0C0C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xxxxx</a:t>
            </a:r>
            <a:r>
              <a:rPr lang="zh-CN" altLang="en-US" sz="2108" dirty="0">
                <a:solidFill>
                  <a:srgbClr val="0C0C0C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和我们这个平台能为客户提供良好的商机和快捷方便的信息、导航的功能发挥。展望新的一年，我们将继续努力，力争各项工作更上一个新台阶。</a:t>
            </a:r>
            <a:r>
              <a:rPr lang="en-US" altLang="zh-CN" sz="2108" dirty="0">
                <a:latin typeface="微软雅黑" pitchFamily="34" charset="-122"/>
                <a:ea typeface="微软雅黑" pitchFamily="34" charset="-122"/>
              </a:rPr>
              <a:t>2017</a:t>
            </a:r>
            <a:r>
              <a:rPr lang="zh-CN" altLang="en-US" sz="2108" dirty="0">
                <a:latin typeface="微软雅黑" pitchFamily="34" charset="-122"/>
                <a:ea typeface="微软雅黑" pitchFamily="34" charset="-122"/>
              </a:rPr>
              <a:t>我们所向披靡，</a:t>
            </a:r>
            <a:r>
              <a:rPr lang="en-US" altLang="zh-CN" sz="2108" dirty="0">
                <a:latin typeface="微软雅黑" pitchFamily="34" charset="-122"/>
                <a:ea typeface="微软雅黑" pitchFamily="34" charset="-122"/>
              </a:rPr>
              <a:t>2018</a:t>
            </a:r>
            <a:r>
              <a:rPr lang="zh-CN" altLang="en-US" sz="2108" dirty="0">
                <a:latin typeface="微软雅黑" pitchFamily="34" charset="-122"/>
                <a:ea typeface="微软雅黑" pitchFamily="34" charset="-122"/>
              </a:rPr>
              <a:t>我们勇往直前！</a:t>
            </a:r>
            <a:endParaRPr lang="zh-CN" altLang="en-US" sz="2108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5647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ldLvl="0" animBg="1" autoUpdateAnimBg="0"/>
      <p:bldP spid="65" grpId="0" bldLvl="0" animBg="1" autoUpdateAnimBg="0"/>
      <p:bldP spid="66" grpId="0" bldLvl="0" autoUpdateAnimBg="0"/>
      <p:bldP spid="11" grpId="0"/>
      <p:bldP spid="11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圆角矩形 30"/>
          <p:cNvSpPr/>
          <p:nvPr/>
        </p:nvSpPr>
        <p:spPr>
          <a:xfrm>
            <a:off x="5752441" y="1659772"/>
            <a:ext cx="541048" cy="539196"/>
          </a:xfrm>
          <a:prstGeom prst="roundRect">
            <a:avLst/>
          </a:prstGeom>
          <a:solidFill>
            <a:srgbClr val="6699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563" tIns="64281" rIns="128563" bIns="64281" anchor="ctr"/>
          <a:lstStyle/>
          <a:p>
            <a:pPr algn="ctr">
              <a:defRPr/>
            </a:pPr>
            <a:r>
              <a:rPr lang="en-US" altLang="zh-CN" sz="3795" dirty="0"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rPr>
              <a:t>1</a:t>
            </a:r>
            <a:endParaRPr lang="zh-CN" altLang="en-US" sz="3795" dirty="0">
              <a:latin typeface="+mj-lt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682286" y="1659772"/>
            <a:ext cx="3947133" cy="539196"/>
            <a:chOff x="6339097" y="1573726"/>
            <a:chExt cx="3744416" cy="511504"/>
          </a:xfrm>
          <a:solidFill>
            <a:schemeClr val="accent1"/>
          </a:solidFill>
        </p:grpSpPr>
        <p:sp>
          <p:nvSpPr>
            <p:cNvPr id="17" name="圆角矩形 16"/>
            <p:cNvSpPr/>
            <p:nvPr/>
          </p:nvSpPr>
          <p:spPr>
            <a:xfrm>
              <a:off x="6339097" y="1573726"/>
              <a:ext cx="3744416" cy="511504"/>
            </a:xfrm>
            <a:prstGeom prst="roundRect">
              <a:avLst/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563" tIns="64281" rIns="128563" bIns="64281" anchor="ctr"/>
            <a:lstStyle/>
            <a:p>
              <a:pPr algn="ctr">
                <a:defRPr/>
              </a:pPr>
              <a:endParaRPr lang="zh-CN" altLang="en-US" sz="3795" dirty="0"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6723350" y="1614014"/>
              <a:ext cx="3064555" cy="430875"/>
            </a:xfrm>
            <a:prstGeom prst="rect">
              <a:avLst/>
            </a:prstGeom>
            <a:grpFill/>
          </p:spPr>
          <p:txBody>
            <a:bodyPr wrap="square" lIns="128563" tIns="64281" rIns="128563" bIns="64281">
              <a:spAutoFit/>
            </a:bodyPr>
            <a:lstStyle/>
            <a:p>
              <a:pPr>
                <a:defRPr/>
              </a:pPr>
              <a:r>
                <a:rPr lang="zh-CN" altLang="en-US" sz="2108" b="1" kern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点击输入您的标题名称</a:t>
              </a:r>
              <a:endParaRPr lang="zh-CN" altLang="zh-CN" sz="2108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3" name="圆角矩形 32"/>
          <p:cNvSpPr/>
          <p:nvPr/>
        </p:nvSpPr>
        <p:spPr>
          <a:xfrm>
            <a:off x="5752441" y="2541509"/>
            <a:ext cx="541048" cy="539196"/>
          </a:xfrm>
          <a:prstGeom prst="roundRect">
            <a:avLst/>
          </a:prstGeom>
          <a:solidFill>
            <a:srgbClr val="6699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563" tIns="64281" rIns="128563" bIns="64281" anchor="ctr"/>
          <a:lstStyle/>
          <a:p>
            <a:pPr algn="ctr">
              <a:defRPr/>
            </a:pPr>
            <a:r>
              <a:rPr lang="en-US" altLang="zh-CN" sz="3795" dirty="0"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rPr>
              <a:t>2</a:t>
            </a:r>
            <a:endParaRPr lang="zh-CN" altLang="en-US" sz="3795" dirty="0">
              <a:latin typeface="+mj-lt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657094" y="2541509"/>
            <a:ext cx="3947133" cy="539196"/>
            <a:chOff x="6315199" y="2410178"/>
            <a:chExt cx="3744416" cy="511504"/>
          </a:xfrm>
          <a:solidFill>
            <a:schemeClr val="accent1"/>
          </a:solidFill>
        </p:grpSpPr>
        <p:sp>
          <p:nvSpPr>
            <p:cNvPr id="18" name="圆角矩形 17"/>
            <p:cNvSpPr/>
            <p:nvPr/>
          </p:nvSpPr>
          <p:spPr>
            <a:xfrm>
              <a:off x="6315199" y="2410178"/>
              <a:ext cx="3744416" cy="511504"/>
            </a:xfrm>
            <a:prstGeom prst="roundRect">
              <a:avLst/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563" tIns="64281" rIns="128563" bIns="64281" anchor="ctr"/>
            <a:lstStyle/>
            <a:p>
              <a:pPr algn="ctr">
                <a:defRPr/>
              </a:pPr>
              <a:endParaRPr lang="zh-CN" altLang="en-US" sz="3795" dirty="0"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6747248" y="2450466"/>
              <a:ext cx="2972348" cy="430875"/>
            </a:xfrm>
            <a:prstGeom prst="rect">
              <a:avLst/>
            </a:prstGeom>
            <a:grpFill/>
          </p:spPr>
          <p:txBody>
            <a:bodyPr wrap="square" lIns="128563" tIns="64281" rIns="128563" bIns="64281">
              <a:spAutoFit/>
            </a:bodyPr>
            <a:lstStyle/>
            <a:p>
              <a:pPr>
                <a:defRPr/>
              </a:pPr>
              <a:r>
                <a:rPr lang="zh-CN" altLang="en-US" sz="2108" b="1" kern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亮亮图文旗舰店</a:t>
              </a:r>
              <a:endParaRPr lang="zh-CN" altLang="zh-CN" sz="2108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6" name="圆角矩形 35"/>
          <p:cNvSpPr/>
          <p:nvPr/>
        </p:nvSpPr>
        <p:spPr>
          <a:xfrm>
            <a:off x="5752441" y="3475320"/>
            <a:ext cx="541048" cy="539196"/>
          </a:xfrm>
          <a:prstGeom prst="roundRect">
            <a:avLst/>
          </a:prstGeom>
          <a:solidFill>
            <a:srgbClr val="6699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563" tIns="64281" rIns="128563" bIns="64281" anchor="ctr"/>
          <a:lstStyle/>
          <a:p>
            <a:pPr algn="ctr">
              <a:defRPr/>
            </a:pPr>
            <a:r>
              <a:rPr lang="en-US" altLang="zh-CN" sz="3795" dirty="0"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rPr>
              <a:t>3</a:t>
            </a:r>
            <a:endParaRPr lang="zh-CN" altLang="en-US" sz="3795" dirty="0">
              <a:latin typeface="+mj-lt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682286" y="3475320"/>
            <a:ext cx="3947133" cy="539196"/>
            <a:chOff x="6339097" y="3296031"/>
            <a:chExt cx="3744416" cy="511504"/>
          </a:xfrm>
          <a:solidFill>
            <a:schemeClr val="accent1"/>
          </a:solidFill>
        </p:grpSpPr>
        <p:sp>
          <p:nvSpPr>
            <p:cNvPr id="25" name="圆角矩形 24"/>
            <p:cNvSpPr/>
            <p:nvPr/>
          </p:nvSpPr>
          <p:spPr>
            <a:xfrm>
              <a:off x="6339097" y="3296031"/>
              <a:ext cx="3744416" cy="511504"/>
            </a:xfrm>
            <a:prstGeom prst="roundRect">
              <a:avLst/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563" tIns="64281" rIns="128563" bIns="64281" anchor="ctr"/>
            <a:lstStyle/>
            <a:p>
              <a:pPr algn="ctr">
                <a:defRPr/>
              </a:pPr>
              <a:endParaRPr lang="zh-CN" altLang="en-US" sz="3795" dirty="0"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6723349" y="3336319"/>
              <a:ext cx="3201175" cy="430875"/>
            </a:xfrm>
            <a:prstGeom prst="rect">
              <a:avLst/>
            </a:prstGeom>
            <a:grpFill/>
          </p:spPr>
          <p:txBody>
            <a:bodyPr wrap="square" lIns="128563" tIns="64281" rIns="128563" bIns="64281">
              <a:spAutoFit/>
            </a:bodyPr>
            <a:lstStyle/>
            <a:p>
              <a:pPr>
                <a:defRPr/>
              </a:pPr>
              <a:r>
                <a:rPr lang="zh-CN" altLang="en-US" sz="2108" b="1" kern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点击输入您的标题名称</a:t>
              </a:r>
              <a:endParaRPr lang="zh-CN" altLang="zh-CN" sz="2108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8" name="圆角矩形 37"/>
          <p:cNvSpPr/>
          <p:nvPr/>
        </p:nvSpPr>
        <p:spPr>
          <a:xfrm>
            <a:off x="5752441" y="4408098"/>
            <a:ext cx="541048" cy="539196"/>
          </a:xfrm>
          <a:prstGeom prst="roundRect">
            <a:avLst/>
          </a:prstGeom>
          <a:solidFill>
            <a:srgbClr val="6699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563" tIns="64281" rIns="128563" bIns="64281" anchor="ctr"/>
          <a:lstStyle/>
          <a:p>
            <a:pPr algn="ctr">
              <a:defRPr/>
            </a:pPr>
            <a:r>
              <a:rPr lang="en-US" altLang="zh-CN" sz="3795" dirty="0"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rPr>
              <a:t>4</a:t>
            </a:r>
            <a:endParaRPr lang="zh-CN" altLang="en-US" sz="3795" dirty="0">
              <a:latin typeface="+mj-lt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682286" y="4408098"/>
            <a:ext cx="3947133" cy="539196"/>
            <a:chOff x="6339097" y="4180903"/>
            <a:chExt cx="3744416" cy="511504"/>
          </a:xfrm>
          <a:solidFill>
            <a:schemeClr val="accent1"/>
          </a:solidFill>
        </p:grpSpPr>
        <p:sp>
          <p:nvSpPr>
            <p:cNvPr id="21" name="圆角矩形 20"/>
            <p:cNvSpPr/>
            <p:nvPr/>
          </p:nvSpPr>
          <p:spPr>
            <a:xfrm>
              <a:off x="6339097" y="4180903"/>
              <a:ext cx="3744416" cy="511504"/>
            </a:xfrm>
            <a:prstGeom prst="roundRect">
              <a:avLst/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563" tIns="64281" rIns="128563" bIns="64281" anchor="ctr"/>
            <a:lstStyle/>
            <a:p>
              <a:pPr algn="ctr">
                <a:defRPr/>
              </a:pPr>
              <a:endParaRPr lang="zh-CN" altLang="en-US" sz="3795" dirty="0"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6723349" y="4221882"/>
              <a:ext cx="3201175" cy="430875"/>
            </a:xfrm>
            <a:prstGeom prst="rect">
              <a:avLst/>
            </a:prstGeom>
            <a:grpFill/>
          </p:spPr>
          <p:txBody>
            <a:bodyPr wrap="square" lIns="128563" tIns="64281" rIns="128563" bIns="64281">
              <a:spAutoFit/>
            </a:bodyPr>
            <a:lstStyle/>
            <a:p>
              <a:pPr>
                <a:defRPr/>
              </a:pPr>
              <a:r>
                <a:rPr lang="zh-CN" altLang="en-US" sz="2108" b="1" kern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点击输入您的标题名称</a:t>
              </a:r>
              <a:endParaRPr lang="zh-CN" altLang="zh-CN" sz="2108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9" name="圆角矩形 18"/>
          <p:cNvSpPr/>
          <p:nvPr/>
        </p:nvSpPr>
        <p:spPr>
          <a:xfrm>
            <a:off x="5752578" y="5332135"/>
            <a:ext cx="541048" cy="539196"/>
          </a:xfrm>
          <a:prstGeom prst="roundRect">
            <a:avLst/>
          </a:prstGeom>
          <a:solidFill>
            <a:srgbClr val="6699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563" tIns="64281" rIns="128563" bIns="64281" anchor="ctr"/>
          <a:lstStyle/>
          <a:p>
            <a:pPr algn="ctr">
              <a:defRPr/>
            </a:pPr>
            <a:r>
              <a:rPr lang="en-US" altLang="zh-CN" sz="3795" dirty="0"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rPr>
              <a:t>5</a:t>
            </a:r>
            <a:endParaRPr lang="zh-CN" altLang="en-US" sz="3795" dirty="0">
              <a:latin typeface="+mj-lt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682286" y="5332135"/>
            <a:ext cx="3947133" cy="539196"/>
            <a:chOff x="6339097" y="5057483"/>
            <a:chExt cx="3744416" cy="511504"/>
          </a:xfrm>
          <a:solidFill>
            <a:schemeClr val="accent1"/>
          </a:solidFill>
        </p:grpSpPr>
        <p:sp>
          <p:nvSpPr>
            <p:cNvPr id="24" name="圆角矩形 23"/>
            <p:cNvSpPr/>
            <p:nvPr/>
          </p:nvSpPr>
          <p:spPr>
            <a:xfrm>
              <a:off x="6339097" y="5057483"/>
              <a:ext cx="3744416" cy="511504"/>
            </a:xfrm>
            <a:prstGeom prst="roundRect">
              <a:avLst/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563" tIns="64281" rIns="128563" bIns="64281" anchor="ctr"/>
            <a:lstStyle/>
            <a:p>
              <a:pPr algn="ctr">
                <a:defRPr/>
              </a:pPr>
              <a:endParaRPr lang="zh-CN" altLang="en-US" sz="3795" dirty="0"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6723478" y="5085978"/>
              <a:ext cx="3201047" cy="430875"/>
            </a:xfrm>
            <a:prstGeom prst="rect">
              <a:avLst/>
            </a:prstGeom>
            <a:grpFill/>
          </p:spPr>
          <p:txBody>
            <a:bodyPr wrap="square" lIns="128563" tIns="64281" rIns="128563" bIns="64281">
              <a:spAutoFit/>
            </a:bodyPr>
            <a:lstStyle/>
            <a:p>
              <a:pPr>
                <a:defRPr/>
              </a:pPr>
              <a:r>
                <a:rPr lang="zh-CN" altLang="en-US" sz="2108" b="1" kern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点击输入您的标题名称</a:t>
              </a:r>
              <a:endParaRPr lang="zh-CN" altLang="zh-CN" sz="2108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205050" y="2340578"/>
            <a:ext cx="2960350" cy="1427531"/>
          </a:xfrm>
          <a:prstGeom prst="rect">
            <a:avLst/>
          </a:prstGeom>
          <a:noFill/>
        </p:spPr>
        <p:txBody>
          <a:bodyPr wrap="square" lIns="128550" tIns="64274" rIns="128550" bIns="64274">
            <a:spAutoFit/>
          </a:bodyPr>
          <a:lstStyle/>
          <a:p>
            <a:pPr algn="r">
              <a:defRPr/>
            </a:pPr>
            <a:r>
              <a:rPr lang="zh-CN" altLang="en-US" sz="5060" b="1" spc="211" dirty="0">
                <a:latin typeface="微软雅黑" pitchFamily="34" charset="-122"/>
                <a:ea typeface="微软雅黑" pitchFamily="34" charset="-122"/>
              </a:rPr>
              <a:t>目录 </a:t>
            </a:r>
            <a:endParaRPr lang="en-US" altLang="zh-CN" sz="5060" b="1" spc="211" dirty="0">
              <a:latin typeface="微软雅黑" pitchFamily="34" charset="-122"/>
              <a:ea typeface="微软雅黑" pitchFamily="34" charset="-122"/>
            </a:endParaRPr>
          </a:p>
          <a:p>
            <a:pPr algn="r">
              <a:defRPr/>
            </a:pPr>
            <a:r>
              <a:rPr lang="en-US" altLang="zh-CN" sz="3373" b="1" spc="211" dirty="0"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3373" b="1" spc="21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下箭头 1"/>
          <p:cNvSpPr/>
          <p:nvPr/>
        </p:nvSpPr>
        <p:spPr>
          <a:xfrm rot="16200000">
            <a:off x="4510499" y="1588068"/>
            <a:ext cx="607251" cy="716633"/>
          </a:xfrm>
          <a:prstGeom prst="downArrow">
            <a:avLst/>
          </a:prstGeom>
          <a:solidFill>
            <a:srgbClr val="66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809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1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6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737 0.04121 L -6.25E-7 -3.33333E-6 " pathEditMode="relative" rAng="0" ptsTypes="AA">
                                      <p:cBhvr>
                                        <p:cTn id="16" dur="7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2" y="-206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6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3737 0.0412 L -6.25E-7 2.96296E-6 " pathEditMode="relative" rAng="0" ptsTypes="AA">
                                      <p:cBhvr>
                                        <p:cTn id="24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2" y="-206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6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3737 0.0412 L -6.25E-7 -7.40741E-7 " pathEditMode="relative" rAng="0" ptsTypes="AA">
                                      <p:cBhvr>
                                        <p:cTn id="32" dur="7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2" y="-206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6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3737 0.04121 L -6.25E-7 -4.44444E-6 " pathEditMode="relative" rAng="0" ptsTypes="AA">
                                      <p:cBhvr>
                                        <p:cTn id="40" dur="7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2" y="-206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6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3737 0.04121 L -6.25E-7 -4.44444E-6 " pathEditMode="relative" rAng="0" ptsTypes="AA">
                                      <p:cBhvr>
                                        <p:cTn id="48" dur="7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2" y="-206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900"/>
                            </p:stCondLst>
                            <p:childTnLst>
                              <p:par>
                                <p:cTn id="5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400"/>
                            </p:stCondLst>
                            <p:childTnLst>
                              <p:par>
                                <p:cTn id="58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31" grpId="2" animBg="1"/>
      <p:bldP spid="33" grpId="0" animBg="1"/>
      <p:bldP spid="33" grpId="1" animBg="1"/>
      <p:bldP spid="36" grpId="0" animBg="1"/>
      <p:bldP spid="36" grpId="1" animBg="1"/>
      <p:bldP spid="38" grpId="0" animBg="1"/>
      <p:bldP spid="38" grpId="1" animBg="1"/>
      <p:bldP spid="19" grpId="0" animBg="1"/>
      <p:bldP spid="19" grpId="1" animBg="1"/>
      <p:bldP spid="22" grpId="0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>
            <a:spLocks/>
          </p:cNvSpPr>
          <p:nvPr/>
        </p:nvSpPr>
        <p:spPr bwMode="auto">
          <a:xfrm>
            <a:off x="-28563" y="1485696"/>
            <a:ext cx="5095644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任意多边形 17"/>
          <p:cNvSpPr>
            <a:spLocks/>
          </p:cNvSpPr>
          <p:nvPr/>
        </p:nvSpPr>
        <p:spPr bwMode="auto">
          <a:xfrm>
            <a:off x="10677846" y="1485696"/>
            <a:ext cx="2201183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4150043" y="2698106"/>
            <a:ext cx="1826210" cy="1826208"/>
          </a:xfrm>
          <a:prstGeom prst="ellipse">
            <a:avLst/>
          </a:prstGeom>
          <a:gradFill flip="none" rotWithShape="1">
            <a:gsLst>
              <a:gs pos="25000">
                <a:schemeClr val="bg1">
                  <a:shade val="67500"/>
                  <a:satMod val="115000"/>
                </a:schemeClr>
              </a:gs>
              <a:gs pos="62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  <a:effectLst>
            <a:outerShdw blurRad="254000" dist="127000" dir="30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MH_Others_1"/>
          <p:cNvSpPr txBox="1"/>
          <p:nvPr>
            <p:custDataLst>
              <p:tags r:id="rId1"/>
            </p:custDataLst>
          </p:nvPr>
        </p:nvSpPr>
        <p:spPr>
          <a:xfrm>
            <a:off x="4306399" y="3087989"/>
            <a:ext cx="1513499" cy="1046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  <a:p>
            <a:pPr algn="ctr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535203" y="3256849"/>
            <a:ext cx="3184408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65353" y="3677850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77946" y="3677850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465353" y="3950681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177946" y="3950681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282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45" grpId="0" animBg="1"/>
      <p:bldP spid="46" grpId="0"/>
      <p:bldP spid="10" grpId="0"/>
      <p:bldP spid="11" grpId="0"/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665600"/>
            <a:ext cx="12877800" cy="4613853"/>
            <a:chOff x="-251" y="971550"/>
            <a:chExt cx="9158050" cy="3400836"/>
          </a:xfrm>
          <a:solidFill>
            <a:srgbClr val="108036"/>
          </a:solidFill>
        </p:grpSpPr>
        <p:grpSp>
          <p:nvGrpSpPr>
            <p:cNvPr id="7" name="Group 6"/>
            <p:cNvGrpSpPr/>
            <p:nvPr/>
          </p:nvGrpSpPr>
          <p:grpSpPr>
            <a:xfrm>
              <a:off x="7316582" y="971550"/>
              <a:ext cx="1841217" cy="850209"/>
              <a:chOff x="7316582" y="971550"/>
              <a:chExt cx="1841217" cy="850209"/>
            </a:xfrm>
            <a:grpFill/>
          </p:grpSpPr>
          <p:sp>
            <p:nvSpPr>
              <p:cNvPr id="31" name="Round Single Corner Rectangle 30"/>
              <p:cNvSpPr/>
              <p:nvPr/>
            </p:nvSpPr>
            <p:spPr>
              <a:xfrm flipH="1">
                <a:off x="7316582" y="971550"/>
                <a:ext cx="913710" cy="850209"/>
              </a:xfrm>
              <a:prstGeom prst="round1Rect">
                <a:avLst>
                  <a:gd name="adj" fmla="val 50000"/>
                </a:avLst>
              </a:prstGeom>
              <a:solidFill>
                <a:schemeClr val="accent1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US" sz="1687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8230291" y="971550"/>
                <a:ext cx="927508" cy="85020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US" sz="1687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5486206" y="1821759"/>
              <a:ext cx="2744086" cy="850209"/>
              <a:chOff x="5486206" y="1821759"/>
              <a:chExt cx="2744086" cy="850209"/>
            </a:xfrm>
            <a:grpFill/>
          </p:grpSpPr>
          <p:sp>
            <p:nvSpPr>
              <p:cNvPr id="25" name="Round Single Corner Rectangle 24"/>
              <p:cNvSpPr/>
              <p:nvPr/>
            </p:nvSpPr>
            <p:spPr>
              <a:xfrm flipH="1">
                <a:off x="5486206" y="1821759"/>
                <a:ext cx="913710" cy="850209"/>
              </a:xfrm>
              <a:prstGeom prst="round1Rect">
                <a:avLst>
                  <a:gd name="adj" fmla="val 50000"/>
                </a:avLst>
              </a:prstGeom>
              <a:solidFill>
                <a:schemeClr val="accent1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US" sz="1687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6402590" y="1821759"/>
                <a:ext cx="913710" cy="85020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US" sz="1687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" name="Round Single Corner Rectangle 26"/>
              <p:cNvSpPr/>
              <p:nvPr/>
            </p:nvSpPr>
            <p:spPr>
              <a:xfrm flipV="1">
                <a:off x="7316582" y="1821759"/>
                <a:ext cx="913710" cy="850209"/>
              </a:xfrm>
              <a:prstGeom prst="round1Rect">
                <a:avLst>
                  <a:gd name="adj" fmla="val 50000"/>
                </a:avLst>
              </a:prstGeom>
              <a:solidFill>
                <a:schemeClr val="accent1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US" sz="1687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" name="Isosceles Triangle 27"/>
              <p:cNvSpPr/>
              <p:nvPr/>
            </p:nvSpPr>
            <p:spPr>
              <a:xfrm rot="5400000">
                <a:off x="7273447" y="2198347"/>
                <a:ext cx="208428" cy="122723"/>
              </a:xfrm>
              <a:prstGeom prst="triangl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US" sz="1687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3658788" y="2671968"/>
              <a:ext cx="2741129" cy="850209"/>
              <a:chOff x="3658788" y="2671968"/>
              <a:chExt cx="2741129" cy="850209"/>
            </a:xfrm>
            <a:grpFill/>
          </p:grpSpPr>
          <p:sp>
            <p:nvSpPr>
              <p:cNvPr id="21" name="Round Single Corner Rectangle 20"/>
              <p:cNvSpPr/>
              <p:nvPr/>
            </p:nvSpPr>
            <p:spPr>
              <a:xfrm flipH="1">
                <a:off x="3658788" y="2671968"/>
                <a:ext cx="913710" cy="850209"/>
              </a:xfrm>
              <a:prstGeom prst="round1Rect">
                <a:avLst>
                  <a:gd name="adj" fmla="val 50000"/>
                </a:avLst>
              </a:prstGeom>
              <a:solidFill>
                <a:schemeClr val="accent1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US" sz="1687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4572497" y="2671968"/>
                <a:ext cx="913710" cy="85020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US" sz="1687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ound Single Corner Rectangle 22"/>
              <p:cNvSpPr/>
              <p:nvPr/>
            </p:nvSpPr>
            <p:spPr>
              <a:xfrm flipV="1">
                <a:off x="5486207" y="2671968"/>
                <a:ext cx="913710" cy="850209"/>
              </a:xfrm>
              <a:prstGeom prst="round1Rect">
                <a:avLst>
                  <a:gd name="adj" fmla="val 50000"/>
                </a:avLst>
              </a:prstGeom>
              <a:solidFill>
                <a:schemeClr val="accent1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US" sz="1687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" name="Isosceles Triangle 23"/>
              <p:cNvSpPr/>
              <p:nvPr/>
            </p:nvSpPr>
            <p:spPr>
              <a:xfrm rot="5400000">
                <a:off x="5443548" y="3035711"/>
                <a:ext cx="208428" cy="122723"/>
              </a:xfrm>
              <a:prstGeom prst="triangl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US" sz="1687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1831370" y="3522177"/>
              <a:ext cx="2741128" cy="850209"/>
              <a:chOff x="1831370" y="3522177"/>
              <a:chExt cx="2741128" cy="850209"/>
            </a:xfrm>
            <a:grpFill/>
          </p:grpSpPr>
          <p:sp>
            <p:nvSpPr>
              <p:cNvPr id="17" name="Rectangle 16"/>
              <p:cNvSpPr/>
              <p:nvPr/>
            </p:nvSpPr>
            <p:spPr>
              <a:xfrm>
                <a:off x="2745079" y="3522177"/>
                <a:ext cx="913710" cy="85020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US" sz="1687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Round Single Corner Rectangle 17"/>
              <p:cNvSpPr/>
              <p:nvPr/>
            </p:nvSpPr>
            <p:spPr>
              <a:xfrm flipH="1" flipV="1">
                <a:off x="1831370" y="3522177"/>
                <a:ext cx="913710" cy="850209"/>
              </a:xfrm>
              <a:prstGeom prst="round1Rect">
                <a:avLst>
                  <a:gd name="adj" fmla="val 50000"/>
                </a:avLst>
              </a:prstGeom>
              <a:solidFill>
                <a:schemeClr val="accent1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US" sz="1687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" name="Round Single Corner Rectangle 18"/>
              <p:cNvSpPr/>
              <p:nvPr/>
            </p:nvSpPr>
            <p:spPr>
              <a:xfrm flipV="1">
                <a:off x="3658788" y="3522177"/>
                <a:ext cx="913710" cy="850209"/>
              </a:xfrm>
              <a:prstGeom prst="round1Rect">
                <a:avLst>
                  <a:gd name="adj" fmla="val 50000"/>
                </a:avLst>
              </a:prstGeom>
              <a:solidFill>
                <a:schemeClr val="accent1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US" sz="1687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Isosceles Triangle 19"/>
              <p:cNvSpPr/>
              <p:nvPr/>
            </p:nvSpPr>
            <p:spPr>
              <a:xfrm rot="5400000">
                <a:off x="3615935" y="3908056"/>
                <a:ext cx="208428" cy="122723"/>
              </a:xfrm>
              <a:prstGeom prst="triangl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US" sz="1687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-251" y="2671968"/>
              <a:ext cx="2745331" cy="850209"/>
              <a:chOff x="-251" y="2671968"/>
              <a:chExt cx="2745331" cy="850209"/>
            </a:xfrm>
            <a:grpFill/>
          </p:grpSpPr>
          <p:sp>
            <p:nvSpPr>
              <p:cNvPr id="13" name="Rectangle 12"/>
              <p:cNvSpPr/>
              <p:nvPr/>
            </p:nvSpPr>
            <p:spPr>
              <a:xfrm>
                <a:off x="917661" y="2671968"/>
                <a:ext cx="913710" cy="85020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US" sz="1687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Round Single Corner Rectangle 13"/>
              <p:cNvSpPr/>
              <p:nvPr/>
            </p:nvSpPr>
            <p:spPr>
              <a:xfrm>
                <a:off x="1831370" y="2671968"/>
                <a:ext cx="913710" cy="850209"/>
              </a:xfrm>
              <a:prstGeom prst="round1Rect">
                <a:avLst>
                  <a:gd name="adj" fmla="val 50000"/>
                </a:avLst>
              </a:prstGeom>
              <a:solidFill>
                <a:schemeClr val="accent1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US" sz="1687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-251" y="2671968"/>
                <a:ext cx="917912" cy="850209"/>
              </a:xfrm>
              <a:prstGeom prst="rect">
                <a:avLst/>
              </a:prstGeom>
              <a:solidFill>
                <a:schemeClr val="accent1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US" sz="1687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" name="Isosceles Triangle 15"/>
              <p:cNvSpPr/>
              <p:nvPr/>
            </p:nvSpPr>
            <p:spPr>
              <a:xfrm rot="5400000">
                <a:off x="1785948" y="3035711"/>
                <a:ext cx="208428" cy="122723"/>
              </a:xfrm>
              <a:prstGeom prst="triangl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US" sz="1687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4" name="Freeform 6"/>
          <p:cNvSpPr>
            <a:spLocks noChangeAspect="1" noEditPoints="1"/>
          </p:cNvSpPr>
          <p:nvPr/>
        </p:nvSpPr>
        <p:spPr bwMode="auto">
          <a:xfrm>
            <a:off x="1746599" y="4175538"/>
            <a:ext cx="346472" cy="381122"/>
          </a:xfrm>
          <a:custGeom>
            <a:avLst/>
            <a:gdLst>
              <a:gd name="T0" fmla="*/ 347 w 376"/>
              <a:gd name="T1" fmla="*/ 284 h 376"/>
              <a:gd name="T2" fmla="*/ 347 w 376"/>
              <a:gd name="T3" fmla="*/ 238 h 376"/>
              <a:gd name="T4" fmla="*/ 278 w 376"/>
              <a:gd name="T5" fmla="*/ 169 h 376"/>
              <a:gd name="T6" fmla="*/ 238 w 376"/>
              <a:gd name="T7" fmla="*/ 169 h 376"/>
              <a:gd name="T8" fmla="*/ 207 w 376"/>
              <a:gd name="T9" fmla="*/ 148 h 376"/>
              <a:gd name="T10" fmla="*/ 207 w 376"/>
              <a:gd name="T11" fmla="*/ 92 h 376"/>
              <a:gd name="T12" fmla="*/ 236 w 376"/>
              <a:gd name="T13" fmla="*/ 48 h 376"/>
              <a:gd name="T14" fmla="*/ 188 w 376"/>
              <a:gd name="T15" fmla="*/ 0 h 376"/>
              <a:gd name="T16" fmla="*/ 140 w 376"/>
              <a:gd name="T17" fmla="*/ 48 h 376"/>
              <a:gd name="T18" fmla="*/ 169 w 376"/>
              <a:gd name="T19" fmla="*/ 92 h 376"/>
              <a:gd name="T20" fmla="*/ 169 w 376"/>
              <a:gd name="T21" fmla="*/ 148 h 376"/>
              <a:gd name="T22" fmla="*/ 138 w 376"/>
              <a:gd name="T23" fmla="*/ 169 h 376"/>
              <a:gd name="T24" fmla="*/ 98 w 376"/>
              <a:gd name="T25" fmla="*/ 169 h 376"/>
              <a:gd name="T26" fmla="*/ 29 w 376"/>
              <a:gd name="T27" fmla="*/ 238 h 376"/>
              <a:gd name="T28" fmla="*/ 29 w 376"/>
              <a:gd name="T29" fmla="*/ 284 h 376"/>
              <a:gd name="T30" fmla="*/ 0 w 376"/>
              <a:gd name="T31" fmla="*/ 328 h 376"/>
              <a:gd name="T32" fmla="*/ 48 w 376"/>
              <a:gd name="T33" fmla="*/ 376 h 376"/>
              <a:gd name="T34" fmla="*/ 96 w 376"/>
              <a:gd name="T35" fmla="*/ 328 h 376"/>
              <a:gd name="T36" fmla="*/ 67 w 376"/>
              <a:gd name="T37" fmla="*/ 284 h 376"/>
              <a:gd name="T38" fmla="*/ 67 w 376"/>
              <a:gd name="T39" fmla="*/ 238 h 376"/>
              <a:gd name="T40" fmla="*/ 98 w 376"/>
              <a:gd name="T41" fmla="*/ 207 h 376"/>
              <a:gd name="T42" fmla="*/ 138 w 376"/>
              <a:gd name="T43" fmla="*/ 207 h 376"/>
              <a:gd name="T44" fmla="*/ 169 w 376"/>
              <a:gd name="T45" fmla="*/ 202 h 376"/>
              <a:gd name="T46" fmla="*/ 169 w 376"/>
              <a:gd name="T47" fmla="*/ 284 h 376"/>
              <a:gd name="T48" fmla="*/ 140 w 376"/>
              <a:gd name="T49" fmla="*/ 328 h 376"/>
              <a:gd name="T50" fmla="*/ 188 w 376"/>
              <a:gd name="T51" fmla="*/ 376 h 376"/>
              <a:gd name="T52" fmla="*/ 236 w 376"/>
              <a:gd name="T53" fmla="*/ 328 h 376"/>
              <a:gd name="T54" fmla="*/ 207 w 376"/>
              <a:gd name="T55" fmla="*/ 284 h 376"/>
              <a:gd name="T56" fmla="*/ 207 w 376"/>
              <a:gd name="T57" fmla="*/ 202 h 376"/>
              <a:gd name="T58" fmla="*/ 238 w 376"/>
              <a:gd name="T59" fmla="*/ 207 h 376"/>
              <a:gd name="T60" fmla="*/ 278 w 376"/>
              <a:gd name="T61" fmla="*/ 207 h 376"/>
              <a:gd name="T62" fmla="*/ 309 w 376"/>
              <a:gd name="T63" fmla="*/ 238 h 376"/>
              <a:gd name="T64" fmla="*/ 309 w 376"/>
              <a:gd name="T65" fmla="*/ 284 h 376"/>
              <a:gd name="T66" fmla="*/ 280 w 376"/>
              <a:gd name="T67" fmla="*/ 328 h 376"/>
              <a:gd name="T68" fmla="*/ 328 w 376"/>
              <a:gd name="T69" fmla="*/ 376 h 376"/>
              <a:gd name="T70" fmla="*/ 376 w 376"/>
              <a:gd name="T71" fmla="*/ 328 h 376"/>
              <a:gd name="T72" fmla="*/ 347 w 376"/>
              <a:gd name="T73" fmla="*/ 284 h 376"/>
              <a:gd name="T74" fmla="*/ 75 w 376"/>
              <a:gd name="T75" fmla="*/ 328 h 376"/>
              <a:gd name="T76" fmla="*/ 48 w 376"/>
              <a:gd name="T77" fmla="*/ 356 h 376"/>
              <a:gd name="T78" fmla="*/ 20 w 376"/>
              <a:gd name="T79" fmla="*/ 328 h 376"/>
              <a:gd name="T80" fmla="*/ 48 w 376"/>
              <a:gd name="T81" fmla="*/ 300 h 376"/>
              <a:gd name="T82" fmla="*/ 75 w 376"/>
              <a:gd name="T83" fmla="*/ 328 h 376"/>
              <a:gd name="T84" fmla="*/ 160 w 376"/>
              <a:gd name="T85" fmla="*/ 48 h 376"/>
              <a:gd name="T86" fmla="*/ 188 w 376"/>
              <a:gd name="T87" fmla="*/ 20 h 376"/>
              <a:gd name="T88" fmla="*/ 215 w 376"/>
              <a:gd name="T89" fmla="*/ 48 h 376"/>
              <a:gd name="T90" fmla="*/ 188 w 376"/>
              <a:gd name="T91" fmla="*/ 76 h 376"/>
              <a:gd name="T92" fmla="*/ 160 w 376"/>
              <a:gd name="T93" fmla="*/ 48 h 376"/>
              <a:gd name="T94" fmla="*/ 215 w 376"/>
              <a:gd name="T95" fmla="*/ 328 h 376"/>
              <a:gd name="T96" fmla="*/ 188 w 376"/>
              <a:gd name="T97" fmla="*/ 356 h 376"/>
              <a:gd name="T98" fmla="*/ 160 w 376"/>
              <a:gd name="T99" fmla="*/ 328 h 376"/>
              <a:gd name="T100" fmla="*/ 188 w 376"/>
              <a:gd name="T101" fmla="*/ 300 h 376"/>
              <a:gd name="T102" fmla="*/ 215 w 376"/>
              <a:gd name="T103" fmla="*/ 328 h 376"/>
              <a:gd name="T104" fmla="*/ 328 w 376"/>
              <a:gd name="T105" fmla="*/ 356 h 376"/>
              <a:gd name="T106" fmla="*/ 300 w 376"/>
              <a:gd name="T107" fmla="*/ 328 h 376"/>
              <a:gd name="T108" fmla="*/ 328 w 376"/>
              <a:gd name="T109" fmla="*/ 300 h 376"/>
              <a:gd name="T110" fmla="*/ 355 w 376"/>
              <a:gd name="T111" fmla="*/ 328 h 376"/>
              <a:gd name="T112" fmla="*/ 328 w 376"/>
              <a:gd name="T113" fmla="*/ 356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6" h="376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30000"/>
              </a:lnSpc>
            </a:pPr>
            <a:endParaRPr lang="en-US" sz="1687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Freeform 11"/>
          <p:cNvSpPr>
            <a:spLocks noChangeAspect="1"/>
          </p:cNvSpPr>
          <p:nvPr/>
        </p:nvSpPr>
        <p:spPr bwMode="auto">
          <a:xfrm>
            <a:off x="6870699" y="4232924"/>
            <a:ext cx="427340" cy="277816"/>
          </a:xfrm>
          <a:custGeom>
            <a:avLst/>
            <a:gdLst>
              <a:gd name="T0" fmla="*/ 304 w 400"/>
              <a:gd name="T1" fmla="*/ 73 h 260"/>
              <a:gd name="T2" fmla="*/ 288 w 400"/>
              <a:gd name="T3" fmla="*/ 74 h 260"/>
              <a:gd name="T4" fmla="*/ 186 w 400"/>
              <a:gd name="T5" fmla="*/ 0 h 260"/>
              <a:gd name="T6" fmla="*/ 80 w 400"/>
              <a:gd name="T7" fmla="*/ 104 h 260"/>
              <a:gd name="T8" fmla="*/ 81 w 400"/>
              <a:gd name="T9" fmla="*/ 119 h 260"/>
              <a:gd name="T10" fmla="*/ 72 w 400"/>
              <a:gd name="T11" fmla="*/ 118 h 260"/>
              <a:gd name="T12" fmla="*/ 0 w 400"/>
              <a:gd name="T13" fmla="*/ 189 h 260"/>
              <a:gd name="T14" fmla="*/ 72 w 400"/>
              <a:gd name="T15" fmla="*/ 260 h 260"/>
              <a:gd name="T16" fmla="*/ 172 w 400"/>
              <a:gd name="T17" fmla="*/ 260 h 260"/>
              <a:gd name="T18" fmla="*/ 172 w 400"/>
              <a:gd name="T19" fmla="*/ 184 h 260"/>
              <a:gd name="T20" fmla="*/ 130 w 400"/>
              <a:gd name="T21" fmla="*/ 184 h 260"/>
              <a:gd name="T22" fmla="*/ 200 w 400"/>
              <a:gd name="T23" fmla="*/ 92 h 260"/>
              <a:gd name="T24" fmla="*/ 270 w 400"/>
              <a:gd name="T25" fmla="*/ 184 h 260"/>
              <a:gd name="T26" fmla="*/ 228 w 400"/>
              <a:gd name="T27" fmla="*/ 184 h 260"/>
              <a:gd name="T28" fmla="*/ 228 w 400"/>
              <a:gd name="T29" fmla="*/ 260 h 260"/>
              <a:gd name="T30" fmla="*/ 304 w 400"/>
              <a:gd name="T31" fmla="*/ 260 h 260"/>
              <a:gd name="T32" fmla="*/ 400 w 400"/>
              <a:gd name="T33" fmla="*/ 166 h 260"/>
              <a:gd name="T34" fmla="*/ 304 w 400"/>
              <a:gd name="T35" fmla="*/ 73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00" h="260">
                <a:moveTo>
                  <a:pt x="304" y="73"/>
                </a:moveTo>
                <a:cubicBezTo>
                  <a:pt x="298" y="73"/>
                  <a:pt x="293" y="73"/>
                  <a:pt x="288" y="74"/>
                </a:cubicBezTo>
                <a:cubicBezTo>
                  <a:pt x="275" y="31"/>
                  <a:pt x="234" y="0"/>
                  <a:pt x="186" y="0"/>
                </a:cubicBezTo>
                <a:cubicBezTo>
                  <a:pt x="127" y="0"/>
                  <a:pt x="80" y="46"/>
                  <a:pt x="80" y="104"/>
                </a:cubicBezTo>
                <a:cubicBezTo>
                  <a:pt x="80" y="109"/>
                  <a:pt x="80" y="114"/>
                  <a:pt x="81" y="119"/>
                </a:cubicBezTo>
                <a:cubicBezTo>
                  <a:pt x="78" y="119"/>
                  <a:pt x="75" y="118"/>
                  <a:pt x="72" y="118"/>
                </a:cubicBezTo>
                <a:cubicBezTo>
                  <a:pt x="32" y="118"/>
                  <a:pt x="0" y="150"/>
                  <a:pt x="0" y="189"/>
                </a:cubicBezTo>
                <a:cubicBezTo>
                  <a:pt x="0" y="228"/>
                  <a:pt x="32" y="260"/>
                  <a:pt x="72" y="260"/>
                </a:cubicBezTo>
                <a:cubicBezTo>
                  <a:pt x="172" y="260"/>
                  <a:pt x="172" y="260"/>
                  <a:pt x="172" y="260"/>
                </a:cubicBezTo>
                <a:cubicBezTo>
                  <a:pt x="172" y="184"/>
                  <a:pt x="172" y="184"/>
                  <a:pt x="172" y="184"/>
                </a:cubicBezTo>
                <a:cubicBezTo>
                  <a:pt x="130" y="184"/>
                  <a:pt x="130" y="184"/>
                  <a:pt x="130" y="184"/>
                </a:cubicBezTo>
                <a:cubicBezTo>
                  <a:pt x="200" y="92"/>
                  <a:pt x="200" y="92"/>
                  <a:pt x="200" y="92"/>
                </a:cubicBezTo>
                <a:cubicBezTo>
                  <a:pt x="270" y="184"/>
                  <a:pt x="270" y="184"/>
                  <a:pt x="270" y="184"/>
                </a:cubicBezTo>
                <a:cubicBezTo>
                  <a:pt x="228" y="184"/>
                  <a:pt x="228" y="184"/>
                  <a:pt x="228" y="184"/>
                </a:cubicBezTo>
                <a:cubicBezTo>
                  <a:pt x="228" y="260"/>
                  <a:pt x="228" y="260"/>
                  <a:pt x="228" y="260"/>
                </a:cubicBezTo>
                <a:cubicBezTo>
                  <a:pt x="304" y="260"/>
                  <a:pt x="304" y="260"/>
                  <a:pt x="304" y="260"/>
                </a:cubicBezTo>
                <a:cubicBezTo>
                  <a:pt x="357" y="260"/>
                  <a:pt x="400" y="218"/>
                  <a:pt x="400" y="166"/>
                </a:cubicBezTo>
                <a:cubicBezTo>
                  <a:pt x="400" y="115"/>
                  <a:pt x="357" y="73"/>
                  <a:pt x="304" y="7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30000"/>
              </a:lnSpc>
            </a:pPr>
            <a:endParaRPr lang="en-US" sz="1687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Freeform 16"/>
          <p:cNvSpPr>
            <a:spLocks noChangeAspect="1" noEditPoints="1"/>
          </p:cNvSpPr>
          <p:nvPr/>
        </p:nvSpPr>
        <p:spPr bwMode="auto">
          <a:xfrm>
            <a:off x="4300478" y="5358567"/>
            <a:ext cx="395302" cy="394853"/>
          </a:xfrm>
          <a:custGeom>
            <a:avLst/>
            <a:gdLst>
              <a:gd name="T0" fmla="*/ 183 w 371"/>
              <a:gd name="T1" fmla="*/ 1 h 370"/>
              <a:gd name="T2" fmla="*/ 2 w 371"/>
              <a:gd name="T3" fmla="*/ 187 h 370"/>
              <a:gd name="T4" fmla="*/ 188 w 371"/>
              <a:gd name="T5" fmla="*/ 369 h 370"/>
              <a:gd name="T6" fmla="*/ 370 w 371"/>
              <a:gd name="T7" fmla="*/ 182 h 370"/>
              <a:gd name="T8" fmla="*/ 183 w 371"/>
              <a:gd name="T9" fmla="*/ 1 h 370"/>
              <a:gd name="T10" fmla="*/ 184 w 371"/>
              <a:gd name="T11" fmla="*/ 25 h 370"/>
              <a:gd name="T12" fmla="*/ 260 w 371"/>
              <a:gd name="T13" fmla="*/ 43 h 370"/>
              <a:gd name="T14" fmla="*/ 235 w 371"/>
              <a:gd name="T15" fmla="*/ 84 h 370"/>
              <a:gd name="T16" fmla="*/ 186 w 371"/>
              <a:gd name="T17" fmla="*/ 73 h 370"/>
              <a:gd name="T18" fmla="*/ 137 w 371"/>
              <a:gd name="T19" fmla="*/ 84 h 370"/>
              <a:gd name="T20" fmla="*/ 112 w 371"/>
              <a:gd name="T21" fmla="*/ 43 h 370"/>
              <a:gd name="T22" fmla="*/ 184 w 371"/>
              <a:gd name="T23" fmla="*/ 25 h 370"/>
              <a:gd name="T24" fmla="*/ 85 w 371"/>
              <a:gd name="T25" fmla="*/ 234 h 370"/>
              <a:gd name="T26" fmla="*/ 44 w 371"/>
              <a:gd name="T27" fmla="*/ 259 h 370"/>
              <a:gd name="T28" fmla="*/ 26 w 371"/>
              <a:gd name="T29" fmla="*/ 187 h 370"/>
              <a:gd name="T30" fmla="*/ 44 w 371"/>
              <a:gd name="T31" fmla="*/ 111 h 370"/>
              <a:gd name="T32" fmla="*/ 85 w 371"/>
              <a:gd name="T33" fmla="*/ 136 h 370"/>
              <a:gd name="T34" fmla="*/ 74 w 371"/>
              <a:gd name="T35" fmla="*/ 185 h 370"/>
              <a:gd name="T36" fmla="*/ 85 w 371"/>
              <a:gd name="T37" fmla="*/ 234 h 370"/>
              <a:gd name="T38" fmla="*/ 188 w 371"/>
              <a:gd name="T39" fmla="*/ 345 h 370"/>
              <a:gd name="T40" fmla="*/ 112 w 371"/>
              <a:gd name="T41" fmla="*/ 327 h 370"/>
              <a:gd name="T42" fmla="*/ 137 w 371"/>
              <a:gd name="T43" fmla="*/ 286 h 370"/>
              <a:gd name="T44" fmla="*/ 186 w 371"/>
              <a:gd name="T45" fmla="*/ 297 h 370"/>
              <a:gd name="T46" fmla="*/ 235 w 371"/>
              <a:gd name="T47" fmla="*/ 286 h 370"/>
              <a:gd name="T48" fmla="*/ 260 w 371"/>
              <a:gd name="T49" fmla="*/ 327 h 370"/>
              <a:gd name="T50" fmla="*/ 188 w 371"/>
              <a:gd name="T51" fmla="*/ 345 h 370"/>
              <a:gd name="T52" fmla="*/ 186 w 371"/>
              <a:gd name="T53" fmla="*/ 273 h 370"/>
              <a:gd name="T54" fmla="*/ 98 w 371"/>
              <a:gd name="T55" fmla="*/ 185 h 370"/>
              <a:gd name="T56" fmla="*/ 186 w 371"/>
              <a:gd name="T57" fmla="*/ 97 h 370"/>
              <a:gd name="T58" fmla="*/ 274 w 371"/>
              <a:gd name="T59" fmla="*/ 185 h 370"/>
              <a:gd name="T60" fmla="*/ 186 w 371"/>
              <a:gd name="T61" fmla="*/ 273 h 370"/>
              <a:gd name="T62" fmla="*/ 286 w 371"/>
              <a:gd name="T63" fmla="*/ 234 h 370"/>
              <a:gd name="T64" fmla="*/ 298 w 371"/>
              <a:gd name="T65" fmla="*/ 185 h 370"/>
              <a:gd name="T66" fmla="*/ 286 w 371"/>
              <a:gd name="T67" fmla="*/ 136 h 370"/>
              <a:gd name="T68" fmla="*/ 328 w 371"/>
              <a:gd name="T69" fmla="*/ 111 h 370"/>
              <a:gd name="T70" fmla="*/ 346 w 371"/>
              <a:gd name="T71" fmla="*/ 183 h 370"/>
              <a:gd name="T72" fmla="*/ 328 w 371"/>
              <a:gd name="T73" fmla="*/ 259 h 370"/>
              <a:gd name="T74" fmla="*/ 286 w 371"/>
              <a:gd name="T75" fmla="*/ 234 h 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71" h="370">
                <a:moveTo>
                  <a:pt x="183" y="1"/>
                </a:moveTo>
                <a:cubicBezTo>
                  <a:pt x="82" y="2"/>
                  <a:pt x="0" y="86"/>
                  <a:pt x="2" y="187"/>
                </a:cubicBezTo>
                <a:cubicBezTo>
                  <a:pt x="3" y="289"/>
                  <a:pt x="87" y="370"/>
                  <a:pt x="188" y="369"/>
                </a:cubicBezTo>
                <a:cubicBezTo>
                  <a:pt x="290" y="368"/>
                  <a:pt x="371" y="284"/>
                  <a:pt x="370" y="182"/>
                </a:cubicBezTo>
                <a:cubicBezTo>
                  <a:pt x="368" y="81"/>
                  <a:pt x="285" y="0"/>
                  <a:pt x="183" y="1"/>
                </a:cubicBezTo>
                <a:close/>
                <a:moveTo>
                  <a:pt x="184" y="25"/>
                </a:moveTo>
                <a:cubicBezTo>
                  <a:pt x="211" y="25"/>
                  <a:pt x="237" y="31"/>
                  <a:pt x="260" y="43"/>
                </a:cubicBezTo>
                <a:cubicBezTo>
                  <a:pt x="235" y="84"/>
                  <a:pt x="235" y="84"/>
                  <a:pt x="235" y="84"/>
                </a:cubicBezTo>
                <a:cubicBezTo>
                  <a:pt x="220" y="77"/>
                  <a:pt x="203" y="73"/>
                  <a:pt x="186" y="73"/>
                </a:cubicBezTo>
                <a:cubicBezTo>
                  <a:pt x="168" y="73"/>
                  <a:pt x="151" y="77"/>
                  <a:pt x="137" y="84"/>
                </a:cubicBezTo>
                <a:cubicBezTo>
                  <a:pt x="112" y="43"/>
                  <a:pt x="112" y="43"/>
                  <a:pt x="112" y="43"/>
                </a:cubicBezTo>
                <a:cubicBezTo>
                  <a:pt x="133" y="32"/>
                  <a:pt x="158" y="25"/>
                  <a:pt x="184" y="25"/>
                </a:cubicBezTo>
                <a:close/>
                <a:moveTo>
                  <a:pt x="85" y="234"/>
                </a:moveTo>
                <a:cubicBezTo>
                  <a:pt x="44" y="259"/>
                  <a:pt x="44" y="259"/>
                  <a:pt x="44" y="259"/>
                </a:cubicBezTo>
                <a:cubicBezTo>
                  <a:pt x="33" y="237"/>
                  <a:pt x="26" y="213"/>
                  <a:pt x="26" y="187"/>
                </a:cubicBezTo>
                <a:cubicBezTo>
                  <a:pt x="25" y="160"/>
                  <a:pt x="32" y="134"/>
                  <a:pt x="44" y="111"/>
                </a:cubicBezTo>
                <a:cubicBezTo>
                  <a:pt x="85" y="136"/>
                  <a:pt x="85" y="136"/>
                  <a:pt x="85" y="136"/>
                </a:cubicBezTo>
                <a:cubicBezTo>
                  <a:pt x="78" y="151"/>
                  <a:pt x="74" y="167"/>
                  <a:pt x="74" y="185"/>
                </a:cubicBezTo>
                <a:cubicBezTo>
                  <a:pt x="74" y="203"/>
                  <a:pt x="78" y="219"/>
                  <a:pt x="85" y="234"/>
                </a:cubicBezTo>
                <a:close/>
                <a:moveTo>
                  <a:pt x="188" y="345"/>
                </a:moveTo>
                <a:cubicBezTo>
                  <a:pt x="161" y="345"/>
                  <a:pt x="135" y="339"/>
                  <a:pt x="112" y="327"/>
                </a:cubicBezTo>
                <a:cubicBezTo>
                  <a:pt x="137" y="286"/>
                  <a:pt x="137" y="286"/>
                  <a:pt x="137" y="286"/>
                </a:cubicBezTo>
                <a:cubicBezTo>
                  <a:pt x="151" y="293"/>
                  <a:pt x="168" y="297"/>
                  <a:pt x="186" y="297"/>
                </a:cubicBezTo>
                <a:cubicBezTo>
                  <a:pt x="203" y="297"/>
                  <a:pt x="220" y="293"/>
                  <a:pt x="235" y="286"/>
                </a:cubicBezTo>
                <a:cubicBezTo>
                  <a:pt x="260" y="327"/>
                  <a:pt x="260" y="327"/>
                  <a:pt x="260" y="327"/>
                </a:cubicBezTo>
                <a:cubicBezTo>
                  <a:pt x="238" y="338"/>
                  <a:pt x="214" y="345"/>
                  <a:pt x="188" y="345"/>
                </a:cubicBezTo>
                <a:close/>
                <a:moveTo>
                  <a:pt x="186" y="273"/>
                </a:moveTo>
                <a:cubicBezTo>
                  <a:pt x="137" y="273"/>
                  <a:pt x="98" y="233"/>
                  <a:pt x="98" y="185"/>
                </a:cubicBezTo>
                <a:cubicBezTo>
                  <a:pt x="98" y="136"/>
                  <a:pt x="137" y="97"/>
                  <a:pt x="186" y="97"/>
                </a:cubicBezTo>
                <a:cubicBezTo>
                  <a:pt x="234" y="97"/>
                  <a:pt x="274" y="136"/>
                  <a:pt x="274" y="185"/>
                </a:cubicBezTo>
                <a:cubicBezTo>
                  <a:pt x="274" y="233"/>
                  <a:pt x="234" y="273"/>
                  <a:pt x="186" y="273"/>
                </a:cubicBezTo>
                <a:close/>
                <a:moveTo>
                  <a:pt x="286" y="234"/>
                </a:moveTo>
                <a:cubicBezTo>
                  <a:pt x="294" y="219"/>
                  <a:pt x="298" y="203"/>
                  <a:pt x="298" y="185"/>
                </a:cubicBezTo>
                <a:cubicBezTo>
                  <a:pt x="298" y="167"/>
                  <a:pt x="294" y="151"/>
                  <a:pt x="286" y="136"/>
                </a:cubicBezTo>
                <a:cubicBezTo>
                  <a:pt x="328" y="111"/>
                  <a:pt x="328" y="111"/>
                  <a:pt x="328" y="111"/>
                </a:cubicBezTo>
                <a:cubicBezTo>
                  <a:pt x="339" y="133"/>
                  <a:pt x="345" y="157"/>
                  <a:pt x="346" y="183"/>
                </a:cubicBezTo>
                <a:cubicBezTo>
                  <a:pt x="346" y="210"/>
                  <a:pt x="340" y="236"/>
                  <a:pt x="328" y="259"/>
                </a:cubicBezTo>
                <a:lnTo>
                  <a:pt x="286" y="2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30000"/>
              </a:lnSpc>
            </a:pPr>
            <a:endParaRPr lang="en-US" sz="1687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Freeform 21"/>
          <p:cNvSpPr>
            <a:spLocks noChangeAspect="1" noEditPoints="1"/>
          </p:cNvSpPr>
          <p:nvPr/>
        </p:nvSpPr>
        <p:spPr bwMode="auto">
          <a:xfrm>
            <a:off x="12019174" y="1929804"/>
            <a:ext cx="393616" cy="350391"/>
          </a:xfrm>
          <a:custGeom>
            <a:avLst/>
            <a:gdLst>
              <a:gd name="T0" fmla="*/ 62 w 401"/>
              <a:gd name="T1" fmla="*/ 116 h 357"/>
              <a:gd name="T2" fmla="*/ 117 w 401"/>
              <a:gd name="T3" fmla="*/ 135 h 357"/>
              <a:gd name="T4" fmla="*/ 124 w 401"/>
              <a:gd name="T5" fmla="*/ 133 h 357"/>
              <a:gd name="T6" fmla="*/ 155 w 401"/>
              <a:gd name="T7" fmla="*/ 106 h 357"/>
              <a:gd name="T8" fmla="*/ 156 w 401"/>
              <a:gd name="T9" fmla="*/ 100 h 357"/>
              <a:gd name="T10" fmla="*/ 141 w 401"/>
              <a:gd name="T11" fmla="*/ 81 h 357"/>
              <a:gd name="T12" fmla="*/ 219 w 401"/>
              <a:gd name="T13" fmla="*/ 1 h 357"/>
              <a:gd name="T14" fmla="*/ 160 w 401"/>
              <a:gd name="T15" fmla="*/ 1 h 357"/>
              <a:gd name="T16" fmla="*/ 86 w 401"/>
              <a:gd name="T17" fmla="*/ 39 h 357"/>
              <a:gd name="T18" fmla="*/ 55 w 401"/>
              <a:gd name="T19" fmla="*/ 63 h 357"/>
              <a:gd name="T20" fmla="*/ 43 w 401"/>
              <a:gd name="T21" fmla="*/ 90 h 357"/>
              <a:gd name="T22" fmla="*/ 18 w 401"/>
              <a:gd name="T23" fmla="*/ 98 h 357"/>
              <a:gd name="T24" fmla="*/ 3 w 401"/>
              <a:gd name="T25" fmla="*/ 110 h 357"/>
              <a:gd name="T26" fmla="*/ 2 w 401"/>
              <a:gd name="T27" fmla="*/ 120 h 357"/>
              <a:gd name="T28" fmla="*/ 30 w 401"/>
              <a:gd name="T29" fmla="*/ 150 h 357"/>
              <a:gd name="T30" fmla="*/ 41 w 401"/>
              <a:gd name="T31" fmla="*/ 152 h 357"/>
              <a:gd name="T32" fmla="*/ 55 w 401"/>
              <a:gd name="T33" fmla="*/ 139 h 357"/>
              <a:gd name="T34" fmla="*/ 62 w 401"/>
              <a:gd name="T35" fmla="*/ 116 h 357"/>
              <a:gd name="T36" fmla="*/ 177 w 401"/>
              <a:gd name="T37" fmla="*/ 126 h 357"/>
              <a:gd name="T38" fmla="*/ 169 w 401"/>
              <a:gd name="T39" fmla="*/ 125 h 357"/>
              <a:gd name="T40" fmla="*/ 140 w 401"/>
              <a:gd name="T41" fmla="*/ 150 h 357"/>
              <a:gd name="T42" fmla="*/ 139 w 401"/>
              <a:gd name="T43" fmla="*/ 158 h 357"/>
              <a:gd name="T44" fmla="*/ 305 w 401"/>
              <a:gd name="T45" fmla="*/ 347 h 357"/>
              <a:gd name="T46" fmla="*/ 320 w 401"/>
              <a:gd name="T47" fmla="*/ 348 h 357"/>
              <a:gd name="T48" fmla="*/ 340 w 401"/>
              <a:gd name="T49" fmla="*/ 332 h 357"/>
              <a:gd name="T50" fmla="*/ 341 w 401"/>
              <a:gd name="T51" fmla="*/ 317 h 357"/>
              <a:gd name="T52" fmla="*/ 177 w 401"/>
              <a:gd name="T53" fmla="*/ 126 h 357"/>
              <a:gd name="T54" fmla="*/ 398 w 401"/>
              <a:gd name="T55" fmla="*/ 46 h 357"/>
              <a:gd name="T56" fmla="*/ 389 w 401"/>
              <a:gd name="T57" fmla="*/ 42 h 357"/>
              <a:gd name="T58" fmla="*/ 369 w 401"/>
              <a:gd name="T59" fmla="*/ 72 h 357"/>
              <a:gd name="T60" fmla="*/ 331 w 401"/>
              <a:gd name="T61" fmla="*/ 80 h 357"/>
              <a:gd name="T62" fmla="*/ 320 w 401"/>
              <a:gd name="T63" fmla="*/ 45 h 357"/>
              <a:gd name="T64" fmla="*/ 338 w 401"/>
              <a:gd name="T65" fmla="*/ 13 h 357"/>
              <a:gd name="T66" fmla="*/ 330 w 401"/>
              <a:gd name="T67" fmla="*/ 6 h 357"/>
              <a:gd name="T68" fmla="*/ 274 w 401"/>
              <a:gd name="T69" fmla="*/ 51 h 357"/>
              <a:gd name="T70" fmla="*/ 257 w 401"/>
              <a:gd name="T71" fmla="*/ 121 h 357"/>
              <a:gd name="T72" fmla="*/ 230 w 401"/>
              <a:gd name="T73" fmla="*/ 149 h 357"/>
              <a:gd name="T74" fmla="*/ 257 w 401"/>
              <a:gd name="T75" fmla="*/ 181 h 357"/>
              <a:gd name="T76" fmla="*/ 290 w 401"/>
              <a:gd name="T77" fmla="*/ 149 h 357"/>
              <a:gd name="T78" fmla="*/ 330 w 401"/>
              <a:gd name="T79" fmla="*/ 137 h 357"/>
              <a:gd name="T80" fmla="*/ 391 w 401"/>
              <a:gd name="T81" fmla="*/ 112 h 357"/>
              <a:gd name="T82" fmla="*/ 398 w 401"/>
              <a:gd name="T83" fmla="*/ 46 h 357"/>
              <a:gd name="T84" fmla="*/ 55 w 401"/>
              <a:gd name="T85" fmla="*/ 319 h 357"/>
              <a:gd name="T86" fmla="*/ 55 w 401"/>
              <a:gd name="T87" fmla="*/ 334 h 357"/>
              <a:gd name="T88" fmla="*/ 74 w 401"/>
              <a:gd name="T89" fmla="*/ 353 h 357"/>
              <a:gd name="T90" fmla="*/ 89 w 401"/>
              <a:gd name="T91" fmla="*/ 351 h 357"/>
              <a:gd name="T92" fmla="*/ 187 w 401"/>
              <a:gd name="T93" fmla="*/ 254 h 357"/>
              <a:gd name="T94" fmla="*/ 157 w 401"/>
              <a:gd name="T95" fmla="*/ 220 h 357"/>
              <a:gd name="T96" fmla="*/ 55 w 401"/>
              <a:gd name="T97" fmla="*/ 319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01" h="357">
                <a:moveTo>
                  <a:pt x="62" y="116"/>
                </a:moveTo>
                <a:cubicBezTo>
                  <a:pt x="81" y="101"/>
                  <a:pt x="97" y="111"/>
                  <a:pt x="117" y="135"/>
                </a:cubicBezTo>
                <a:cubicBezTo>
                  <a:pt x="120" y="138"/>
                  <a:pt x="123" y="135"/>
                  <a:pt x="124" y="133"/>
                </a:cubicBezTo>
                <a:cubicBezTo>
                  <a:pt x="126" y="132"/>
                  <a:pt x="154" y="107"/>
                  <a:pt x="155" y="106"/>
                </a:cubicBezTo>
                <a:cubicBezTo>
                  <a:pt x="156" y="105"/>
                  <a:pt x="158" y="102"/>
                  <a:pt x="156" y="100"/>
                </a:cubicBezTo>
                <a:cubicBezTo>
                  <a:pt x="154" y="98"/>
                  <a:pt x="146" y="88"/>
                  <a:pt x="141" y="81"/>
                </a:cubicBezTo>
                <a:cubicBezTo>
                  <a:pt x="105" y="34"/>
                  <a:pt x="240" y="2"/>
                  <a:pt x="219" y="1"/>
                </a:cubicBezTo>
                <a:cubicBezTo>
                  <a:pt x="208" y="1"/>
                  <a:pt x="166" y="0"/>
                  <a:pt x="160" y="1"/>
                </a:cubicBezTo>
                <a:cubicBezTo>
                  <a:pt x="134" y="4"/>
                  <a:pt x="102" y="28"/>
                  <a:pt x="86" y="39"/>
                </a:cubicBezTo>
                <a:cubicBezTo>
                  <a:pt x="64" y="53"/>
                  <a:pt x="57" y="62"/>
                  <a:pt x="55" y="63"/>
                </a:cubicBezTo>
                <a:cubicBezTo>
                  <a:pt x="49" y="68"/>
                  <a:pt x="54" y="80"/>
                  <a:pt x="43" y="90"/>
                </a:cubicBezTo>
                <a:cubicBezTo>
                  <a:pt x="32" y="100"/>
                  <a:pt x="25" y="92"/>
                  <a:pt x="18" y="98"/>
                </a:cubicBezTo>
                <a:cubicBezTo>
                  <a:pt x="15" y="101"/>
                  <a:pt x="5" y="108"/>
                  <a:pt x="3" y="110"/>
                </a:cubicBezTo>
                <a:cubicBezTo>
                  <a:pt x="0" y="113"/>
                  <a:pt x="0" y="117"/>
                  <a:pt x="2" y="120"/>
                </a:cubicBezTo>
                <a:cubicBezTo>
                  <a:pt x="2" y="120"/>
                  <a:pt x="28" y="148"/>
                  <a:pt x="30" y="150"/>
                </a:cubicBezTo>
                <a:cubicBezTo>
                  <a:pt x="32" y="153"/>
                  <a:pt x="38" y="155"/>
                  <a:pt x="41" y="152"/>
                </a:cubicBezTo>
                <a:cubicBezTo>
                  <a:pt x="45" y="149"/>
                  <a:pt x="54" y="141"/>
                  <a:pt x="55" y="139"/>
                </a:cubicBezTo>
                <a:cubicBezTo>
                  <a:pt x="57" y="138"/>
                  <a:pt x="54" y="122"/>
                  <a:pt x="62" y="116"/>
                </a:cubicBezTo>
                <a:close/>
                <a:moveTo>
                  <a:pt x="177" y="126"/>
                </a:moveTo>
                <a:cubicBezTo>
                  <a:pt x="174" y="123"/>
                  <a:pt x="171" y="123"/>
                  <a:pt x="169" y="125"/>
                </a:cubicBezTo>
                <a:cubicBezTo>
                  <a:pt x="140" y="150"/>
                  <a:pt x="140" y="150"/>
                  <a:pt x="140" y="150"/>
                </a:cubicBezTo>
                <a:cubicBezTo>
                  <a:pt x="138" y="152"/>
                  <a:pt x="137" y="156"/>
                  <a:pt x="139" y="158"/>
                </a:cubicBezTo>
                <a:cubicBezTo>
                  <a:pt x="305" y="347"/>
                  <a:pt x="305" y="347"/>
                  <a:pt x="305" y="347"/>
                </a:cubicBezTo>
                <a:cubicBezTo>
                  <a:pt x="309" y="352"/>
                  <a:pt x="316" y="352"/>
                  <a:pt x="320" y="348"/>
                </a:cubicBezTo>
                <a:cubicBezTo>
                  <a:pt x="340" y="332"/>
                  <a:pt x="340" y="332"/>
                  <a:pt x="340" y="332"/>
                </a:cubicBezTo>
                <a:cubicBezTo>
                  <a:pt x="344" y="328"/>
                  <a:pt x="345" y="321"/>
                  <a:pt x="341" y="317"/>
                </a:cubicBezTo>
                <a:lnTo>
                  <a:pt x="177" y="126"/>
                </a:lnTo>
                <a:close/>
                <a:moveTo>
                  <a:pt x="398" y="46"/>
                </a:moveTo>
                <a:cubicBezTo>
                  <a:pt x="396" y="36"/>
                  <a:pt x="391" y="38"/>
                  <a:pt x="389" y="42"/>
                </a:cubicBezTo>
                <a:cubicBezTo>
                  <a:pt x="386" y="46"/>
                  <a:pt x="374" y="64"/>
                  <a:pt x="369" y="72"/>
                </a:cubicBezTo>
                <a:cubicBezTo>
                  <a:pt x="364" y="80"/>
                  <a:pt x="353" y="96"/>
                  <a:pt x="331" y="80"/>
                </a:cubicBezTo>
                <a:cubicBezTo>
                  <a:pt x="308" y="64"/>
                  <a:pt x="316" y="53"/>
                  <a:pt x="320" y="45"/>
                </a:cubicBezTo>
                <a:cubicBezTo>
                  <a:pt x="324" y="38"/>
                  <a:pt x="336" y="16"/>
                  <a:pt x="338" y="13"/>
                </a:cubicBezTo>
                <a:cubicBezTo>
                  <a:pt x="340" y="11"/>
                  <a:pt x="338" y="3"/>
                  <a:pt x="330" y="6"/>
                </a:cubicBezTo>
                <a:cubicBezTo>
                  <a:pt x="323" y="9"/>
                  <a:pt x="280" y="27"/>
                  <a:pt x="274" y="51"/>
                </a:cubicBezTo>
                <a:cubicBezTo>
                  <a:pt x="268" y="76"/>
                  <a:pt x="279" y="99"/>
                  <a:pt x="257" y="121"/>
                </a:cubicBezTo>
                <a:cubicBezTo>
                  <a:pt x="230" y="149"/>
                  <a:pt x="230" y="149"/>
                  <a:pt x="230" y="149"/>
                </a:cubicBezTo>
                <a:cubicBezTo>
                  <a:pt x="257" y="181"/>
                  <a:pt x="257" y="181"/>
                  <a:pt x="257" y="181"/>
                </a:cubicBezTo>
                <a:cubicBezTo>
                  <a:pt x="290" y="149"/>
                  <a:pt x="290" y="149"/>
                  <a:pt x="290" y="149"/>
                </a:cubicBezTo>
                <a:cubicBezTo>
                  <a:pt x="298" y="141"/>
                  <a:pt x="315" y="134"/>
                  <a:pt x="330" y="137"/>
                </a:cubicBezTo>
                <a:cubicBezTo>
                  <a:pt x="363" y="144"/>
                  <a:pt x="381" y="132"/>
                  <a:pt x="391" y="112"/>
                </a:cubicBezTo>
                <a:cubicBezTo>
                  <a:pt x="401" y="94"/>
                  <a:pt x="399" y="56"/>
                  <a:pt x="398" y="46"/>
                </a:cubicBezTo>
                <a:close/>
                <a:moveTo>
                  <a:pt x="55" y="319"/>
                </a:moveTo>
                <a:cubicBezTo>
                  <a:pt x="50" y="323"/>
                  <a:pt x="50" y="330"/>
                  <a:pt x="55" y="334"/>
                </a:cubicBezTo>
                <a:cubicBezTo>
                  <a:pt x="74" y="353"/>
                  <a:pt x="74" y="353"/>
                  <a:pt x="74" y="353"/>
                </a:cubicBezTo>
                <a:cubicBezTo>
                  <a:pt x="78" y="357"/>
                  <a:pt x="84" y="355"/>
                  <a:pt x="89" y="351"/>
                </a:cubicBezTo>
                <a:cubicBezTo>
                  <a:pt x="187" y="254"/>
                  <a:pt x="187" y="254"/>
                  <a:pt x="187" y="254"/>
                </a:cubicBezTo>
                <a:cubicBezTo>
                  <a:pt x="157" y="220"/>
                  <a:pt x="157" y="220"/>
                  <a:pt x="157" y="220"/>
                </a:cubicBezTo>
                <a:lnTo>
                  <a:pt x="55" y="3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30000"/>
              </a:lnSpc>
            </a:pPr>
            <a:endParaRPr lang="en-US" sz="1687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Freeform 26"/>
          <p:cNvSpPr>
            <a:spLocks noChangeAspect="1" noEditPoints="1"/>
          </p:cNvSpPr>
          <p:nvPr/>
        </p:nvSpPr>
        <p:spPr bwMode="auto">
          <a:xfrm>
            <a:off x="9524005" y="3064656"/>
            <a:ext cx="289977" cy="363045"/>
          </a:xfrm>
          <a:custGeom>
            <a:avLst/>
            <a:gdLst>
              <a:gd name="T0" fmla="*/ 311 w 321"/>
              <a:gd name="T1" fmla="*/ 99 h 402"/>
              <a:gd name="T2" fmla="*/ 189 w 321"/>
              <a:gd name="T3" fmla="*/ 11 h 402"/>
              <a:gd name="T4" fmla="*/ 94 w 321"/>
              <a:gd name="T5" fmla="*/ 126 h 402"/>
              <a:gd name="T6" fmla="*/ 109 w 321"/>
              <a:gd name="T7" fmla="*/ 174 h 402"/>
              <a:gd name="T8" fmla="*/ 6 w 321"/>
              <a:gd name="T9" fmla="*/ 328 h 402"/>
              <a:gd name="T10" fmla="*/ 1 w 321"/>
              <a:gd name="T11" fmla="*/ 351 h 402"/>
              <a:gd name="T12" fmla="*/ 8 w 321"/>
              <a:gd name="T13" fmla="*/ 390 h 402"/>
              <a:gd name="T14" fmla="*/ 22 w 321"/>
              <a:gd name="T15" fmla="*/ 401 h 402"/>
              <a:gd name="T16" fmla="*/ 52 w 321"/>
              <a:gd name="T17" fmla="*/ 395 h 402"/>
              <a:gd name="T18" fmla="*/ 71 w 321"/>
              <a:gd name="T19" fmla="*/ 382 h 402"/>
              <a:gd name="T20" fmla="*/ 111 w 321"/>
              <a:gd name="T21" fmla="*/ 316 h 402"/>
              <a:gd name="T22" fmla="*/ 112 w 321"/>
              <a:gd name="T23" fmla="*/ 316 h 402"/>
              <a:gd name="T24" fmla="*/ 140 w 321"/>
              <a:gd name="T25" fmla="*/ 311 h 402"/>
              <a:gd name="T26" fmla="*/ 187 w 321"/>
              <a:gd name="T27" fmla="*/ 233 h 402"/>
              <a:gd name="T28" fmla="*/ 239 w 321"/>
              <a:gd name="T29" fmla="*/ 232 h 402"/>
              <a:gd name="T30" fmla="*/ 311 w 321"/>
              <a:gd name="T31" fmla="*/ 99 h 402"/>
              <a:gd name="T32" fmla="*/ 260 w 321"/>
              <a:gd name="T33" fmla="*/ 130 h 402"/>
              <a:gd name="T34" fmla="*/ 206 w 321"/>
              <a:gd name="T35" fmla="*/ 120 h 402"/>
              <a:gd name="T36" fmla="*/ 179 w 321"/>
              <a:gd name="T37" fmla="*/ 71 h 402"/>
              <a:gd name="T38" fmla="*/ 248 w 321"/>
              <a:gd name="T39" fmla="*/ 58 h 402"/>
              <a:gd name="T40" fmla="*/ 260 w 321"/>
              <a:gd name="T41" fmla="*/ 130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21" h="402">
                <a:moveTo>
                  <a:pt x="311" y="99"/>
                </a:moveTo>
                <a:cubicBezTo>
                  <a:pt x="301" y="40"/>
                  <a:pt x="246" y="0"/>
                  <a:pt x="189" y="11"/>
                </a:cubicBezTo>
                <a:cubicBezTo>
                  <a:pt x="132" y="21"/>
                  <a:pt x="84" y="67"/>
                  <a:pt x="94" y="126"/>
                </a:cubicBezTo>
                <a:cubicBezTo>
                  <a:pt x="96" y="139"/>
                  <a:pt x="102" y="159"/>
                  <a:pt x="109" y="174"/>
                </a:cubicBezTo>
                <a:cubicBezTo>
                  <a:pt x="6" y="328"/>
                  <a:pt x="6" y="328"/>
                  <a:pt x="6" y="328"/>
                </a:cubicBezTo>
                <a:cubicBezTo>
                  <a:pt x="2" y="334"/>
                  <a:pt x="0" y="344"/>
                  <a:pt x="1" y="351"/>
                </a:cubicBezTo>
                <a:cubicBezTo>
                  <a:pt x="8" y="390"/>
                  <a:pt x="8" y="390"/>
                  <a:pt x="8" y="390"/>
                </a:cubicBezTo>
                <a:cubicBezTo>
                  <a:pt x="9" y="397"/>
                  <a:pt x="15" y="402"/>
                  <a:pt x="22" y="401"/>
                </a:cubicBezTo>
                <a:cubicBezTo>
                  <a:pt x="52" y="395"/>
                  <a:pt x="52" y="395"/>
                  <a:pt x="52" y="395"/>
                </a:cubicBezTo>
                <a:cubicBezTo>
                  <a:pt x="59" y="394"/>
                  <a:pt x="67" y="388"/>
                  <a:pt x="71" y="382"/>
                </a:cubicBezTo>
                <a:cubicBezTo>
                  <a:pt x="111" y="316"/>
                  <a:pt x="111" y="316"/>
                  <a:pt x="111" y="316"/>
                </a:cubicBezTo>
                <a:cubicBezTo>
                  <a:pt x="112" y="316"/>
                  <a:pt x="112" y="316"/>
                  <a:pt x="112" y="316"/>
                </a:cubicBezTo>
                <a:cubicBezTo>
                  <a:pt x="140" y="311"/>
                  <a:pt x="140" y="311"/>
                  <a:pt x="140" y="311"/>
                </a:cubicBezTo>
                <a:cubicBezTo>
                  <a:pt x="187" y="233"/>
                  <a:pt x="187" y="233"/>
                  <a:pt x="187" y="233"/>
                </a:cubicBezTo>
                <a:cubicBezTo>
                  <a:pt x="203" y="236"/>
                  <a:pt x="226" y="235"/>
                  <a:pt x="239" y="232"/>
                </a:cubicBezTo>
                <a:cubicBezTo>
                  <a:pt x="296" y="222"/>
                  <a:pt x="321" y="159"/>
                  <a:pt x="311" y="99"/>
                </a:cubicBezTo>
                <a:close/>
                <a:moveTo>
                  <a:pt x="260" y="130"/>
                </a:moveTo>
                <a:cubicBezTo>
                  <a:pt x="244" y="153"/>
                  <a:pt x="228" y="137"/>
                  <a:pt x="206" y="120"/>
                </a:cubicBezTo>
                <a:cubicBezTo>
                  <a:pt x="184" y="104"/>
                  <a:pt x="163" y="94"/>
                  <a:pt x="179" y="71"/>
                </a:cubicBezTo>
                <a:cubicBezTo>
                  <a:pt x="195" y="47"/>
                  <a:pt x="226" y="42"/>
                  <a:pt x="248" y="58"/>
                </a:cubicBezTo>
                <a:cubicBezTo>
                  <a:pt x="270" y="74"/>
                  <a:pt x="276" y="107"/>
                  <a:pt x="260" y="1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30000"/>
              </a:lnSpc>
            </a:pPr>
            <a:endParaRPr lang="en-US" sz="1687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itle 13"/>
          <p:cNvSpPr txBox="1">
            <a:spLocks/>
          </p:cNvSpPr>
          <p:nvPr/>
        </p:nvSpPr>
        <p:spPr>
          <a:xfrm>
            <a:off x="1234404" y="4577761"/>
            <a:ext cx="1370860" cy="492084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130000"/>
              </a:lnSpc>
            </a:pPr>
            <a:r>
              <a:rPr lang="zh-CN" altLang="en-US" sz="1687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标题文字</a:t>
            </a:r>
            <a:endParaRPr lang="en-US" sz="1687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itle 13"/>
          <p:cNvSpPr txBox="1">
            <a:spLocks/>
          </p:cNvSpPr>
          <p:nvPr/>
        </p:nvSpPr>
        <p:spPr>
          <a:xfrm>
            <a:off x="3812698" y="5707301"/>
            <a:ext cx="1370860" cy="492084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130000"/>
              </a:lnSpc>
            </a:pPr>
            <a:r>
              <a:rPr lang="zh-CN" altLang="en-US" sz="1687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标题文字</a:t>
            </a:r>
            <a:endParaRPr lang="en-US" sz="1687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itle 13"/>
          <p:cNvSpPr txBox="1">
            <a:spLocks/>
          </p:cNvSpPr>
          <p:nvPr/>
        </p:nvSpPr>
        <p:spPr>
          <a:xfrm>
            <a:off x="6384115" y="4526697"/>
            <a:ext cx="1370860" cy="492084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130000"/>
              </a:lnSpc>
            </a:pPr>
            <a:r>
              <a:rPr lang="zh-CN" altLang="en-US" sz="1687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标题文字</a:t>
            </a:r>
            <a:endParaRPr lang="en-US" sz="1687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itle 13"/>
          <p:cNvSpPr txBox="1">
            <a:spLocks/>
          </p:cNvSpPr>
          <p:nvPr/>
        </p:nvSpPr>
        <p:spPr>
          <a:xfrm>
            <a:off x="8983564" y="3403180"/>
            <a:ext cx="1370860" cy="492084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130000"/>
              </a:lnSpc>
            </a:pPr>
            <a:r>
              <a:rPr lang="zh-CN" altLang="en-US" sz="1687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标题文字</a:t>
            </a:r>
            <a:endParaRPr lang="en-US" sz="1687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Title 13"/>
          <p:cNvSpPr txBox="1">
            <a:spLocks/>
          </p:cNvSpPr>
          <p:nvPr/>
        </p:nvSpPr>
        <p:spPr>
          <a:xfrm>
            <a:off x="11524696" y="2280195"/>
            <a:ext cx="1370860" cy="492084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130000"/>
              </a:lnSpc>
            </a:pPr>
            <a:r>
              <a:rPr lang="zh-CN" altLang="en-US" sz="1687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标题文字</a:t>
            </a:r>
            <a:endParaRPr lang="en-US" sz="1687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文本框 58"/>
          <p:cNvSpPr txBox="1">
            <a:spLocks noChangeArrowheads="1"/>
          </p:cNvSpPr>
          <p:nvPr/>
        </p:nvSpPr>
        <p:spPr bwMode="auto">
          <a:xfrm>
            <a:off x="638176" y="3048543"/>
            <a:ext cx="2694855" cy="722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638177" y="2602991"/>
            <a:ext cx="3033695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+mn-ea"/>
              </a:rPr>
              <a:t> </a:t>
            </a: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  <a:ea typeface="+mn-ea"/>
            </a:endParaRPr>
          </a:p>
        </p:txBody>
      </p:sp>
      <p:sp>
        <p:nvSpPr>
          <p:cNvPr id="61" name="文本框 60"/>
          <p:cNvSpPr txBox="1">
            <a:spLocks noChangeArrowheads="1"/>
          </p:cNvSpPr>
          <p:nvPr/>
        </p:nvSpPr>
        <p:spPr bwMode="auto">
          <a:xfrm>
            <a:off x="6537530" y="5659008"/>
            <a:ext cx="2694855" cy="722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6537531" y="5213456"/>
            <a:ext cx="3033695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+mn-ea"/>
              </a:rPr>
              <a:t> </a:t>
            </a: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  <a:ea typeface="+mn-ea"/>
            </a:endParaRPr>
          </a:p>
        </p:txBody>
      </p:sp>
      <p:sp>
        <p:nvSpPr>
          <p:cNvPr id="63" name="文本框 62"/>
          <p:cNvSpPr txBox="1">
            <a:spLocks noChangeArrowheads="1"/>
          </p:cNvSpPr>
          <p:nvPr/>
        </p:nvSpPr>
        <p:spPr bwMode="auto">
          <a:xfrm>
            <a:off x="4988949" y="3078040"/>
            <a:ext cx="2694855" cy="722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4988950" y="2632488"/>
            <a:ext cx="3033695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+mn-ea"/>
              </a:rPr>
              <a:t> </a:t>
            </a: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  <a:ea typeface="+mn-ea"/>
            </a:endParaRPr>
          </a:p>
        </p:txBody>
      </p:sp>
      <p:sp>
        <p:nvSpPr>
          <p:cNvPr id="65" name="文本框 64"/>
          <p:cNvSpPr txBox="1">
            <a:spLocks noChangeArrowheads="1"/>
          </p:cNvSpPr>
          <p:nvPr/>
        </p:nvSpPr>
        <p:spPr bwMode="auto">
          <a:xfrm>
            <a:off x="7628911" y="2045653"/>
            <a:ext cx="2694855" cy="722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7628912" y="1600101"/>
            <a:ext cx="3033695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+mn-ea"/>
              </a:rPr>
              <a:t> </a:t>
            </a: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  <a:ea typeface="+mn-ea"/>
            </a:endParaRPr>
          </a:p>
        </p:txBody>
      </p:sp>
      <p:sp>
        <p:nvSpPr>
          <p:cNvPr id="67" name="文本框 66"/>
          <p:cNvSpPr txBox="1">
            <a:spLocks noChangeArrowheads="1"/>
          </p:cNvSpPr>
          <p:nvPr/>
        </p:nvSpPr>
        <p:spPr bwMode="auto">
          <a:xfrm>
            <a:off x="9192240" y="4523382"/>
            <a:ext cx="2694855" cy="722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9192241" y="4077830"/>
            <a:ext cx="3033695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+mn-ea"/>
              </a:rPr>
              <a:t> </a:t>
            </a: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  <a:ea typeface="+mn-ea"/>
            </a:endParaRPr>
          </a:p>
        </p:txBody>
      </p:sp>
      <p:sp>
        <p:nvSpPr>
          <p:cNvPr id="46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8215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50"/>
                            </p:stCondLst>
                            <p:childTnLst>
                              <p:par>
                                <p:cTn id="2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250"/>
                            </p:stCondLst>
                            <p:childTnLst>
                              <p:par>
                                <p:cTn id="3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25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750"/>
                            </p:stCondLst>
                            <p:childTnLst>
                              <p:par>
                                <p:cTn id="6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750"/>
                            </p:stCondLst>
                            <p:childTnLst>
                              <p:par>
                                <p:cTn id="6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500"/>
                            </p:stCondLst>
                            <p:childTnLst>
                              <p:par>
                                <p:cTn id="6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0"/>
                            </p:stCondLst>
                            <p:childTnLst>
                              <p:par>
                                <p:cTn id="7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1000"/>
                            </p:stCondLst>
                            <p:childTnLst>
                              <p:par>
                                <p:cTn id="8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175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  <p:bldP spid="39" grpId="0"/>
      <p:bldP spid="40" grpId="0"/>
      <p:bldP spid="41" grpId="0"/>
      <p:bldP spid="42" grpId="0"/>
      <p:bldP spid="43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roup 38"/>
          <p:cNvGrpSpPr>
            <a:grpSpLocks/>
          </p:cNvGrpSpPr>
          <p:nvPr/>
        </p:nvGrpSpPr>
        <p:grpSpPr bwMode="auto">
          <a:xfrm>
            <a:off x="7515024" y="2488557"/>
            <a:ext cx="1059712" cy="316406"/>
            <a:chOff x="7244862" y="2564012"/>
            <a:chExt cx="1005315" cy="299674"/>
          </a:xfrm>
        </p:grpSpPr>
        <p:cxnSp>
          <p:nvCxnSpPr>
            <p:cNvPr id="103" name="Straight Connector 39"/>
            <p:cNvCxnSpPr/>
            <p:nvPr/>
          </p:nvCxnSpPr>
          <p:spPr>
            <a:xfrm flipV="1">
              <a:off x="7244862" y="2564012"/>
              <a:ext cx="393867" cy="299674"/>
            </a:xfrm>
            <a:prstGeom prst="line">
              <a:avLst/>
            </a:prstGeom>
            <a:ln w="6350">
              <a:solidFill>
                <a:srgbClr val="108036"/>
              </a:solidFill>
              <a:prstDash val="sysDash"/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40"/>
            <p:cNvCxnSpPr/>
            <p:nvPr/>
          </p:nvCxnSpPr>
          <p:spPr>
            <a:xfrm>
              <a:off x="7643494" y="2564012"/>
              <a:ext cx="606683" cy="0"/>
            </a:xfrm>
            <a:prstGeom prst="line">
              <a:avLst/>
            </a:prstGeom>
            <a:ln w="6350">
              <a:solidFill>
                <a:srgbClr val="108036"/>
              </a:solidFill>
              <a:prstDash val="sysDash"/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Group 41"/>
          <p:cNvGrpSpPr>
            <a:grpSpLocks/>
          </p:cNvGrpSpPr>
          <p:nvPr/>
        </p:nvGrpSpPr>
        <p:grpSpPr bwMode="auto">
          <a:xfrm flipH="1">
            <a:off x="4022831" y="2488557"/>
            <a:ext cx="1059712" cy="316406"/>
            <a:chOff x="7244862" y="2564012"/>
            <a:chExt cx="1005315" cy="299674"/>
          </a:xfrm>
        </p:grpSpPr>
        <p:cxnSp>
          <p:nvCxnSpPr>
            <p:cNvPr id="106" name="Straight Connector 42"/>
            <p:cNvCxnSpPr/>
            <p:nvPr/>
          </p:nvCxnSpPr>
          <p:spPr>
            <a:xfrm flipV="1">
              <a:off x="7244862" y="2564012"/>
              <a:ext cx="393867" cy="299674"/>
            </a:xfrm>
            <a:prstGeom prst="line">
              <a:avLst/>
            </a:prstGeom>
            <a:ln w="6350">
              <a:solidFill>
                <a:srgbClr val="108036"/>
              </a:solidFill>
              <a:prstDash val="sysDash"/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43"/>
            <p:cNvCxnSpPr/>
            <p:nvPr/>
          </p:nvCxnSpPr>
          <p:spPr>
            <a:xfrm>
              <a:off x="7643494" y="2564012"/>
              <a:ext cx="606683" cy="0"/>
            </a:xfrm>
            <a:prstGeom prst="line">
              <a:avLst/>
            </a:prstGeom>
            <a:ln w="6350">
              <a:solidFill>
                <a:srgbClr val="108036"/>
              </a:solidFill>
              <a:prstDash val="sysDash"/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Group 44"/>
          <p:cNvGrpSpPr>
            <a:grpSpLocks/>
          </p:cNvGrpSpPr>
          <p:nvPr/>
        </p:nvGrpSpPr>
        <p:grpSpPr bwMode="auto">
          <a:xfrm rot="1354404" flipV="1">
            <a:off x="6677969" y="4529296"/>
            <a:ext cx="1059712" cy="316407"/>
            <a:chOff x="7244862" y="2564012"/>
            <a:chExt cx="1005315" cy="299674"/>
          </a:xfrm>
        </p:grpSpPr>
        <p:cxnSp>
          <p:nvCxnSpPr>
            <p:cNvPr id="109" name="Straight Connector 45"/>
            <p:cNvCxnSpPr/>
            <p:nvPr/>
          </p:nvCxnSpPr>
          <p:spPr>
            <a:xfrm flipV="1">
              <a:off x="7242482" y="2566640"/>
              <a:ext cx="393867" cy="299674"/>
            </a:xfrm>
            <a:prstGeom prst="line">
              <a:avLst/>
            </a:prstGeom>
            <a:ln w="6350">
              <a:solidFill>
                <a:srgbClr val="108036"/>
              </a:solidFill>
              <a:prstDash val="sysDash"/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46"/>
            <p:cNvCxnSpPr/>
            <p:nvPr/>
          </p:nvCxnSpPr>
          <p:spPr>
            <a:xfrm>
              <a:off x="7642153" y="2566779"/>
              <a:ext cx="606683" cy="0"/>
            </a:xfrm>
            <a:prstGeom prst="line">
              <a:avLst/>
            </a:prstGeom>
            <a:ln w="6350">
              <a:solidFill>
                <a:srgbClr val="108036"/>
              </a:solidFill>
              <a:prstDash val="sysDash"/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Group 47"/>
          <p:cNvGrpSpPr>
            <a:grpSpLocks/>
          </p:cNvGrpSpPr>
          <p:nvPr/>
        </p:nvGrpSpPr>
        <p:grpSpPr bwMode="auto">
          <a:xfrm rot="-1354404" flipH="1" flipV="1">
            <a:off x="4879975" y="4529296"/>
            <a:ext cx="1059712" cy="316407"/>
            <a:chOff x="7244862" y="2564012"/>
            <a:chExt cx="1005315" cy="299674"/>
          </a:xfrm>
        </p:grpSpPr>
        <p:cxnSp>
          <p:nvCxnSpPr>
            <p:cNvPr id="112" name="Straight Connector 48"/>
            <p:cNvCxnSpPr/>
            <p:nvPr/>
          </p:nvCxnSpPr>
          <p:spPr>
            <a:xfrm flipV="1">
              <a:off x="7245168" y="2564320"/>
              <a:ext cx="393867" cy="299674"/>
            </a:xfrm>
            <a:prstGeom prst="line">
              <a:avLst/>
            </a:prstGeom>
            <a:ln w="6350">
              <a:solidFill>
                <a:srgbClr val="108036"/>
              </a:solidFill>
              <a:prstDash val="sysDash"/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49"/>
            <p:cNvCxnSpPr/>
            <p:nvPr/>
          </p:nvCxnSpPr>
          <p:spPr>
            <a:xfrm>
              <a:off x="7646305" y="2565069"/>
              <a:ext cx="606683" cy="0"/>
            </a:xfrm>
            <a:prstGeom prst="line">
              <a:avLst/>
            </a:prstGeom>
            <a:ln w="6350">
              <a:solidFill>
                <a:srgbClr val="108036"/>
              </a:solidFill>
              <a:prstDash val="sysDash"/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4" name="Group 1"/>
          <p:cNvGrpSpPr>
            <a:grpSpLocks/>
          </p:cNvGrpSpPr>
          <p:nvPr/>
        </p:nvGrpSpPr>
        <p:grpSpPr bwMode="auto">
          <a:xfrm>
            <a:off x="4220377" y="2165454"/>
            <a:ext cx="4155140" cy="4047997"/>
            <a:chOff x="4121518" y="1915221"/>
            <a:chExt cx="3939219" cy="3837413"/>
          </a:xfrm>
        </p:grpSpPr>
        <p:grpSp>
          <p:nvGrpSpPr>
            <p:cNvPr id="115" name="Group 52"/>
            <p:cNvGrpSpPr>
              <a:grpSpLocks/>
            </p:cNvGrpSpPr>
            <p:nvPr/>
          </p:nvGrpSpPr>
          <p:grpSpPr bwMode="auto">
            <a:xfrm>
              <a:off x="4121518" y="1915221"/>
              <a:ext cx="3939219" cy="3837413"/>
              <a:chOff x="3160707" y="1634350"/>
              <a:chExt cx="2825746" cy="2752719"/>
            </a:xfrm>
          </p:grpSpPr>
          <p:sp>
            <p:nvSpPr>
              <p:cNvPr id="120" name="Freeform 5"/>
              <p:cNvSpPr>
                <a:spLocks noEditPoints="1"/>
              </p:cNvSpPr>
              <p:nvPr/>
            </p:nvSpPr>
            <p:spPr bwMode="auto">
              <a:xfrm>
                <a:off x="3160707" y="1912126"/>
                <a:ext cx="1180620" cy="1243163"/>
              </a:xfrm>
              <a:custGeom>
                <a:avLst/>
                <a:gdLst/>
                <a:ahLst/>
                <a:cxnLst>
                  <a:cxn ang="0">
                    <a:pos x="85" y="294"/>
                  </a:cxn>
                  <a:cxn ang="0">
                    <a:pos x="0" y="330"/>
                  </a:cxn>
                  <a:cxn ang="0">
                    <a:pos x="314" y="0"/>
                  </a:cxn>
                  <a:cxn ang="0">
                    <a:pos x="167" y="327"/>
                  </a:cxn>
                  <a:cxn ang="0">
                    <a:pos x="85" y="294"/>
                  </a:cxn>
                  <a:cxn ang="0">
                    <a:pos x="85" y="294"/>
                  </a:cxn>
                  <a:cxn ang="0">
                    <a:pos x="85" y="294"/>
                  </a:cxn>
                </a:cxnLst>
                <a:rect l="0" t="0" r="r" b="b"/>
                <a:pathLst>
                  <a:path w="314" h="330">
                    <a:moveTo>
                      <a:pt x="85" y="294"/>
                    </a:moveTo>
                    <a:cubicBezTo>
                      <a:pt x="52" y="294"/>
                      <a:pt x="21" y="307"/>
                      <a:pt x="0" y="330"/>
                    </a:cubicBezTo>
                    <a:cubicBezTo>
                      <a:pt x="19" y="162"/>
                      <a:pt x="149" y="27"/>
                      <a:pt x="314" y="0"/>
                    </a:cubicBezTo>
                    <a:cubicBezTo>
                      <a:pt x="176" y="99"/>
                      <a:pt x="167" y="274"/>
                      <a:pt x="167" y="327"/>
                    </a:cubicBezTo>
                    <a:cubicBezTo>
                      <a:pt x="146" y="306"/>
                      <a:pt x="116" y="294"/>
                      <a:pt x="85" y="294"/>
                    </a:cubicBezTo>
                    <a:close/>
                    <a:moveTo>
                      <a:pt x="85" y="294"/>
                    </a:moveTo>
                    <a:cubicBezTo>
                      <a:pt x="85" y="294"/>
                      <a:pt x="85" y="294"/>
                      <a:pt x="85" y="294"/>
                    </a:cubicBez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defTabSz="96430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21" name="Freeform 6"/>
              <p:cNvSpPr>
                <a:spLocks noEditPoints="1"/>
              </p:cNvSpPr>
              <p:nvPr/>
            </p:nvSpPr>
            <p:spPr bwMode="auto">
              <a:xfrm>
                <a:off x="3885929" y="1916680"/>
                <a:ext cx="636419" cy="1238610"/>
              </a:xfrm>
              <a:custGeom>
                <a:avLst/>
                <a:gdLst/>
                <a:ahLst/>
                <a:cxnLst>
                  <a:cxn ang="0">
                    <a:pos x="84" y="293"/>
                  </a:cxn>
                  <a:cxn ang="0">
                    <a:pos x="1" y="327"/>
                  </a:cxn>
                  <a:cxn ang="0">
                    <a:pos x="169" y="0"/>
                  </a:cxn>
                  <a:cxn ang="0">
                    <a:pos x="169" y="329"/>
                  </a:cxn>
                  <a:cxn ang="0">
                    <a:pos x="84" y="293"/>
                  </a:cxn>
                  <a:cxn ang="0">
                    <a:pos x="84" y="293"/>
                  </a:cxn>
                  <a:cxn ang="0">
                    <a:pos x="84" y="293"/>
                  </a:cxn>
                </a:cxnLst>
                <a:rect l="0" t="0" r="r" b="b"/>
                <a:pathLst>
                  <a:path w="169" h="329">
                    <a:moveTo>
                      <a:pt x="84" y="293"/>
                    </a:moveTo>
                    <a:cubicBezTo>
                      <a:pt x="52" y="293"/>
                      <a:pt x="22" y="306"/>
                      <a:pt x="1" y="327"/>
                    </a:cubicBezTo>
                    <a:cubicBezTo>
                      <a:pt x="0" y="276"/>
                      <a:pt x="8" y="87"/>
                      <a:pt x="169" y="0"/>
                    </a:cubicBezTo>
                    <a:cubicBezTo>
                      <a:pt x="169" y="329"/>
                      <a:pt x="169" y="329"/>
                      <a:pt x="169" y="329"/>
                    </a:cubicBezTo>
                    <a:cubicBezTo>
                      <a:pt x="147" y="306"/>
                      <a:pt x="117" y="293"/>
                      <a:pt x="84" y="293"/>
                    </a:cubicBezTo>
                    <a:close/>
                    <a:moveTo>
                      <a:pt x="84" y="293"/>
                    </a:moveTo>
                    <a:cubicBezTo>
                      <a:pt x="84" y="293"/>
                      <a:pt x="84" y="293"/>
                      <a:pt x="84" y="293"/>
                    </a:cubicBezTo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defTabSz="96430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22" name="Freeform 7"/>
              <p:cNvSpPr>
                <a:spLocks noEditPoints="1"/>
              </p:cNvSpPr>
              <p:nvPr/>
            </p:nvSpPr>
            <p:spPr bwMode="auto">
              <a:xfrm>
                <a:off x="4621397" y="1916680"/>
                <a:ext cx="635281" cy="1238610"/>
              </a:xfrm>
              <a:custGeom>
                <a:avLst/>
                <a:gdLst/>
                <a:ahLst/>
                <a:cxnLst>
                  <a:cxn ang="0">
                    <a:pos x="85" y="293"/>
                  </a:cxn>
                  <a:cxn ang="0">
                    <a:pos x="0" y="329"/>
                  </a:cxn>
                  <a:cxn ang="0">
                    <a:pos x="0" y="0"/>
                  </a:cxn>
                  <a:cxn ang="0">
                    <a:pos x="168" y="327"/>
                  </a:cxn>
                  <a:cxn ang="0">
                    <a:pos x="85" y="293"/>
                  </a:cxn>
                  <a:cxn ang="0">
                    <a:pos x="85" y="293"/>
                  </a:cxn>
                  <a:cxn ang="0">
                    <a:pos x="85" y="293"/>
                  </a:cxn>
                </a:cxnLst>
                <a:rect l="0" t="0" r="r" b="b"/>
                <a:pathLst>
                  <a:path w="169" h="329">
                    <a:moveTo>
                      <a:pt x="85" y="293"/>
                    </a:moveTo>
                    <a:cubicBezTo>
                      <a:pt x="52" y="293"/>
                      <a:pt x="22" y="306"/>
                      <a:pt x="0" y="32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61" y="87"/>
                      <a:pt x="169" y="276"/>
                      <a:pt x="168" y="327"/>
                    </a:cubicBezTo>
                    <a:cubicBezTo>
                      <a:pt x="146" y="306"/>
                      <a:pt x="116" y="293"/>
                      <a:pt x="85" y="293"/>
                    </a:cubicBezTo>
                    <a:close/>
                    <a:moveTo>
                      <a:pt x="85" y="293"/>
                    </a:moveTo>
                    <a:cubicBezTo>
                      <a:pt x="85" y="293"/>
                      <a:pt x="85" y="293"/>
                      <a:pt x="85" y="293"/>
                    </a:cubicBezTo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defTabSz="96430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23" name="Freeform 8"/>
              <p:cNvSpPr>
                <a:spLocks noEditPoints="1"/>
              </p:cNvSpPr>
              <p:nvPr/>
            </p:nvSpPr>
            <p:spPr bwMode="auto">
              <a:xfrm>
                <a:off x="4797864" y="1912126"/>
                <a:ext cx="1188589" cy="1251133"/>
              </a:xfrm>
              <a:custGeom>
                <a:avLst/>
                <a:gdLst/>
                <a:ahLst/>
                <a:cxnLst>
                  <a:cxn ang="0">
                    <a:pos x="229" y="294"/>
                  </a:cxn>
                  <a:cxn ang="0">
                    <a:pos x="147" y="327"/>
                  </a:cxn>
                  <a:cxn ang="0">
                    <a:pos x="0" y="0"/>
                  </a:cxn>
                  <a:cxn ang="0">
                    <a:pos x="316" y="332"/>
                  </a:cxn>
                  <a:cxn ang="0">
                    <a:pos x="229" y="294"/>
                  </a:cxn>
                  <a:cxn ang="0">
                    <a:pos x="229" y="294"/>
                  </a:cxn>
                  <a:cxn ang="0">
                    <a:pos x="229" y="294"/>
                  </a:cxn>
                </a:cxnLst>
                <a:rect l="0" t="0" r="r" b="b"/>
                <a:pathLst>
                  <a:path w="316" h="332">
                    <a:moveTo>
                      <a:pt x="229" y="294"/>
                    </a:moveTo>
                    <a:cubicBezTo>
                      <a:pt x="198" y="294"/>
                      <a:pt x="169" y="306"/>
                      <a:pt x="147" y="327"/>
                    </a:cubicBezTo>
                    <a:cubicBezTo>
                      <a:pt x="148" y="274"/>
                      <a:pt x="138" y="99"/>
                      <a:pt x="0" y="0"/>
                    </a:cubicBezTo>
                    <a:cubicBezTo>
                      <a:pt x="167" y="26"/>
                      <a:pt x="298" y="162"/>
                      <a:pt x="316" y="332"/>
                    </a:cubicBezTo>
                    <a:cubicBezTo>
                      <a:pt x="295" y="308"/>
                      <a:pt x="263" y="294"/>
                      <a:pt x="229" y="294"/>
                    </a:cubicBezTo>
                    <a:close/>
                    <a:moveTo>
                      <a:pt x="229" y="294"/>
                    </a:moveTo>
                    <a:cubicBezTo>
                      <a:pt x="229" y="294"/>
                      <a:pt x="229" y="294"/>
                      <a:pt x="229" y="294"/>
                    </a:cubicBez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defTabSz="96430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24" name="Freeform 9"/>
              <p:cNvSpPr>
                <a:spLocks noEditPoints="1"/>
              </p:cNvSpPr>
              <p:nvPr/>
            </p:nvSpPr>
            <p:spPr bwMode="auto">
              <a:xfrm>
                <a:off x="4522348" y="3336300"/>
                <a:ext cx="494107" cy="1050769"/>
              </a:xfrm>
              <a:custGeom>
                <a:avLst/>
                <a:gdLst/>
                <a:ahLst/>
                <a:cxnLst>
                  <a:cxn ang="0">
                    <a:pos x="13" y="7"/>
                  </a:cxn>
                  <a:cxn ang="0">
                    <a:pos x="0" y="0"/>
                  </a:cxn>
                  <a:cxn ang="0">
                    <a:pos x="0" y="214"/>
                  </a:cxn>
                  <a:cxn ang="0">
                    <a:pos x="2" y="219"/>
                  </a:cxn>
                  <a:cxn ang="0">
                    <a:pos x="66" y="279"/>
                  </a:cxn>
                  <a:cxn ang="0">
                    <a:pos x="131" y="214"/>
                  </a:cxn>
                  <a:cxn ang="0">
                    <a:pos x="118" y="201"/>
                  </a:cxn>
                  <a:cxn ang="0">
                    <a:pos x="105" y="214"/>
                  </a:cxn>
                  <a:cxn ang="0">
                    <a:pos x="66" y="253"/>
                  </a:cxn>
                  <a:cxn ang="0">
                    <a:pos x="27" y="214"/>
                  </a:cxn>
                  <a:cxn ang="0">
                    <a:pos x="26" y="211"/>
                  </a:cxn>
                  <a:cxn ang="0">
                    <a:pos x="26" y="0"/>
                  </a:cxn>
                  <a:cxn ang="0">
                    <a:pos x="13" y="7"/>
                  </a:cxn>
                  <a:cxn ang="0">
                    <a:pos x="13" y="7"/>
                  </a:cxn>
                  <a:cxn ang="0">
                    <a:pos x="13" y="7"/>
                  </a:cxn>
                </a:cxnLst>
                <a:rect l="0" t="0" r="r" b="b"/>
                <a:pathLst>
                  <a:path w="131" h="279">
                    <a:moveTo>
                      <a:pt x="13" y="7"/>
                    </a:moveTo>
                    <a:cubicBezTo>
                      <a:pt x="8" y="7"/>
                      <a:pt x="3" y="4"/>
                      <a:pt x="0" y="0"/>
                    </a:cubicBezTo>
                    <a:cubicBezTo>
                      <a:pt x="0" y="214"/>
                      <a:pt x="0" y="214"/>
                      <a:pt x="0" y="214"/>
                    </a:cubicBezTo>
                    <a:cubicBezTo>
                      <a:pt x="0" y="216"/>
                      <a:pt x="1" y="218"/>
                      <a:pt x="2" y="219"/>
                    </a:cubicBezTo>
                    <a:cubicBezTo>
                      <a:pt x="4" y="253"/>
                      <a:pt x="32" y="279"/>
                      <a:pt x="66" y="279"/>
                    </a:cubicBezTo>
                    <a:cubicBezTo>
                      <a:pt x="102" y="279"/>
                      <a:pt x="131" y="250"/>
                      <a:pt x="131" y="214"/>
                    </a:cubicBezTo>
                    <a:cubicBezTo>
                      <a:pt x="131" y="207"/>
                      <a:pt x="126" y="201"/>
                      <a:pt x="118" y="201"/>
                    </a:cubicBezTo>
                    <a:cubicBezTo>
                      <a:pt x="111" y="201"/>
                      <a:pt x="105" y="207"/>
                      <a:pt x="105" y="214"/>
                    </a:cubicBezTo>
                    <a:cubicBezTo>
                      <a:pt x="105" y="236"/>
                      <a:pt x="88" y="253"/>
                      <a:pt x="66" y="253"/>
                    </a:cubicBezTo>
                    <a:cubicBezTo>
                      <a:pt x="45" y="253"/>
                      <a:pt x="27" y="236"/>
                      <a:pt x="27" y="214"/>
                    </a:cubicBezTo>
                    <a:cubicBezTo>
                      <a:pt x="27" y="213"/>
                      <a:pt x="27" y="212"/>
                      <a:pt x="26" y="21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4" y="4"/>
                      <a:pt x="19" y="7"/>
                      <a:pt x="13" y="7"/>
                    </a:cubicBezTo>
                    <a:close/>
                    <a:moveTo>
                      <a:pt x="13" y="7"/>
                    </a:moveTo>
                    <a:cubicBezTo>
                      <a:pt x="13" y="7"/>
                      <a:pt x="13" y="7"/>
                      <a:pt x="13" y="7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defTabSz="96430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25" name="Freeform 10"/>
              <p:cNvSpPr>
                <a:spLocks noEditPoints="1"/>
              </p:cNvSpPr>
              <p:nvPr/>
            </p:nvSpPr>
            <p:spPr bwMode="auto">
              <a:xfrm>
                <a:off x="4522348" y="1634350"/>
                <a:ext cx="99049" cy="198086"/>
              </a:xfrm>
              <a:custGeom>
                <a:avLst/>
                <a:gdLst/>
                <a:ahLst/>
                <a:cxnLst>
                  <a:cxn ang="0">
                    <a:pos x="26" y="52"/>
                  </a:cxn>
                  <a:cxn ang="0">
                    <a:pos x="26" y="13"/>
                  </a:cxn>
                  <a:cxn ang="0">
                    <a:pos x="13" y="0"/>
                  </a:cxn>
                  <a:cxn ang="0">
                    <a:pos x="0" y="13"/>
                  </a:cxn>
                  <a:cxn ang="0">
                    <a:pos x="0" y="52"/>
                  </a:cxn>
                  <a:cxn ang="0">
                    <a:pos x="0" y="53"/>
                  </a:cxn>
                  <a:cxn ang="0">
                    <a:pos x="26" y="53"/>
                  </a:cxn>
                  <a:cxn ang="0">
                    <a:pos x="26" y="52"/>
                  </a:cxn>
                  <a:cxn ang="0">
                    <a:pos x="26" y="52"/>
                  </a:cxn>
                  <a:cxn ang="0">
                    <a:pos x="26" y="52"/>
                  </a:cxn>
                </a:cxnLst>
                <a:rect l="0" t="0" r="r" b="b"/>
                <a:pathLst>
                  <a:path w="26" h="53">
                    <a:moveTo>
                      <a:pt x="26" y="52"/>
                    </a:move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0" y="52"/>
                      <a:pt x="0" y="53"/>
                    </a:cubicBezTo>
                    <a:cubicBezTo>
                      <a:pt x="26" y="53"/>
                      <a:pt x="26" y="53"/>
                      <a:pt x="26" y="53"/>
                    </a:cubicBezTo>
                    <a:cubicBezTo>
                      <a:pt x="26" y="52"/>
                      <a:pt x="26" y="52"/>
                      <a:pt x="26" y="52"/>
                    </a:cubicBezTo>
                    <a:close/>
                    <a:moveTo>
                      <a:pt x="26" y="52"/>
                    </a:moveTo>
                    <a:cubicBezTo>
                      <a:pt x="26" y="52"/>
                      <a:pt x="26" y="52"/>
                      <a:pt x="26" y="52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  <a:headEnd/>
                <a:tailEnd/>
              </a:ln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p:spPr>
            <p:txBody>
              <a:bodyPr/>
              <a:lstStyle/>
              <a:p>
                <a:pPr defTabSz="96430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116" name="Shape 1094"/>
            <p:cNvSpPr>
              <a:spLocks/>
            </p:cNvSpPr>
            <p:nvPr/>
          </p:nvSpPr>
          <p:spPr bwMode="auto">
            <a:xfrm>
              <a:off x="4568684" y="3131690"/>
              <a:ext cx="376996" cy="269235"/>
            </a:xfrm>
            <a:custGeom>
              <a:avLst/>
              <a:gdLst>
                <a:gd name="T0" fmla="*/ 3289953 w 21600"/>
                <a:gd name="T1" fmla="*/ 1677957 h 21600"/>
                <a:gd name="T2" fmla="*/ 3289953 w 21600"/>
                <a:gd name="T3" fmla="*/ 1677957 h 21600"/>
                <a:gd name="T4" fmla="*/ 3289953 w 21600"/>
                <a:gd name="T5" fmla="*/ 1677957 h 21600"/>
                <a:gd name="T6" fmla="*/ 3289953 w 21600"/>
                <a:gd name="T7" fmla="*/ 1677957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0179" tIns="40179" rIns="40179" bIns="40179" anchor="ctr"/>
            <a:lstStyle/>
            <a:p>
              <a:endParaRPr lang="zh-CN" altLang="en-US"/>
            </a:p>
          </p:txBody>
        </p:sp>
        <p:sp>
          <p:nvSpPr>
            <p:cNvPr id="117" name="Freeform 62"/>
            <p:cNvSpPr>
              <a:spLocks noEditPoints="1"/>
            </p:cNvSpPr>
            <p:nvPr/>
          </p:nvSpPr>
          <p:spPr bwMode="auto">
            <a:xfrm>
              <a:off x="5477986" y="3065772"/>
              <a:ext cx="320256" cy="360553"/>
            </a:xfrm>
            <a:custGeom>
              <a:avLst/>
              <a:gdLst>
                <a:gd name="T0" fmla="*/ 300480192 w 320"/>
                <a:gd name="T1" fmla="*/ 0 h 360"/>
                <a:gd name="T2" fmla="*/ 256409964 w 320"/>
                <a:gd name="T3" fmla="*/ 0 h 360"/>
                <a:gd name="T4" fmla="*/ 240384154 w 320"/>
                <a:gd name="T5" fmla="*/ 20061770 h 360"/>
                <a:gd name="T6" fmla="*/ 240384154 w 320"/>
                <a:gd name="T7" fmla="*/ 361106849 h 360"/>
                <a:gd name="T8" fmla="*/ 320512205 w 320"/>
                <a:gd name="T9" fmla="*/ 361106849 h 360"/>
                <a:gd name="T10" fmla="*/ 320512205 w 320"/>
                <a:gd name="T11" fmla="*/ 20061770 h 360"/>
                <a:gd name="T12" fmla="*/ 300480192 w 320"/>
                <a:gd name="T13" fmla="*/ 0 h 360"/>
                <a:gd name="T14" fmla="*/ 180288115 w 320"/>
                <a:gd name="T15" fmla="*/ 120368616 h 360"/>
                <a:gd name="T16" fmla="*/ 136217887 w 320"/>
                <a:gd name="T17" fmla="*/ 120368616 h 360"/>
                <a:gd name="T18" fmla="*/ 120192077 w 320"/>
                <a:gd name="T19" fmla="*/ 140430386 h 360"/>
                <a:gd name="T20" fmla="*/ 120192077 w 320"/>
                <a:gd name="T21" fmla="*/ 361106849 h 360"/>
                <a:gd name="T22" fmla="*/ 200320128 w 320"/>
                <a:gd name="T23" fmla="*/ 361106849 h 360"/>
                <a:gd name="T24" fmla="*/ 200320128 w 320"/>
                <a:gd name="T25" fmla="*/ 140430386 h 360"/>
                <a:gd name="T26" fmla="*/ 180288115 w 320"/>
                <a:gd name="T27" fmla="*/ 120368616 h 360"/>
                <a:gd name="T28" fmla="*/ 60096038 w 320"/>
                <a:gd name="T29" fmla="*/ 240738233 h 360"/>
                <a:gd name="T30" fmla="*/ 16025810 w 320"/>
                <a:gd name="T31" fmla="*/ 240738233 h 360"/>
                <a:gd name="T32" fmla="*/ 0 w 320"/>
                <a:gd name="T33" fmla="*/ 260799002 h 360"/>
                <a:gd name="T34" fmla="*/ 0 w 320"/>
                <a:gd name="T35" fmla="*/ 361106849 h 360"/>
                <a:gd name="T36" fmla="*/ 80128051 w 320"/>
                <a:gd name="T37" fmla="*/ 361106849 h 360"/>
                <a:gd name="T38" fmla="*/ 80128051 w 320"/>
                <a:gd name="T39" fmla="*/ 260799002 h 360"/>
                <a:gd name="T40" fmla="*/ 60096038 w 320"/>
                <a:gd name="T41" fmla="*/ 240738233 h 36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320" h="360">
                  <a:moveTo>
                    <a:pt x="300" y="0"/>
                  </a:moveTo>
                  <a:cubicBezTo>
                    <a:pt x="256" y="0"/>
                    <a:pt x="256" y="0"/>
                    <a:pt x="256" y="0"/>
                  </a:cubicBezTo>
                  <a:cubicBezTo>
                    <a:pt x="245" y="0"/>
                    <a:pt x="240" y="9"/>
                    <a:pt x="240" y="20"/>
                  </a:cubicBezTo>
                  <a:cubicBezTo>
                    <a:pt x="240" y="360"/>
                    <a:pt x="240" y="360"/>
                    <a:pt x="240" y="360"/>
                  </a:cubicBezTo>
                  <a:cubicBezTo>
                    <a:pt x="320" y="360"/>
                    <a:pt x="320" y="360"/>
                    <a:pt x="320" y="36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20" y="9"/>
                    <a:pt x="311" y="0"/>
                    <a:pt x="300" y="0"/>
                  </a:cubicBezTo>
                  <a:close/>
                  <a:moveTo>
                    <a:pt x="180" y="120"/>
                  </a:moveTo>
                  <a:cubicBezTo>
                    <a:pt x="136" y="120"/>
                    <a:pt x="136" y="120"/>
                    <a:pt x="136" y="120"/>
                  </a:cubicBezTo>
                  <a:cubicBezTo>
                    <a:pt x="125" y="120"/>
                    <a:pt x="120" y="129"/>
                    <a:pt x="120" y="140"/>
                  </a:cubicBezTo>
                  <a:cubicBezTo>
                    <a:pt x="120" y="360"/>
                    <a:pt x="120" y="360"/>
                    <a:pt x="120" y="360"/>
                  </a:cubicBezTo>
                  <a:cubicBezTo>
                    <a:pt x="200" y="360"/>
                    <a:pt x="200" y="360"/>
                    <a:pt x="200" y="360"/>
                  </a:cubicBezTo>
                  <a:cubicBezTo>
                    <a:pt x="200" y="140"/>
                    <a:pt x="200" y="140"/>
                    <a:pt x="200" y="140"/>
                  </a:cubicBezTo>
                  <a:cubicBezTo>
                    <a:pt x="200" y="129"/>
                    <a:pt x="191" y="120"/>
                    <a:pt x="180" y="120"/>
                  </a:cubicBezTo>
                  <a:close/>
                  <a:moveTo>
                    <a:pt x="60" y="240"/>
                  </a:moveTo>
                  <a:cubicBezTo>
                    <a:pt x="16" y="240"/>
                    <a:pt x="16" y="240"/>
                    <a:pt x="16" y="240"/>
                  </a:cubicBezTo>
                  <a:cubicBezTo>
                    <a:pt x="5" y="240"/>
                    <a:pt x="0" y="249"/>
                    <a:pt x="0" y="260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80" y="360"/>
                    <a:pt x="80" y="360"/>
                    <a:pt x="80" y="360"/>
                  </a:cubicBezTo>
                  <a:cubicBezTo>
                    <a:pt x="80" y="260"/>
                    <a:pt x="80" y="260"/>
                    <a:pt x="80" y="260"/>
                  </a:cubicBezTo>
                  <a:cubicBezTo>
                    <a:pt x="80" y="249"/>
                    <a:pt x="71" y="240"/>
                    <a:pt x="60" y="2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8" name="Shape 1090"/>
            <p:cNvSpPr>
              <a:spLocks/>
            </p:cNvSpPr>
            <p:nvPr/>
          </p:nvSpPr>
          <p:spPr bwMode="auto">
            <a:xfrm>
              <a:off x="6331218" y="3128517"/>
              <a:ext cx="396184" cy="336517"/>
            </a:xfrm>
            <a:custGeom>
              <a:avLst/>
              <a:gdLst>
                <a:gd name="T0" fmla="*/ 3633374 w 21600"/>
                <a:gd name="T1" fmla="*/ 2621390 h 21600"/>
                <a:gd name="T2" fmla="*/ 3633374 w 21600"/>
                <a:gd name="T3" fmla="*/ 2621390 h 21600"/>
                <a:gd name="T4" fmla="*/ 3633374 w 21600"/>
                <a:gd name="T5" fmla="*/ 2621390 h 21600"/>
                <a:gd name="T6" fmla="*/ 3633374 w 21600"/>
                <a:gd name="T7" fmla="*/ 2621390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17064" y="14989"/>
                  </a:moveTo>
                  <a:lnTo>
                    <a:pt x="16300" y="14989"/>
                  </a:lnTo>
                  <a:cubicBezTo>
                    <a:pt x="14781" y="14989"/>
                    <a:pt x="13615" y="14098"/>
                    <a:pt x="12532" y="12778"/>
                  </a:cubicBezTo>
                  <a:cubicBezTo>
                    <a:pt x="12422" y="12943"/>
                    <a:pt x="12313" y="13112"/>
                    <a:pt x="12204" y="13283"/>
                  </a:cubicBezTo>
                  <a:cubicBezTo>
                    <a:pt x="11728" y="14021"/>
                    <a:pt x="11216" y="14811"/>
                    <a:pt x="10650" y="15592"/>
                  </a:cubicBezTo>
                  <a:cubicBezTo>
                    <a:pt x="12115" y="17276"/>
                    <a:pt x="13891" y="18547"/>
                    <a:pt x="16300" y="18547"/>
                  </a:cubicBezTo>
                  <a:lnTo>
                    <a:pt x="17064" y="18547"/>
                  </a:lnTo>
                  <a:lnTo>
                    <a:pt x="17064" y="21600"/>
                  </a:lnTo>
                  <a:lnTo>
                    <a:pt x="21600" y="17022"/>
                  </a:lnTo>
                  <a:lnTo>
                    <a:pt x="17064" y="12444"/>
                  </a:lnTo>
                  <a:cubicBezTo>
                    <a:pt x="17064" y="12444"/>
                    <a:pt x="17064" y="14989"/>
                    <a:pt x="17064" y="14989"/>
                  </a:cubicBezTo>
                  <a:close/>
                  <a:moveTo>
                    <a:pt x="5844" y="8840"/>
                  </a:moveTo>
                  <a:cubicBezTo>
                    <a:pt x="6014" y="8580"/>
                    <a:pt x="6185" y="8316"/>
                    <a:pt x="6358" y="8047"/>
                  </a:cubicBezTo>
                  <a:cubicBezTo>
                    <a:pt x="6781" y="7394"/>
                    <a:pt x="7227" y="6705"/>
                    <a:pt x="7709" y="6019"/>
                  </a:cubicBezTo>
                  <a:cubicBezTo>
                    <a:pt x="6284" y="4449"/>
                    <a:pt x="4562" y="3290"/>
                    <a:pt x="2260" y="3290"/>
                  </a:cubicBezTo>
                  <a:lnTo>
                    <a:pt x="0" y="3290"/>
                  </a:lnTo>
                  <a:lnTo>
                    <a:pt x="0" y="6850"/>
                  </a:lnTo>
                  <a:lnTo>
                    <a:pt x="2260" y="6850"/>
                  </a:lnTo>
                  <a:cubicBezTo>
                    <a:pt x="3693" y="6850"/>
                    <a:pt x="4812" y="7643"/>
                    <a:pt x="5844" y="8840"/>
                  </a:cubicBezTo>
                  <a:close/>
                  <a:moveTo>
                    <a:pt x="16300" y="6596"/>
                  </a:moveTo>
                  <a:lnTo>
                    <a:pt x="17064" y="6596"/>
                  </a:lnTo>
                  <a:lnTo>
                    <a:pt x="17064" y="9155"/>
                  </a:lnTo>
                  <a:lnTo>
                    <a:pt x="21600" y="4578"/>
                  </a:lnTo>
                  <a:lnTo>
                    <a:pt x="17064" y="0"/>
                  </a:lnTo>
                  <a:lnTo>
                    <a:pt x="17064" y="3036"/>
                  </a:lnTo>
                  <a:lnTo>
                    <a:pt x="16300" y="3036"/>
                  </a:lnTo>
                  <a:cubicBezTo>
                    <a:pt x="12312" y="3036"/>
                    <a:pt x="10062" y="6516"/>
                    <a:pt x="8077" y="9587"/>
                  </a:cubicBezTo>
                  <a:cubicBezTo>
                    <a:pt x="6293" y="12349"/>
                    <a:pt x="4752" y="14735"/>
                    <a:pt x="2260" y="14735"/>
                  </a:cubicBezTo>
                  <a:lnTo>
                    <a:pt x="0" y="14735"/>
                  </a:lnTo>
                  <a:lnTo>
                    <a:pt x="0" y="18293"/>
                  </a:lnTo>
                  <a:lnTo>
                    <a:pt x="2260" y="18293"/>
                  </a:lnTo>
                  <a:cubicBezTo>
                    <a:pt x="6250" y="18293"/>
                    <a:pt x="8500" y="14814"/>
                    <a:pt x="10485" y="11743"/>
                  </a:cubicBezTo>
                  <a:cubicBezTo>
                    <a:pt x="12269" y="8981"/>
                    <a:pt x="13810" y="6596"/>
                    <a:pt x="16300" y="659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0179" tIns="40179" rIns="40179" bIns="40179" anchor="ctr"/>
            <a:lstStyle/>
            <a:p>
              <a:endParaRPr lang="zh-CN" altLang="en-US"/>
            </a:p>
          </p:txBody>
        </p:sp>
        <p:sp>
          <p:nvSpPr>
            <p:cNvPr id="119" name="Shape 1687"/>
            <p:cNvSpPr>
              <a:spLocks/>
            </p:cNvSpPr>
            <p:nvPr/>
          </p:nvSpPr>
          <p:spPr bwMode="auto">
            <a:xfrm>
              <a:off x="7266129" y="3116104"/>
              <a:ext cx="361315" cy="361342"/>
            </a:xfrm>
            <a:custGeom>
              <a:avLst/>
              <a:gdLst>
                <a:gd name="T0" fmla="*/ 3021965 w 21600"/>
                <a:gd name="T1" fmla="*/ 3022408 h 21600"/>
                <a:gd name="T2" fmla="*/ 3021965 w 21600"/>
                <a:gd name="T3" fmla="*/ 3022408 h 21600"/>
                <a:gd name="T4" fmla="*/ 3021965 w 21600"/>
                <a:gd name="T5" fmla="*/ 3022408 h 21600"/>
                <a:gd name="T6" fmla="*/ 3021965 w 21600"/>
                <a:gd name="T7" fmla="*/ 3022408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11679" y="19547"/>
                  </a:moveTo>
                  <a:lnTo>
                    <a:pt x="11679" y="14693"/>
                  </a:lnTo>
                  <a:lnTo>
                    <a:pt x="9921" y="14693"/>
                  </a:lnTo>
                  <a:lnTo>
                    <a:pt x="9921" y="19547"/>
                  </a:lnTo>
                  <a:cubicBezTo>
                    <a:pt x="5768" y="19134"/>
                    <a:pt x="2465" y="15832"/>
                    <a:pt x="2052" y="11679"/>
                  </a:cubicBezTo>
                  <a:lnTo>
                    <a:pt x="6907" y="11679"/>
                  </a:lnTo>
                  <a:lnTo>
                    <a:pt x="6907" y="9921"/>
                  </a:lnTo>
                  <a:lnTo>
                    <a:pt x="2052" y="9921"/>
                  </a:lnTo>
                  <a:cubicBezTo>
                    <a:pt x="2465" y="5768"/>
                    <a:pt x="5768" y="2466"/>
                    <a:pt x="9921" y="2054"/>
                  </a:cubicBezTo>
                  <a:lnTo>
                    <a:pt x="9921" y="6907"/>
                  </a:lnTo>
                  <a:lnTo>
                    <a:pt x="11679" y="6907"/>
                  </a:lnTo>
                  <a:lnTo>
                    <a:pt x="11679" y="2054"/>
                  </a:lnTo>
                  <a:cubicBezTo>
                    <a:pt x="15832" y="2466"/>
                    <a:pt x="19135" y="5768"/>
                    <a:pt x="19548" y="9921"/>
                  </a:cubicBezTo>
                  <a:lnTo>
                    <a:pt x="14693" y="9921"/>
                  </a:lnTo>
                  <a:lnTo>
                    <a:pt x="14693" y="11679"/>
                  </a:lnTo>
                  <a:lnTo>
                    <a:pt x="19548" y="11679"/>
                  </a:lnTo>
                  <a:cubicBezTo>
                    <a:pt x="19135" y="15832"/>
                    <a:pt x="15832" y="19134"/>
                    <a:pt x="11679" y="19547"/>
                  </a:cubicBezTo>
                  <a:close/>
                  <a:moveTo>
                    <a:pt x="10799" y="0"/>
                  </a:moveTo>
                  <a:cubicBezTo>
                    <a:pt x="4835" y="0"/>
                    <a:pt x="0" y="4836"/>
                    <a:pt x="0" y="10800"/>
                  </a:cubicBezTo>
                  <a:cubicBezTo>
                    <a:pt x="0" y="16765"/>
                    <a:pt x="4835" y="21600"/>
                    <a:pt x="10799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6"/>
                    <a:pt x="16765" y="0"/>
                    <a:pt x="107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0179" tIns="40179" rIns="40179" bIns="40179" anchor="ctr"/>
            <a:lstStyle/>
            <a:p>
              <a:endParaRPr lang="zh-CN" altLang="en-US"/>
            </a:p>
          </p:txBody>
        </p:sp>
      </p:grpSp>
      <p:sp>
        <p:nvSpPr>
          <p:cNvPr id="126" name="矩形 125"/>
          <p:cNvSpPr>
            <a:spLocks noChangeArrowheads="1"/>
          </p:cNvSpPr>
          <p:nvPr/>
        </p:nvSpPr>
        <p:spPr bwMode="auto">
          <a:xfrm>
            <a:off x="1942662" y="2243643"/>
            <a:ext cx="1681090" cy="466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419" tIns="48210" rIns="96419" bIns="4821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27" name="矩形 47"/>
          <p:cNvSpPr>
            <a:spLocks noChangeArrowheads="1"/>
          </p:cNvSpPr>
          <p:nvPr/>
        </p:nvSpPr>
        <p:spPr bwMode="auto">
          <a:xfrm>
            <a:off x="1388815" y="2668866"/>
            <a:ext cx="2234936" cy="72753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96419" tIns="48210" rIns="96419" bIns="4821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8" name="矩形 127"/>
          <p:cNvSpPr>
            <a:spLocks noChangeArrowheads="1"/>
          </p:cNvSpPr>
          <p:nvPr/>
        </p:nvSpPr>
        <p:spPr bwMode="auto">
          <a:xfrm>
            <a:off x="9162992" y="2223140"/>
            <a:ext cx="1681090" cy="466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419" tIns="48210" rIns="96419" bIns="4821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29" name="矩形 47"/>
          <p:cNvSpPr>
            <a:spLocks noChangeArrowheads="1"/>
          </p:cNvSpPr>
          <p:nvPr/>
        </p:nvSpPr>
        <p:spPr bwMode="auto">
          <a:xfrm>
            <a:off x="9162991" y="2648363"/>
            <a:ext cx="2234936" cy="72753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96419" tIns="48210" rIns="96419" bIns="4821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0" name="矩形 129"/>
          <p:cNvSpPr>
            <a:spLocks noChangeArrowheads="1"/>
          </p:cNvSpPr>
          <p:nvPr/>
        </p:nvSpPr>
        <p:spPr bwMode="auto">
          <a:xfrm>
            <a:off x="8247929" y="4775278"/>
            <a:ext cx="1681090" cy="466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419" tIns="48210" rIns="96419" bIns="4821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31" name="矩形 47"/>
          <p:cNvSpPr>
            <a:spLocks noChangeArrowheads="1"/>
          </p:cNvSpPr>
          <p:nvPr/>
        </p:nvSpPr>
        <p:spPr bwMode="auto">
          <a:xfrm>
            <a:off x="8247928" y="5200501"/>
            <a:ext cx="2234936" cy="72753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96419" tIns="48210" rIns="96419" bIns="4821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2" name="矩形 131"/>
          <p:cNvSpPr>
            <a:spLocks noChangeArrowheads="1"/>
          </p:cNvSpPr>
          <p:nvPr/>
        </p:nvSpPr>
        <p:spPr bwMode="auto">
          <a:xfrm>
            <a:off x="2810984" y="4839104"/>
            <a:ext cx="1681090" cy="466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419" tIns="48210" rIns="96419" bIns="4821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33" name="矩形 47"/>
          <p:cNvSpPr>
            <a:spLocks noChangeArrowheads="1"/>
          </p:cNvSpPr>
          <p:nvPr/>
        </p:nvSpPr>
        <p:spPr bwMode="auto">
          <a:xfrm>
            <a:off x="2257137" y="5264327"/>
            <a:ext cx="2234936" cy="72753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96419" tIns="48210" rIns="96419" bIns="4821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078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/>
      <p:bldP spid="127" grpId="0"/>
      <p:bldP spid="128" grpId="0"/>
      <p:bldP spid="129" grpId="0"/>
      <p:bldP spid="130" grpId="0"/>
      <p:bldP spid="131" grpId="0"/>
      <p:bldP spid="132" grpId="0"/>
      <p:bldP spid="1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709436" y="2440153"/>
            <a:ext cx="4824537" cy="4792299"/>
            <a:chOff x="1134282" y="1929437"/>
            <a:chExt cx="4961718" cy="4928563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912099" y="4596238"/>
              <a:ext cx="936427" cy="960622"/>
            </a:xfrm>
            <a:custGeom>
              <a:avLst/>
              <a:gdLst>
                <a:gd name="T0" fmla="*/ 419 w 442"/>
                <a:gd name="T1" fmla="*/ 163 h 453"/>
                <a:gd name="T2" fmla="*/ 166 w 442"/>
                <a:gd name="T3" fmla="*/ 33 h 453"/>
                <a:gd name="T4" fmla="*/ 34 w 442"/>
                <a:gd name="T5" fmla="*/ 285 h 453"/>
                <a:gd name="T6" fmla="*/ 286 w 442"/>
                <a:gd name="T7" fmla="*/ 415 h 453"/>
                <a:gd name="T8" fmla="*/ 299 w 442"/>
                <a:gd name="T9" fmla="*/ 410 h 453"/>
                <a:gd name="T10" fmla="*/ 391 w 442"/>
                <a:gd name="T11" fmla="*/ 453 h 453"/>
                <a:gd name="T12" fmla="*/ 373 w 442"/>
                <a:gd name="T13" fmla="*/ 361 h 453"/>
                <a:gd name="T14" fmla="*/ 419 w 442"/>
                <a:gd name="T15" fmla="*/ 163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2" h="453">
                  <a:moveTo>
                    <a:pt x="419" y="163"/>
                  </a:moveTo>
                  <a:cubicBezTo>
                    <a:pt x="386" y="58"/>
                    <a:pt x="273" y="0"/>
                    <a:pt x="166" y="33"/>
                  </a:cubicBezTo>
                  <a:cubicBezTo>
                    <a:pt x="60" y="67"/>
                    <a:pt x="0" y="180"/>
                    <a:pt x="34" y="285"/>
                  </a:cubicBezTo>
                  <a:cubicBezTo>
                    <a:pt x="67" y="390"/>
                    <a:pt x="180" y="448"/>
                    <a:pt x="286" y="415"/>
                  </a:cubicBezTo>
                  <a:cubicBezTo>
                    <a:pt x="291" y="413"/>
                    <a:pt x="295" y="412"/>
                    <a:pt x="299" y="410"/>
                  </a:cubicBezTo>
                  <a:cubicBezTo>
                    <a:pt x="391" y="453"/>
                    <a:pt x="391" y="453"/>
                    <a:pt x="391" y="453"/>
                  </a:cubicBezTo>
                  <a:cubicBezTo>
                    <a:pt x="373" y="361"/>
                    <a:pt x="373" y="361"/>
                    <a:pt x="373" y="361"/>
                  </a:cubicBezTo>
                  <a:cubicBezTo>
                    <a:pt x="421" y="309"/>
                    <a:pt x="442" y="235"/>
                    <a:pt x="419" y="16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4101276" y="3967173"/>
              <a:ext cx="848609" cy="905064"/>
            </a:xfrm>
            <a:custGeom>
              <a:avLst/>
              <a:gdLst>
                <a:gd name="T0" fmla="*/ 327 w 400"/>
                <a:gd name="T1" fmla="*/ 333 h 427"/>
                <a:gd name="T2" fmla="*/ 330 w 400"/>
                <a:gd name="T3" fmla="*/ 76 h 427"/>
                <a:gd name="T4" fmla="*/ 74 w 400"/>
                <a:gd name="T5" fmla="*/ 70 h 427"/>
                <a:gd name="T6" fmla="*/ 70 w 400"/>
                <a:gd name="T7" fmla="*/ 326 h 427"/>
                <a:gd name="T8" fmla="*/ 79 w 400"/>
                <a:gd name="T9" fmla="*/ 335 h 427"/>
                <a:gd name="T10" fmla="*/ 81 w 400"/>
                <a:gd name="T11" fmla="*/ 427 h 427"/>
                <a:gd name="T12" fmla="*/ 149 w 400"/>
                <a:gd name="T13" fmla="*/ 375 h 427"/>
                <a:gd name="T14" fmla="*/ 327 w 400"/>
                <a:gd name="T15" fmla="*/ 333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0" h="427">
                  <a:moveTo>
                    <a:pt x="327" y="333"/>
                  </a:moveTo>
                  <a:cubicBezTo>
                    <a:pt x="399" y="263"/>
                    <a:pt x="400" y="149"/>
                    <a:pt x="330" y="76"/>
                  </a:cubicBezTo>
                  <a:cubicBezTo>
                    <a:pt x="260" y="3"/>
                    <a:pt x="145" y="0"/>
                    <a:pt x="74" y="70"/>
                  </a:cubicBezTo>
                  <a:cubicBezTo>
                    <a:pt x="2" y="139"/>
                    <a:pt x="0" y="254"/>
                    <a:pt x="70" y="326"/>
                  </a:cubicBezTo>
                  <a:cubicBezTo>
                    <a:pt x="73" y="329"/>
                    <a:pt x="76" y="332"/>
                    <a:pt x="79" y="335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149" y="375"/>
                    <a:pt x="149" y="375"/>
                    <a:pt x="149" y="375"/>
                  </a:cubicBezTo>
                  <a:cubicBezTo>
                    <a:pt x="210" y="393"/>
                    <a:pt x="278" y="380"/>
                    <a:pt x="327" y="33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1180879" y="4537095"/>
              <a:ext cx="714193" cy="733012"/>
            </a:xfrm>
            <a:custGeom>
              <a:avLst/>
              <a:gdLst>
                <a:gd name="T0" fmla="*/ 305 w 337"/>
                <a:gd name="T1" fmla="*/ 93 h 346"/>
                <a:gd name="T2" fmla="*/ 96 w 337"/>
                <a:gd name="T3" fmla="*/ 43 h 346"/>
                <a:gd name="T4" fmla="*/ 44 w 337"/>
                <a:gd name="T5" fmla="*/ 252 h 346"/>
                <a:gd name="T6" fmla="*/ 253 w 337"/>
                <a:gd name="T7" fmla="*/ 302 h 346"/>
                <a:gd name="T8" fmla="*/ 261 w 337"/>
                <a:gd name="T9" fmla="*/ 296 h 346"/>
                <a:gd name="T10" fmla="*/ 337 w 337"/>
                <a:gd name="T11" fmla="*/ 311 h 346"/>
                <a:gd name="T12" fmla="*/ 307 w 337"/>
                <a:gd name="T13" fmla="*/ 246 h 346"/>
                <a:gd name="T14" fmla="*/ 305 w 337"/>
                <a:gd name="T15" fmla="*/ 93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7" h="346">
                  <a:moveTo>
                    <a:pt x="305" y="93"/>
                  </a:moveTo>
                  <a:cubicBezTo>
                    <a:pt x="262" y="22"/>
                    <a:pt x="168" y="0"/>
                    <a:pt x="96" y="43"/>
                  </a:cubicBezTo>
                  <a:cubicBezTo>
                    <a:pt x="24" y="87"/>
                    <a:pt x="0" y="181"/>
                    <a:pt x="44" y="252"/>
                  </a:cubicBezTo>
                  <a:cubicBezTo>
                    <a:pt x="87" y="323"/>
                    <a:pt x="181" y="346"/>
                    <a:pt x="253" y="302"/>
                  </a:cubicBezTo>
                  <a:cubicBezTo>
                    <a:pt x="256" y="300"/>
                    <a:pt x="259" y="298"/>
                    <a:pt x="261" y="296"/>
                  </a:cubicBezTo>
                  <a:cubicBezTo>
                    <a:pt x="337" y="311"/>
                    <a:pt x="337" y="311"/>
                    <a:pt x="337" y="311"/>
                  </a:cubicBezTo>
                  <a:cubicBezTo>
                    <a:pt x="307" y="246"/>
                    <a:pt x="307" y="246"/>
                    <a:pt x="307" y="246"/>
                  </a:cubicBezTo>
                  <a:cubicBezTo>
                    <a:pt x="333" y="200"/>
                    <a:pt x="334" y="142"/>
                    <a:pt x="305" y="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2827915" y="2781630"/>
              <a:ext cx="807388" cy="896998"/>
            </a:xfrm>
            <a:custGeom>
              <a:avLst/>
              <a:gdLst>
                <a:gd name="T0" fmla="*/ 348 w 381"/>
                <a:gd name="T1" fmla="*/ 249 h 423"/>
                <a:gd name="T2" fmla="*/ 250 w 381"/>
                <a:gd name="T3" fmla="*/ 33 h 423"/>
                <a:gd name="T4" fmla="*/ 33 w 381"/>
                <a:gd name="T5" fmla="*/ 128 h 423"/>
                <a:gd name="T6" fmla="*/ 131 w 381"/>
                <a:gd name="T7" fmla="*/ 344 h 423"/>
                <a:gd name="T8" fmla="*/ 141 w 381"/>
                <a:gd name="T9" fmla="*/ 348 h 423"/>
                <a:gd name="T10" fmla="*/ 179 w 381"/>
                <a:gd name="T11" fmla="*/ 423 h 423"/>
                <a:gd name="T12" fmla="*/ 215 w 381"/>
                <a:gd name="T13" fmla="*/ 354 h 423"/>
                <a:gd name="T14" fmla="*/ 348 w 381"/>
                <a:gd name="T15" fmla="*/ 249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1" h="423">
                  <a:moveTo>
                    <a:pt x="348" y="249"/>
                  </a:moveTo>
                  <a:cubicBezTo>
                    <a:pt x="381" y="163"/>
                    <a:pt x="337" y="66"/>
                    <a:pt x="250" y="33"/>
                  </a:cubicBezTo>
                  <a:cubicBezTo>
                    <a:pt x="163" y="0"/>
                    <a:pt x="66" y="42"/>
                    <a:pt x="33" y="128"/>
                  </a:cubicBezTo>
                  <a:cubicBezTo>
                    <a:pt x="0" y="214"/>
                    <a:pt x="44" y="311"/>
                    <a:pt x="131" y="344"/>
                  </a:cubicBezTo>
                  <a:cubicBezTo>
                    <a:pt x="134" y="345"/>
                    <a:pt x="138" y="347"/>
                    <a:pt x="141" y="348"/>
                  </a:cubicBezTo>
                  <a:cubicBezTo>
                    <a:pt x="179" y="423"/>
                    <a:pt x="179" y="423"/>
                    <a:pt x="179" y="423"/>
                  </a:cubicBezTo>
                  <a:cubicBezTo>
                    <a:pt x="215" y="354"/>
                    <a:pt x="215" y="354"/>
                    <a:pt x="215" y="354"/>
                  </a:cubicBezTo>
                  <a:cubicBezTo>
                    <a:pt x="274" y="345"/>
                    <a:pt x="325" y="307"/>
                    <a:pt x="348" y="2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2266059" y="3674148"/>
              <a:ext cx="964206" cy="1078907"/>
            </a:xfrm>
            <a:custGeom>
              <a:avLst/>
              <a:gdLst>
                <a:gd name="T0" fmla="*/ 449 w 455"/>
                <a:gd name="T1" fmla="*/ 209 h 509"/>
                <a:gd name="T2" fmla="*/ 212 w 455"/>
                <a:gd name="T3" fmla="*/ 10 h 509"/>
                <a:gd name="T4" fmla="*/ 10 w 455"/>
                <a:gd name="T5" fmla="*/ 244 h 509"/>
                <a:gd name="T6" fmla="*/ 247 w 455"/>
                <a:gd name="T7" fmla="*/ 443 h 509"/>
                <a:gd name="T8" fmla="*/ 261 w 455"/>
                <a:gd name="T9" fmla="*/ 441 h 509"/>
                <a:gd name="T10" fmla="*/ 349 w 455"/>
                <a:gd name="T11" fmla="*/ 509 h 509"/>
                <a:gd name="T12" fmla="*/ 352 w 455"/>
                <a:gd name="T13" fmla="*/ 407 h 509"/>
                <a:gd name="T14" fmla="*/ 449 w 455"/>
                <a:gd name="T15" fmla="*/ 209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5" h="509">
                  <a:moveTo>
                    <a:pt x="449" y="209"/>
                  </a:moveTo>
                  <a:cubicBezTo>
                    <a:pt x="439" y="89"/>
                    <a:pt x="333" y="0"/>
                    <a:pt x="212" y="10"/>
                  </a:cubicBezTo>
                  <a:cubicBezTo>
                    <a:pt x="91" y="19"/>
                    <a:pt x="0" y="124"/>
                    <a:pt x="10" y="244"/>
                  </a:cubicBezTo>
                  <a:cubicBezTo>
                    <a:pt x="20" y="364"/>
                    <a:pt x="126" y="453"/>
                    <a:pt x="247" y="443"/>
                  </a:cubicBezTo>
                  <a:cubicBezTo>
                    <a:pt x="252" y="443"/>
                    <a:pt x="257" y="442"/>
                    <a:pt x="261" y="441"/>
                  </a:cubicBezTo>
                  <a:cubicBezTo>
                    <a:pt x="349" y="509"/>
                    <a:pt x="349" y="509"/>
                    <a:pt x="349" y="509"/>
                  </a:cubicBezTo>
                  <a:cubicBezTo>
                    <a:pt x="352" y="407"/>
                    <a:pt x="352" y="407"/>
                    <a:pt x="352" y="407"/>
                  </a:cubicBezTo>
                  <a:cubicBezTo>
                    <a:pt x="416" y="364"/>
                    <a:pt x="455" y="290"/>
                    <a:pt x="449" y="2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4743782" y="2536098"/>
              <a:ext cx="1049335" cy="1133569"/>
            </a:xfrm>
            <a:custGeom>
              <a:avLst/>
              <a:gdLst>
                <a:gd name="T0" fmla="*/ 421 w 495"/>
                <a:gd name="T1" fmla="*/ 382 h 535"/>
                <a:gd name="T2" fmla="*/ 382 w 495"/>
                <a:gd name="T3" fmla="*/ 75 h 535"/>
                <a:gd name="T4" fmla="*/ 74 w 495"/>
                <a:gd name="T5" fmla="*/ 111 h 535"/>
                <a:gd name="T6" fmla="*/ 114 w 495"/>
                <a:gd name="T7" fmla="*/ 418 h 535"/>
                <a:gd name="T8" fmla="*/ 126 w 495"/>
                <a:gd name="T9" fmla="*/ 426 h 535"/>
                <a:gd name="T10" fmla="*/ 144 w 495"/>
                <a:gd name="T11" fmla="*/ 535 h 535"/>
                <a:gd name="T12" fmla="*/ 216 w 495"/>
                <a:gd name="T13" fmla="*/ 462 h 535"/>
                <a:gd name="T14" fmla="*/ 421 w 495"/>
                <a:gd name="T15" fmla="*/ 382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5" h="535">
                  <a:moveTo>
                    <a:pt x="421" y="382"/>
                  </a:moveTo>
                  <a:cubicBezTo>
                    <a:pt x="495" y="287"/>
                    <a:pt x="478" y="150"/>
                    <a:pt x="382" y="75"/>
                  </a:cubicBezTo>
                  <a:cubicBezTo>
                    <a:pt x="286" y="0"/>
                    <a:pt x="148" y="16"/>
                    <a:pt x="74" y="111"/>
                  </a:cubicBezTo>
                  <a:cubicBezTo>
                    <a:pt x="0" y="205"/>
                    <a:pt x="18" y="343"/>
                    <a:pt x="114" y="418"/>
                  </a:cubicBezTo>
                  <a:cubicBezTo>
                    <a:pt x="118" y="421"/>
                    <a:pt x="122" y="424"/>
                    <a:pt x="126" y="426"/>
                  </a:cubicBezTo>
                  <a:cubicBezTo>
                    <a:pt x="144" y="535"/>
                    <a:pt x="144" y="535"/>
                    <a:pt x="144" y="535"/>
                  </a:cubicBezTo>
                  <a:cubicBezTo>
                    <a:pt x="216" y="462"/>
                    <a:pt x="216" y="462"/>
                    <a:pt x="216" y="462"/>
                  </a:cubicBezTo>
                  <a:cubicBezTo>
                    <a:pt x="291" y="474"/>
                    <a:pt x="371" y="446"/>
                    <a:pt x="421" y="38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5040392" y="3557655"/>
              <a:ext cx="1055608" cy="1013492"/>
            </a:xfrm>
            <a:custGeom>
              <a:avLst/>
              <a:gdLst>
                <a:gd name="T0" fmla="*/ 314 w 498"/>
                <a:gd name="T1" fmla="*/ 456 h 478"/>
                <a:gd name="T2" fmla="*/ 465 w 498"/>
                <a:gd name="T3" fmla="*/ 186 h 478"/>
                <a:gd name="T4" fmla="*/ 197 w 498"/>
                <a:gd name="T5" fmla="*/ 32 h 478"/>
                <a:gd name="T6" fmla="*/ 46 w 498"/>
                <a:gd name="T7" fmla="*/ 302 h 478"/>
                <a:gd name="T8" fmla="*/ 50 w 498"/>
                <a:gd name="T9" fmla="*/ 316 h 478"/>
                <a:gd name="T10" fmla="*/ 0 w 498"/>
                <a:gd name="T11" fmla="*/ 415 h 478"/>
                <a:gd name="T12" fmla="*/ 101 w 498"/>
                <a:gd name="T13" fmla="*/ 398 h 478"/>
                <a:gd name="T14" fmla="*/ 314 w 498"/>
                <a:gd name="T15" fmla="*/ 456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8" h="478">
                  <a:moveTo>
                    <a:pt x="314" y="456"/>
                  </a:moveTo>
                  <a:cubicBezTo>
                    <a:pt x="430" y="424"/>
                    <a:pt x="498" y="304"/>
                    <a:pt x="465" y="186"/>
                  </a:cubicBezTo>
                  <a:cubicBezTo>
                    <a:pt x="433" y="69"/>
                    <a:pt x="313" y="0"/>
                    <a:pt x="197" y="32"/>
                  </a:cubicBezTo>
                  <a:cubicBezTo>
                    <a:pt x="81" y="64"/>
                    <a:pt x="14" y="185"/>
                    <a:pt x="46" y="302"/>
                  </a:cubicBezTo>
                  <a:cubicBezTo>
                    <a:pt x="47" y="307"/>
                    <a:pt x="49" y="312"/>
                    <a:pt x="50" y="316"/>
                  </a:cubicBezTo>
                  <a:cubicBezTo>
                    <a:pt x="0" y="415"/>
                    <a:pt x="0" y="415"/>
                    <a:pt x="0" y="415"/>
                  </a:cubicBezTo>
                  <a:cubicBezTo>
                    <a:pt x="101" y="398"/>
                    <a:pt x="101" y="398"/>
                    <a:pt x="101" y="398"/>
                  </a:cubicBezTo>
                  <a:cubicBezTo>
                    <a:pt x="155" y="453"/>
                    <a:pt x="235" y="478"/>
                    <a:pt x="314" y="45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1757073" y="2694708"/>
              <a:ext cx="1091453" cy="1019765"/>
            </a:xfrm>
            <a:custGeom>
              <a:avLst/>
              <a:gdLst>
                <a:gd name="T0" fmla="*/ 396 w 515"/>
                <a:gd name="T1" fmla="*/ 85 h 481"/>
                <a:gd name="T2" fmla="*/ 87 w 515"/>
                <a:gd name="T3" fmla="*/ 87 h 481"/>
                <a:gd name="T4" fmla="*/ 85 w 515"/>
                <a:gd name="T5" fmla="*/ 396 h 481"/>
                <a:gd name="T6" fmla="*/ 395 w 515"/>
                <a:gd name="T7" fmla="*/ 394 h 481"/>
                <a:gd name="T8" fmla="*/ 405 w 515"/>
                <a:gd name="T9" fmla="*/ 384 h 481"/>
                <a:gd name="T10" fmla="*/ 515 w 515"/>
                <a:gd name="T11" fmla="*/ 378 h 481"/>
                <a:gd name="T12" fmla="*/ 451 w 515"/>
                <a:gd name="T13" fmla="*/ 299 h 481"/>
                <a:gd name="T14" fmla="*/ 396 w 515"/>
                <a:gd name="T15" fmla="*/ 85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5" h="481">
                  <a:moveTo>
                    <a:pt x="396" y="85"/>
                  </a:moveTo>
                  <a:cubicBezTo>
                    <a:pt x="311" y="0"/>
                    <a:pt x="173" y="1"/>
                    <a:pt x="87" y="87"/>
                  </a:cubicBezTo>
                  <a:cubicBezTo>
                    <a:pt x="1" y="173"/>
                    <a:pt x="0" y="312"/>
                    <a:pt x="85" y="396"/>
                  </a:cubicBezTo>
                  <a:cubicBezTo>
                    <a:pt x="170" y="481"/>
                    <a:pt x="309" y="480"/>
                    <a:pt x="395" y="394"/>
                  </a:cubicBezTo>
                  <a:cubicBezTo>
                    <a:pt x="398" y="391"/>
                    <a:pt x="402" y="387"/>
                    <a:pt x="405" y="384"/>
                  </a:cubicBezTo>
                  <a:cubicBezTo>
                    <a:pt x="515" y="378"/>
                    <a:pt x="515" y="378"/>
                    <a:pt x="515" y="378"/>
                  </a:cubicBezTo>
                  <a:cubicBezTo>
                    <a:pt x="451" y="299"/>
                    <a:pt x="451" y="299"/>
                    <a:pt x="451" y="299"/>
                  </a:cubicBezTo>
                  <a:cubicBezTo>
                    <a:pt x="472" y="225"/>
                    <a:pt x="454" y="143"/>
                    <a:pt x="396" y="8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4619224" y="4537095"/>
              <a:ext cx="1051128" cy="1015284"/>
            </a:xfrm>
            <a:custGeom>
              <a:avLst/>
              <a:gdLst>
                <a:gd name="T0" fmla="*/ 315 w 496"/>
                <a:gd name="T1" fmla="*/ 456 h 479"/>
                <a:gd name="T2" fmla="*/ 461 w 496"/>
                <a:gd name="T3" fmla="*/ 183 h 479"/>
                <a:gd name="T4" fmla="*/ 190 w 496"/>
                <a:gd name="T5" fmla="*/ 34 h 479"/>
                <a:gd name="T6" fmla="*/ 44 w 496"/>
                <a:gd name="T7" fmla="*/ 306 h 479"/>
                <a:gd name="T8" fmla="*/ 49 w 496"/>
                <a:gd name="T9" fmla="*/ 320 h 479"/>
                <a:gd name="T10" fmla="*/ 0 w 496"/>
                <a:gd name="T11" fmla="*/ 420 h 479"/>
                <a:gd name="T12" fmla="*/ 101 w 496"/>
                <a:gd name="T13" fmla="*/ 402 h 479"/>
                <a:gd name="T14" fmla="*/ 315 w 496"/>
                <a:gd name="T15" fmla="*/ 456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6" h="479">
                  <a:moveTo>
                    <a:pt x="315" y="456"/>
                  </a:moveTo>
                  <a:cubicBezTo>
                    <a:pt x="430" y="422"/>
                    <a:pt x="496" y="300"/>
                    <a:pt x="461" y="183"/>
                  </a:cubicBezTo>
                  <a:cubicBezTo>
                    <a:pt x="427" y="67"/>
                    <a:pt x="306" y="0"/>
                    <a:pt x="190" y="34"/>
                  </a:cubicBezTo>
                  <a:cubicBezTo>
                    <a:pt x="75" y="68"/>
                    <a:pt x="10" y="190"/>
                    <a:pt x="44" y="306"/>
                  </a:cubicBezTo>
                  <a:cubicBezTo>
                    <a:pt x="45" y="311"/>
                    <a:pt x="47" y="316"/>
                    <a:pt x="49" y="320"/>
                  </a:cubicBezTo>
                  <a:cubicBezTo>
                    <a:pt x="0" y="420"/>
                    <a:pt x="0" y="420"/>
                    <a:pt x="0" y="420"/>
                  </a:cubicBezTo>
                  <a:cubicBezTo>
                    <a:pt x="101" y="402"/>
                    <a:pt x="101" y="402"/>
                    <a:pt x="101" y="402"/>
                  </a:cubicBezTo>
                  <a:cubicBezTo>
                    <a:pt x="156" y="456"/>
                    <a:pt x="237" y="479"/>
                    <a:pt x="315" y="45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3232953" y="3644577"/>
              <a:ext cx="734804" cy="833375"/>
            </a:xfrm>
            <a:custGeom>
              <a:avLst/>
              <a:gdLst>
                <a:gd name="T0" fmla="*/ 329 w 347"/>
                <a:gd name="T1" fmla="*/ 206 h 393"/>
                <a:gd name="T2" fmla="*/ 207 w 347"/>
                <a:gd name="T3" fmla="*/ 19 h 393"/>
                <a:gd name="T4" fmla="*/ 19 w 347"/>
                <a:gd name="T5" fmla="*/ 139 h 393"/>
                <a:gd name="T6" fmla="*/ 141 w 347"/>
                <a:gd name="T7" fmla="*/ 326 h 393"/>
                <a:gd name="T8" fmla="*/ 151 w 347"/>
                <a:gd name="T9" fmla="*/ 328 h 393"/>
                <a:gd name="T10" fmla="*/ 198 w 347"/>
                <a:gd name="T11" fmla="*/ 393 h 393"/>
                <a:gd name="T12" fmla="*/ 221 w 347"/>
                <a:gd name="T13" fmla="*/ 323 h 393"/>
                <a:gd name="T14" fmla="*/ 329 w 347"/>
                <a:gd name="T15" fmla="*/ 206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7" h="393">
                  <a:moveTo>
                    <a:pt x="329" y="206"/>
                  </a:moveTo>
                  <a:cubicBezTo>
                    <a:pt x="347" y="121"/>
                    <a:pt x="293" y="37"/>
                    <a:pt x="207" y="19"/>
                  </a:cubicBezTo>
                  <a:cubicBezTo>
                    <a:pt x="121" y="0"/>
                    <a:pt x="37" y="54"/>
                    <a:pt x="19" y="139"/>
                  </a:cubicBezTo>
                  <a:cubicBezTo>
                    <a:pt x="0" y="224"/>
                    <a:pt x="55" y="307"/>
                    <a:pt x="141" y="326"/>
                  </a:cubicBezTo>
                  <a:cubicBezTo>
                    <a:pt x="144" y="327"/>
                    <a:pt x="148" y="327"/>
                    <a:pt x="151" y="328"/>
                  </a:cubicBezTo>
                  <a:cubicBezTo>
                    <a:pt x="198" y="393"/>
                    <a:pt x="198" y="393"/>
                    <a:pt x="198" y="393"/>
                  </a:cubicBezTo>
                  <a:cubicBezTo>
                    <a:pt x="221" y="323"/>
                    <a:pt x="221" y="323"/>
                    <a:pt x="221" y="323"/>
                  </a:cubicBezTo>
                  <a:cubicBezTo>
                    <a:pt x="274" y="307"/>
                    <a:pt x="317" y="263"/>
                    <a:pt x="329" y="2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1134282" y="3061214"/>
              <a:ext cx="602181" cy="608454"/>
            </a:xfrm>
            <a:custGeom>
              <a:avLst/>
              <a:gdLst>
                <a:gd name="T0" fmla="*/ 249 w 284"/>
                <a:gd name="T1" fmla="*/ 73 h 287"/>
                <a:gd name="T2" fmla="*/ 74 w 284"/>
                <a:gd name="T3" fmla="*/ 39 h 287"/>
                <a:gd name="T4" fmla="*/ 39 w 284"/>
                <a:gd name="T5" fmla="*/ 215 h 287"/>
                <a:gd name="T6" fmla="*/ 214 w 284"/>
                <a:gd name="T7" fmla="*/ 248 h 287"/>
                <a:gd name="T8" fmla="*/ 221 w 284"/>
                <a:gd name="T9" fmla="*/ 243 h 287"/>
                <a:gd name="T10" fmla="*/ 284 w 284"/>
                <a:gd name="T11" fmla="*/ 252 h 287"/>
                <a:gd name="T12" fmla="*/ 257 w 284"/>
                <a:gd name="T13" fmla="*/ 200 h 287"/>
                <a:gd name="T14" fmla="*/ 249 w 284"/>
                <a:gd name="T15" fmla="*/ 73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4" h="287">
                  <a:moveTo>
                    <a:pt x="249" y="73"/>
                  </a:moveTo>
                  <a:cubicBezTo>
                    <a:pt x="211" y="15"/>
                    <a:pt x="132" y="0"/>
                    <a:pt x="74" y="39"/>
                  </a:cubicBezTo>
                  <a:cubicBezTo>
                    <a:pt x="16" y="79"/>
                    <a:pt x="0" y="157"/>
                    <a:pt x="39" y="215"/>
                  </a:cubicBezTo>
                  <a:cubicBezTo>
                    <a:pt x="77" y="272"/>
                    <a:pt x="156" y="287"/>
                    <a:pt x="214" y="248"/>
                  </a:cubicBezTo>
                  <a:cubicBezTo>
                    <a:pt x="217" y="246"/>
                    <a:pt x="219" y="245"/>
                    <a:pt x="221" y="243"/>
                  </a:cubicBezTo>
                  <a:cubicBezTo>
                    <a:pt x="284" y="252"/>
                    <a:pt x="284" y="252"/>
                    <a:pt x="284" y="252"/>
                  </a:cubicBezTo>
                  <a:cubicBezTo>
                    <a:pt x="257" y="200"/>
                    <a:pt x="257" y="200"/>
                    <a:pt x="257" y="200"/>
                  </a:cubicBezTo>
                  <a:cubicBezTo>
                    <a:pt x="277" y="161"/>
                    <a:pt x="276" y="112"/>
                    <a:pt x="249" y="7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2391513" y="1989476"/>
              <a:ext cx="821726" cy="919401"/>
            </a:xfrm>
            <a:custGeom>
              <a:avLst/>
              <a:gdLst>
                <a:gd name="T0" fmla="*/ 359 w 388"/>
                <a:gd name="T1" fmla="*/ 245 h 434"/>
                <a:gd name="T2" fmla="*/ 246 w 388"/>
                <a:gd name="T3" fmla="*/ 29 h 434"/>
                <a:gd name="T4" fmla="*/ 29 w 388"/>
                <a:gd name="T5" fmla="*/ 139 h 434"/>
                <a:gd name="T6" fmla="*/ 142 w 388"/>
                <a:gd name="T7" fmla="*/ 355 h 434"/>
                <a:gd name="T8" fmla="*/ 153 w 388"/>
                <a:gd name="T9" fmla="*/ 359 h 434"/>
                <a:gd name="T10" fmla="*/ 196 w 388"/>
                <a:gd name="T11" fmla="*/ 434 h 434"/>
                <a:gd name="T12" fmla="*/ 229 w 388"/>
                <a:gd name="T13" fmla="*/ 361 h 434"/>
                <a:gd name="T14" fmla="*/ 359 w 388"/>
                <a:gd name="T15" fmla="*/ 245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8" h="434">
                  <a:moveTo>
                    <a:pt x="359" y="245"/>
                  </a:moveTo>
                  <a:cubicBezTo>
                    <a:pt x="388" y="155"/>
                    <a:pt x="338" y="58"/>
                    <a:pt x="246" y="29"/>
                  </a:cubicBezTo>
                  <a:cubicBezTo>
                    <a:pt x="155" y="0"/>
                    <a:pt x="58" y="49"/>
                    <a:pt x="29" y="139"/>
                  </a:cubicBezTo>
                  <a:cubicBezTo>
                    <a:pt x="0" y="229"/>
                    <a:pt x="50" y="326"/>
                    <a:pt x="142" y="355"/>
                  </a:cubicBezTo>
                  <a:cubicBezTo>
                    <a:pt x="145" y="357"/>
                    <a:pt x="149" y="358"/>
                    <a:pt x="153" y="359"/>
                  </a:cubicBezTo>
                  <a:cubicBezTo>
                    <a:pt x="196" y="434"/>
                    <a:pt x="196" y="434"/>
                    <a:pt x="196" y="434"/>
                  </a:cubicBezTo>
                  <a:cubicBezTo>
                    <a:pt x="229" y="361"/>
                    <a:pt x="229" y="361"/>
                    <a:pt x="229" y="361"/>
                  </a:cubicBezTo>
                  <a:cubicBezTo>
                    <a:pt x="288" y="349"/>
                    <a:pt x="340" y="306"/>
                    <a:pt x="359" y="24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3768822" y="2891851"/>
              <a:ext cx="1053816" cy="1145219"/>
            </a:xfrm>
            <a:custGeom>
              <a:avLst/>
              <a:gdLst>
                <a:gd name="T0" fmla="*/ 427 w 497"/>
                <a:gd name="T1" fmla="*/ 376 h 540"/>
                <a:gd name="T2" fmla="*/ 376 w 497"/>
                <a:gd name="T3" fmla="*/ 71 h 540"/>
                <a:gd name="T4" fmla="*/ 70 w 497"/>
                <a:gd name="T5" fmla="*/ 118 h 540"/>
                <a:gd name="T6" fmla="*/ 121 w 497"/>
                <a:gd name="T7" fmla="*/ 423 h 540"/>
                <a:gd name="T8" fmla="*/ 133 w 497"/>
                <a:gd name="T9" fmla="*/ 432 h 540"/>
                <a:gd name="T10" fmla="*/ 155 w 497"/>
                <a:gd name="T11" fmla="*/ 540 h 540"/>
                <a:gd name="T12" fmla="*/ 224 w 497"/>
                <a:gd name="T13" fmla="*/ 464 h 540"/>
                <a:gd name="T14" fmla="*/ 427 w 497"/>
                <a:gd name="T15" fmla="*/ 376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7" h="540">
                  <a:moveTo>
                    <a:pt x="427" y="376"/>
                  </a:moveTo>
                  <a:cubicBezTo>
                    <a:pt x="497" y="279"/>
                    <a:pt x="474" y="142"/>
                    <a:pt x="376" y="71"/>
                  </a:cubicBezTo>
                  <a:cubicBezTo>
                    <a:pt x="277" y="0"/>
                    <a:pt x="140" y="21"/>
                    <a:pt x="70" y="118"/>
                  </a:cubicBezTo>
                  <a:cubicBezTo>
                    <a:pt x="0" y="216"/>
                    <a:pt x="22" y="352"/>
                    <a:pt x="121" y="423"/>
                  </a:cubicBezTo>
                  <a:cubicBezTo>
                    <a:pt x="125" y="426"/>
                    <a:pt x="129" y="429"/>
                    <a:pt x="133" y="432"/>
                  </a:cubicBezTo>
                  <a:cubicBezTo>
                    <a:pt x="155" y="540"/>
                    <a:pt x="155" y="540"/>
                    <a:pt x="155" y="540"/>
                  </a:cubicBezTo>
                  <a:cubicBezTo>
                    <a:pt x="224" y="464"/>
                    <a:pt x="224" y="464"/>
                    <a:pt x="224" y="464"/>
                  </a:cubicBezTo>
                  <a:cubicBezTo>
                    <a:pt x="300" y="473"/>
                    <a:pt x="379" y="442"/>
                    <a:pt x="427" y="3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3266109" y="1929437"/>
              <a:ext cx="1047544" cy="1172102"/>
            </a:xfrm>
            <a:custGeom>
              <a:avLst/>
              <a:gdLst>
                <a:gd name="T0" fmla="*/ 456 w 494"/>
                <a:gd name="T1" fmla="*/ 317 h 553"/>
                <a:gd name="T2" fmla="*/ 318 w 494"/>
                <a:gd name="T3" fmla="*/ 40 h 553"/>
                <a:gd name="T4" fmla="*/ 39 w 494"/>
                <a:gd name="T5" fmla="*/ 174 h 553"/>
                <a:gd name="T6" fmla="*/ 177 w 494"/>
                <a:gd name="T7" fmla="*/ 451 h 553"/>
                <a:gd name="T8" fmla="*/ 191 w 494"/>
                <a:gd name="T9" fmla="*/ 456 h 553"/>
                <a:gd name="T10" fmla="*/ 244 w 494"/>
                <a:gd name="T11" fmla="*/ 553 h 553"/>
                <a:gd name="T12" fmla="*/ 287 w 494"/>
                <a:gd name="T13" fmla="*/ 460 h 553"/>
                <a:gd name="T14" fmla="*/ 456 w 494"/>
                <a:gd name="T15" fmla="*/ 317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4" h="553">
                  <a:moveTo>
                    <a:pt x="456" y="317"/>
                  </a:moveTo>
                  <a:cubicBezTo>
                    <a:pt x="494" y="203"/>
                    <a:pt x="433" y="79"/>
                    <a:pt x="318" y="40"/>
                  </a:cubicBezTo>
                  <a:cubicBezTo>
                    <a:pt x="203" y="0"/>
                    <a:pt x="78" y="60"/>
                    <a:pt x="39" y="174"/>
                  </a:cubicBezTo>
                  <a:cubicBezTo>
                    <a:pt x="0" y="288"/>
                    <a:pt x="62" y="412"/>
                    <a:pt x="177" y="451"/>
                  </a:cubicBezTo>
                  <a:cubicBezTo>
                    <a:pt x="181" y="453"/>
                    <a:pt x="186" y="454"/>
                    <a:pt x="191" y="456"/>
                  </a:cubicBezTo>
                  <a:cubicBezTo>
                    <a:pt x="244" y="553"/>
                    <a:pt x="244" y="553"/>
                    <a:pt x="244" y="553"/>
                  </a:cubicBezTo>
                  <a:cubicBezTo>
                    <a:pt x="287" y="460"/>
                    <a:pt x="287" y="460"/>
                    <a:pt x="287" y="460"/>
                  </a:cubicBezTo>
                  <a:cubicBezTo>
                    <a:pt x="363" y="446"/>
                    <a:pt x="429" y="394"/>
                    <a:pt x="456" y="31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1335905" y="3663395"/>
              <a:ext cx="919401" cy="931050"/>
            </a:xfrm>
            <a:custGeom>
              <a:avLst/>
              <a:gdLst>
                <a:gd name="T0" fmla="*/ 382 w 434"/>
                <a:gd name="T1" fmla="*/ 112 h 439"/>
                <a:gd name="T2" fmla="*/ 114 w 434"/>
                <a:gd name="T3" fmla="*/ 60 h 439"/>
                <a:gd name="T4" fmla="*/ 59 w 434"/>
                <a:gd name="T5" fmla="*/ 327 h 439"/>
                <a:gd name="T6" fmla="*/ 327 w 434"/>
                <a:gd name="T7" fmla="*/ 379 h 439"/>
                <a:gd name="T8" fmla="*/ 337 w 434"/>
                <a:gd name="T9" fmla="*/ 372 h 439"/>
                <a:gd name="T10" fmla="*/ 434 w 434"/>
                <a:gd name="T11" fmla="*/ 386 h 439"/>
                <a:gd name="T12" fmla="*/ 392 w 434"/>
                <a:gd name="T13" fmla="*/ 306 h 439"/>
                <a:gd name="T14" fmla="*/ 382 w 434"/>
                <a:gd name="T15" fmla="*/ 112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4" h="439">
                  <a:moveTo>
                    <a:pt x="382" y="112"/>
                  </a:moveTo>
                  <a:cubicBezTo>
                    <a:pt x="323" y="23"/>
                    <a:pt x="203" y="0"/>
                    <a:pt x="114" y="60"/>
                  </a:cubicBezTo>
                  <a:cubicBezTo>
                    <a:pt x="25" y="119"/>
                    <a:pt x="0" y="239"/>
                    <a:pt x="59" y="327"/>
                  </a:cubicBezTo>
                  <a:cubicBezTo>
                    <a:pt x="118" y="415"/>
                    <a:pt x="238" y="439"/>
                    <a:pt x="327" y="379"/>
                  </a:cubicBezTo>
                  <a:cubicBezTo>
                    <a:pt x="331" y="377"/>
                    <a:pt x="334" y="374"/>
                    <a:pt x="337" y="372"/>
                  </a:cubicBezTo>
                  <a:cubicBezTo>
                    <a:pt x="434" y="386"/>
                    <a:pt x="434" y="386"/>
                    <a:pt x="434" y="386"/>
                  </a:cubicBezTo>
                  <a:cubicBezTo>
                    <a:pt x="392" y="306"/>
                    <a:pt x="392" y="306"/>
                    <a:pt x="392" y="306"/>
                  </a:cubicBezTo>
                  <a:cubicBezTo>
                    <a:pt x="423" y="246"/>
                    <a:pt x="422" y="171"/>
                    <a:pt x="382" y="1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3387083" y="3839927"/>
              <a:ext cx="432817" cy="351272"/>
            </a:xfrm>
            <a:custGeom>
              <a:avLst/>
              <a:gdLst>
                <a:gd name="T0" fmla="*/ 176 w 204"/>
                <a:gd name="T1" fmla="*/ 32 h 166"/>
                <a:gd name="T2" fmla="*/ 124 w 204"/>
                <a:gd name="T3" fmla="*/ 6 h 166"/>
                <a:gd name="T4" fmla="*/ 83 w 204"/>
                <a:gd name="T5" fmla="*/ 51 h 166"/>
                <a:gd name="T6" fmla="*/ 58 w 204"/>
                <a:gd name="T7" fmla="*/ 84 h 166"/>
                <a:gd name="T8" fmla="*/ 18 w 204"/>
                <a:gd name="T9" fmla="*/ 100 h 166"/>
                <a:gd name="T10" fmla="*/ 22 w 204"/>
                <a:gd name="T11" fmla="*/ 109 h 166"/>
                <a:gd name="T12" fmla="*/ 9 w 204"/>
                <a:gd name="T13" fmla="*/ 122 h 166"/>
                <a:gd name="T14" fmla="*/ 77 w 204"/>
                <a:gd name="T15" fmla="*/ 166 h 166"/>
                <a:gd name="T16" fmla="*/ 144 w 204"/>
                <a:gd name="T17" fmla="*/ 133 h 166"/>
                <a:gd name="T18" fmla="*/ 173 w 204"/>
                <a:gd name="T19" fmla="*/ 65 h 166"/>
                <a:gd name="T20" fmla="*/ 204 w 204"/>
                <a:gd name="T21" fmla="*/ 51 h 166"/>
                <a:gd name="T22" fmla="*/ 176 w 204"/>
                <a:gd name="T23" fmla="*/ 32 h 166"/>
                <a:gd name="T24" fmla="*/ 143 w 204"/>
                <a:gd name="T25" fmla="*/ 45 h 166"/>
                <a:gd name="T26" fmla="*/ 132 w 204"/>
                <a:gd name="T27" fmla="*/ 34 h 166"/>
                <a:gd name="T28" fmla="*/ 143 w 204"/>
                <a:gd name="T29" fmla="*/ 22 h 166"/>
                <a:gd name="T30" fmla="*/ 155 w 204"/>
                <a:gd name="T31" fmla="*/ 34 h 166"/>
                <a:gd name="T32" fmla="*/ 143 w 204"/>
                <a:gd name="T33" fmla="*/ 4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4" h="166">
                  <a:moveTo>
                    <a:pt x="176" y="32"/>
                  </a:moveTo>
                  <a:cubicBezTo>
                    <a:pt x="169" y="11"/>
                    <a:pt x="146" y="0"/>
                    <a:pt x="124" y="6"/>
                  </a:cubicBezTo>
                  <a:cubicBezTo>
                    <a:pt x="95" y="15"/>
                    <a:pt x="83" y="51"/>
                    <a:pt x="83" y="51"/>
                  </a:cubicBezTo>
                  <a:cubicBezTo>
                    <a:pt x="78" y="63"/>
                    <a:pt x="73" y="74"/>
                    <a:pt x="58" y="84"/>
                  </a:cubicBezTo>
                  <a:cubicBezTo>
                    <a:pt x="30" y="103"/>
                    <a:pt x="1" y="49"/>
                    <a:pt x="18" y="100"/>
                  </a:cubicBezTo>
                  <a:cubicBezTo>
                    <a:pt x="19" y="103"/>
                    <a:pt x="20" y="106"/>
                    <a:pt x="22" y="109"/>
                  </a:cubicBezTo>
                  <a:cubicBezTo>
                    <a:pt x="3" y="99"/>
                    <a:pt x="0" y="98"/>
                    <a:pt x="9" y="122"/>
                  </a:cubicBezTo>
                  <a:cubicBezTo>
                    <a:pt x="18" y="150"/>
                    <a:pt x="48" y="163"/>
                    <a:pt x="77" y="166"/>
                  </a:cubicBezTo>
                  <a:cubicBezTo>
                    <a:pt x="103" y="166"/>
                    <a:pt x="132" y="159"/>
                    <a:pt x="144" y="133"/>
                  </a:cubicBezTo>
                  <a:cubicBezTo>
                    <a:pt x="152" y="114"/>
                    <a:pt x="152" y="87"/>
                    <a:pt x="173" y="65"/>
                  </a:cubicBezTo>
                  <a:cubicBezTo>
                    <a:pt x="173" y="65"/>
                    <a:pt x="186" y="53"/>
                    <a:pt x="204" y="51"/>
                  </a:cubicBezTo>
                  <a:cubicBezTo>
                    <a:pt x="180" y="50"/>
                    <a:pt x="176" y="32"/>
                    <a:pt x="176" y="32"/>
                  </a:cubicBezTo>
                  <a:close/>
                  <a:moveTo>
                    <a:pt x="143" y="45"/>
                  </a:moveTo>
                  <a:cubicBezTo>
                    <a:pt x="137" y="45"/>
                    <a:pt x="132" y="40"/>
                    <a:pt x="132" y="34"/>
                  </a:cubicBezTo>
                  <a:cubicBezTo>
                    <a:pt x="132" y="28"/>
                    <a:pt x="137" y="22"/>
                    <a:pt x="143" y="22"/>
                  </a:cubicBezTo>
                  <a:cubicBezTo>
                    <a:pt x="150" y="22"/>
                    <a:pt x="155" y="28"/>
                    <a:pt x="155" y="34"/>
                  </a:cubicBezTo>
                  <a:cubicBezTo>
                    <a:pt x="155" y="40"/>
                    <a:pt x="150" y="45"/>
                    <a:pt x="143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4324406" y="2016358"/>
              <a:ext cx="722259" cy="741973"/>
            </a:xfrm>
            <a:custGeom>
              <a:avLst/>
              <a:gdLst>
                <a:gd name="T0" fmla="*/ 265 w 341"/>
                <a:gd name="T1" fmla="*/ 291 h 350"/>
                <a:gd name="T2" fmla="*/ 289 w 341"/>
                <a:gd name="T3" fmla="*/ 78 h 350"/>
                <a:gd name="T4" fmla="*/ 76 w 341"/>
                <a:gd name="T5" fmla="*/ 51 h 350"/>
                <a:gd name="T6" fmla="*/ 52 w 341"/>
                <a:gd name="T7" fmla="*/ 265 h 350"/>
                <a:gd name="T8" fmla="*/ 59 w 341"/>
                <a:gd name="T9" fmla="*/ 273 h 350"/>
                <a:gd name="T10" fmla="*/ 53 w 341"/>
                <a:gd name="T11" fmla="*/ 350 h 350"/>
                <a:gd name="T12" fmla="*/ 113 w 341"/>
                <a:gd name="T13" fmla="*/ 312 h 350"/>
                <a:gd name="T14" fmla="*/ 265 w 341"/>
                <a:gd name="T15" fmla="*/ 291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1" h="350">
                  <a:moveTo>
                    <a:pt x="265" y="291"/>
                  </a:moveTo>
                  <a:cubicBezTo>
                    <a:pt x="331" y="240"/>
                    <a:pt x="341" y="144"/>
                    <a:pt x="289" y="78"/>
                  </a:cubicBezTo>
                  <a:cubicBezTo>
                    <a:pt x="237" y="11"/>
                    <a:pt x="141" y="0"/>
                    <a:pt x="76" y="51"/>
                  </a:cubicBezTo>
                  <a:cubicBezTo>
                    <a:pt x="10" y="103"/>
                    <a:pt x="0" y="199"/>
                    <a:pt x="52" y="265"/>
                  </a:cubicBezTo>
                  <a:cubicBezTo>
                    <a:pt x="54" y="268"/>
                    <a:pt x="56" y="270"/>
                    <a:pt x="59" y="273"/>
                  </a:cubicBezTo>
                  <a:cubicBezTo>
                    <a:pt x="53" y="350"/>
                    <a:pt x="53" y="350"/>
                    <a:pt x="53" y="350"/>
                  </a:cubicBezTo>
                  <a:cubicBezTo>
                    <a:pt x="113" y="312"/>
                    <a:pt x="113" y="312"/>
                    <a:pt x="113" y="312"/>
                  </a:cubicBezTo>
                  <a:cubicBezTo>
                    <a:pt x="163" y="332"/>
                    <a:pt x="221" y="326"/>
                    <a:pt x="265" y="2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4445379" y="2249345"/>
              <a:ext cx="444467" cy="237467"/>
            </a:xfrm>
            <a:custGeom>
              <a:avLst/>
              <a:gdLst>
                <a:gd name="T0" fmla="*/ 190 w 210"/>
                <a:gd name="T1" fmla="*/ 22 h 112"/>
                <a:gd name="T2" fmla="*/ 49 w 210"/>
                <a:gd name="T3" fmla="*/ 22 h 112"/>
                <a:gd name="T4" fmla="*/ 46 w 210"/>
                <a:gd name="T5" fmla="*/ 22 h 112"/>
                <a:gd name="T6" fmla="*/ 31 w 210"/>
                <a:gd name="T7" fmla="*/ 3 h 112"/>
                <a:gd name="T8" fmla="*/ 23 w 210"/>
                <a:gd name="T9" fmla="*/ 1 h 112"/>
                <a:gd name="T10" fmla="*/ 14 w 210"/>
                <a:gd name="T11" fmla="*/ 1 h 112"/>
                <a:gd name="T12" fmla="*/ 10 w 210"/>
                <a:gd name="T13" fmla="*/ 0 h 112"/>
                <a:gd name="T14" fmla="*/ 0 w 210"/>
                <a:gd name="T15" fmla="*/ 10 h 112"/>
                <a:gd name="T16" fmla="*/ 10 w 210"/>
                <a:gd name="T17" fmla="*/ 20 h 112"/>
                <a:gd name="T18" fmla="*/ 19 w 210"/>
                <a:gd name="T19" fmla="*/ 16 h 112"/>
                <a:gd name="T20" fmla="*/ 24 w 210"/>
                <a:gd name="T21" fmla="*/ 16 h 112"/>
                <a:gd name="T22" fmla="*/ 31 w 210"/>
                <a:gd name="T23" fmla="*/ 20 h 112"/>
                <a:gd name="T24" fmla="*/ 36 w 210"/>
                <a:gd name="T25" fmla="*/ 26 h 112"/>
                <a:gd name="T26" fmla="*/ 37 w 210"/>
                <a:gd name="T27" fmla="*/ 32 h 112"/>
                <a:gd name="T28" fmla="*/ 75 w 210"/>
                <a:gd name="T29" fmla="*/ 108 h 112"/>
                <a:gd name="T30" fmla="*/ 77 w 210"/>
                <a:gd name="T31" fmla="*/ 109 h 112"/>
                <a:gd name="T32" fmla="*/ 78 w 210"/>
                <a:gd name="T33" fmla="*/ 110 h 112"/>
                <a:gd name="T34" fmla="*/ 81 w 210"/>
                <a:gd name="T35" fmla="*/ 111 h 112"/>
                <a:gd name="T36" fmla="*/ 83 w 210"/>
                <a:gd name="T37" fmla="*/ 112 h 112"/>
                <a:gd name="T38" fmla="*/ 145 w 210"/>
                <a:gd name="T39" fmla="*/ 112 h 112"/>
                <a:gd name="T40" fmla="*/ 161 w 210"/>
                <a:gd name="T41" fmla="*/ 105 h 112"/>
                <a:gd name="T42" fmla="*/ 161 w 210"/>
                <a:gd name="T43" fmla="*/ 103 h 112"/>
                <a:gd name="T44" fmla="*/ 161 w 210"/>
                <a:gd name="T45" fmla="*/ 102 h 112"/>
                <a:gd name="T46" fmla="*/ 160 w 210"/>
                <a:gd name="T47" fmla="*/ 101 h 112"/>
                <a:gd name="T48" fmla="*/ 160 w 210"/>
                <a:gd name="T49" fmla="*/ 100 h 112"/>
                <a:gd name="T50" fmla="*/ 159 w 210"/>
                <a:gd name="T51" fmla="*/ 100 h 112"/>
                <a:gd name="T52" fmla="*/ 158 w 210"/>
                <a:gd name="T53" fmla="*/ 99 h 112"/>
                <a:gd name="T54" fmla="*/ 155 w 210"/>
                <a:gd name="T55" fmla="*/ 99 h 112"/>
                <a:gd name="T56" fmla="*/ 89 w 210"/>
                <a:gd name="T57" fmla="*/ 99 h 112"/>
                <a:gd name="T58" fmla="*/ 84 w 210"/>
                <a:gd name="T59" fmla="*/ 95 h 112"/>
                <a:gd name="T60" fmla="*/ 79 w 210"/>
                <a:gd name="T61" fmla="*/ 86 h 112"/>
                <a:gd name="T62" fmla="*/ 89 w 210"/>
                <a:gd name="T63" fmla="*/ 84 h 112"/>
                <a:gd name="T64" fmla="*/ 168 w 210"/>
                <a:gd name="T65" fmla="*/ 84 h 112"/>
                <a:gd name="T66" fmla="*/ 169 w 210"/>
                <a:gd name="T67" fmla="*/ 84 h 112"/>
                <a:gd name="T68" fmla="*/ 170 w 210"/>
                <a:gd name="T69" fmla="*/ 83 h 112"/>
                <a:gd name="T70" fmla="*/ 172 w 210"/>
                <a:gd name="T71" fmla="*/ 83 h 112"/>
                <a:gd name="T72" fmla="*/ 173 w 210"/>
                <a:gd name="T73" fmla="*/ 83 h 112"/>
                <a:gd name="T74" fmla="*/ 174 w 210"/>
                <a:gd name="T75" fmla="*/ 82 h 112"/>
                <a:gd name="T76" fmla="*/ 174 w 210"/>
                <a:gd name="T77" fmla="*/ 81 h 112"/>
                <a:gd name="T78" fmla="*/ 175 w 210"/>
                <a:gd name="T79" fmla="*/ 80 h 112"/>
                <a:gd name="T80" fmla="*/ 175 w 210"/>
                <a:gd name="T81" fmla="*/ 80 h 112"/>
                <a:gd name="T82" fmla="*/ 202 w 210"/>
                <a:gd name="T83" fmla="*/ 32 h 112"/>
                <a:gd name="T84" fmla="*/ 190 w 210"/>
                <a:gd name="T85" fmla="*/ 2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0" h="112">
                  <a:moveTo>
                    <a:pt x="190" y="22"/>
                  </a:moveTo>
                  <a:cubicBezTo>
                    <a:pt x="49" y="22"/>
                    <a:pt x="49" y="22"/>
                    <a:pt x="49" y="22"/>
                  </a:cubicBezTo>
                  <a:cubicBezTo>
                    <a:pt x="48" y="22"/>
                    <a:pt x="47" y="22"/>
                    <a:pt x="46" y="22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3"/>
                    <a:pt x="29" y="1"/>
                    <a:pt x="23" y="1"/>
                  </a:cubicBezTo>
                  <a:cubicBezTo>
                    <a:pt x="20" y="1"/>
                    <a:pt x="16" y="1"/>
                    <a:pt x="14" y="1"/>
                  </a:cubicBezTo>
                  <a:cubicBezTo>
                    <a:pt x="13" y="1"/>
                    <a:pt x="11" y="0"/>
                    <a:pt x="10" y="0"/>
                  </a:cubicBezTo>
                  <a:cubicBezTo>
                    <a:pt x="5" y="0"/>
                    <a:pt x="0" y="5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4" y="20"/>
                    <a:pt x="17" y="19"/>
                    <a:pt x="19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7" y="15"/>
                    <a:pt x="31" y="20"/>
                  </a:cubicBezTo>
                  <a:cubicBezTo>
                    <a:pt x="32" y="21"/>
                    <a:pt x="34" y="24"/>
                    <a:pt x="36" y="26"/>
                  </a:cubicBezTo>
                  <a:cubicBezTo>
                    <a:pt x="36" y="28"/>
                    <a:pt x="36" y="30"/>
                    <a:pt x="37" y="32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3" y="112"/>
                    <a:pt x="83" y="112"/>
                    <a:pt x="83" y="112"/>
                  </a:cubicBezTo>
                  <a:cubicBezTo>
                    <a:pt x="145" y="112"/>
                    <a:pt x="145" y="112"/>
                    <a:pt x="145" y="112"/>
                  </a:cubicBezTo>
                  <a:cubicBezTo>
                    <a:pt x="157" y="112"/>
                    <a:pt x="161" y="108"/>
                    <a:pt x="161" y="105"/>
                  </a:cubicBezTo>
                  <a:cubicBezTo>
                    <a:pt x="161" y="103"/>
                    <a:pt x="161" y="103"/>
                    <a:pt x="161" y="103"/>
                  </a:cubicBezTo>
                  <a:cubicBezTo>
                    <a:pt x="161" y="102"/>
                    <a:pt x="161" y="102"/>
                    <a:pt x="161" y="102"/>
                  </a:cubicBezTo>
                  <a:cubicBezTo>
                    <a:pt x="160" y="101"/>
                    <a:pt x="160" y="101"/>
                    <a:pt x="160" y="101"/>
                  </a:cubicBezTo>
                  <a:cubicBezTo>
                    <a:pt x="160" y="100"/>
                    <a:pt x="160" y="100"/>
                    <a:pt x="160" y="100"/>
                  </a:cubicBezTo>
                  <a:cubicBezTo>
                    <a:pt x="159" y="100"/>
                    <a:pt x="159" y="100"/>
                    <a:pt x="159" y="100"/>
                  </a:cubicBezTo>
                  <a:cubicBezTo>
                    <a:pt x="158" y="99"/>
                    <a:pt x="158" y="99"/>
                    <a:pt x="158" y="99"/>
                  </a:cubicBezTo>
                  <a:cubicBezTo>
                    <a:pt x="155" y="99"/>
                    <a:pt x="155" y="99"/>
                    <a:pt x="155" y="99"/>
                  </a:cubicBezTo>
                  <a:cubicBezTo>
                    <a:pt x="89" y="99"/>
                    <a:pt x="89" y="99"/>
                    <a:pt x="89" y="99"/>
                  </a:cubicBezTo>
                  <a:cubicBezTo>
                    <a:pt x="89" y="99"/>
                    <a:pt x="85" y="99"/>
                    <a:pt x="84" y="95"/>
                  </a:cubicBezTo>
                  <a:cubicBezTo>
                    <a:pt x="79" y="86"/>
                    <a:pt x="79" y="86"/>
                    <a:pt x="79" y="86"/>
                  </a:cubicBezTo>
                  <a:cubicBezTo>
                    <a:pt x="79" y="84"/>
                    <a:pt x="86" y="84"/>
                    <a:pt x="89" y="84"/>
                  </a:cubicBezTo>
                  <a:cubicBezTo>
                    <a:pt x="168" y="84"/>
                    <a:pt x="168" y="84"/>
                    <a:pt x="168" y="84"/>
                  </a:cubicBezTo>
                  <a:cubicBezTo>
                    <a:pt x="169" y="84"/>
                    <a:pt x="169" y="84"/>
                    <a:pt x="169" y="84"/>
                  </a:cubicBezTo>
                  <a:cubicBezTo>
                    <a:pt x="170" y="83"/>
                    <a:pt x="170" y="83"/>
                    <a:pt x="170" y="83"/>
                  </a:cubicBezTo>
                  <a:cubicBezTo>
                    <a:pt x="172" y="83"/>
                    <a:pt x="172" y="83"/>
                    <a:pt x="172" y="83"/>
                  </a:cubicBezTo>
                  <a:cubicBezTo>
                    <a:pt x="173" y="83"/>
                    <a:pt x="173" y="83"/>
                    <a:pt x="173" y="83"/>
                  </a:cubicBezTo>
                  <a:cubicBezTo>
                    <a:pt x="174" y="82"/>
                    <a:pt x="174" y="82"/>
                    <a:pt x="174" y="82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5" y="80"/>
                    <a:pt x="175" y="80"/>
                    <a:pt x="175" y="80"/>
                  </a:cubicBezTo>
                  <a:cubicBezTo>
                    <a:pt x="175" y="80"/>
                    <a:pt x="175" y="80"/>
                    <a:pt x="175" y="80"/>
                  </a:cubicBezTo>
                  <a:cubicBezTo>
                    <a:pt x="202" y="32"/>
                    <a:pt x="202" y="32"/>
                    <a:pt x="202" y="32"/>
                  </a:cubicBezTo>
                  <a:cubicBezTo>
                    <a:pt x="210" y="22"/>
                    <a:pt x="204" y="22"/>
                    <a:pt x="190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4614743" y="2510111"/>
              <a:ext cx="54662" cy="5555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Oval 24"/>
            <p:cNvSpPr>
              <a:spLocks noChangeArrowheads="1"/>
            </p:cNvSpPr>
            <p:nvPr/>
          </p:nvSpPr>
          <p:spPr bwMode="auto">
            <a:xfrm>
              <a:off x="4724964" y="2510111"/>
              <a:ext cx="54662" cy="5555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4979457" y="2985045"/>
              <a:ext cx="194455" cy="257181"/>
            </a:xfrm>
            <a:custGeom>
              <a:avLst/>
              <a:gdLst>
                <a:gd name="T0" fmla="*/ 73 w 92"/>
                <a:gd name="T1" fmla="*/ 42 h 121"/>
                <a:gd name="T2" fmla="*/ 92 w 92"/>
                <a:gd name="T3" fmla="*/ 51 h 121"/>
                <a:gd name="T4" fmla="*/ 63 w 92"/>
                <a:gd name="T5" fmla="*/ 0 h 121"/>
                <a:gd name="T6" fmla="*/ 3 w 92"/>
                <a:gd name="T7" fmla="*/ 0 h 121"/>
                <a:gd name="T8" fmla="*/ 20 w 92"/>
                <a:gd name="T9" fmla="*/ 11 h 121"/>
                <a:gd name="T10" fmla="*/ 6 w 92"/>
                <a:gd name="T11" fmla="*/ 36 h 121"/>
                <a:gd name="T12" fmla="*/ 7 w 92"/>
                <a:gd name="T13" fmla="*/ 60 h 121"/>
                <a:gd name="T14" fmla="*/ 41 w 92"/>
                <a:gd name="T15" fmla="*/ 121 h 121"/>
                <a:gd name="T16" fmla="*/ 45 w 92"/>
                <a:gd name="T17" fmla="*/ 91 h 121"/>
                <a:gd name="T18" fmla="*/ 73 w 92"/>
                <a:gd name="T19" fmla="*/ 42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121">
                  <a:moveTo>
                    <a:pt x="73" y="42"/>
                  </a:moveTo>
                  <a:cubicBezTo>
                    <a:pt x="92" y="51"/>
                    <a:pt x="92" y="51"/>
                    <a:pt x="92" y="51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0" y="47"/>
                    <a:pt x="7" y="60"/>
                    <a:pt x="7" y="60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36" y="110"/>
                    <a:pt x="45" y="91"/>
                    <a:pt x="45" y="91"/>
                  </a:cubicBezTo>
                  <a:lnTo>
                    <a:pt x="73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5040392" y="3174123"/>
              <a:ext cx="214169" cy="127246"/>
            </a:xfrm>
            <a:custGeom>
              <a:avLst/>
              <a:gdLst>
                <a:gd name="T0" fmla="*/ 58 w 101"/>
                <a:gd name="T1" fmla="*/ 60 h 60"/>
                <a:gd name="T2" fmla="*/ 101 w 101"/>
                <a:gd name="T3" fmla="*/ 59 h 60"/>
                <a:gd name="T4" fmla="*/ 101 w 101"/>
                <a:gd name="T5" fmla="*/ 0 h 60"/>
                <a:gd name="T6" fmla="*/ 29 w 101"/>
                <a:gd name="T7" fmla="*/ 0 h 60"/>
                <a:gd name="T8" fmla="*/ 58 w 101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60">
                  <a:moveTo>
                    <a:pt x="58" y="60"/>
                  </a:moveTo>
                  <a:cubicBezTo>
                    <a:pt x="101" y="59"/>
                    <a:pt x="101" y="59"/>
                    <a:pt x="101" y="59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0" y="54"/>
                    <a:pt x="58" y="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5210651" y="2775358"/>
              <a:ext cx="262558" cy="167571"/>
            </a:xfrm>
            <a:custGeom>
              <a:avLst/>
              <a:gdLst>
                <a:gd name="T0" fmla="*/ 95 w 124"/>
                <a:gd name="T1" fmla="*/ 79 h 79"/>
                <a:gd name="T2" fmla="*/ 124 w 124"/>
                <a:gd name="T3" fmla="*/ 26 h 79"/>
                <a:gd name="T4" fmla="*/ 106 w 124"/>
                <a:gd name="T5" fmla="*/ 36 h 79"/>
                <a:gd name="T6" fmla="*/ 91 w 124"/>
                <a:gd name="T7" fmla="*/ 12 h 79"/>
                <a:gd name="T8" fmla="*/ 70 w 124"/>
                <a:gd name="T9" fmla="*/ 0 h 79"/>
                <a:gd name="T10" fmla="*/ 0 w 124"/>
                <a:gd name="T11" fmla="*/ 1 h 79"/>
                <a:gd name="T12" fmla="*/ 24 w 124"/>
                <a:gd name="T13" fmla="*/ 18 h 79"/>
                <a:gd name="T14" fmla="*/ 54 w 124"/>
                <a:gd name="T15" fmla="*/ 67 h 79"/>
                <a:gd name="T16" fmla="*/ 36 w 124"/>
                <a:gd name="T17" fmla="*/ 79 h 79"/>
                <a:gd name="T18" fmla="*/ 95 w 124"/>
                <a:gd name="T19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4" h="79">
                  <a:moveTo>
                    <a:pt x="95" y="79"/>
                  </a:moveTo>
                  <a:cubicBezTo>
                    <a:pt x="124" y="26"/>
                    <a:pt x="124" y="26"/>
                    <a:pt x="124" y="26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91" y="12"/>
                    <a:pt x="91" y="12"/>
                    <a:pt x="91" y="12"/>
                  </a:cubicBezTo>
                  <a:cubicBezTo>
                    <a:pt x="85" y="1"/>
                    <a:pt x="70" y="0"/>
                    <a:pt x="7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2" y="1"/>
                    <a:pt x="24" y="18"/>
                    <a:pt x="24" y="18"/>
                  </a:cubicBezTo>
                  <a:cubicBezTo>
                    <a:pt x="54" y="67"/>
                    <a:pt x="54" y="67"/>
                    <a:pt x="54" y="67"/>
                  </a:cubicBezTo>
                  <a:cubicBezTo>
                    <a:pt x="36" y="79"/>
                    <a:pt x="36" y="79"/>
                    <a:pt x="36" y="79"/>
                  </a:cubicBezTo>
                  <a:lnTo>
                    <a:pt x="95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5068171" y="2733240"/>
              <a:ext cx="184597" cy="241051"/>
            </a:xfrm>
            <a:custGeom>
              <a:avLst/>
              <a:gdLst>
                <a:gd name="T0" fmla="*/ 87 w 87"/>
                <a:gd name="T1" fmla="*/ 51 h 114"/>
                <a:gd name="T2" fmla="*/ 20 w 87"/>
                <a:gd name="T3" fmla="*/ 47 h 114"/>
                <a:gd name="T4" fmla="*/ 0 w 87"/>
                <a:gd name="T5" fmla="*/ 85 h 114"/>
                <a:gd name="T6" fmla="*/ 52 w 87"/>
                <a:gd name="T7" fmla="*/ 114 h 114"/>
                <a:gd name="T8" fmla="*/ 87 w 87"/>
                <a:gd name="T9" fmla="*/ 51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114">
                  <a:moveTo>
                    <a:pt x="87" y="51"/>
                  </a:moveTo>
                  <a:cubicBezTo>
                    <a:pt x="87" y="51"/>
                    <a:pt x="53" y="0"/>
                    <a:pt x="20" y="4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52" y="114"/>
                    <a:pt x="52" y="114"/>
                    <a:pt x="52" y="114"/>
                  </a:cubicBezTo>
                  <a:lnTo>
                    <a:pt x="87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5297573" y="3124837"/>
              <a:ext cx="241051" cy="216857"/>
            </a:xfrm>
            <a:custGeom>
              <a:avLst/>
              <a:gdLst>
                <a:gd name="T0" fmla="*/ 87 w 114"/>
                <a:gd name="T1" fmla="*/ 18 h 102"/>
                <a:gd name="T2" fmla="*/ 30 w 114"/>
                <a:gd name="T3" fmla="*/ 20 h 102"/>
                <a:gd name="T4" fmla="*/ 28 w 114"/>
                <a:gd name="T5" fmla="*/ 0 h 102"/>
                <a:gd name="T6" fmla="*/ 0 w 114"/>
                <a:gd name="T7" fmla="*/ 52 h 102"/>
                <a:gd name="T8" fmla="*/ 32 w 114"/>
                <a:gd name="T9" fmla="*/ 102 h 102"/>
                <a:gd name="T10" fmla="*/ 32 w 114"/>
                <a:gd name="T11" fmla="*/ 82 h 102"/>
                <a:gd name="T12" fmla="*/ 61 w 114"/>
                <a:gd name="T13" fmla="*/ 80 h 102"/>
                <a:gd name="T14" fmla="*/ 81 w 114"/>
                <a:gd name="T15" fmla="*/ 66 h 102"/>
                <a:gd name="T16" fmla="*/ 114 w 114"/>
                <a:gd name="T17" fmla="*/ 5 h 102"/>
                <a:gd name="T18" fmla="*/ 87 w 114"/>
                <a:gd name="T19" fmla="*/ 1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02">
                  <a:moveTo>
                    <a:pt x="87" y="18"/>
                  </a:moveTo>
                  <a:cubicBezTo>
                    <a:pt x="30" y="20"/>
                    <a:pt x="30" y="20"/>
                    <a:pt x="30" y="2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32" y="102"/>
                    <a:pt x="32" y="102"/>
                    <a:pt x="32" y="102"/>
                  </a:cubicBezTo>
                  <a:cubicBezTo>
                    <a:pt x="32" y="82"/>
                    <a:pt x="32" y="82"/>
                    <a:pt x="32" y="82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73" y="79"/>
                    <a:pt x="81" y="66"/>
                    <a:pt x="81" y="66"/>
                  </a:cubicBezTo>
                  <a:cubicBezTo>
                    <a:pt x="114" y="5"/>
                    <a:pt x="114" y="5"/>
                    <a:pt x="114" y="5"/>
                  </a:cubicBezTo>
                  <a:cubicBezTo>
                    <a:pt x="108" y="15"/>
                    <a:pt x="87" y="18"/>
                    <a:pt x="87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5380015" y="2944721"/>
              <a:ext cx="211480" cy="197142"/>
            </a:xfrm>
            <a:custGeom>
              <a:avLst/>
              <a:gdLst>
                <a:gd name="T0" fmla="*/ 39 w 100"/>
                <a:gd name="T1" fmla="*/ 93 h 93"/>
                <a:gd name="T2" fmla="*/ 74 w 100"/>
                <a:gd name="T3" fmla="*/ 36 h 93"/>
                <a:gd name="T4" fmla="*/ 50 w 100"/>
                <a:gd name="T5" fmla="*/ 0 h 93"/>
                <a:gd name="T6" fmla="*/ 0 w 100"/>
                <a:gd name="T7" fmla="*/ 32 h 93"/>
                <a:gd name="T8" fmla="*/ 39 w 100"/>
                <a:gd name="T9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93">
                  <a:moveTo>
                    <a:pt x="39" y="93"/>
                  </a:moveTo>
                  <a:cubicBezTo>
                    <a:pt x="39" y="93"/>
                    <a:pt x="100" y="88"/>
                    <a:pt x="74" y="3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0" y="32"/>
                    <a:pt x="0" y="32"/>
                    <a:pt x="0" y="32"/>
                  </a:cubicBezTo>
                  <a:lnTo>
                    <a:pt x="39" y="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1"/>
            <p:cNvSpPr>
              <a:spLocks noEditPoints="1"/>
            </p:cNvSpPr>
            <p:nvPr/>
          </p:nvSpPr>
          <p:spPr bwMode="auto">
            <a:xfrm>
              <a:off x="4095003" y="3121253"/>
              <a:ext cx="398765" cy="591427"/>
            </a:xfrm>
            <a:custGeom>
              <a:avLst/>
              <a:gdLst>
                <a:gd name="T0" fmla="*/ 98 w 188"/>
                <a:gd name="T1" fmla="*/ 1 h 279"/>
                <a:gd name="T2" fmla="*/ 22 w 188"/>
                <a:gd name="T3" fmla="*/ 34 h 279"/>
                <a:gd name="T4" fmla="*/ 2 w 188"/>
                <a:gd name="T5" fmla="*/ 99 h 279"/>
                <a:gd name="T6" fmla="*/ 24 w 188"/>
                <a:gd name="T7" fmla="*/ 155 h 279"/>
                <a:gd name="T8" fmla="*/ 24 w 188"/>
                <a:gd name="T9" fmla="*/ 155 h 279"/>
                <a:gd name="T10" fmla="*/ 37 w 188"/>
                <a:gd name="T11" fmla="*/ 201 h 279"/>
                <a:gd name="T12" fmla="*/ 42 w 188"/>
                <a:gd name="T13" fmla="*/ 267 h 279"/>
                <a:gd name="T14" fmla="*/ 47 w 188"/>
                <a:gd name="T15" fmla="*/ 271 h 279"/>
                <a:gd name="T16" fmla="*/ 82 w 188"/>
                <a:gd name="T17" fmla="*/ 279 h 279"/>
                <a:gd name="T18" fmla="*/ 126 w 188"/>
                <a:gd name="T19" fmla="*/ 273 h 279"/>
                <a:gd name="T20" fmla="*/ 137 w 188"/>
                <a:gd name="T21" fmla="*/ 249 h 279"/>
                <a:gd name="T22" fmla="*/ 145 w 188"/>
                <a:gd name="T23" fmla="*/ 187 h 279"/>
                <a:gd name="T24" fmla="*/ 157 w 188"/>
                <a:gd name="T25" fmla="*/ 159 h 279"/>
                <a:gd name="T26" fmla="*/ 174 w 188"/>
                <a:gd name="T27" fmla="*/ 132 h 279"/>
                <a:gd name="T28" fmla="*/ 186 w 188"/>
                <a:gd name="T29" fmla="*/ 75 h 279"/>
                <a:gd name="T30" fmla="*/ 99 w 188"/>
                <a:gd name="T31" fmla="*/ 1 h 279"/>
                <a:gd name="T32" fmla="*/ 165 w 188"/>
                <a:gd name="T33" fmla="*/ 78 h 279"/>
                <a:gd name="T34" fmla="*/ 126 w 188"/>
                <a:gd name="T35" fmla="*/ 171 h 279"/>
                <a:gd name="T36" fmla="*/ 123 w 188"/>
                <a:gd name="T37" fmla="*/ 186 h 279"/>
                <a:gd name="T38" fmla="*/ 120 w 188"/>
                <a:gd name="T39" fmla="*/ 195 h 279"/>
                <a:gd name="T40" fmla="*/ 98 w 188"/>
                <a:gd name="T41" fmla="*/ 200 h 279"/>
                <a:gd name="T42" fmla="*/ 98 w 188"/>
                <a:gd name="T43" fmla="*/ 148 h 279"/>
                <a:gd name="T44" fmla="*/ 126 w 188"/>
                <a:gd name="T45" fmla="*/ 73 h 279"/>
                <a:gd name="T46" fmla="*/ 114 w 188"/>
                <a:gd name="T47" fmla="*/ 67 h 279"/>
                <a:gd name="T48" fmla="*/ 100 w 188"/>
                <a:gd name="T49" fmla="*/ 66 h 279"/>
                <a:gd name="T50" fmla="*/ 77 w 188"/>
                <a:gd name="T51" fmla="*/ 67 h 279"/>
                <a:gd name="T52" fmla="*/ 68 w 188"/>
                <a:gd name="T53" fmla="*/ 68 h 279"/>
                <a:gd name="T54" fmla="*/ 54 w 188"/>
                <a:gd name="T55" fmla="*/ 76 h 279"/>
                <a:gd name="T56" fmla="*/ 81 w 188"/>
                <a:gd name="T57" fmla="*/ 153 h 279"/>
                <a:gd name="T58" fmla="*/ 60 w 188"/>
                <a:gd name="T59" fmla="*/ 197 h 279"/>
                <a:gd name="T60" fmla="*/ 57 w 188"/>
                <a:gd name="T61" fmla="*/ 192 h 279"/>
                <a:gd name="T62" fmla="*/ 55 w 188"/>
                <a:gd name="T63" fmla="*/ 183 h 279"/>
                <a:gd name="T64" fmla="*/ 54 w 188"/>
                <a:gd name="T65" fmla="*/ 169 h 279"/>
                <a:gd name="T66" fmla="*/ 30 w 188"/>
                <a:gd name="T67" fmla="*/ 119 h 279"/>
                <a:gd name="T68" fmla="*/ 24 w 188"/>
                <a:gd name="T69" fmla="*/ 73 h 279"/>
                <a:gd name="T70" fmla="*/ 39 w 188"/>
                <a:gd name="T71" fmla="*/ 45 h 279"/>
                <a:gd name="T72" fmla="*/ 97 w 188"/>
                <a:gd name="T73" fmla="*/ 20 h 279"/>
                <a:gd name="T74" fmla="*/ 97 w 188"/>
                <a:gd name="T75" fmla="*/ 20 h 279"/>
                <a:gd name="T76" fmla="*/ 153 w 188"/>
                <a:gd name="T77" fmla="*/ 48 h 279"/>
                <a:gd name="T78" fmla="*/ 73 w 188"/>
                <a:gd name="T79" fmla="*/ 70 h 279"/>
                <a:gd name="T80" fmla="*/ 81 w 188"/>
                <a:gd name="T81" fmla="*/ 76 h 279"/>
                <a:gd name="T82" fmla="*/ 84 w 188"/>
                <a:gd name="T83" fmla="*/ 69 h 279"/>
                <a:gd name="T84" fmla="*/ 93 w 188"/>
                <a:gd name="T85" fmla="*/ 69 h 279"/>
                <a:gd name="T86" fmla="*/ 97 w 188"/>
                <a:gd name="T87" fmla="*/ 69 h 279"/>
                <a:gd name="T88" fmla="*/ 99 w 188"/>
                <a:gd name="T89" fmla="*/ 79 h 279"/>
                <a:gd name="T90" fmla="*/ 104 w 188"/>
                <a:gd name="T91" fmla="*/ 78 h 279"/>
                <a:gd name="T92" fmla="*/ 117 w 188"/>
                <a:gd name="T93" fmla="*/ 79 h 279"/>
                <a:gd name="T94" fmla="*/ 64 w 188"/>
                <a:gd name="T95" fmla="*/ 79 h 279"/>
                <a:gd name="T96" fmla="*/ 73 w 188"/>
                <a:gd name="T97" fmla="*/ 70 h 279"/>
                <a:gd name="T98" fmla="*/ 115 w 188"/>
                <a:gd name="T99" fmla="*/ 72 h 279"/>
                <a:gd name="T100" fmla="*/ 117 w 188"/>
                <a:gd name="T101" fmla="*/ 71 h 279"/>
                <a:gd name="T102" fmla="*/ 109 w 188"/>
                <a:gd name="T103" fmla="*/ 69 h 279"/>
                <a:gd name="T104" fmla="*/ 104 w 188"/>
                <a:gd name="T105" fmla="*/ 70 h 279"/>
                <a:gd name="T106" fmla="*/ 63 w 188"/>
                <a:gd name="T107" fmla="*/ 76 h 279"/>
                <a:gd name="T108" fmla="*/ 63 w 188"/>
                <a:gd name="T109" fmla="*/ 75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88" h="279">
                  <a:moveTo>
                    <a:pt x="99" y="1"/>
                  </a:moveTo>
                  <a:cubicBezTo>
                    <a:pt x="98" y="1"/>
                    <a:pt x="98" y="1"/>
                    <a:pt x="98" y="1"/>
                  </a:cubicBezTo>
                  <a:cubicBezTo>
                    <a:pt x="98" y="1"/>
                    <a:pt x="97" y="1"/>
                    <a:pt x="97" y="1"/>
                  </a:cubicBezTo>
                  <a:cubicBezTo>
                    <a:pt x="58" y="0"/>
                    <a:pt x="34" y="19"/>
                    <a:pt x="22" y="34"/>
                  </a:cubicBezTo>
                  <a:cubicBezTo>
                    <a:pt x="9" y="51"/>
                    <a:pt x="4" y="67"/>
                    <a:pt x="3" y="69"/>
                  </a:cubicBezTo>
                  <a:cubicBezTo>
                    <a:pt x="1" y="78"/>
                    <a:pt x="0" y="88"/>
                    <a:pt x="2" y="99"/>
                  </a:cubicBezTo>
                  <a:cubicBezTo>
                    <a:pt x="3" y="108"/>
                    <a:pt x="6" y="117"/>
                    <a:pt x="10" y="126"/>
                  </a:cubicBezTo>
                  <a:cubicBezTo>
                    <a:pt x="16" y="142"/>
                    <a:pt x="24" y="154"/>
                    <a:pt x="24" y="155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31" y="164"/>
                    <a:pt x="33" y="177"/>
                    <a:pt x="33" y="183"/>
                  </a:cubicBezTo>
                  <a:cubicBezTo>
                    <a:pt x="32" y="191"/>
                    <a:pt x="35" y="197"/>
                    <a:pt x="37" y="201"/>
                  </a:cubicBezTo>
                  <a:cubicBezTo>
                    <a:pt x="35" y="219"/>
                    <a:pt x="35" y="234"/>
                    <a:pt x="36" y="245"/>
                  </a:cubicBezTo>
                  <a:cubicBezTo>
                    <a:pt x="37" y="255"/>
                    <a:pt x="39" y="262"/>
                    <a:pt x="42" y="267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7" y="271"/>
                    <a:pt x="47" y="271"/>
                    <a:pt x="47" y="271"/>
                  </a:cubicBezTo>
                  <a:cubicBezTo>
                    <a:pt x="52" y="274"/>
                    <a:pt x="64" y="278"/>
                    <a:pt x="82" y="279"/>
                  </a:cubicBezTo>
                  <a:cubicBezTo>
                    <a:pt x="82" y="279"/>
                    <a:pt x="82" y="279"/>
                    <a:pt x="82" y="279"/>
                  </a:cubicBezTo>
                  <a:cubicBezTo>
                    <a:pt x="95" y="279"/>
                    <a:pt x="108" y="278"/>
                    <a:pt x="122" y="274"/>
                  </a:cubicBezTo>
                  <a:cubicBezTo>
                    <a:pt x="126" y="273"/>
                    <a:pt x="126" y="273"/>
                    <a:pt x="126" y="273"/>
                  </a:cubicBezTo>
                  <a:cubicBezTo>
                    <a:pt x="128" y="270"/>
                    <a:pt x="128" y="270"/>
                    <a:pt x="128" y="270"/>
                  </a:cubicBezTo>
                  <a:cubicBezTo>
                    <a:pt x="132" y="265"/>
                    <a:pt x="135" y="258"/>
                    <a:pt x="137" y="249"/>
                  </a:cubicBezTo>
                  <a:cubicBezTo>
                    <a:pt x="139" y="237"/>
                    <a:pt x="140" y="223"/>
                    <a:pt x="140" y="205"/>
                  </a:cubicBezTo>
                  <a:cubicBezTo>
                    <a:pt x="142" y="201"/>
                    <a:pt x="145" y="195"/>
                    <a:pt x="145" y="187"/>
                  </a:cubicBezTo>
                  <a:cubicBezTo>
                    <a:pt x="146" y="181"/>
                    <a:pt x="149" y="167"/>
                    <a:pt x="157" y="160"/>
                  </a:cubicBezTo>
                  <a:cubicBezTo>
                    <a:pt x="157" y="159"/>
                    <a:pt x="157" y="159"/>
                    <a:pt x="157" y="159"/>
                  </a:cubicBezTo>
                  <a:cubicBezTo>
                    <a:pt x="157" y="159"/>
                    <a:pt x="157" y="159"/>
                    <a:pt x="157" y="159"/>
                  </a:cubicBezTo>
                  <a:cubicBezTo>
                    <a:pt x="157" y="159"/>
                    <a:pt x="166" y="147"/>
                    <a:pt x="174" y="132"/>
                  </a:cubicBezTo>
                  <a:cubicBezTo>
                    <a:pt x="179" y="122"/>
                    <a:pt x="183" y="113"/>
                    <a:pt x="185" y="105"/>
                  </a:cubicBezTo>
                  <a:cubicBezTo>
                    <a:pt x="187" y="94"/>
                    <a:pt x="188" y="84"/>
                    <a:pt x="186" y="75"/>
                  </a:cubicBezTo>
                  <a:cubicBezTo>
                    <a:pt x="186" y="72"/>
                    <a:pt x="183" y="56"/>
                    <a:pt x="171" y="39"/>
                  </a:cubicBezTo>
                  <a:cubicBezTo>
                    <a:pt x="160" y="22"/>
                    <a:pt x="138" y="3"/>
                    <a:pt x="99" y="1"/>
                  </a:cubicBezTo>
                  <a:close/>
                  <a:moveTo>
                    <a:pt x="165" y="77"/>
                  </a:moveTo>
                  <a:cubicBezTo>
                    <a:pt x="165" y="78"/>
                    <a:pt x="165" y="78"/>
                    <a:pt x="165" y="78"/>
                  </a:cubicBezTo>
                  <a:cubicBezTo>
                    <a:pt x="170" y="106"/>
                    <a:pt x="142" y="143"/>
                    <a:pt x="140" y="146"/>
                  </a:cubicBezTo>
                  <a:cubicBezTo>
                    <a:pt x="134" y="153"/>
                    <a:pt x="129" y="161"/>
                    <a:pt x="126" y="171"/>
                  </a:cubicBezTo>
                  <a:cubicBezTo>
                    <a:pt x="124" y="178"/>
                    <a:pt x="123" y="184"/>
                    <a:pt x="123" y="185"/>
                  </a:cubicBezTo>
                  <a:cubicBezTo>
                    <a:pt x="123" y="186"/>
                    <a:pt x="123" y="186"/>
                    <a:pt x="123" y="186"/>
                  </a:cubicBezTo>
                  <a:cubicBezTo>
                    <a:pt x="123" y="186"/>
                    <a:pt x="123" y="186"/>
                    <a:pt x="123" y="186"/>
                  </a:cubicBezTo>
                  <a:cubicBezTo>
                    <a:pt x="123" y="191"/>
                    <a:pt x="120" y="194"/>
                    <a:pt x="120" y="195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0" y="199"/>
                    <a:pt x="104" y="200"/>
                    <a:pt x="98" y="200"/>
                  </a:cubicBezTo>
                  <a:cubicBezTo>
                    <a:pt x="100" y="153"/>
                    <a:pt x="100" y="153"/>
                    <a:pt x="100" y="153"/>
                  </a:cubicBezTo>
                  <a:cubicBezTo>
                    <a:pt x="100" y="151"/>
                    <a:pt x="99" y="150"/>
                    <a:pt x="98" y="148"/>
                  </a:cubicBezTo>
                  <a:cubicBezTo>
                    <a:pt x="129" y="74"/>
                    <a:pt x="129" y="74"/>
                    <a:pt x="129" y="74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6" y="72"/>
                    <a:pt x="126" y="71"/>
                    <a:pt x="126" y="71"/>
                  </a:cubicBezTo>
                  <a:cubicBezTo>
                    <a:pt x="124" y="66"/>
                    <a:pt x="119" y="65"/>
                    <a:pt x="114" y="67"/>
                  </a:cubicBezTo>
                  <a:cubicBezTo>
                    <a:pt x="113" y="66"/>
                    <a:pt x="113" y="65"/>
                    <a:pt x="112" y="65"/>
                  </a:cubicBezTo>
                  <a:cubicBezTo>
                    <a:pt x="108" y="63"/>
                    <a:pt x="104" y="64"/>
                    <a:pt x="100" y="66"/>
                  </a:cubicBezTo>
                  <a:cubicBezTo>
                    <a:pt x="97" y="65"/>
                    <a:pt x="93" y="66"/>
                    <a:pt x="90" y="66"/>
                  </a:cubicBezTo>
                  <a:cubicBezTo>
                    <a:pt x="87" y="64"/>
                    <a:pt x="81" y="65"/>
                    <a:pt x="77" y="67"/>
                  </a:cubicBezTo>
                  <a:cubicBezTo>
                    <a:pt x="76" y="66"/>
                    <a:pt x="74" y="66"/>
                    <a:pt x="72" y="66"/>
                  </a:cubicBezTo>
                  <a:cubicBezTo>
                    <a:pt x="71" y="67"/>
                    <a:pt x="69" y="67"/>
                    <a:pt x="68" y="68"/>
                  </a:cubicBezTo>
                  <a:cubicBezTo>
                    <a:pt x="63" y="63"/>
                    <a:pt x="57" y="69"/>
                    <a:pt x="56" y="75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82" y="148"/>
                    <a:pt x="82" y="148"/>
                    <a:pt x="82" y="148"/>
                  </a:cubicBezTo>
                  <a:cubicBezTo>
                    <a:pt x="81" y="150"/>
                    <a:pt x="81" y="151"/>
                    <a:pt x="81" y="153"/>
                  </a:cubicBezTo>
                  <a:cubicBezTo>
                    <a:pt x="79" y="200"/>
                    <a:pt x="79" y="200"/>
                    <a:pt x="79" y="200"/>
                  </a:cubicBezTo>
                  <a:cubicBezTo>
                    <a:pt x="71" y="200"/>
                    <a:pt x="64" y="198"/>
                    <a:pt x="60" y="197"/>
                  </a:cubicBezTo>
                  <a:cubicBezTo>
                    <a:pt x="60" y="196"/>
                    <a:pt x="60" y="196"/>
                    <a:pt x="60" y="196"/>
                  </a:cubicBezTo>
                  <a:cubicBezTo>
                    <a:pt x="57" y="192"/>
                    <a:pt x="57" y="192"/>
                    <a:pt x="57" y="192"/>
                  </a:cubicBezTo>
                  <a:cubicBezTo>
                    <a:pt x="57" y="192"/>
                    <a:pt x="55" y="189"/>
                    <a:pt x="55" y="184"/>
                  </a:cubicBezTo>
                  <a:cubicBezTo>
                    <a:pt x="55" y="183"/>
                    <a:pt x="55" y="183"/>
                    <a:pt x="55" y="183"/>
                  </a:cubicBezTo>
                  <a:cubicBezTo>
                    <a:pt x="55" y="183"/>
                    <a:pt x="55" y="183"/>
                    <a:pt x="55" y="183"/>
                  </a:cubicBezTo>
                  <a:cubicBezTo>
                    <a:pt x="55" y="182"/>
                    <a:pt x="55" y="176"/>
                    <a:pt x="54" y="169"/>
                  </a:cubicBezTo>
                  <a:cubicBezTo>
                    <a:pt x="51" y="158"/>
                    <a:pt x="48" y="150"/>
                    <a:pt x="42" y="143"/>
                  </a:cubicBezTo>
                  <a:cubicBezTo>
                    <a:pt x="41" y="142"/>
                    <a:pt x="35" y="132"/>
                    <a:pt x="30" y="119"/>
                  </a:cubicBezTo>
                  <a:cubicBezTo>
                    <a:pt x="25" y="106"/>
                    <a:pt x="20" y="88"/>
                    <a:pt x="24" y="73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72"/>
                    <a:pt x="28" y="58"/>
                    <a:pt x="39" y="45"/>
                  </a:cubicBezTo>
                  <a:cubicBezTo>
                    <a:pt x="53" y="28"/>
                    <a:pt x="72" y="19"/>
                    <a:pt x="96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97" y="20"/>
                    <a:pt x="97" y="20"/>
                    <a:pt x="98" y="20"/>
                  </a:cubicBezTo>
                  <a:cubicBezTo>
                    <a:pt x="122" y="21"/>
                    <a:pt x="140" y="30"/>
                    <a:pt x="153" y="48"/>
                  </a:cubicBezTo>
                  <a:cubicBezTo>
                    <a:pt x="162" y="62"/>
                    <a:pt x="165" y="77"/>
                    <a:pt x="165" y="77"/>
                  </a:cubicBezTo>
                  <a:close/>
                  <a:moveTo>
                    <a:pt x="73" y="70"/>
                  </a:moveTo>
                  <a:cubicBezTo>
                    <a:pt x="72" y="72"/>
                    <a:pt x="72" y="74"/>
                    <a:pt x="73" y="76"/>
                  </a:cubicBezTo>
                  <a:cubicBezTo>
                    <a:pt x="74" y="80"/>
                    <a:pt x="79" y="79"/>
                    <a:pt x="81" y="76"/>
                  </a:cubicBezTo>
                  <a:cubicBezTo>
                    <a:pt x="82" y="74"/>
                    <a:pt x="81" y="72"/>
                    <a:pt x="80" y="70"/>
                  </a:cubicBezTo>
                  <a:cubicBezTo>
                    <a:pt x="81" y="69"/>
                    <a:pt x="83" y="69"/>
                    <a:pt x="84" y="69"/>
                  </a:cubicBezTo>
                  <a:cubicBezTo>
                    <a:pt x="77" y="75"/>
                    <a:pt x="90" y="83"/>
                    <a:pt x="93" y="73"/>
                  </a:cubicBezTo>
                  <a:cubicBezTo>
                    <a:pt x="93" y="72"/>
                    <a:pt x="93" y="70"/>
                    <a:pt x="93" y="69"/>
                  </a:cubicBezTo>
                  <a:cubicBezTo>
                    <a:pt x="93" y="69"/>
                    <a:pt x="93" y="69"/>
                    <a:pt x="93" y="69"/>
                  </a:cubicBezTo>
                  <a:cubicBezTo>
                    <a:pt x="94" y="69"/>
                    <a:pt x="96" y="69"/>
                    <a:pt x="97" y="69"/>
                  </a:cubicBezTo>
                  <a:cubicBezTo>
                    <a:pt x="96" y="70"/>
                    <a:pt x="96" y="70"/>
                    <a:pt x="96" y="70"/>
                  </a:cubicBezTo>
                  <a:cubicBezTo>
                    <a:pt x="93" y="73"/>
                    <a:pt x="94" y="80"/>
                    <a:pt x="99" y="79"/>
                  </a:cubicBezTo>
                  <a:cubicBezTo>
                    <a:pt x="101" y="79"/>
                    <a:pt x="102" y="78"/>
                    <a:pt x="103" y="77"/>
                  </a:cubicBezTo>
                  <a:cubicBezTo>
                    <a:pt x="104" y="78"/>
                    <a:pt x="104" y="78"/>
                    <a:pt x="104" y="78"/>
                  </a:cubicBezTo>
                  <a:cubicBezTo>
                    <a:pt x="109" y="81"/>
                    <a:pt x="112" y="79"/>
                    <a:pt x="114" y="76"/>
                  </a:cubicBezTo>
                  <a:cubicBezTo>
                    <a:pt x="114" y="77"/>
                    <a:pt x="116" y="79"/>
                    <a:pt x="117" y="79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70" y="81"/>
                    <a:pt x="71" y="75"/>
                    <a:pt x="70" y="71"/>
                  </a:cubicBezTo>
                  <a:cubicBezTo>
                    <a:pt x="71" y="71"/>
                    <a:pt x="72" y="70"/>
                    <a:pt x="73" y="70"/>
                  </a:cubicBezTo>
                  <a:close/>
                  <a:moveTo>
                    <a:pt x="117" y="71"/>
                  </a:moveTo>
                  <a:cubicBezTo>
                    <a:pt x="116" y="71"/>
                    <a:pt x="116" y="72"/>
                    <a:pt x="115" y="72"/>
                  </a:cubicBezTo>
                  <a:cubicBezTo>
                    <a:pt x="115" y="72"/>
                    <a:pt x="115" y="71"/>
                    <a:pt x="115" y="70"/>
                  </a:cubicBezTo>
                  <a:cubicBezTo>
                    <a:pt x="116" y="70"/>
                    <a:pt x="116" y="70"/>
                    <a:pt x="117" y="71"/>
                  </a:cubicBezTo>
                  <a:close/>
                  <a:moveTo>
                    <a:pt x="103" y="68"/>
                  </a:moveTo>
                  <a:cubicBezTo>
                    <a:pt x="105" y="68"/>
                    <a:pt x="107" y="68"/>
                    <a:pt x="109" y="69"/>
                  </a:cubicBezTo>
                  <a:cubicBezTo>
                    <a:pt x="107" y="70"/>
                    <a:pt x="106" y="71"/>
                    <a:pt x="105" y="72"/>
                  </a:cubicBezTo>
                  <a:cubicBezTo>
                    <a:pt x="105" y="71"/>
                    <a:pt x="105" y="70"/>
                    <a:pt x="104" y="70"/>
                  </a:cubicBezTo>
                  <a:cubicBezTo>
                    <a:pt x="104" y="69"/>
                    <a:pt x="104" y="69"/>
                    <a:pt x="103" y="68"/>
                  </a:cubicBezTo>
                  <a:close/>
                  <a:moveTo>
                    <a:pt x="63" y="76"/>
                  </a:moveTo>
                  <a:cubicBezTo>
                    <a:pt x="63" y="75"/>
                    <a:pt x="63" y="75"/>
                    <a:pt x="63" y="75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5"/>
                    <a:pt x="63" y="76"/>
                    <a:pt x="63" y="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4101276" y="2421397"/>
              <a:ext cx="2688" cy="0"/>
            </a:xfrm>
            <a:custGeom>
              <a:avLst/>
              <a:gdLst>
                <a:gd name="T0" fmla="*/ 0 w 1"/>
                <a:gd name="T1" fmla="*/ 0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33"/>
            <p:cNvSpPr>
              <a:spLocks noEditPoints="1"/>
            </p:cNvSpPr>
            <p:nvPr/>
          </p:nvSpPr>
          <p:spPr bwMode="auto">
            <a:xfrm>
              <a:off x="3461460" y="2222463"/>
              <a:ext cx="672077" cy="465974"/>
            </a:xfrm>
            <a:custGeom>
              <a:avLst/>
              <a:gdLst>
                <a:gd name="T0" fmla="*/ 314 w 317"/>
                <a:gd name="T1" fmla="*/ 82 h 220"/>
                <a:gd name="T2" fmla="*/ 309 w 317"/>
                <a:gd name="T3" fmla="*/ 76 h 220"/>
                <a:gd name="T4" fmla="*/ 303 w 317"/>
                <a:gd name="T5" fmla="*/ 71 h 220"/>
                <a:gd name="T6" fmla="*/ 302 w 317"/>
                <a:gd name="T7" fmla="*/ 72 h 220"/>
                <a:gd name="T8" fmla="*/ 306 w 317"/>
                <a:gd name="T9" fmla="*/ 83 h 220"/>
                <a:gd name="T10" fmla="*/ 306 w 317"/>
                <a:gd name="T11" fmla="*/ 87 h 220"/>
                <a:gd name="T12" fmla="*/ 305 w 317"/>
                <a:gd name="T13" fmla="*/ 92 h 220"/>
                <a:gd name="T14" fmla="*/ 302 w 317"/>
                <a:gd name="T15" fmla="*/ 94 h 220"/>
                <a:gd name="T16" fmla="*/ 302 w 317"/>
                <a:gd name="T17" fmla="*/ 95 h 220"/>
                <a:gd name="T18" fmla="*/ 302 w 317"/>
                <a:gd name="T19" fmla="*/ 94 h 220"/>
                <a:gd name="T20" fmla="*/ 302 w 317"/>
                <a:gd name="T21" fmla="*/ 94 h 220"/>
                <a:gd name="T22" fmla="*/ 301 w 317"/>
                <a:gd name="T23" fmla="*/ 95 h 220"/>
                <a:gd name="T24" fmla="*/ 298 w 317"/>
                <a:gd name="T25" fmla="*/ 96 h 220"/>
                <a:gd name="T26" fmla="*/ 158 w 317"/>
                <a:gd name="T27" fmla="*/ 0 h 220"/>
                <a:gd name="T28" fmla="*/ 17 w 317"/>
                <a:gd name="T29" fmla="*/ 11 h 220"/>
                <a:gd name="T30" fmla="*/ 20 w 317"/>
                <a:gd name="T31" fmla="*/ 99 h 220"/>
                <a:gd name="T32" fmla="*/ 8 w 317"/>
                <a:gd name="T33" fmla="*/ 99 h 220"/>
                <a:gd name="T34" fmla="*/ 8 w 317"/>
                <a:gd name="T35" fmla="*/ 147 h 220"/>
                <a:gd name="T36" fmla="*/ 90 w 317"/>
                <a:gd name="T37" fmla="*/ 185 h 220"/>
                <a:gd name="T38" fmla="*/ 113 w 317"/>
                <a:gd name="T39" fmla="*/ 220 h 220"/>
                <a:gd name="T40" fmla="*/ 134 w 317"/>
                <a:gd name="T41" fmla="*/ 196 h 220"/>
                <a:gd name="T42" fmla="*/ 176 w 317"/>
                <a:gd name="T43" fmla="*/ 197 h 220"/>
                <a:gd name="T44" fmla="*/ 196 w 317"/>
                <a:gd name="T45" fmla="*/ 220 h 220"/>
                <a:gd name="T46" fmla="*/ 219 w 317"/>
                <a:gd name="T47" fmla="*/ 188 h 220"/>
                <a:gd name="T48" fmla="*/ 302 w 317"/>
                <a:gd name="T49" fmla="*/ 110 h 220"/>
                <a:gd name="T50" fmla="*/ 309 w 317"/>
                <a:gd name="T51" fmla="*/ 106 h 220"/>
                <a:gd name="T52" fmla="*/ 311 w 317"/>
                <a:gd name="T53" fmla="*/ 104 h 220"/>
                <a:gd name="T54" fmla="*/ 311 w 317"/>
                <a:gd name="T55" fmla="*/ 104 h 220"/>
                <a:gd name="T56" fmla="*/ 312 w 317"/>
                <a:gd name="T57" fmla="*/ 103 h 220"/>
                <a:gd name="T58" fmla="*/ 312 w 317"/>
                <a:gd name="T59" fmla="*/ 103 h 220"/>
                <a:gd name="T60" fmla="*/ 316 w 317"/>
                <a:gd name="T61" fmla="*/ 96 h 220"/>
                <a:gd name="T62" fmla="*/ 315 w 317"/>
                <a:gd name="T63" fmla="*/ 85 h 220"/>
                <a:gd name="T64" fmla="*/ 52 w 317"/>
                <a:gd name="T65" fmla="*/ 100 h 220"/>
                <a:gd name="T66" fmla="*/ 75 w 317"/>
                <a:gd name="T67" fmla="*/ 100 h 220"/>
                <a:gd name="T68" fmla="*/ 201 w 317"/>
                <a:gd name="T69" fmla="*/ 25 h 220"/>
                <a:gd name="T70" fmla="*/ 158 w 317"/>
                <a:gd name="T71" fmla="*/ 31 h 220"/>
                <a:gd name="T72" fmla="*/ 119 w 317"/>
                <a:gd name="T73" fmla="*/ 38 h 220"/>
                <a:gd name="T74" fmla="*/ 113 w 317"/>
                <a:gd name="T75" fmla="*/ 26 h 220"/>
                <a:gd name="T76" fmla="*/ 158 w 317"/>
                <a:gd name="T77" fmla="*/ 13 h 220"/>
                <a:gd name="T78" fmla="*/ 201 w 317"/>
                <a:gd name="T79" fmla="*/ 25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17" h="220">
                  <a:moveTo>
                    <a:pt x="315" y="85"/>
                  </a:moveTo>
                  <a:cubicBezTo>
                    <a:pt x="315" y="84"/>
                    <a:pt x="314" y="83"/>
                    <a:pt x="314" y="82"/>
                  </a:cubicBezTo>
                  <a:cubicBezTo>
                    <a:pt x="313" y="81"/>
                    <a:pt x="313" y="80"/>
                    <a:pt x="312" y="80"/>
                  </a:cubicBezTo>
                  <a:cubicBezTo>
                    <a:pt x="311" y="78"/>
                    <a:pt x="310" y="77"/>
                    <a:pt x="309" y="76"/>
                  </a:cubicBezTo>
                  <a:cubicBezTo>
                    <a:pt x="308" y="75"/>
                    <a:pt x="306" y="74"/>
                    <a:pt x="305" y="73"/>
                  </a:cubicBezTo>
                  <a:cubicBezTo>
                    <a:pt x="304" y="72"/>
                    <a:pt x="304" y="72"/>
                    <a:pt x="303" y="71"/>
                  </a:cubicBezTo>
                  <a:cubicBezTo>
                    <a:pt x="301" y="70"/>
                    <a:pt x="300" y="70"/>
                    <a:pt x="300" y="70"/>
                  </a:cubicBezTo>
                  <a:cubicBezTo>
                    <a:pt x="300" y="70"/>
                    <a:pt x="301" y="71"/>
                    <a:pt x="302" y="72"/>
                  </a:cubicBezTo>
                  <a:cubicBezTo>
                    <a:pt x="302" y="74"/>
                    <a:pt x="303" y="76"/>
                    <a:pt x="304" y="79"/>
                  </a:cubicBezTo>
                  <a:cubicBezTo>
                    <a:pt x="305" y="80"/>
                    <a:pt x="305" y="81"/>
                    <a:pt x="306" y="83"/>
                  </a:cubicBezTo>
                  <a:cubicBezTo>
                    <a:pt x="306" y="84"/>
                    <a:pt x="306" y="84"/>
                    <a:pt x="306" y="85"/>
                  </a:cubicBezTo>
                  <a:cubicBezTo>
                    <a:pt x="306" y="86"/>
                    <a:pt x="306" y="86"/>
                    <a:pt x="306" y="87"/>
                  </a:cubicBezTo>
                  <a:cubicBezTo>
                    <a:pt x="306" y="89"/>
                    <a:pt x="306" y="90"/>
                    <a:pt x="306" y="91"/>
                  </a:cubicBezTo>
                  <a:cubicBezTo>
                    <a:pt x="305" y="91"/>
                    <a:pt x="305" y="92"/>
                    <a:pt x="305" y="92"/>
                  </a:cubicBezTo>
                  <a:cubicBezTo>
                    <a:pt x="305" y="92"/>
                    <a:pt x="304" y="92"/>
                    <a:pt x="304" y="93"/>
                  </a:cubicBezTo>
                  <a:cubicBezTo>
                    <a:pt x="302" y="94"/>
                    <a:pt x="302" y="94"/>
                    <a:pt x="302" y="94"/>
                  </a:cubicBezTo>
                  <a:cubicBezTo>
                    <a:pt x="302" y="95"/>
                    <a:pt x="302" y="95"/>
                    <a:pt x="302" y="95"/>
                  </a:cubicBezTo>
                  <a:cubicBezTo>
                    <a:pt x="302" y="95"/>
                    <a:pt x="302" y="95"/>
                    <a:pt x="302" y="95"/>
                  </a:cubicBezTo>
                  <a:cubicBezTo>
                    <a:pt x="302" y="95"/>
                    <a:pt x="302" y="94"/>
                    <a:pt x="302" y="94"/>
                  </a:cubicBezTo>
                  <a:cubicBezTo>
                    <a:pt x="302" y="94"/>
                    <a:pt x="302" y="94"/>
                    <a:pt x="302" y="94"/>
                  </a:cubicBezTo>
                  <a:cubicBezTo>
                    <a:pt x="302" y="94"/>
                    <a:pt x="302" y="94"/>
                    <a:pt x="302" y="94"/>
                  </a:cubicBezTo>
                  <a:cubicBezTo>
                    <a:pt x="302" y="94"/>
                    <a:pt x="302" y="94"/>
                    <a:pt x="302" y="94"/>
                  </a:cubicBezTo>
                  <a:cubicBezTo>
                    <a:pt x="302" y="95"/>
                    <a:pt x="302" y="95"/>
                    <a:pt x="302" y="95"/>
                  </a:cubicBezTo>
                  <a:cubicBezTo>
                    <a:pt x="301" y="95"/>
                    <a:pt x="301" y="95"/>
                    <a:pt x="301" y="95"/>
                  </a:cubicBezTo>
                  <a:cubicBezTo>
                    <a:pt x="300" y="95"/>
                    <a:pt x="300" y="96"/>
                    <a:pt x="299" y="96"/>
                  </a:cubicBezTo>
                  <a:cubicBezTo>
                    <a:pt x="299" y="96"/>
                    <a:pt x="298" y="96"/>
                    <a:pt x="298" y="96"/>
                  </a:cubicBezTo>
                  <a:cubicBezTo>
                    <a:pt x="297" y="96"/>
                    <a:pt x="297" y="96"/>
                    <a:pt x="297" y="96"/>
                  </a:cubicBezTo>
                  <a:cubicBezTo>
                    <a:pt x="295" y="43"/>
                    <a:pt x="233" y="0"/>
                    <a:pt x="158" y="0"/>
                  </a:cubicBezTo>
                  <a:cubicBezTo>
                    <a:pt x="123" y="0"/>
                    <a:pt x="90" y="10"/>
                    <a:pt x="65" y="26"/>
                  </a:cubicBezTo>
                  <a:cubicBezTo>
                    <a:pt x="55" y="19"/>
                    <a:pt x="39" y="11"/>
                    <a:pt x="17" y="11"/>
                  </a:cubicBezTo>
                  <a:cubicBezTo>
                    <a:pt x="17" y="11"/>
                    <a:pt x="31" y="33"/>
                    <a:pt x="40" y="48"/>
                  </a:cubicBezTo>
                  <a:cubicBezTo>
                    <a:pt x="27" y="63"/>
                    <a:pt x="20" y="80"/>
                    <a:pt x="20" y="99"/>
                  </a:cubicBezTo>
                  <a:cubicBezTo>
                    <a:pt x="20" y="99"/>
                    <a:pt x="20" y="99"/>
                    <a:pt x="20" y="99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8" y="99"/>
                    <a:pt x="0" y="108"/>
                    <a:pt x="0" y="123"/>
                  </a:cubicBezTo>
                  <a:cubicBezTo>
                    <a:pt x="0" y="138"/>
                    <a:pt x="8" y="147"/>
                    <a:pt x="8" y="147"/>
                  </a:cubicBezTo>
                  <a:cubicBezTo>
                    <a:pt x="44" y="155"/>
                    <a:pt x="44" y="155"/>
                    <a:pt x="44" y="155"/>
                  </a:cubicBezTo>
                  <a:cubicBezTo>
                    <a:pt x="56" y="167"/>
                    <a:pt x="72" y="177"/>
                    <a:pt x="90" y="185"/>
                  </a:cubicBezTo>
                  <a:cubicBezTo>
                    <a:pt x="98" y="216"/>
                    <a:pt x="98" y="216"/>
                    <a:pt x="98" y="216"/>
                  </a:cubicBezTo>
                  <a:cubicBezTo>
                    <a:pt x="98" y="216"/>
                    <a:pt x="101" y="220"/>
                    <a:pt x="113" y="220"/>
                  </a:cubicBezTo>
                  <a:cubicBezTo>
                    <a:pt x="125" y="220"/>
                    <a:pt x="130" y="216"/>
                    <a:pt x="130" y="216"/>
                  </a:cubicBezTo>
                  <a:cubicBezTo>
                    <a:pt x="134" y="196"/>
                    <a:pt x="134" y="196"/>
                    <a:pt x="134" y="196"/>
                  </a:cubicBezTo>
                  <a:cubicBezTo>
                    <a:pt x="142" y="197"/>
                    <a:pt x="150" y="198"/>
                    <a:pt x="158" y="198"/>
                  </a:cubicBezTo>
                  <a:cubicBezTo>
                    <a:pt x="164" y="198"/>
                    <a:pt x="170" y="197"/>
                    <a:pt x="176" y="197"/>
                  </a:cubicBezTo>
                  <a:cubicBezTo>
                    <a:pt x="181" y="216"/>
                    <a:pt x="181" y="216"/>
                    <a:pt x="181" y="216"/>
                  </a:cubicBezTo>
                  <a:cubicBezTo>
                    <a:pt x="181" y="216"/>
                    <a:pt x="184" y="220"/>
                    <a:pt x="196" y="220"/>
                  </a:cubicBezTo>
                  <a:cubicBezTo>
                    <a:pt x="208" y="220"/>
                    <a:pt x="212" y="216"/>
                    <a:pt x="212" y="216"/>
                  </a:cubicBezTo>
                  <a:cubicBezTo>
                    <a:pt x="219" y="188"/>
                    <a:pt x="219" y="188"/>
                    <a:pt x="219" y="188"/>
                  </a:cubicBezTo>
                  <a:cubicBezTo>
                    <a:pt x="260" y="173"/>
                    <a:pt x="290" y="145"/>
                    <a:pt x="295" y="112"/>
                  </a:cubicBezTo>
                  <a:cubicBezTo>
                    <a:pt x="298" y="111"/>
                    <a:pt x="300" y="111"/>
                    <a:pt x="302" y="110"/>
                  </a:cubicBezTo>
                  <a:cubicBezTo>
                    <a:pt x="304" y="110"/>
                    <a:pt x="305" y="109"/>
                    <a:pt x="306" y="108"/>
                  </a:cubicBezTo>
                  <a:cubicBezTo>
                    <a:pt x="307" y="108"/>
                    <a:pt x="308" y="107"/>
                    <a:pt x="309" y="106"/>
                  </a:cubicBezTo>
                  <a:cubicBezTo>
                    <a:pt x="310" y="105"/>
                    <a:pt x="310" y="105"/>
                    <a:pt x="310" y="105"/>
                  </a:cubicBezTo>
                  <a:cubicBezTo>
                    <a:pt x="311" y="104"/>
                    <a:pt x="311" y="104"/>
                    <a:pt x="311" y="104"/>
                  </a:cubicBezTo>
                  <a:cubicBezTo>
                    <a:pt x="311" y="104"/>
                    <a:pt x="311" y="104"/>
                    <a:pt x="311" y="104"/>
                  </a:cubicBezTo>
                  <a:cubicBezTo>
                    <a:pt x="311" y="104"/>
                    <a:pt x="311" y="104"/>
                    <a:pt x="311" y="104"/>
                  </a:cubicBezTo>
                  <a:cubicBezTo>
                    <a:pt x="311" y="104"/>
                    <a:pt x="311" y="104"/>
                    <a:pt x="311" y="104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314" y="101"/>
                    <a:pt x="314" y="101"/>
                    <a:pt x="314" y="101"/>
                  </a:cubicBezTo>
                  <a:cubicBezTo>
                    <a:pt x="315" y="99"/>
                    <a:pt x="315" y="98"/>
                    <a:pt x="316" y="96"/>
                  </a:cubicBezTo>
                  <a:cubicBezTo>
                    <a:pt x="316" y="95"/>
                    <a:pt x="317" y="94"/>
                    <a:pt x="317" y="92"/>
                  </a:cubicBezTo>
                  <a:cubicBezTo>
                    <a:pt x="317" y="90"/>
                    <a:pt x="316" y="87"/>
                    <a:pt x="315" y="85"/>
                  </a:cubicBezTo>
                  <a:close/>
                  <a:moveTo>
                    <a:pt x="63" y="111"/>
                  </a:moveTo>
                  <a:cubicBezTo>
                    <a:pt x="57" y="111"/>
                    <a:pt x="52" y="106"/>
                    <a:pt x="52" y="100"/>
                  </a:cubicBezTo>
                  <a:cubicBezTo>
                    <a:pt x="52" y="93"/>
                    <a:pt x="57" y="88"/>
                    <a:pt x="63" y="88"/>
                  </a:cubicBezTo>
                  <a:cubicBezTo>
                    <a:pt x="70" y="88"/>
                    <a:pt x="75" y="93"/>
                    <a:pt x="75" y="100"/>
                  </a:cubicBezTo>
                  <a:cubicBezTo>
                    <a:pt x="75" y="106"/>
                    <a:pt x="70" y="111"/>
                    <a:pt x="63" y="111"/>
                  </a:cubicBezTo>
                  <a:close/>
                  <a:moveTo>
                    <a:pt x="201" y="25"/>
                  </a:moveTo>
                  <a:cubicBezTo>
                    <a:pt x="200" y="27"/>
                    <a:pt x="197" y="37"/>
                    <a:pt x="194" y="37"/>
                  </a:cubicBezTo>
                  <a:cubicBezTo>
                    <a:pt x="183" y="33"/>
                    <a:pt x="170" y="31"/>
                    <a:pt x="158" y="31"/>
                  </a:cubicBezTo>
                  <a:cubicBezTo>
                    <a:pt x="144" y="31"/>
                    <a:pt x="131" y="33"/>
                    <a:pt x="119" y="37"/>
                  </a:cubicBezTo>
                  <a:cubicBezTo>
                    <a:pt x="119" y="37"/>
                    <a:pt x="119" y="38"/>
                    <a:pt x="119" y="38"/>
                  </a:cubicBezTo>
                  <a:cubicBezTo>
                    <a:pt x="119" y="38"/>
                    <a:pt x="119" y="37"/>
                    <a:pt x="118" y="37"/>
                  </a:cubicBezTo>
                  <a:cubicBezTo>
                    <a:pt x="115" y="36"/>
                    <a:pt x="113" y="28"/>
                    <a:pt x="113" y="26"/>
                  </a:cubicBezTo>
                  <a:cubicBezTo>
                    <a:pt x="112" y="23"/>
                    <a:pt x="113" y="20"/>
                    <a:pt x="116" y="19"/>
                  </a:cubicBezTo>
                  <a:cubicBezTo>
                    <a:pt x="129" y="15"/>
                    <a:pt x="143" y="13"/>
                    <a:pt x="158" y="13"/>
                  </a:cubicBezTo>
                  <a:cubicBezTo>
                    <a:pt x="171" y="13"/>
                    <a:pt x="185" y="15"/>
                    <a:pt x="197" y="18"/>
                  </a:cubicBezTo>
                  <a:cubicBezTo>
                    <a:pt x="200" y="19"/>
                    <a:pt x="201" y="22"/>
                    <a:pt x="201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4245549" y="4200160"/>
              <a:ext cx="415792" cy="270623"/>
            </a:xfrm>
            <a:custGeom>
              <a:avLst/>
              <a:gdLst>
                <a:gd name="T0" fmla="*/ 95 w 196"/>
                <a:gd name="T1" fmla="*/ 123 h 128"/>
                <a:gd name="T2" fmla="*/ 181 w 196"/>
                <a:gd name="T3" fmla="*/ 66 h 128"/>
                <a:gd name="T4" fmla="*/ 195 w 196"/>
                <a:gd name="T5" fmla="*/ 66 h 128"/>
                <a:gd name="T6" fmla="*/ 196 w 196"/>
                <a:gd name="T7" fmla="*/ 64 h 128"/>
                <a:gd name="T8" fmla="*/ 101 w 196"/>
                <a:gd name="T9" fmla="*/ 0 h 128"/>
                <a:gd name="T10" fmla="*/ 6 w 196"/>
                <a:gd name="T11" fmla="*/ 64 h 128"/>
                <a:gd name="T12" fmla="*/ 29 w 196"/>
                <a:gd name="T13" fmla="*/ 106 h 128"/>
                <a:gd name="T14" fmla="*/ 0 w 196"/>
                <a:gd name="T15" fmla="*/ 126 h 128"/>
                <a:gd name="T16" fmla="*/ 14 w 196"/>
                <a:gd name="T17" fmla="*/ 128 h 128"/>
                <a:gd name="T18" fmla="*/ 45 w 196"/>
                <a:gd name="T19" fmla="*/ 116 h 128"/>
                <a:gd name="T20" fmla="*/ 94 w 196"/>
                <a:gd name="T21" fmla="*/ 127 h 128"/>
                <a:gd name="T22" fmla="*/ 95 w 196"/>
                <a:gd name="T23" fmla="*/ 12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28">
                  <a:moveTo>
                    <a:pt x="95" y="123"/>
                  </a:moveTo>
                  <a:cubicBezTo>
                    <a:pt x="103" y="90"/>
                    <a:pt x="135" y="66"/>
                    <a:pt x="181" y="66"/>
                  </a:cubicBezTo>
                  <a:cubicBezTo>
                    <a:pt x="186" y="66"/>
                    <a:pt x="191" y="66"/>
                    <a:pt x="195" y="66"/>
                  </a:cubicBezTo>
                  <a:cubicBezTo>
                    <a:pt x="196" y="66"/>
                    <a:pt x="196" y="65"/>
                    <a:pt x="196" y="64"/>
                  </a:cubicBezTo>
                  <a:cubicBezTo>
                    <a:pt x="196" y="29"/>
                    <a:pt x="153" y="0"/>
                    <a:pt x="101" y="0"/>
                  </a:cubicBezTo>
                  <a:cubicBezTo>
                    <a:pt x="48" y="0"/>
                    <a:pt x="6" y="29"/>
                    <a:pt x="6" y="64"/>
                  </a:cubicBezTo>
                  <a:cubicBezTo>
                    <a:pt x="6" y="80"/>
                    <a:pt x="15" y="95"/>
                    <a:pt x="29" y="106"/>
                  </a:cubicBezTo>
                  <a:cubicBezTo>
                    <a:pt x="22" y="115"/>
                    <a:pt x="12" y="122"/>
                    <a:pt x="0" y="126"/>
                  </a:cubicBezTo>
                  <a:cubicBezTo>
                    <a:pt x="5" y="127"/>
                    <a:pt x="9" y="128"/>
                    <a:pt x="14" y="128"/>
                  </a:cubicBezTo>
                  <a:cubicBezTo>
                    <a:pt x="26" y="128"/>
                    <a:pt x="37" y="123"/>
                    <a:pt x="45" y="116"/>
                  </a:cubicBezTo>
                  <a:cubicBezTo>
                    <a:pt x="60" y="123"/>
                    <a:pt x="74" y="126"/>
                    <a:pt x="94" y="127"/>
                  </a:cubicBezTo>
                  <a:cubicBezTo>
                    <a:pt x="94" y="125"/>
                    <a:pt x="95" y="124"/>
                    <a:pt x="95" y="1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35"/>
            <p:cNvSpPr>
              <a:spLocks noEditPoints="1"/>
            </p:cNvSpPr>
            <p:nvPr/>
          </p:nvSpPr>
          <p:spPr bwMode="auto">
            <a:xfrm>
              <a:off x="4483016" y="4374004"/>
              <a:ext cx="319908" cy="207000"/>
            </a:xfrm>
            <a:custGeom>
              <a:avLst/>
              <a:gdLst>
                <a:gd name="T0" fmla="*/ 128 w 151"/>
                <a:gd name="T1" fmla="*/ 81 h 98"/>
                <a:gd name="T2" fmla="*/ 146 w 151"/>
                <a:gd name="T3" fmla="*/ 49 h 98"/>
                <a:gd name="T4" fmla="*/ 73 w 151"/>
                <a:gd name="T5" fmla="*/ 0 h 98"/>
                <a:gd name="T6" fmla="*/ 0 w 151"/>
                <a:gd name="T7" fmla="*/ 49 h 98"/>
                <a:gd name="T8" fmla="*/ 73 w 151"/>
                <a:gd name="T9" fmla="*/ 98 h 98"/>
                <a:gd name="T10" fmla="*/ 116 w 151"/>
                <a:gd name="T11" fmla="*/ 89 h 98"/>
                <a:gd name="T12" fmla="*/ 140 w 151"/>
                <a:gd name="T13" fmla="*/ 98 h 98"/>
                <a:gd name="T14" fmla="*/ 151 w 151"/>
                <a:gd name="T15" fmla="*/ 97 h 98"/>
                <a:gd name="T16" fmla="*/ 128 w 151"/>
                <a:gd name="T17" fmla="*/ 81 h 98"/>
                <a:gd name="T18" fmla="*/ 45 w 151"/>
                <a:gd name="T19" fmla="*/ 58 h 98"/>
                <a:gd name="T20" fmla="*/ 37 w 151"/>
                <a:gd name="T21" fmla="*/ 49 h 98"/>
                <a:gd name="T22" fmla="*/ 45 w 151"/>
                <a:gd name="T23" fmla="*/ 41 h 98"/>
                <a:gd name="T24" fmla="*/ 54 w 151"/>
                <a:gd name="T25" fmla="*/ 49 h 98"/>
                <a:gd name="T26" fmla="*/ 45 w 151"/>
                <a:gd name="T27" fmla="*/ 58 h 98"/>
                <a:gd name="T28" fmla="*/ 75 w 151"/>
                <a:gd name="T29" fmla="*/ 58 h 98"/>
                <a:gd name="T30" fmla="*/ 67 w 151"/>
                <a:gd name="T31" fmla="*/ 49 h 98"/>
                <a:gd name="T32" fmla="*/ 75 w 151"/>
                <a:gd name="T33" fmla="*/ 41 h 98"/>
                <a:gd name="T34" fmla="*/ 84 w 151"/>
                <a:gd name="T35" fmla="*/ 49 h 98"/>
                <a:gd name="T36" fmla="*/ 75 w 151"/>
                <a:gd name="T37" fmla="*/ 58 h 98"/>
                <a:gd name="T38" fmla="*/ 105 w 151"/>
                <a:gd name="T39" fmla="*/ 58 h 98"/>
                <a:gd name="T40" fmla="*/ 97 w 151"/>
                <a:gd name="T41" fmla="*/ 49 h 98"/>
                <a:gd name="T42" fmla="*/ 105 w 151"/>
                <a:gd name="T43" fmla="*/ 41 h 98"/>
                <a:gd name="T44" fmla="*/ 114 w 151"/>
                <a:gd name="T45" fmla="*/ 49 h 98"/>
                <a:gd name="T46" fmla="*/ 105 w 151"/>
                <a:gd name="T47" fmla="*/ 5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1" h="98">
                  <a:moveTo>
                    <a:pt x="128" y="81"/>
                  </a:moveTo>
                  <a:cubicBezTo>
                    <a:pt x="140" y="73"/>
                    <a:pt x="146" y="62"/>
                    <a:pt x="146" y="49"/>
                  </a:cubicBezTo>
                  <a:cubicBezTo>
                    <a:pt x="146" y="22"/>
                    <a:pt x="114" y="0"/>
                    <a:pt x="73" y="0"/>
                  </a:cubicBezTo>
                  <a:cubicBezTo>
                    <a:pt x="33" y="0"/>
                    <a:pt x="0" y="22"/>
                    <a:pt x="0" y="49"/>
                  </a:cubicBezTo>
                  <a:cubicBezTo>
                    <a:pt x="0" y="76"/>
                    <a:pt x="33" y="98"/>
                    <a:pt x="73" y="98"/>
                  </a:cubicBezTo>
                  <a:cubicBezTo>
                    <a:pt x="89" y="98"/>
                    <a:pt x="104" y="95"/>
                    <a:pt x="116" y="89"/>
                  </a:cubicBezTo>
                  <a:cubicBezTo>
                    <a:pt x="122" y="95"/>
                    <a:pt x="131" y="98"/>
                    <a:pt x="140" y="98"/>
                  </a:cubicBezTo>
                  <a:cubicBezTo>
                    <a:pt x="144" y="98"/>
                    <a:pt x="147" y="98"/>
                    <a:pt x="151" y="97"/>
                  </a:cubicBezTo>
                  <a:cubicBezTo>
                    <a:pt x="142" y="94"/>
                    <a:pt x="134" y="89"/>
                    <a:pt x="128" y="81"/>
                  </a:cubicBezTo>
                  <a:close/>
                  <a:moveTo>
                    <a:pt x="45" y="58"/>
                  </a:moveTo>
                  <a:cubicBezTo>
                    <a:pt x="41" y="58"/>
                    <a:pt x="37" y="54"/>
                    <a:pt x="37" y="49"/>
                  </a:cubicBezTo>
                  <a:cubicBezTo>
                    <a:pt x="37" y="45"/>
                    <a:pt x="41" y="41"/>
                    <a:pt x="45" y="41"/>
                  </a:cubicBezTo>
                  <a:cubicBezTo>
                    <a:pt x="50" y="41"/>
                    <a:pt x="54" y="45"/>
                    <a:pt x="54" y="49"/>
                  </a:cubicBezTo>
                  <a:cubicBezTo>
                    <a:pt x="54" y="54"/>
                    <a:pt x="50" y="58"/>
                    <a:pt x="45" y="58"/>
                  </a:cubicBezTo>
                  <a:close/>
                  <a:moveTo>
                    <a:pt x="75" y="58"/>
                  </a:moveTo>
                  <a:cubicBezTo>
                    <a:pt x="71" y="58"/>
                    <a:pt x="67" y="54"/>
                    <a:pt x="67" y="49"/>
                  </a:cubicBezTo>
                  <a:cubicBezTo>
                    <a:pt x="67" y="45"/>
                    <a:pt x="71" y="41"/>
                    <a:pt x="75" y="41"/>
                  </a:cubicBezTo>
                  <a:cubicBezTo>
                    <a:pt x="80" y="41"/>
                    <a:pt x="84" y="45"/>
                    <a:pt x="84" y="49"/>
                  </a:cubicBezTo>
                  <a:cubicBezTo>
                    <a:pt x="84" y="54"/>
                    <a:pt x="80" y="58"/>
                    <a:pt x="75" y="58"/>
                  </a:cubicBezTo>
                  <a:close/>
                  <a:moveTo>
                    <a:pt x="105" y="58"/>
                  </a:moveTo>
                  <a:cubicBezTo>
                    <a:pt x="100" y="58"/>
                    <a:pt x="97" y="54"/>
                    <a:pt x="97" y="49"/>
                  </a:cubicBezTo>
                  <a:cubicBezTo>
                    <a:pt x="97" y="45"/>
                    <a:pt x="100" y="41"/>
                    <a:pt x="105" y="41"/>
                  </a:cubicBezTo>
                  <a:cubicBezTo>
                    <a:pt x="110" y="41"/>
                    <a:pt x="114" y="45"/>
                    <a:pt x="114" y="49"/>
                  </a:cubicBezTo>
                  <a:cubicBezTo>
                    <a:pt x="114" y="54"/>
                    <a:pt x="110" y="58"/>
                    <a:pt x="105" y="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36"/>
            <p:cNvSpPr>
              <a:spLocks noEditPoints="1"/>
            </p:cNvSpPr>
            <p:nvPr/>
          </p:nvSpPr>
          <p:spPr bwMode="auto">
            <a:xfrm>
              <a:off x="2480227" y="3975239"/>
              <a:ext cx="535869" cy="394285"/>
            </a:xfrm>
            <a:custGeom>
              <a:avLst/>
              <a:gdLst>
                <a:gd name="T0" fmla="*/ 223 w 253"/>
                <a:gd name="T1" fmla="*/ 0 h 186"/>
                <a:gd name="T2" fmla="*/ 31 w 253"/>
                <a:gd name="T3" fmla="*/ 0 h 186"/>
                <a:gd name="T4" fmla="*/ 0 w 253"/>
                <a:gd name="T5" fmla="*/ 31 h 186"/>
                <a:gd name="T6" fmla="*/ 0 w 253"/>
                <a:gd name="T7" fmla="*/ 155 h 186"/>
                <a:gd name="T8" fmla="*/ 31 w 253"/>
                <a:gd name="T9" fmla="*/ 186 h 186"/>
                <a:gd name="T10" fmla="*/ 223 w 253"/>
                <a:gd name="T11" fmla="*/ 186 h 186"/>
                <a:gd name="T12" fmla="*/ 253 w 253"/>
                <a:gd name="T13" fmla="*/ 155 h 186"/>
                <a:gd name="T14" fmla="*/ 253 w 253"/>
                <a:gd name="T15" fmla="*/ 31 h 186"/>
                <a:gd name="T16" fmla="*/ 223 w 253"/>
                <a:gd name="T17" fmla="*/ 0 h 186"/>
                <a:gd name="T18" fmla="*/ 216 w 253"/>
                <a:gd name="T19" fmla="*/ 24 h 186"/>
                <a:gd name="T20" fmla="*/ 128 w 253"/>
                <a:gd name="T21" fmla="*/ 86 h 186"/>
                <a:gd name="T22" fmla="*/ 46 w 253"/>
                <a:gd name="T23" fmla="*/ 24 h 186"/>
                <a:gd name="T24" fmla="*/ 216 w 253"/>
                <a:gd name="T25" fmla="*/ 24 h 186"/>
                <a:gd name="T26" fmla="*/ 223 w 253"/>
                <a:gd name="T27" fmla="*/ 162 h 186"/>
                <a:gd name="T28" fmla="*/ 31 w 253"/>
                <a:gd name="T29" fmla="*/ 162 h 186"/>
                <a:gd name="T30" fmla="*/ 24 w 253"/>
                <a:gd name="T31" fmla="*/ 155 h 186"/>
                <a:gd name="T32" fmla="*/ 24 w 253"/>
                <a:gd name="T33" fmla="*/ 37 h 186"/>
                <a:gd name="T34" fmla="*/ 128 w 253"/>
                <a:gd name="T35" fmla="*/ 115 h 186"/>
                <a:gd name="T36" fmla="*/ 230 w 253"/>
                <a:gd name="T37" fmla="*/ 43 h 186"/>
                <a:gd name="T38" fmla="*/ 230 w 253"/>
                <a:gd name="T39" fmla="*/ 155 h 186"/>
                <a:gd name="T40" fmla="*/ 223 w 253"/>
                <a:gd name="T41" fmla="*/ 16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3" h="186">
                  <a:moveTo>
                    <a:pt x="223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0" y="172"/>
                    <a:pt x="14" y="186"/>
                    <a:pt x="31" y="186"/>
                  </a:cubicBezTo>
                  <a:cubicBezTo>
                    <a:pt x="223" y="186"/>
                    <a:pt x="223" y="186"/>
                    <a:pt x="223" y="186"/>
                  </a:cubicBezTo>
                  <a:cubicBezTo>
                    <a:pt x="240" y="186"/>
                    <a:pt x="253" y="172"/>
                    <a:pt x="253" y="155"/>
                  </a:cubicBezTo>
                  <a:cubicBezTo>
                    <a:pt x="253" y="31"/>
                    <a:pt x="253" y="31"/>
                    <a:pt x="253" y="31"/>
                  </a:cubicBezTo>
                  <a:cubicBezTo>
                    <a:pt x="253" y="14"/>
                    <a:pt x="240" y="0"/>
                    <a:pt x="223" y="0"/>
                  </a:cubicBezTo>
                  <a:close/>
                  <a:moveTo>
                    <a:pt x="216" y="24"/>
                  </a:moveTo>
                  <a:cubicBezTo>
                    <a:pt x="128" y="86"/>
                    <a:pt x="128" y="86"/>
                    <a:pt x="128" y="86"/>
                  </a:cubicBezTo>
                  <a:cubicBezTo>
                    <a:pt x="46" y="24"/>
                    <a:pt x="46" y="24"/>
                    <a:pt x="46" y="24"/>
                  </a:cubicBezTo>
                  <a:lnTo>
                    <a:pt x="216" y="24"/>
                  </a:lnTo>
                  <a:close/>
                  <a:moveTo>
                    <a:pt x="223" y="162"/>
                  </a:moveTo>
                  <a:cubicBezTo>
                    <a:pt x="31" y="162"/>
                    <a:pt x="31" y="162"/>
                    <a:pt x="31" y="162"/>
                  </a:cubicBezTo>
                  <a:cubicBezTo>
                    <a:pt x="27" y="162"/>
                    <a:pt x="24" y="159"/>
                    <a:pt x="24" y="155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128" y="115"/>
                    <a:pt x="128" y="115"/>
                    <a:pt x="128" y="115"/>
                  </a:cubicBezTo>
                  <a:cubicBezTo>
                    <a:pt x="230" y="43"/>
                    <a:pt x="230" y="43"/>
                    <a:pt x="230" y="43"/>
                  </a:cubicBezTo>
                  <a:cubicBezTo>
                    <a:pt x="230" y="155"/>
                    <a:pt x="230" y="155"/>
                    <a:pt x="230" y="155"/>
                  </a:cubicBezTo>
                  <a:cubicBezTo>
                    <a:pt x="230" y="159"/>
                    <a:pt x="226" y="162"/>
                    <a:pt x="223" y="16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37"/>
            <p:cNvSpPr>
              <a:spLocks noEditPoints="1"/>
            </p:cNvSpPr>
            <p:nvPr/>
          </p:nvSpPr>
          <p:spPr bwMode="auto">
            <a:xfrm>
              <a:off x="3016097" y="2976981"/>
              <a:ext cx="411311" cy="422064"/>
            </a:xfrm>
            <a:custGeom>
              <a:avLst/>
              <a:gdLst>
                <a:gd name="T0" fmla="*/ 142 w 194"/>
                <a:gd name="T1" fmla="*/ 188 h 199"/>
                <a:gd name="T2" fmla="*/ 90 w 194"/>
                <a:gd name="T3" fmla="*/ 199 h 199"/>
                <a:gd name="T4" fmla="*/ 0 w 194"/>
                <a:gd name="T5" fmla="*/ 109 h 199"/>
                <a:gd name="T6" fmla="*/ 107 w 194"/>
                <a:gd name="T7" fmla="*/ 0 h 199"/>
                <a:gd name="T8" fmla="*/ 194 w 194"/>
                <a:gd name="T9" fmla="*/ 82 h 199"/>
                <a:gd name="T10" fmla="*/ 140 w 194"/>
                <a:gd name="T11" fmla="*/ 151 h 199"/>
                <a:gd name="T12" fmla="*/ 115 w 194"/>
                <a:gd name="T13" fmla="*/ 129 h 199"/>
                <a:gd name="T14" fmla="*/ 115 w 194"/>
                <a:gd name="T15" fmla="*/ 129 h 199"/>
                <a:gd name="T16" fmla="*/ 77 w 194"/>
                <a:gd name="T17" fmla="*/ 151 h 199"/>
                <a:gd name="T18" fmla="*/ 45 w 194"/>
                <a:gd name="T19" fmla="*/ 113 h 199"/>
                <a:gd name="T20" fmla="*/ 113 w 194"/>
                <a:gd name="T21" fmla="*/ 46 h 199"/>
                <a:gd name="T22" fmla="*/ 147 w 194"/>
                <a:gd name="T23" fmla="*/ 53 h 199"/>
                <a:gd name="T24" fmla="*/ 138 w 194"/>
                <a:gd name="T25" fmla="*/ 107 h 199"/>
                <a:gd name="T26" fmla="*/ 145 w 194"/>
                <a:gd name="T27" fmla="*/ 131 h 199"/>
                <a:gd name="T28" fmla="*/ 173 w 194"/>
                <a:gd name="T29" fmla="*/ 83 h 199"/>
                <a:gd name="T30" fmla="*/ 105 w 194"/>
                <a:gd name="T31" fmla="*/ 17 h 199"/>
                <a:gd name="T32" fmla="*/ 22 w 194"/>
                <a:gd name="T33" fmla="*/ 106 h 199"/>
                <a:gd name="T34" fmla="*/ 95 w 194"/>
                <a:gd name="T35" fmla="*/ 181 h 199"/>
                <a:gd name="T36" fmla="*/ 137 w 194"/>
                <a:gd name="T37" fmla="*/ 172 h 199"/>
                <a:gd name="T38" fmla="*/ 142 w 194"/>
                <a:gd name="T39" fmla="*/ 188 h 199"/>
                <a:gd name="T40" fmla="*/ 117 w 194"/>
                <a:gd name="T41" fmla="*/ 70 h 199"/>
                <a:gd name="T42" fmla="*/ 108 w 194"/>
                <a:gd name="T43" fmla="*/ 69 h 199"/>
                <a:gd name="T44" fmla="*/ 74 w 194"/>
                <a:gd name="T45" fmla="*/ 110 h 199"/>
                <a:gd name="T46" fmla="*/ 88 w 194"/>
                <a:gd name="T47" fmla="*/ 127 h 199"/>
                <a:gd name="T48" fmla="*/ 113 w 194"/>
                <a:gd name="T49" fmla="*/ 97 h 199"/>
                <a:gd name="T50" fmla="*/ 117 w 194"/>
                <a:gd name="T51" fmla="*/ 7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4" h="199">
                  <a:moveTo>
                    <a:pt x="142" y="188"/>
                  </a:moveTo>
                  <a:cubicBezTo>
                    <a:pt x="125" y="196"/>
                    <a:pt x="110" y="199"/>
                    <a:pt x="90" y="199"/>
                  </a:cubicBezTo>
                  <a:cubicBezTo>
                    <a:pt x="42" y="199"/>
                    <a:pt x="0" y="165"/>
                    <a:pt x="0" y="109"/>
                  </a:cubicBezTo>
                  <a:cubicBezTo>
                    <a:pt x="0" y="50"/>
                    <a:pt x="43" y="0"/>
                    <a:pt x="107" y="0"/>
                  </a:cubicBezTo>
                  <a:cubicBezTo>
                    <a:pt x="158" y="0"/>
                    <a:pt x="194" y="34"/>
                    <a:pt x="194" y="82"/>
                  </a:cubicBezTo>
                  <a:cubicBezTo>
                    <a:pt x="194" y="124"/>
                    <a:pt x="171" y="151"/>
                    <a:pt x="140" y="151"/>
                  </a:cubicBezTo>
                  <a:cubicBezTo>
                    <a:pt x="126" y="151"/>
                    <a:pt x="117" y="143"/>
                    <a:pt x="115" y="129"/>
                  </a:cubicBezTo>
                  <a:cubicBezTo>
                    <a:pt x="115" y="129"/>
                    <a:pt x="115" y="129"/>
                    <a:pt x="115" y="129"/>
                  </a:cubicBezTo>
                  <a:cubicBezTo>
                    <a:pt x="105" y="143"/>
                    <a:pt x="93" y="151"/>
                    <a:pt x="77" y="151"/>
                  </a:cubicBezTo>
                  <a:cubicBezTo>
                    <a:pt x="59" y="151"/>
                    <a:pt x="45" y="137"/>
                    <a:pt x="45" y="113"/>
                  </a:cubicBezTo>
                  <a:cubicBezTo>
                    <a:pt x="45" y="78"/>
                    <a:pt x="71" y="46"/>
                    <a:pt x="113" y="46"/>
                  </a:cubicBezTo>
                  <a:cubicBezTo>
                    <a:pt x="125" y="46"/>
                    <a:pt x="139" y="50"/>
                    <a:pt x="147" y="53"/>
                  </a:cubicBezTo>
                  <a:cubicBezTo>
                    <a:pt x="138" y="107"/>
                    <a:pt x="138" y="107"/>
                    <a:pt x="138" y="107"/>
                  </a:cubicBezTo>
                  <a:cubicBezTo>
                    <a:pt x="135" y="123"/>
                    <a:pt x="137" y="131"/>
                    <a:pt x="145" y="131"/>
                  </a:cubicBezTo>
                  <a:cubicBezTo>
                    <a:pt x="157" y="132"/>
                    <a:pt x="173" y="116"/>
                    <a:pt x="173" y="83"/>
                  </a:cubicBezTo>
                  <a:cubicBezTo>
                    <a:pt x="173" y="46"/>
                    <a:pt x="149" y="17"/>
                    <a:pt x="105" y="17"/>
                  </a:cubicBezTo>
                  <a:cubicBezTo>
                    <a:pt x="60" y="17"/>
                    <a:pt x="22" y="51"/>
                    <a:pt x="22" y="106"/>
                  </a:cubicBezTo>
                  <a:cubicBezTo>
                    <a:pt x="22" y="154"/>
                    <a:pt x="53" y="181"/>
                    <a:pt x="95" y="181"/>
                  </a:cubicBezTo>
                  <a:cubicBezTo>
                    <a:pt x="110" y="181"/>
                    <a:pt x="126" y="178"/>
                    <a:pt x="137" y="172"/>
                  </a:cubicBezTo>
                  <a:lnTo>
                    <a:pt x="142" y="188"/>
                  </a:lnTo>
                  <a:close/>
                  <a:moveTo>
                    <a:pt x="117" y="70"/>
                  </a:moveTo>
                  <a:cubicBezTo>
                    <a:pt x="115" y="70"/>
                    <a:pt x="111" y="69"/>
                    <a:pt x="108" y="69"/>
                  </a:cubicBezTo>
                  <a:cubicBezTo>
                    <a:pt x="89" y="69"/>
                    <a:pt x="74" y="88"/>
                    <a:pt x="74" y="110"/>
                  </a:cubicBezTo>
                  <a:cubicBezTo>
                    <a:pt x="74" y="121"/>
                    <a:pt x="79" y="127"/>
                    <a:pt x="88" y="127"/>
                  </a:cubicBezTo>
                  <a:cubicBezTo>
                    <a:pt x="99" y="127"/>
                    <a:pt x="110" y="114"/>
                    <a:pt x="113" y="97"/>
                  </a:cubicBezTo>
                  <a:lnTo>
                    <a:pt x="117" y="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4826223" y="4782627"/>
              <a:ext cx="443571" cy="430129"/>
            </a:xfrm>
            <a:custGeom>
              <a:avLst/>
              <a:gdLst>
                <a:gd name="T0" fmla="*/ 11 w 209"/>
                <a:gd name="T1" fmla="*/ 203 h 203"/>
                <a:gd name="T2" fmla="*/ 26 w 209"/>
                <a:gd name="T3" fmla="*/ 167 h 203"/>
                <a:gd name="T4" fmla="*/ 79 w 209"/>
                <a:gd name="T5" fmla="*/ 120 h 203"/>
                <a:gd name="T6" fmla="*/ 52 w 209"/>
                <a:gd name="T7" fmla="*/ 64 h 203"/>
                <a:gd name="T8" fmla="*/ 106 w 209"/>
                <a:gd name="T9" fmla="*/ 0 h 203"/>
                <a:gd name="T10" fmla="*/ 159 w 209"/>
                <a:gd name="T11" fmla="*/ 69 h 203"/>
                <a:gd name="T12" fmla="*/ 133 w 209"/>
                <a:gd name="T13" fmla="*/ 121 h 203"/>
                <a:gd name="T14" fmla="*/ 190 w 209"/>
                <a:gd name="T15" fmla="*/ 164 h 203"/>
                <a:gd name="T16" fmla="*/ 209 w 209"/>
                <a:gd name="T17" fmla="*/ 203 h 203"/>
                <a:gd name="T18" fmla="*/ 11 w 209"/>
                <a:gd name="T19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9" h="203">
                  <a:moveTo>
                    <a:pt x="11" y="203"/>
                  </a:moveTo>
                  <a:cubicBezTo>
                    <a:pt x="11" y="203"/>
                    <a:pt x="0" y="175"/>
                    <a:pt x="26" y="167"/>
                  </a:cubicBezTo>
                  <a:cubicBezTo>
                    <a:pt x="52" y="159"/>
                    <a:pt x="79" y="150"/>
                    <a:pt x="79" y="120"/>
                  </a:cubicBezTo>
                  <a:cubicBezTo>
                    <a:pt x="79" y="120"/>
                    <a:pt x="52" y="108"/>
                    <a:pt x="52" y="64"/>
                  </a:cubicBezTo>
                  <a:cubicBezTo>
                    <a:pt x="52" y="24"/>
                    <a:pt x="73" y="0"/>
                    <a:pt x="106" y="0"/>
                  </a:cubicBezTo>
                  <a:cubicBezTo>
                    <a:pt x="140" y="0"/>
                    <a:pt x="159" y="26"/>
                    <a:pt x="159" y="69"/>
                  </a:cubicBezTo>
                  <a:cubicBezTo>
                    <a:pt x="159" y="69"/>
                    <a:pt x="152" y="111"/>
                    <a:pt x="133" y="121"/>
                  </a:cubicBezTo>
                  <a:cubicBezTo>
                    <a:pt x="134" y="129"/>
                    <a:pt x="130" y="155"/>
                    <a:pt x="190" y="164"/>
                  </a:cubicBezTo>
                  <a:cubicBezTo>
                    <a:pt x="208" y="166"/>
                    <a:pt x="209" y="184"/>
                    <a:pt x="209" y="203"/>
                  </a:cubicBezTo>
                  <a:lnTo>
                    <a:pt x="11" y="2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5216924" y="4841769"/>
              <a:ext cx="285857" cy="369194"/>
            </a:xfrm>
            <a:custGeom>
              <a:avLst/>
              <a:gdLst>
                <a:gd name="T0" fmla="*/ 40 w 135"/>
                <a:gd name="T1" fmla="*/ 174 h 174"/>
                <a:gd name="T2" fmla="*/ 135 w 135"/>
                <a:gd name="T3" fmla="*/ 174 h 174"/>
                <a:gd name="T4" fmla="*/ 118 w 135"/>
                <a:gd name="T5" fmla="*/ 141 h 174"/>
                <a:gd name="T6" fmla="*/ 70 w 135"/>
                <a:gd name="T7" fmla="*/ 104 h 174"/>
                <a:gd name="T8" fmla="*/ 92 w 135"/>
                <a:gd name="T9" fmla="*/ 59 h 174"/>
                <a:gd name="T10" fmla="*/ 47 w 135"/>
                <a:gd name="T11" fmla="*/ 0 h 174"/>
                <a:gd name="T12" fmla="*/ 0 w 135"/>
                <a:gd name="T13" fmla="*/ 54 h 174"/>
                <a:gd name="T14" fmla="*/ 23 w 135"/>
                <a:gd name="T15" fmla="*/ 103 h 174"/>
                <a:gd name="T16" fmla="*/ 13 w 135"/>
                <a:gd name="T17" fmla="*/ 124 h 174"/>
                <a:gd name="T18" fmla="*/ 38 w 135"/>
                <a:gd name="T19" fmla="*/ 145 h 174"/>
                <a:gd name="T20" fmla="*/ 40 w 135"/>
                <a:gd name="T21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5" h="174">
                  <a:moveTo>
                    <a:pt x="40" y="174"/>
                  </a:moveTo>
                  <a:cubicBezTo>
                    <a:pt x="135" y="174"/>
                    <a:pt x="135" y="174"/>
                    <a:pt x="135" y="174"/>
                  </a:cubicBezTo>
                  <a:cubicBezTo>
                    <a:pt x="135" y="158"/>
                    <a:pt x="134" y="142"/>
                    <a:pt x="118" y="141"/>
                  </a:cubicBezTo>
                  <a:cubicBezTo>
                    <a:pt x="67" y="133"/>
                    <a:pt x="71" y="110"/>
                    <a:pt x="70" y="104"/>
                  </a:cubicBezTo>
                  <a:cubicBezTo>
                    <a:pt x="86" y="95"/>
                    <a:pt x="92" y="59"/>
                    <a:pt x="92" y="59"/>
                  </a:cubicBezTo>
                  <a:cubicBezTo>
                    <a:pt x="92" y="22"/>
                    <a:pt x="76" y="0"/>
                    <a:pt x="47" y="0"/>
                  </a:cubicBezTo>
                  <a:cubicBezTo>
                    <a:pt x="18" y="0"/>
                    <a:pt x="0" y="20"/>
                    <a:pt x="0" y="54"/>
                  </a:cubicBezTo>
                  <a:cubicBezTo>
                    <a:pt x="0" y="93"/>
                    <a:pt x="23" y="103"/>
                    <a:pt x="23" y="103"/>
                  </a:cubicBezTo>
                  <a:cubicBezTo>
                    <a:pt x="23" y="114"/>
                    <a:pt x="18" y="121"/>
                    <a:pt x="13" y="124"/>
                  </a:cubicBezTo>
                  <a:cubicBezTo>
                    <a:pt x="13" y="124"/>
                    <a:pt x="33" y="129"/>
                    <a:pt x="38" y="145"/>
                  </a:cubicBezTo>
                  <a:cubicBezTo>
                    <a:pt x="41" y="158"/>
                    <a:pt x="40" y="174"/>
                    <a:pt x="40" y="1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1507060" y="3922368"/>
              <a:ext cx="534077" cy="381740"/>
            </a:xfrm>
            <a:custGeom>
              <a:avLst/>
              <a:gdLst>
                <a:gd name="T0" fmla="*/ 252 w 252"/>
                <a:gd name="T1" fmla="*/ 12 h 180"/>
                <a:gd name="T2" fmla="*/ 244 w 252"/>
                <a:gd name="T3" fmla="*/ 0 h 180"/>
                <a:gd name="T4" fmla="*/ 92 w 252"/>
                <a:gd name="T5" fmla="*/ 9 h 180"/>
                <a:gd name="T6" fmla="*/ 62 w 252"/>
                <a:gd name="T7" fmla="*/ 128 h 180"/>
                <a:gd name="T8" fmla="*/ 47 w 252"/>
                <a:gd name="T9" fmla="*/ 122 h 180"/>
                <a:gd name="T10" fmla="*/ 4 w 252"/>
                <a:gd name="T11" fmla="*/ 139 h 180"/>
                <a:gd name="T12" fmla="*/ 34 w 252"/>
                <a:gd name="T13" fmla="*/ 175 h 180"/>
                <a:gd name="T14" fmla="*/ 77 w 252"/>
                <a:gd name="T15" fmla="*/ 158 h 180"/>
                <a:gd name="T16" fmla="*/ 78 w 252"/>
                <a:gd name="T17" fmla="*/ 153 h 180"/>
                <a:gd name="T18" fmla="*/ 103 w 252"/>
                <a:gd name="T19" fmla="*/ 55 h 180"/>
                <a:gd name="T20" fmla="*/ 210 w 252"/>
                <a:gd name="T21" fmla="*/ 48 h 180"/>
                <a:gd name="T22" fmla="*/ 190 w 252"/>
                <a:gd name="T23" fmla="*/ 123 h 180"/>
                <a:gd name="T24" fmla="*/ 176 w 252"/>
                <a:gd name="T25" fmla="*/ 116 h 180"/>
                <a:gd name="T26" fmla="*/ 132 w 252"/>
                <a:gd name="T27" fmla="*/ 133 h 180"/>
                <a:gd name="T28" fmla="*/ 162 w 252"/>
                <a:gd name="T29" fmla="*/ 169 h 180"/>
                <a:gd name="T30" fmla="*/ 205 w 252"/>
                <a:gd name="T31" fmla="*/ 152 h 180"/>
                <a:gd name="T32" fmla="*/ 206 w 252"/>
                <a:gd name="T33" fmla="*/ 146 h 180"/>
                <a:gd name="T34" fmla="*/ 207 w 252"/>
                <a:gd name="T35" fmla="*/ 146 h 180"/>
                <a:gd name="T36" fmla="*/ 252 w 252"/>
                <a:gd name="T37" fmla="*/ 12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2" h="180">
                  <a:moveTo>
                    <a:pt x="252" y="12"/>
                  </a:moveTo>
                  <a:cubicBezTo>
                    <a:pt x="244" y="0"/>
                    <a:pt x="244" y="0"/>
                    <a:pt x="244" y="0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62" y="128"/>
                    <a:pt x="62" y="128"/>
                    <a:pt x="62" y="128"/>
                  </a:cubicBezTo>
                  <a:cubicBezTo>
                    <a:pt x="57" y="126"/>
                    <a:pt x="53" y="123"/>
                    <a:pt x="47" y="122"/>
                  </a:cubicBezTo>
                  <a:cubicBezTo>
                    <a:pt x="27" y="117"/>
                    <a:pt x="8" y="124"/>
                    <a:pt x="4" y="139"/>
                  </a:cubicBezTo>
                  <a:cubicBezTo>
                    <a:pt x="0" y="153"/>
                    <a:pt x="14" y="169"/>
                    <a:pt x="34" y="175"/>
                  </a:cubicBezTo>
                  <a:cubicBezTo>
                    <a:pt x="54" y="180"/>
                    <a:pt x="73" y="172"/>
                    <a:pt x="77" y="158"/>
                  </a:cubicBezTo>
                  <a:cubicBezTo>
                    <a:pt x="78" y="156"/>
                    <a:pt x="78" y="155"/>
                    <a:pt x="78" y="153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210" y="48"/>
                    <a:pt x="210" y="48"/>
                    <a:pt x="210" y="48"/>
                  </a:cubicBezTo>
                  <a:cubicBezTo>
                    <a:pt x="190" y="123"/>
                    <a:pt x="190" y="123"/>
                    <a:pt x="190" y="123"/>
                  </a:cubicBezTo>
                  <a:cubicBezTo>
                    <a:pt x="186" y="120"/>
                    <a:pt x="181" y="118"/>
                    <a:pt x="176" y="116"/>
                  </a:cubicBezTo>
                  <a:cubicBezTo>
                    <a:pt x="155" y="111"/>
                    <a:pt x="136" y="118"/>
                    <a:pt x="132" y="133"/>
                  </a:cubicBezTo>
                  <a:cubicBezTo>
                    <a:pt x="129" y="147"/>
                    <a:pt x="142" y="163"/>
                    <a:pt x="162" y="169"/>
                  </a:cubicBezTo>
                  <a:cubicBezTo>
                    <a:pt x="182" y="174"/>
                    <a:pt x="202" y="166"/>
                    <a:pt x="205" y="152"/>
                  </a:cubicBezTo>
                  <a:cubicBezTo>
                    <a:pt x="206" y="150"/>
                    <a:pt x="206" y="148"/>
                    <a:pt x="206" y="146"/>
                  </a:cubicBezTo>
                  <a:cubicBezTo>
                    <a:pt x="207" y="146"/>
                    <a:pt x="207" y="146"/>
                    <a:pt x="207" y="146"/>
                  </a:cubicBezTo>
                  <a:lnTo>
                    <a:pt x="252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1"/>
            <p:cNvSpPr>
              <a:spLocks/>
            </p:cNvSpPr>
            <p:nvPr/>
          </p:nvSpPr>
          <p:spPr bwMode="auto">
            <a:xfrm>
              <a:off x="2132540" y="4865069"/>
              <a:ext cx="521531" cy="471350"/>
            </a:xfrm>
            <a:custGeom>
              <a:avLst/>
              <a:gdLst>
                <a:gd name="T0" fmla="*/ 242 w 246"/>
                <a:gd name="T1" fmla="*/ 65 h 222"/>
                <a:gd name="T2" fmla="*/ 181 w 246"/>
                <a:gd name="T3" fmla="*/ 1 h 222"/>
                <a:gd name="T4" fmla="*/ 122 w 246"/>
                <a:gd name="T5" fmla="*/ 37 h 222"/>
                <a:gd name="T6" fmla="*/ 62 w 246"/>
                <a:gd name="T7" fmla="*/ 3 h 222"/>
                <a:gd name="T8" fmla="*/ 3 w 246"/>
                <a:gd name="T9" fmla="*/ 68 h 222"/>
                <a:gd name="T10" fmla="*/ 48 w 246"/>
                <a:gd name="T11" fmla="*/ 155 h 222"/>
                <a:gd name="T12" fmla="*/ 124 w 246"/>
                <a:gd name="T13" fmla="*/ 222 h 222"/>
                <a:gd name="T14" fmla="*/ 124 w 246"/>
                <a:gd name="T15" fmla="*/ 222 h 222"/>
                <a:gd name="T16" fmla="*/ 124 w 246"/>
                <a:gd name="T17" fmla="*/ 222 h 222"/>
                <a:gd name="T18" fmla="*/ 124 w 246"/>
                <a:gd name="T19" fmla="*/ 222 h 222"/>
                <a:gd name="T20" fmla="*/ 124 w 246"/>
                <a:gd name="T21" fmla="*/ 222 h 222"/>
                <a:gd name="T22" fmla="*/ 199 w 246"/>
                <a:gd name="T23" fmla="*/ 154 h 222"/>
                <a:gd name="T24" fmla="*/ 242 w 246"/>
                <a:gd name="T25" fmla="*/ 6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6" h="222">
                  <a:moveTo>
                    <a:pt x="242" y="65"/>
                  </a:moveTo>
                  <a:cubicBezTo>
                    <a:pt x="238" y="0"/>
                    <a:pt x="181" y="1"/>
                    <a:pt x="181" y="1"/>
                  </a:cubicBezTo>
                  <a:cubicBezTo>
                    <a:pt x="143" y="0"/>
                    <a:pt x="123" y="36"/>
                    <a:pt x="122" y="37"/>
                  </a:cubicBezTo>
                  <a:cubicBezTo>
                    <a:pt x="121" y="36"/>
                    <a:pt x="100" y="1"/>
                    <a:pt x="62" y="3"/>
                  </a:cubicBezTo>
                  <a:cubicBezTo>
                    <a:pt x="62" y="3"/>
                    <a:pt x="5" y="3"/>
                    <a:pt x="3" y="68"/>
                  </a:cubicBezTo>
                  <a:cubicBezTo>
                    <a:pt x="3" y="68"/>
                    <a:pt x="0" y="111"/>
                    <a:pt x="48" y="155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99" y="154"/>
                    <a:pt x="199" y="154"/>
                    <a:pt x="199" y="154"/>
                  </a:cubicBezTo>
                  <a:cubicBezTo>
                    <a:pt x="246" y="108"/>
                    <a:pt x="242" y="65"/>
                    <a:pt x="242" y="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42"/>
            <p:cNvSpPr>
              <a:spLocks noEditPoints="1"/>
            </p:cNvSpPr>
            <p:nvPr/>
          </p:nvSpPr>
          <p:spPr bwMode="auto">
            <a:xfrm>
              <a:off x="1910306" y="2938448"/>
              <a:ext cx="694479" cy="577090"/>
            </a:xfrm>
            <a:custGeom>
              <a:avLst/>
              <a:gdLst>
                <a:gd name="T0" fmla="*/ 328 w 328"/>
                <a:gd name="T1" fmla="*/ 39 h 272"/>
                <a:gd name="T2" fmla="*/ 163 w 328"/>
                <a:gd name="T3" fmla="*/ 0 h 272"/>
                <a:gd name="T4" fmla="*/ 0 w 328"/>
                <a:gd name="T5" fmla="*/ 46 h 272"/>
                <a:gd name="T6" fmla="*/ 2 w 328"/>
                <a:gd name="T7" fmla="*/ 56 h 272"/>
                <a:gd name="T8" fmla="*/ 67 w 328"/>
                <a:gd name="T9" fmla="*/ 72 h 272"/>
                <a:gd name="T10" fmla="*/ 69 w 328"/>
                <a:gd name="T11" fmla="*/ 152 h 272"/>
                <a:gd name="T12" fmla="*/ 164 w 328"/>
                <a:gd name="T13" fmla="*/ 197 h 272"/>
                <a:gd name="T14" fmla="*/ 264 w 328"/>
                <a:gd name="T15" fmla="*/ 148 h 272"/>
                <a:gd name="T16" fmla="*/ 263 w 328"/>
                <a:gd name="T17" fmla="*/ 69 h 272"/>
                <a:gd name="T18" fmla="*/ 267 w 328"/>
                <a:gd name="T19" fmla="*/ 67 h 272"/>
                <a:gd name="T20" fmla="*/ 274 w 328"/>
                <a:gd name="T21" fmla="*/ 131 h 272"/>
                <a:gd name="T22" fmla="*/ 273 w 328"/>
                <a:gd name="T23" fmla="*/ 201 h 272"/>
                <a:gd name="T24" fmla="*/ 262 w 328"/>
                <a:gd name="T25" fmla="*/ 214 h 272"/>
                <a:gd name="T26" fmla="*/ 272 w 328"/>
                <a:gd name="T27" fmla="*/ 226 h 272"/>
                <a:gd name="T28" fmla="*/ 257 w 328"/>
                <a:gd name="T29" fmla="*/ 270 h 272"/>
                <a:gd name="T30" fmla="*/ 262 w 328"/>
                <a:gd name="T31" fmla="*/ 271 h 272"/>
                <a:gd name="T32" fmla="*/ 268 w 328"/>
                <a:gd name="T33" fmla="*/ 254 h 272"/>
                <a:gd name="T34" fmla="*/ 265 w 328"/>
                <a:gd name="T35" fmla="*/ 271 h 272"/>
                <a:gd name="T36" fmla="*/ 269 w 328"/>
                <a:gd name="T37" fmla="*/ 272 h 272"/>
                <a:gd name="T38" fmla="*/ 272 w 328"/>
                <a:gd name="T39" fmla="*/ 259 h 272"/>
                <a:gd name="T40" fmla="*/ 273 w 328"/>
                <a:gd name="T41" fmla="*/ 271 h 272"/>
                <a:gd name="T42" fmla="*/ 277 w 328"/>
                <a:gd name="T43" fmla="*/ 272 h 272"/>
                <a:gd name="T44" fmla="*/ 277 w 328"/>
                <a:gd name="T45" fmla="*/ 259 h 272"/>
                <a:gd name="T46" fmla="*/ 279 w 328"/>
                <a:gd name="T47" fmla="*/ 272 h 272"/>
                <a:gd name="T48" fmla="*/ 283 w 328"/>
                <a:gd name="T49" fmla="*/ 272 h 272"/>
                <a:gd name="T50" fmla="*/ 281 w 328"/>
                <a:gd name="T51" fmla="*/ 256 h 272"/>
                <a:gd name="T52" fmla="*/ 286 w 328"/>
                <a:gd name="T53" fmla="*/ 270 h 272"/>
                <a:gd name="T54" fmla="*/ 290 w 328"/>
                <a:gd name="T55" fmla="*/ 270 h 272"/>
                <a:gd name="T56" fmla="*/ 279 w 328"/>
                <a:gd name="T57" fmla="*/ 225 h 272"/>
                <a:gd name="T58" fmla="*/ 287 w 328"/>
                <a:gd name="T59" fmla="*/ 213 h 272"/>
                <a:gd name="T60" fmla="*/ 278 w 328"/>
                <a:gd name="T61" fmla="*/ 201 h 272"/>
                <a:gd name="T62" fmla="*/ 280 w 328"/>
                <a:gd name="T63" fmla="*/ 132 h 272"/>
                <a:gd name="T64" fmla="*/ 272 w 328"/>
                <a:gd name="T65" fmla="*/ 66 h 272"/>
                <a:gd name="T66" fmla="*/ 328 w 328"/>
                <a:gd name="T67" fmla="*/ 51 h 272"/>
                <a:gd name="T68" fmla="*/ 328 w 328"/>
                <a:gd name="T69" fmla="*/ 39 h 272"/>
                <a:gd name="T70" fmla="*/ 163 w 328"/>
                <a:gd name="T71" fmla="*/ 57 h 272"/>
                <a:gd name="T72" fmla="*/ 66 w 328"/>
                <a:gd name="T73" fmla="*/ 42 h 272"/>
                <a:gd name="T74" fmla="*/ 162 w 328"/>
                <a:gd name="T75" fmla="*/ 23 h 272"/>
                <a:gd name="T76" fmla="*/ 258 w 328"/>
                <a:gd name="T77" fmla="*/ 38 h 272"/>
                <a:gd name="T78" fmla="*/ 163 w 328"/>
                <a:gd name="T79" fmla="*/ 57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28" h="272">
                  <a:moveTo>
                    <a:pt x="328" y="39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67" y="72"/>
                    <a:pt x="67" y="72"/>
                    <a:pt x="67" y="72"/>
                  </a:cubicBezTo>
                  <a:cubicBezTo>
                    <a:pt x="69" y="152"/>
                    <a:pt x="69" y="152"/>
                    <a:pt x="69" y="152"/>
                  </a:cubicBezTo>
                  <a:cubicBezTo>
                    <a:pt x="84" y="197"/>
                    <a:pt x="164" y="197"/>
                    <a:pt x="164" y="197"/>
                  </a:cubicBezTo>
                  <a:cubicBezTo>
                    <a:pt x="257" y="194"/>
                    <a:pt x="264" y="148"/>
                    <a:pt x="264" y="148"/>
                  </a:cubicBezTo>
                  <a:cubicBezTo>
                    <a:pt x="263" y="69"/>
                    <a:pt x="263" y="69"/>
                    <a:pt x="263" y="69"/>
                  </a:cubicBezTo>
                  <a:cubicBezTo>
                    <a:pt x="267" y="67"/>
                    <a:pt x="267" y="67"/>
                    <a:pt x="267" y="67"/>
                  </a:cubicBezTo>
                  <a:cubicBezTo>
                    <a:pt x="271" y="78"/>
                    <a:pt x="276" y="97"/>
                    <a:pt x="274" y="131"/>
                  </a:cubicBezTo>
                  <a:cubicBezTo>
                    <a:pt x="272" y="179"/>
                    <a:pt x="272" y="194"/>
                    <a:pt x="273" y="201"/>
                  </a:cubicBezTo>
                  <a:cubicBezTo>
                    <a:pt x="267" y="202"/>
                    <a:pt x="262" y="208"/>
                    <a:pt x="262" y="214"/>
                  </a:cubicBezTo>
                  <a:cubicBezTo>
                    <a:pt x="263" y="220"/>
                    <a:pt x="267" y="224"/>
                    <a:pt x="272" y="226"/>
                  </a:cubicBezTo>
                  <a:cubicBezTo>
                    <a:pt x="271" y="231"/>
                    <a:pt x="266" y="249"/>
                    <a:pt x="257" y="270"/>
                  </a:cubicBezTo>
                  <a:cubicBezTo>
                    <a:pt x="262" y="271"/>
                    <a:pt x="262" y="271"/>
                    <a:pt x="262" y="271"/>
                  </a:cubicBezTo>
                  <a:cubicBezTo>
                    <a:pt x="262" y="271"/>
                    <a:pt x="267" y="258"/>
                    <a:pt x="268" y="254"/>
                  </a:cubicBezTo>
                  <a:cubicBezTo>
                    <a:pt x="268" y="257"/>
                    <a:pt x="265" y="270"/>
                    <a:pt x="265" y="271"/>
                  </a:cubicBezTo>
                  <a:cubicBezTo>
                    <a:pt x="269" y="272"/>
                    <a:pt x="269" y="272"/>
                    <a:pt x="269" y="272"/>
                  </a:cubicBezTo>
                  <a:cubicBezTo>
                    <a:pt x="269" y="272"/>
                    <a:pt x="272" y="261"/>
                    <a:pt x="272" y="259"/>
                  </a:cubicBezTo>
                  <a:cubicBezTo>
                    <a:pt x="272" y="259"/>
                    <a:pt x="272" y="271"/>
                    <a:pt x="273" y="271"/>
                  </a:cubicBezTo>
                  <a:cubicBezTo>
                    <a:pt x="277" y="272"/>
                    <a:pt x="277" y="272"/>
                    <a:pt x="277" y="272"/>
                  </a:cubicBezTo>
                  <a:cubicBezTo>
                    <a:pt x="277" y="272"/>
                    <a:pt x="276" y="261"/>
                    <a:pt x="277" y="259"/>
                  </a:cubicBezTo>
                  <a:cubicBezTo>
                    <a:pt x="277" y="259"/>
                    <a:pt x="279" y="266"/>
                    <a:pt x="279" y="272"/>
                  </a:cubicBezTo>
                  <a:cubicBezTo>
                    <a:pt x="283" y="272"/>
                    <a:pt x="283" y="272"/>
                    <a:pt x="283" y="272"/>
                  </a:cubicBezTo>
                  <a:cubicBezTo>
                    <a:pt x="283" y="272"/>
                    <a:pt x="282" y="259"/>
                    <a:pt x="281" y="256"/>
                  </a:cubicBezTo>
                  <a:cubicBezTo>
                    <a:pt x="281" y="256"/>
                    <a:pt x="285" y="264"/>
                    <a:pt x="286" y="270"/>
                  </a:cubicBezTo>
                  <a:cubicBezTo>
                    <a:pt x="290" y="270"/>
                    <a:pt x="290" y="270"/>
                    <a:pt x="290" y="270"/>
                  </a:cubicBezTo>
                  <a:cubicBezTo>
                    <a:pt x="290" y="270"/>
                    <a:pt x="282" y="234"/>
                    <a:pt x="279" y="225"/>
                  </a:cubicBezTo>
                  <a:cubicBezTo>
                    <a:pt x="284" y="224"/>
                    <a:pt x="288" y="219"/>
                    <a:pt x="287" y="213"/>
                  </a:cubicBezTo>
                  <a:cubicBezTo>
                    <a:pt x="287" y="208"/>
                    <a:pt x="283" y="203"/>
                    <a:pt x="278" y="201"/>
                  </a:cubicBezTo>
                  <a:cubicBezTo>
                    <a:pt x="277" y="194"/>
                    <a:pt x="278" y="181"/>
                    <a:pt x="280" y="132"/>
                  </a:cubicBezTo>
                  <a:cubicBezTo>
                    <a:pt x="281" y="103"/>
                    <a:pt x="278" y="81"/>
                    <a:pt x="272" y="66"/>
                  </a:cubicBezTo>
                  <a:cubicBezTo>
                    <a:pt x="328" y="51"/>
                    <a:pt x="328" y="51"/>
                    <a:pt x="328" y="51"/>
                  </a:cubicBezTo>
                  <a:lnTo>
                    <a:pt x="328" y="39"/>
                  </a:lnTo>
                  <a:close/>
                  <a:moveTo>
                    <a:pt x="163" y="57"/>
                  </a:moveTo>
                  <a:cubicBezTo>
                    <a:pt x="110" y="59"/>
                    <a:pt x="66" y="52"/>
                    <a:pt x="66" y="42"/>
                  </a:cubicBezTo>
                  <a:cubicBezTo>
                    <a:pt x="66" y="33"/>
                    <a:pt x="109" y="24"/>
                    <a:pt x="162" y="23"/>
                  </a:cubicBezTo>
                  <a:cubicBezTo>
                    <a:pt x="215" y="22"/>
                    <a:pt x="258" y="29"/>
                    <a:pt x="258" y="38"/>
                  </a:cubicBezTo>
                  <a:cubicBezTo>
                    <a:pt x="258" y="48"/>
                    <a:pt x="216" y="56"/>
                    <a:pt x="163" y="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43"/>
            <p:cNvSpPr>
              <a:spLocks noEditPoints="1"/>
            </p:cNvSpPr>
            <p:nvPr/>
          </p:nvSpPr>
          <p:spPr bwMode="auto">
            <a:xfrm>
              <a:off x="1269594" y="3178604"/>
              <a:ext cx="347688" cy="355753"/>
            </a:xfrm>
            <a:custGeom>
              <a:avLst/>
              <a:gdLst>
                <a:gd name="T0" fmla="*/ 81 w 164"/>
                <a:gd name="T1" fmla="*/ 73 h 168"/>
                <a:gd name="T2" fmla="*/ 128 w 164"/>
                <a:gd name="T3" fmla="*/ 55 h 168"/>
                <a:gd name="T4" fmla="*/ 151 w 164"/>
                <a:gd name="T5" fmla="*/ 65 h 168"/>
                <a:gd name="T6" fmla="*/ 152 w 164"/>
                <a:gd name="T7" fmla="*/ 66 h 168"/>
                <a:gd name="T8" fmla="*/ 161 w 164"/>
                <a:gd name="T9" fmla="*/ 99 h 168"/>
                <a:gd name="T10" fmla="*/ 144 w 164"/>
                <a:gd name="T11" fmla="*/ 134 h 168"/>
                <a:gd name="T12" fmla="*/ 155 w 164"/>
                <a:gd name="T13" fmla="*/ 145 h 168"/>
                <a:gd name="T14" fmla="*/ 154 w 164"/>
                <a:gd name="T15" fmla="*/ 156 h 168"/>
                <a:gd name="T16" fmla="*/ 144 w 164"/>
                <a:gd name="T17" fmla="*/ 157 h 168"/>
                <a:gd name="T18" fmla="*/ 132 w 164"/>
                <a:gd name="T19" fmla="*/ 146 h 168"/>
                <a:gd name="T20" fmla="*/ 93 w 164"/>
                <a:gd name="T21" fmla="*/ 166 h 168"/>
                <a:gd name="T22" fmla="*/ 62 w 164"/>
                <a:gd name="T23" fmla="*/ 160 h 168"/>
                <a:gd name="T24" fmla="*/ 64 w 164"/>
                <a:gd name="T25" fmla="*/ 143 h 168"/>
                <a:gd name="T26" fmla="*/ 79 w 164"/>
                <a:gd name="T27" fmla="*/ 141 h 168"/>
                <a:gd name="T28" fmla="*/ 119 w 164"/>
                <a:gd name="T29" fmla="*/ 134 h 168"/>
                <a:gd name="T30" fmla="*/ 82 w 164"/>
                <a:gd name="T31" fmla="*/ 97 h 168"/>
                <a:gd name="T32" fmla="*/ 17 w 164"/>
                <a:gd name="T33" fmla="*/ 105 h 168"/>
                <a:gd name="T34" fmla="*/ 23 w 164"/>
                <a:gd name="T35" fmla="*/ 41 h 168"/>
                <a:gd name="T36" fmla="*/ 12 w 164"/>
                <a:gd name="T37" fmla="*/ 30 h 168"/>
                <a:gd name="T38" fmla="*/ 14 w 164"/>
                <a:gd name="T39" fmla="*/ 20 h 168"/>
                <a:gd name="T40" fmla="*/ 24 w 164"/>
                <a:gd name="T41" fmla="*/ 18 h 168"/>
                <a:gd name="T42" fmla="*/ 35 w 164"/>
                <a:gd name="T43" fmla="*/ 29 h 168"/>
                <a:gd name="T44" fmla="*/ 95 w 164"/>
                <a:gd name="T45" fmla="*/ 17 h 168"/>
                <a:gd name="T46" fmla="*/ 93 w 164"/>
                <a:gd name="T47" fmla="*/ 32 h 168"/>
                <a:gd name="T48" fmla="*/ 81 w 164"/>
                <a:gd name="T49" fmla="*/ 35 h 168"/>
                <a:gd name="T50" fmla="*/ 47 w 164"/>
                <a:gd name="T51" fmla="*/ 41 h 168"/>
                <a:gd name="T52" fmla="*/ 81 w 164"/>
                <a:gd name="T53" fmla="*/ 73 h 168"/>
                <a:gd name="T54" fmla="*/ 35 w 164"/>
                <a:gd name="T55" fmla="*/ 53 h 168"/>
                <a:gd name="T56" fmla="*/ 34 w 164"/>
                <a:gd name="T57" fmla="*/ 85 h 168"/>
                <a:gd name="T58" fmla="*/ 66 w 164"/>
                <a:gd name="T59" fmla="*/ 82 h 168"/>
                <a:gd name="T60" fmla="*/ 35 w 164"/>
                <a:gd name="T61" fmla="*/ 53 h 168"/>
                <a:gd name="T62" fmla="*/ 131 w 164"/>
                <a:gd name="T63" fmla="*/ 122 h 168"/>
                <a:gd name="T64" fmla="*/ 134 w 164"/>
                <a:gd name="T65" fmla="*/ 85 h 168"/>
                <a:gd name="T66" fmla="*/ 97 w 164"/>
                <a:gd name="T67" fmla="*/ 89 h 168"/>
                <a:gd name="T68" fmla="*/ 131 w 164"/>
                <a:gd name="T69" fmla="*/ 122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4" h="168">
                  <a:moveTo>
                    <a:pt x="81" y="73"/>
                  </a:moveTo>
                  <a:cubicBezTo>
                    <a:pt x="103" y="60"/>
                    <a:pt x="115" y="55"/>
                    <a:pt x="128" y="55"/>
                  </a:cubicBezTo>
                  <a:cubicBezTo>
                    <a:pt x="137" y="56"/>
                    <a:pt x="145" y="59"/>
                    <a:pt x="151" y="65"/>
                  </a:cubicBezTo>
                  <a:cubicBezTo>
                    <a:pt x="152" y="66"/>
                    <a:pt x="152" y="66"/>
                    <a:pt x="152" y="66"/>
                  </a:cubicBezTo>
                  <a:cubicBezTo>
                    <a:pt x="158" y="73"/>
                    <a:pt x="164" y="84"/>
                    <a:pt x="161" y="99"/>
                  </a:cubicBezTo>
                  <a:cubicBezTo>
                    <a:pt x="159" y="115"/>
                    <a:pt x="149" y="127"/>
                    <a:pt x="144" y="134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57" y="147"/>
                    <a:pt x="159" y="150"/>
                    <a:pt x="154" y="156"/>
                  </a:cubicBezTo>
                  <a:cubicBezTo>
                    <a:pt x="149" y="161"/>
                    <a:pt x="145" y="158"/>
                    <a:pt x="144" y="157"/>
                  </a:cubicBezTo>
                  <a:cubicBezTo>
                    <a:pt x="132" y="146"/>
                    <a:pt x="132" y="146"/>
                    <a:pt x="132" y="146"/>
                  </a:cubicBezTo>
                  <a:cubicBezTo>
                    <a:pt x="126" y="152"/>
                    <a:pt x="113" y="164"/>
                    <a:pt x="93" y="166"/>
                  </a:cubicBezTo>
                  <a:cubicBezTo>
                    <a:pt x="80" y="168"/>
                    <a:pt x="67" y="164"/>
                    <a:pt x="62" y="160"/>
                  </a:cubicBezTo>
                  <a:cubicBezTo>
                    <a:pt x="57" y="155"/>
                    <a:pt x="59" y="148"/>
                    <a:pt x="64" y="143"/>
                  </a:cubicBezTo>
                  <a:cubicBezTo>
                    <a:pt x="70" y="137"/>
                    <a:pt x="75" y="139"/>
                    <a:pt x="79" y="141"/>
                  </a:cubicBezTo>
                  <a:cubicBezTo>
                    <a:pt x="87" y="144"/>
                    <a:pt x="102" y="149"/>
                    <a:pt x="119" y="134"/>
                  </a:cubicBezTo>
                  <a:cubicBezTo>
                    <a:pt x="82" y="97"/>
                    <a:pt x="82" y="97"/>
                    <a:pt x="82" y="97"/>
                  </a:cubicBezTo>
                  <a:cubicBezTo>
                    <a:pt x="62" y="109"/>
                    <a:pt x="37" y="124"/>
                    <a:pt x="17" y="105"/>
                  </a:cubicBezTo>
                  <a:cubicBezTo>
                    <a:pt x="0" y="88"/>
                    <a:pt x="4" y="63"/>
                    <a:pt x="23" y="41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1" y="28"/>
                    <a:pt x="8" y="25"/>
                    <a:pt x="14" y="20"/>
                  </a:cubicBezTo>
                  <a:cubicBezTo>
                    <a:pt x="19" y="14"/>
                    <a:pt x="22" y="17"/>
                    <a:pt x="24" y="18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66" y="0"/>
                    <a:pt x="92" y="14"/>
                    <a:pt x="95" y="17"/>
                  </a:cubicBezTo>
                  <a:cubicBezTo>
                    <a:pt x="100" y="21"/>
                    <a:pt x="98" y="27"/>
                    <a:pt x="93" y="32"/>
                  </a:cubicBezTo>
                  <a:cubicBezTo>
                    <a:pt x="88" y="37"/>
                    <a:pt x="84" y="36"/>
                    <a:pt x="81" y="35"/>
                  </a:cubicBezTo>
                  <a:cubicBezTo>
                    <a:pt x="73" y="33"/>
                    <a:pt x="63" y="29"/>
                    <a:pt x="47" y="41"/>
                  </a:cubicBezTo>
                  <a:lnTo>
                    <a:pt x="81" y="73"/>
                  </a:lnTo>
                  <a:close/>
                  <a:moveTo>
                    <a:pt x="35" y="53"/>
                  </a:moveTo>
                  <a:cubicBezTo>
                    <a:pt x="23" y="68"/>
                    <a:pt x="28" y="80"/>
                    <a:pt x="34" y="85"/>
                  </a:cubicBezTo>
                  <a:cubicBezTo>
                    <a:pt x="43" y="94"/>
                    <a:pt x="54" y="88"/>
                    <a:pt x="66" y="82"/>
                  </a:cubicBezTo>
                  <a:lnTo>
                    <a:pt x="35" y="53"/>
                  </a:lnTo>
                  <a:close/>
                  <a:moveTo>
                    <a:pt x="131" y="122"/>
                  </a:moveTo>
                  <a:cubicBezTo>
                    <a:pt x="135" y="117"/>
                    <a:pt x="148" y="98"/>
                    <a:pt x="134" y="85"/>
                  </a:cubicBezTo>
                  <a:cubicBezTo>
                    <a:pt x="124" y="75"/>
                    <a:pt x="111" y="80"/>
                    <a:pt x="97" y="89"/>
                  </a:cubicBezTo>
                  <a:lnTo>
                    <a:pt x="131" y="1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2585967" y="2154358"/>
              <a:ext cx="383531" cy="453428"/>
            </a:xfrm>
            <a:custGeom>
              <a:avLst/>
              <a:gdLst>
                <a:gd name="T0" fmla="*/ 140 w 181"/>
                <a:gd name="T1" fmla="*/ 0 h 214"/>
                <a:gd name="T2" fmla="*/ 132 w 181"/>
                <a:gd name="T3" fmla="*/ 16 h 214"/>
                <a:gd name="T4" fmla="*/ 74 w 181"/>
                <a:gd name="T5" fmla="*/ 95 h 214"/>
                <a:gd name="T6" fmla="*/ 74 w 181"/>
                <a:gd name="T7" fmla="*/ 95 h 214"/>
                <a:gd name="T8" fmla="*/ 33 w 181"/>
                <a:gd name="T9" fmla="*/ 125 h 214"/>
                <a:gd name="T10" fmla="*/ 0 w 181"/>
                <a:gd name="T11" fmla="*/ 162 h 214"/>
                <a:gd name="T12" fmla="*/ 1 w 181"/>
                <a:gd name="T13" fmla="*/ 166 h 214"/>
                <a:gd name="T14" fmla="*/ 3 w 181"/>
                <a:gd name="T15" fmla="*/ 179 h 214"/>
                <a:gd name="T16" fmla="*/ 97 w 181"/>
                <a:gd name="T17" fmla="*/ 197 h 214"/>
                <a:gd name="T18" fmla="*/ 109 w 181"/>
                <a:gd name="T19" fmla="*/ 117 h 214"/>
                <a:gd name="T20" fmla="*/ 143 w 181"/>
                <a:gd name="T21" fmla="*/ 76 h 214"/>
                <a:gd name="T22" fmla="*/ 138 w 181"/>
                <a:gd name="T23" fmla="*/ 198 h 214"/>
                <a:gd name="T24" fmla="*/ 155 w 181"/>
                <a:gd name="T25" fmla="*/ 198 h 214"/>
                <a:gd name="T26" fmla="*/ 159 w 181"/>
                <a:gd name="T27" fmla="*/ 105 h 214"/>
                <a:gd name="T28" fmla="*/ 171 w 181"/>
                <a:gd name="T29" fmla="*/ 49 h 214"/>
                <a:gd name="T30" fmla="*/ 140 w 181"/>
                <a:gd name="T31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1" h="214">
                  <a:moveTo>
                    <a:pt x="140" y="0"/>
                  </a:moveTo>
                  <a:cubicBezTo>
                    <a:pt x="140" y="0"/>
                    <a:pt x="143" y="2"/>
                    <a:pt x="132" y="16"/>
                  </a:cubicBezTo>
                  <a:cubicBezTo>
                    <a:pt x="119" y="33"/>
                    <a:pt x="95" y="43"/>
                    <a:pt x="74" y="95"/>
                  </a:cubicBezTo>
                  <a:cubicBezTo>
                    <a:pt x="74" y="95"/>
                    <a:pt x="74" y="95"/>
                    <a:pt x="74" y="95"/>
                  </a:cubicBezTo>
                  <a:cubicBezTo>
                    <a:pt x="55" y="137"/>
                    <a:pt x="33" y="125"/>
                    <a:pt x="33" y="125"/>
                  </a:cubicBezTo>
                  <a:cubicBezTo>
                    <a:pt x="26" y="158"/>
                    <a:pt x="0" y="148"/>
                    <a:pt x="0" y="162"/>
                  </a:cubicBezTo>
                  <a:cubicBezTo>
                    <a:pt x="0" y="162"/>
                    <a:pt x="0" y="164"/>
                    <a:pt x="1" y="166"/>
                  </a:cubicBezTo>
                  <a:cubicBezTo>
                    <a:pt x="3" y="179"/>
                    <a:pt x="3" y="179"/>
                    <a:pt x="3" y="179"/>
                  </a:cubicBezTo>
                  <a:cubicBezTo>
                    <a:pt x="3" y="179"/>
                    <a:pt x="13" y="214"/>
                    <a:pt x="97" y="197"/>
                  </a:cubicBezTo>
                  <a:cubicBezTo>
                    <a:pt x="100" y="185"/>
                    <a:pt x="103" y="159"/>
                    <a:pt x="109" y="117"/>
                  </a:cubicBezTo>
                  <a:cubicBezTo>
                    <a:pt x="117" y="57"/>
                    <a:pt x="143" y="76"/>
                    <a:pt x="143" y="76"/>
                  </a:cubicBezTo>
                  <a:cubicBezTo>
                    <a:pt x="138" y="198"/>
                    <a:pt x="138" y="198"/>
                    <a:pt x="138" y="198"/>
                  </a:cubicBezTo>
                  <a:cubicBezTo>
                    <a:pt x="146" y="201"/>
                    <a:pt x="155" y="198"/>
                    <a:pt x="155" y="198"/>
                  </a:cubicBezTo>
                  <a:cubicBezTo>
                    <a:pt x="155" y="198"/>
                    <a:pt x="155" y="142"/>
                    <a:pt x="159" y="105"/>
                  </a:cubicBezTo>
                  <a:cubicBezTo>
                    <a:pt x="162" y="68"/>
                    <a:pt x="171" y="49"/>
                    <a:pt x="171" y="49"/>
                  </a:cubicBezTo>
                  <a:cubicBezTo>
                    <a:pt x="171" y="49"/>
                    <a:pt x="181" y="9"/>
                    <a:pt x="1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45"/>
            <p:cNvSpPr>
              <a:spLocks noEditPoints="1"/>
            </p:cNvSpPr>
            <p:nvPr/>
          </p:nvSpPr>
          <p:spPr bwMode="auto">
            <a:xfrm>
              <a:off x="1412074" y="4684952"/>
              <a:ext cx="279584" cy="415792"/>
            </a:xfrm>
            <a:custGeom>
              <a:avLst/>
              <a:gdLst>
                <a:gd name="T0" fmla="*/ 110 w 132"/>
                <a:gd name="T1" fmla="*/ 0 h 196"/>
                <a:gd name="T2" fmla="*/ 21 w 132"/>
                <a:gd name="T3" fmla="*/ 0 h 196"/>
                <a:gd name="T4" fmla="*/ 0 w 132"/>
                <a:gd name="T5" fmla="*/ 21 h 196"/>
                <a:gd name="T6" fmla="*/ 0 w 132"/>
                <a:gd name="T7" fmla="*/ 175 h 196"/>
                <a:gd name="T8" fmla="*/ 21 w 132"/>
                <a:gd name="T9" fmla="*/ 196 h 196"/>
                <a:gd name="T10" fmla="*/ 110 w 132"/>
                <a:gd name="T11" fmla="*/ 196 h 196"/>
                <a:gd name="T12" fmla="*/ 132 w 132"/>
                <a:gd name="T13" fmla="*/ 175 h 196"/>
                <a:gd name="T14" fmla="*/ 132 w 132"/>
                <a:gd name="T15" fmla="*/ 21 h 196"/>
                <a:gd name="T16" fmla="*/ 110 w 132"/>
                <a:gd name="T17" fmla="*/ 0 h 196"/>
                <a:gd name="T18" fmla="*/ 66 w 132"/>
                <a:gd name="T19" fmla="*/ 177 h 196"/>
                <a:gd name="T20" fmla="*/ 54 w 132"/>
                <a:gd name="T21" fmla="*/ 165 h 196"/>
                <a:gd name="T22" fmla="*/ 66 w 132"/>
                <a:gd name="T23" fmla="*/ 153 h 196"/>
                <a:gd name="T24" fmla="*/ 78 w 132"/>
                <a:gd name="T25" fmla="*/ 165 h 196"/>
                <a:gd name="T26" fmla="*/ 66 w 132"/>
                <a:gd name="T27" fmla="*/ 177 h 196"/>
                <a:gd name="T28" fmla="*/ 113 w 132"/>
                <a:gd name="T29" fmla="*/ 141 h 196"/>
                <a:gd name="T30" fmla="*/ 18 w 132"/>
                <a:gd name="T31" fmla="*/ 141 h 196"/>
                <a:gd name="T32" fmla="*/ 18 w 132"/>
                <a:gd name="T33" fmla="*/ 19 h 196"/>
                <a:gd name="T34" fmla="*/ 113 w 132"/>
                <a:gd name="T35" fmla="*/ 19 h 196"/>
                <a:gd name="T36" fmla="*/ 113 w 132"/>
                <a:gd name="T37" fmla="*/ 14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2" h="196">
                  <a:moveTo>
                    <a:pt x="110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9"/>
                    <a:pt x="0" y="21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7"/>
                    <a:pt x="9" y="196"/>
                    <a:pt x="21" y="196"/>
                  </a:cubicBezTo>
                  <a:cubicBezTo>
                    <a:pt x="110" y="196"/>
                    <a:pt x="110" y="196"/>
                    <a:pt x="110" y="196"/>
                  </a:cubicBezTo>
                  <a:cubicBezTo>
                    <a:pt x="122" y="196"/>
                    <a:pt x="132" y="187"/>
                    <a:pt x="132" y="175"/>
                  </a:cubicBezTo>
                  <a:cubicBezTo>
                    <a:pt x="132" y="21"/>
                    <a:pt x="132" y="21"/>
                    <a:pt x="132" y="21"/>
                  </a:cubicBezTo>
                  <a:cubicBezTo>
                    <a:pt x="132" y="9"/>
                    <a:pt x="122" y="0"/>
                    <a:pt x="110" y="0"/>
                  </a:cubicBezTo>
                  <a:close/>
                  <a:moveTo>
                    <a:pt x="66" y="177"/>
                  </a:moveTo>
                  <a:cubicBezTo>
                    <a:pt x="59" y="177"/>
                    <a:pt x="54" y="172"/>
                    <a:pt x="54" y="165"/>
                  </a:cubicBezTo>
                  <a:cubicBezTo>
                    <a:pt x="54" y="158"/>
                    <a:pt x="59" y="153"/>
                    <a:pt x="66" y="153"/>
                  </a:cubicBezTo>
                  <a:cubicBezTo>
                    <a:pt x="72" y="153"/>
                    <a:pt x="78" y="158"/>
                    <a:pt x="78" y="165"/>
                  </a:cubicBezTo>
                  <a:cubicBezTo>
                    <a:pt x="78" y="172"/>
                    <a:pt x="72" y="177"/>
                    <a:pt x="66" y="177"/>
                  </a:cubicBezTo>
                  <a:close/>
                  <a:moveTo>
                    <a:pt x="113" y="141"/>
                  </a:moveTo>
                  <a:cubicBezTo>
                    <a:pt x="18" y="141"/>
                    <a:pt x="18" y="141"/>
                    <a:pt x="18" y="141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13" y="19"/>
                    <a:pt x="113" y="19"/>
                    <a:pt x="113" y="19"/>
                  </a:cubicBezTo>
                  <a:lnTo>
                    <a:pt x="113" y="1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46"/>
            <p:cNvSpPr>
              <a:spLocks noEditPoints="1"/>
            </p:cNvSpPr>
            <p:nvPr/>
          </p:nvSpPr>
          <p:spPr bwMode="auto">
            <a:xfrm>
              <a:off x="5263522" y="3830966"/>
              <a:ext cx="695375" cy="456116"/>
            </a:xfrm>
            <a:custGeom>
              <a:avLst/>
              <a:gdLst>
                <a:gd name="T0" fmla="*/ 286 w 328"/>
                <a:gd name="T1" fmla="*/ 33 h 215"/>
                <a:gd name="T2" fmla="*/ 225 w 328"/>
                <a:gd name="T3" fmla="*/ 36 h 215"/>
                <a:gd name="T4" fmla="*/ 147 w 328"/>
                <a:gd name="T5" fmla="*/ 17 h 215"/>
                <a:gd name="T6" fmla="*/ 147 w 328"/>
                <a:gd name="T7" fmla="*/ 0 h 215"/>
                <a:gd name="T8" fmla="*/ 105 w 328"/>
                <a:gd name="T9" fmla="*/ 0 h 215"/>
                <a:gd name="T10" fmla="*/ 105 w 328"/>
                <a:gd name="T11" fmla="*/ 45 h 215"/>
                <a:gd name="T12" fmla="*/ 71 w 328"/>
                <a:gd name="T13" fmla="*/ 45 h 215"/>
                <a:gd name="T14" fmla="*/ 71 w 328"/>
                <a:gd name="T15" fmla="*/ 81 h 215"/>
                <a:gd name="T16" fmla="*/ 0 w 328"/>
                <a:gd name="T17" fmla="*/ 143 h 215"/>
                <a:gd name="T18" fmla="*/ 48 w 328"/>
                <a:gd name="T19" fmla="*/ 197 h 215"/>
                <a:gd name="T20" fmla="*/ 48 w 328"/>
                <a:gd name="T21" fmla="*/ 207 h 215"/>
                <a:gd name="T22" fmla="*/ 126 w 328"/>
                <a:gd name="T23" fmla="*/ 215 h 215"/>
                <a:gd name="T24" fmla="*/ 204 w 328"/>
                <a:gd name="T25" fmla="*/ 207 h 215"/>
                <a:gd name="T26" fmla="*/ 204 w 328"/>
                <a:gd name="T27" fmla="*/ 197 h 215"/>
                <a:gd name="T28" fmla="*/ 252 w 328"/>
                <a:gd name="T29" fmla="*/ 143 h 215"/>
                <a:gd name="T30" fmla="*/ 181 w 328"/>
                <a:gd name="T31" fmla="*/ 81 h 215"/>
                <a:gd name="T32" fmla="*/ 181 w 328"/>
                <a:gd name="T33" fmla="*/ 45 h 215"/>
                <a:gd name="T34" fmla="*/ 147 w 328"/>
                <a:gd name="T35" fmla="*/ 45 h 215"/>
                <a:gd name="T36" fmla="*/ 147 w 328"/>
                <a:gd name="T37" fmla="*/ 31 h 215"/>
                <a:gd name="T38" fmla="*/ 218 w 328"/>
                <a:gd name="T39" fmla="*/ 47 h 215"/>
                <a:gd name="T40" fmla="*/ 252 w 328"/>
                <a:gd name="T41" fmla="*/ 104 h 215"/>
                <a:gd name="T42" fmla="*/ 318 w 328"/>
                <a:gd name="T43" fmla="*/ 93 h 215"/>
                <a:gd name="T44" fmla="*/ 286 w 328"/>
                <a:gd name="T45" fmla="*/ 33 h 215"/>
                <a:gd name="T46" fmla="*/ 239 w 328"/>
                <a:gd name="T47" fmla="*/ 142 h 215"/>
                <a:gd name="T48" fmla="*/ 240 w 328"/>
                <a:gd name="T49" fmla="*/ 143 h 215"/>
                <a:gd name="T50" fmla="*/ 127 w 328"/>
                <a:gd name="T51" fmla="*/ 197 h 215"/>
                <a:gd name="T52" fmla="*/ 14 w 328"/>
                <a:gd name="T53" fmla="*/ 143 h 215"/>
                <a:gd name="T54" fmla="*/ 14 w 328"/>
                <a:gd name="T55" fmla="*/ 142 h 215"/>
                <a:gd name="T56" fmla="*/ 91 w 328"/>
                <a:gd name="T57" fmla="*/ 143 h 215"/>
                <a:gd name="T58" fmla="*/ 239 w 328"/>
                <a:gd name="T59" fmla="*/ 142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28" h="215">
                  <a:moveTo>
                    <a:pt x="286" y="33"/>
                  </a:moveTo>
                  <a:cubicBezTo>
                    <a:pt x="262" y="22"/>
                    <a:pt x="238" y="24"/>
                    <a:pt x="225" y="36"/>
                  </a:cubicBezTo>
                  <a:cubicBezTo>
                    <a:pt x="200" y="23"/>
                    <a:pt x="168" y="19"/>
                    <a:pt x="147" y="17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05" y="45"/>
                    <a:pt x="105" y="45"/>
                    <a:pt x="105" y="45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1" y="81"/>
                    <a:pt x="71" y="81"/>
                    <a:pt x="71" y="81"/>
                  </a:cubicBezTo>
                  <a:cubicBezTo>
                    <a:pt x="29" y="92"/>
                    <a:pt x="0" y="116"/>
                    <a:pt x="0" y="143"/>
                  </a:cubicBezTo>
                  <a:cubicBezTo>
                    <a:pt x="0" y="165"/>
                    <a:pt x="19" y="184"/>
                    <a:pt x="48" y="197"/>
                  </a:cubicBezTo>
                  <a:cubicBezTo>
                    <a:pt x="48" y="207"/>
                    <a:pt x="48" y="207"/>
                    <a:pt x="48" y="207"/>
                  </a:cubicBezTo>
                  <a:cubicBezTo>
                    <a:pt x="48" y="207"/>
                    <a:pt x="64" y="215"/>
                    <a:pt x="126" y="215"/>
                  </a:cubicBezTo>
                  <a:cubicBezTo>
                    <a:pt x="188" y="215"/>
                    <a:pt x="204" y="207"/>
                    <a:pt x="204" y="207"/>
                  </a:cubicBezTo>
                  <a:cubicBezTo>
                    <a:pt x="204" y="197"/>
                    <a:pt x="204" y="197"/>
                    <a:pt x="204" y="197"/>
                  </a:cubicBezTo>
                  <a:cubicBezTo>
                    <a:pt x="233" y="184"/>
                    <a:pt x="252" y="165"/>
                    <a:pt x="252" y="143"/>
                  </a:cubicBezTo>
                  <a:cubicBezTo>
                    <a:pt x="252" y="116"/>
                    <a:pt x="223" y="92"/>
                    <a:pt x="181" y="81"/>
                  </a:cubicBezTo>
                  <a:cubicBezTo>
                    <a:pt x="181" y="45"/>
                    <a:pt x="181" y="45"/>
                    <a:pt x="181" y="45"/>
                  </a:cubicBezTo>
                  <a:cubicBezTo>
                    <a:pt x="147" y="45"/>
                    <a:pt x="147" y="45"/>
                    <a:pt x="147" y="45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66" y="32"/>
                    <a:pt x="195" y="36"/>
                    <a:pt x="218" y="47"/>
                  </a:cubicBezTo>
                  <a:cubicBezTo>
                    <a:pt x="211" y="66"/>
                    <a:pt x="225" y="91"/>
                    <a:pt x="252" y="104"/>
                  </a:cubicBezTo>
                  <a:cubicBezTo>
                    <a:pt x="279" y="117"/>
                    <a:pt x="309" y="112"/>
                    <a:pt x="318" y="93"/>
                  </a:cubicBezTo>
                  <a:cubicBezTo>
                    <a:pt x="328" y="73"/>
                    <a:pt x="313" y="47"/>
                    <a:pt x="286" y="33"/>
                  </a:cubicBezTo>
                  <a:close/>
                  <a:moveTo>
                    <a:pt x="239" y="142"/>
                  </a:moveTo>
                  <a:cubicBezTo>
                    <a:pt x="239" y="142"/>
                    <a:pt x="240" y="142"/>
                    <a:pt x="240" y="143"/>
                  </a:cubicBezTo>
                  <a:cubicBezTo>
                    <a:pt x="240" y="173"/>
                    <a:pt x="189" y="197"/>
                    <a:pt x="127" y="197"/>
                  </a:cubicBezTo>
                  <a:cubicBezTo>
                    <a:pt x="64" y="197"/>
                    <a:pt x="14" y="173"/>
                    <a:pt x="14" y="143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34" y="145"/>
                    <a:pt x="63" y="147"/>
                    <a:pt x="91" y="143"/>
                  </a:cubicBezTo>
                  <a:cubicBezTo>
                    <a:pt x="131" y="136"/>
                    <a:pt x="190" y="154"/>
                    <a:pt x="239" y="1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47"/>
            <p:cNvSpPr>
              <a:spLocks/>
            </p:cNvSpPr>
            <p:nvPr/>
          </p:nvSpPr>
          <p:spPr bwMode="auto">
            <a:xfrm>
              <a:off x="2809097" y="4486017"/>
              <a:ext cx="1697218" cy="2371983"/>
            </a:xfrm>
            <a:custGeom>
              <a:avLst/>
              <a:gdLst>
                <a:gd name="T0" fmla="*/ 790 w 801"/>
                <a:gd name="T1" fmla="*/ 577 h 1119"/>
                <a:gd name="T2" fmla="*/ 788 w 801"/>
                <a:gd name="T3" fmla="*/ 521 h 1119"/>
                <a:gd name="T4" fmla="*/ 756 w 801"/>
                <a:gd name="T5" fmla="*/ 497 h 1119"/>
                <a:gd name="T6" fmla="*/ 766 w 801"/>
                <a:gd name="T7" fmla="*/ 440 h 1119"/>
                <a:gd name="T8" fmla="*/ 788 w 801"/>
                <a:gd name="T9" fmla="*/ 382 h 1119"/>
                <a:gd name="T10" fmla="*/ 729 w 801"/>
                <a:gd name="T11" fmla="*/ 345 h 1119"/>
                <a:gd name="T12" fmla="*/ 699 w 801"/>
                <a:gd name="T13" fmla="*/ 316 h 1119"/>
                <a:gd name="T14" fmla="*/ 695 w 801"/>
                <a:gd name="T15" fmla="*/ 305 h 1119"/>
                <a:gd name="T16" fmla="*/ 701 w 801"/>
                <a:gd name="T17" fmla="*/ 263 h 1119"/>
                <a:gd name="T18" fmla="*/ 584 w 801"/>
                <a:gd name="T19" fmla="*/ 134 h 1119"/>
                <a:gd name="T20" fmla="*/ 579 w 801"/>
                <a:gd name="T21" fmla="*/ 106 h 1119"/>
                <a:gd name="T22" fmla="*/ 409 w 801"/>
                <a:gd name="T23" fmla="*/ 31 h 1119"/>
                <a:gd name="T24" fmla="*/ 400 w 801"/>
                <a:gd name="T25" fmla="*/ 32 h 1119"/>
                <a:gd name="T26" fmla="*/ 226 w 801"/>
                <a:gd name="T27" fmla="*/ 143 h 1119"/>
                <a:gd name="T28" fmla="*/ 158 w 801"/>
                <a:gd name="T29" fmla="*/ 186 h 1119"/>
                <a:gd name="T30" fmla="*/ 142 w 801"/>
                <a:gd name="T31" fmla="*/ 199 h 1119"/>
                <a:gd name="T32" fmla="*/ 139 w 801"/>
                <a:gd name="T33" fmla="*/ 201 h 1119"/>
                <a:gd name="T34" fmla="*/ 134 w 801"/>
                <a:gd name="T35" fmla="*/ 234 h 1119"/>
                <a:gd name="T36" fmla="*/ 59 w 801"/>
                <a:gd name="T37" fmla="*/ 234 h 1119"/>
                <a:gd name="T38" fmla="*/ 102 w 801"/>
                <a:gd name="T39" fmla="*/ 249 h 1119"/>
                <a:gd name="T40" fmla="*/ 26 w 801"/>
                <a:gd name="T41" fmla="*/ 385 h 1119"/>
                <a:gd name="T42" fmla="*/ 59 w 801"/>
                <a:gd name="T43" fmla="*/ 373 h 1119"/>
                <a:gd name="T44" fmla="*/ 54 w 801"/>
                <a:gd name="T45" fmla="*/ 409 h 1119"/>
                <a:gd name="T46" fmla="*/ 113 w 801"/>
                <a:gd name="T47" fmla="*/ 506 h 1119"/>
                <a:gd name="T48" fmla="*/ 105 w 801"/>
                <a:gd name="T49" fmla="*/ 691 h 1119"/>
                <a:gd name="T50" fmla="*/ 173 w 801"/>
                <a:gd name="T51" fmla="*/ 638 h 1119"/>
                <a:gd name="T52" fmla="*/ 160 w 801"/>
                <a:gd name="T53" fmla="*/ 588 h 1119"/>
                <a:gd name="T54" fmla="*/ 286 w 801"/>
                <a:gd name="T55" fmla="*/ 702 h 1119"/>
                <a:gd name="T56" fmla="*/ 273 w 801"/>
                <a:gd name="T57" fmla="*/ 730 h 1119"/>
                <a:gd name="T58" fmla="*/ 152 w 801"/>
                <a:gd name="T59" fmla="*/ 824 h 1119"/>
                <a:gd name="T60" fmla="*/ 225 w 801"/>
                <a:gd name="T61" fmla="*/ 820 h 1119"/>
                <a:gd name="T62" fmla="*/ 96 w 801"/>
                <a:gd name="T63" fmla="*/ 1037 h 1119"/>
                <a:gd name="T64" fmla="*/ 624 w 801"/>
                <a:gd name="T65" fmla="*/ 1119 h 1119"/>
                <a:gd name="T66" fmla="*/ 557 w 801"/>
                <a:gd name="T67" fmla="*/ 950 h 1119"/>
                <a:gd name="T68" fmla="*/ 548 w 801"/>
                <a:gd name="T69" fmla="*/ 846 h 1119"/>
                <a:gd name="T70" fmla="*/ 552 w 801"/>
                <a:gd name="T71" fmla="*/ 839 h 1119"/>
                <a:gd name="T72" fmla="*/ 600 w 801"/>
                <a:gd name="T73" fmla="*/ 735 h 1119"/>
                <a:gd name="T74" fmla="*/ 655 w 801"/>
                <a:gd name="T75" fmla="*/ 626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01" h="1119">
                  <a:moveTo>
                    <a:pt x="722" y="622"/>
                  </a:moveTo>
                  <a:cubicBezTo>
                    <a:pt x="722" y="622"/>
                    <a:pt x="789" y="617"/>
                    <a:pt x="790" y="577"/>
                  </a:cubicBezTo>
                  <a:cubicBezTo>
                    <a:pt x="790" y="577"/>
                    <a:pt x="791" y="565"/>
                    <a:pt x="782" y="552"/>
                  </a:cubicBezTo>
                  <a:cubicBezTo>
                    <a:pt x="782" y="552"/>
                    <a:pt x="770" y="537"/>
                    <a:pt x="788" y="521"/>
                  </a:cubicBezTo>
                  <a:cubicBezTo>
                    <a:pt x="788" y="521"/>
                    <a:pt x="791" y="487"/>
                    <a:pt x="758" y="499"/>
                  </a:cubicBezTo>
                  <a:cubicBezTo>
                    <a:pt x="756" y="497"/>
                    <a:pt x="756" y="497"/>
                    <a:pt x="756" y="497"/>
                  </a:cubicBezTo>
                  <a:cubicBezTo>
                    <a:pt x="756" y="497"/>
                    <a:pt x="785" y="478"/>
                    <a:pt x="781" y="463"/>
                  </a:cubicBezTo>
                  <a:cubicBezTo>
                    <a:pt x="781" y="463"/>
                    <a:pt x="771" y="454"/>
                    <a:pt x="766" y="440"/>
                  </a:cubicBezTo>
                  <a:cubicBezTo>
                    <a:pt x="766" y="440"/>
                    <a:pt x="762" y="431"/>
                    <a:pt x="779" y="420"/>
                  </a:cubicBezTo>
                  <a:cubicBezTo>
                    <a:pt x="779" y="420"/>
                    <a:pt x="801" y="397"/>
                    <a:pt x="788" y="382"/>
                  </a:cubicBezTo>
                  <a:cubicBezTo>
                    <a:pt x="788" y="382"/>
                    <a:pt x="783" y="371"/>
                    <a:pt x="757" y="364"/>
                  </a:cubicBezTo>
                  <a:cubicBezTo>
                    <a:pt x="757" y="364"/>
                    <a:pt x="741" y="356"/>
                    <a:pt x="729" y="345"/>
                  </a:cubicBezTo>
                  <a:cubicBezTo>
                    <a:pt x="729" y="345"/>
                    <a:pt x="714" y="332"/>
                    <a:pt x="704" y="325"/>
                  </a:cubicBezTo>
                  <a:cubicBezTo>
                    <a:pt x="704" y="325"/>
                    <a:pt x="701" y="322"/>
                    <a:pt x="699" y="316"/>
                  </a:cubicBezTo>
                  <a:cubicBezTo>
                    <a:pt x="699" y="316"/>
                    <a:pt x="714" y="309"/>
                    <a:pt x="705" y="297"/>
                  </a:cubicBezTo>
                  <a:cubicBezTo>
                    <a:pt x="705" y="297"/>
                    <a:pt x="701" y="310"/>
                    <a:pt x="695" y="305"/>
                  </a:cubicBezTo>
                  <a:cubicBezTo>
                    <a:pt x="695" y="305"/>
                    <a:pt x="696" y="282"/>
                    <a:pt x="705" y="276"/>
                  </a:cubicBezTo>
                  <a:cubicBezTo>
                    <a:pt x="705" y="276"/>
                    <a:pt x="713" y="265"/>
                    <a:pt x="701" y="263"/>
                  </a:cubicBezTo>
                  <a:cubicBezTo>
                    <a:pt x="701" y="263"/>
                    <a:pt x="666" y="204"/>
                    <a:pt x="661" y="197"/>
                  </a:cubicBezTo>
                  <a:cubicBezTo>
                    <a:pt x="661" y="197"/>
                    <a:pt x="621" y="142"/>
                    <a:pt x="584" y="134"/>
                  </a:cubicBezTo>
                  <a:cubicBezTo>
                    <a:pt x="584" y="134"/>
                    <a:pt x="622" y="96"/>
                    <a:pt x="582" y="78"/>
                  </a:cubicBezTo>
                  <a:cubicBezTo>
                    <a:pt x="582" y="78"/>
                    <a:pt x="599" y="105"/>
                    <a:pt x="579" y="106"/>
                  </a:cubicBezTo>
                  <a:cubicBezTo>
                    <a:pt x="579" y="106"/>
                    <a:pt x="579" y="54"/>
                    <a:pt x="511" y="37"/>
                  </a:cubicBezTo>
                  <a:cubicBezTo>
                    <a:pt x="444" y="20"/>
                    <a:pt x="418" y="30"/>
                    <a:pt x="409" y="31"/>
                  </a:cubicBezTo>
                  <a:cubicBezTo>
                    <a:pt x="409" y="31"/>
                    <a:pt x="458" y="6"/>
                    <a:pt x="505" y="22"/>
                  </a:cubicBezTo>
                  <a:cubicBezTo>
                    <a:pt x="505" y="22"/>
                    <a:pt x="464" y="0"/>
                    <a:pt x="400" y="32"/>
                  </a:cubicBezTo>
                  <a:cubicBezTo>
                    <a:pt x="400" y="32"/>
                    <a:pt x="320" y="46"/>
                    <a:pt x="289" y="91"/>
                  </a:cubicBezTo>
                  <a:cubicBezTo>
                    <a:pt x="289" y="91"/>
                    <a:pt x="264" y="92"/>
                    <a:pt x="226" y="143"/>
                  </a:cubicBezTo>
                  <a:cubicBezTo>
                    <a:pt x="226" y="143"/>
                    <a:pt x="204" y="171"/>
                    <a:pt x="189" y="171"/>
                  </a:cubicBezTo>
                  <a:cubicBezTo>
                    <a:pt x="173" y="172"/>
                    <a:pt x="160" y="174"/>
                    <a:pt x="158" y="186"/>
                  </a:cubicBezTo>
                  <a:cubicBezTo>
                    <a:pt x="157" y="198"/>
                    <a:pt x="152" y="216"/>
                    <a:pt x="162" y="221"/>
                  </a:cubicBezTo>
                  <a:cubicBezTo>
                    <a:pt x="162" y="221"/>
                    <a:pt x="152" y="221"/>
                    <a:pt x="142" y="199"/>
                  </a:cubicBezTo>
                  <a:cubicBezTo>
                    <a:pt x="142" y="199"/>
                    <a:pt x="127" y="169"/>
                    <a:pt x="101" y="185"/>
                  </a:cubicBezTo>
                  <a:cubicBezTo>
                    <a:pt x="101" y="185"/>
                    <a:pt x="124" y="175"/>
                    <a:pt x="139" y="201"/>
                  </a:cubicBezTo>
                  <a:cubicBezTo>
                    <a:pt x="139" y="201"/>
                    <a:pt x="146" y="217"/>
                    <a:pt x="156" y="223"/>
                  </a:cubicBezTo>
                  <a:cubicBezTo>
                    <a:pt x="156" y="223"/>
                    <a:pt x="138" y="230"/>
                    <a:pt x="134" y="234"/>
                  </a:cubicBezTo>
                  <a:cubicBezTo>
                    <a:pt x="134" y="234"/>
                    <a:pt x="120" y="223"/>
                    <a:pt x="93" y="235"/>
                  </a:cubicBezTo>
                  <a:cubicBezTo>
                    <a:pt x="93" y="235"/>
                    <a:pt x="78" y="244"/>
                    <a:pt x="59" y="234"/>
                  </a:cubicBezTo>
                  <a:cubicBezTo>
                    <a:pt x="59" y="234"/>
                    <a:pt x="71" y="247"/>
                    <a:pt x="93" y="239"/>
                  </a:cubicBezTo>
                  <a:cubicBezTo>
                    <a:pt x="93" y="239"/>
                    <a:pt x="112" y="235"/>
                    <a:pt x="102" y="249"/>
                  </a:cubicBezTo>
                  <a:cubicBezTo>
                    <a:pt x="102" y="249"/>
                    <a:pt x="35" y="290"/>
                    <a:pt x="58" y="351"/>
                  </a:cubicBezTo>
                  <a:cubicBezTo>
                    <a:pt x="58" y="351"/>
                    <a:pt x="20" y="358"/>
                    <a:pt x="26" y="385"/>
                  </a:cubicBezTo>
                  <a:cubicBezTo>
                    <a:pt x="26" y="385"/>
                    <a:pt x="27" y="361"/>
                    <a:pt x="58" y="359"/>
                  </a:cubicBezTo>
                  <a:cubicBezTo>
                    <a:pt x="58" y="359"/>
                    <a:pt x="57" y="370"/>
                    <a:pt x="59" y="373"/>
                  </a:cubicBezTo>
                  <a:cubicBezTo>
                    <a:pt x="59" y="373"/>
                    <a:pt x="0" y="432"/>
                    <a:pt x="65" y="486"/>
                  </a:cubicBezTo>
                  <a:cubicBezTo>
                    <a:pt x="65" y="486"/>
                    <a:pt x="23" y="443"/>
                    <a:pt x="54" y="409"/>
                  </a:cubicBezTo>
                  <a:cubicBezTo>
                    <a:pt x="54" y="409"/>
                    <a:pt x="42" y="477"/>
                    <a:pt x="96" y="499"/>
                  </a:cubicBezTo>
                  <a:cubicBezTo>
                    <a:pt x="96" y="499"/>
                    <a:pt x="109" y="510"/>
                    <a:pt x="113" y="506"/>
                  </a:cubicBezTo>
                  <a:cubicBezTo>
                    <a:pt x="113" y="506"/>
                    <a:pt x="114" y="553"/>
                    <a:pt x="129" y="562"/>
                  </a:cubicBezTo>
                  <a:cubicBezTo>
                    <a:pt x="129" y="562"/>
                    <a:pt x="37" y="636"/>
                    <a:pt x="105" y="691"/>
                  </a:cubicBezTo>
                  <a:cubicBezTo>
                    <a:pt x="105" y="691"/>
                    <a:pt x="44" y="642"/>
                    <a:pt x="134" y="568"/>
                  </a:cubicBezTo>
                  <a:cubicBezTo>
                    <a:pt x="134" y="568"/>
                    <a:pt x="136" y="625"/>
                    <a:pt x="173" y="638"/>
                  </a:cubicBezTo>
                  <a:cubicBezTo>
                    <a:pt x="173" y="638"/>
                    <a:pt x="141" y="622"/>
                    <a:pt x="144" y="576"/>
                  </a:cubicBezTo>
                  <a:cubicBezTo>
                    <a:pt x="144" y="576"/>
                    <a:pt x="146" y="587"/>
                    <a:pt x="160" y="588"/>
                  </a:cubicBezTo>
                  <a:cubicBezTo>
                    <a:pt x="160" y="588"/>
                    <a:pt x="158" y="611"/>
                    <a:pt x="172" y="618"/>
                  </a:cubicBezTo>
                  <a:cubicBezTo>
                    <a:pt x="172" y="618"/>
                    <a:pt x="187" y="722"/>
                    <a:pt x="286" y="702"/>
                  </a:cubicBezTo>
                  <a:cubicBezTo>
                    <a:pt x="286" y="702"/>
                    <a:pt x="251" y="747"/>
                    <a:pt x="212" y="700"/>
                  </a:cubicBezTo>
                  <a:cubicBezTo>
                    <a:pt x="212" y="700"/>
                    <a:pt x="228" y="736"/>
                    <a:pt x="273" y="730"/>
                  </a:cubicBezTo>
                  <a:cubicBezTo>
                    <a:pt x="273" y="730"/>
                    <a:pt x="277" y="754"/>
                    <a:pt x="250" y="764"/>
                  </a:cubicBezTo>
                  <a:cubicBezTo>
                    <a:pt x="222" y="773"/>
                    <a:pt x="169" y="784"/>
                    <a:pt x="152" y="824"/>
                  </a:cubicBezTo>
                  <a:cubicBezTo>
                    <a:pt x="152" y="824"/>
                    <a:pt x="137" y="849"/>
                    <a:pt x="150" y="906"/>
                  </a:cubicBezTo>
                  <a:cubicBezTo>
                    <a:pt x="150" y="906"/>
                    <a:pt x="127" y="811"/>
                    <a:pt x="225" y="820"/>
                  </a:cubicBezTo>
                  <a:cubicBezTo>
                    <a:pt x="225" y="820"/>
                    <a:pt x="152" y="872"/>
                    <a:pt x="128" y="935"/>
                  </a:cubicBezTo>
                  <a:cubicBezTo>
                    <a:pt x="104" y="999"/>
                    <a:pt x="103" y="1011"/>
                    <a:pt x="96" y="1037"/>
                  </a:cubicBezTo>
                  <a:cubicBezTo>
                    <a:pt x="88" y="1063"/>
                    <a:pt x="78" y="1119"/>
                    <a:pt x="78" y="1119"/>
                  </a:cubicBezTo>
                  <a:cubicBezTo>
                    <a:pt x="624" y="1119"/>
                    <a:pt x="624" y="1119"/>
                    <a:pt x="624" y="1119"/>
                  </a:cubicBezTo>
                  <a:cubicBezTo>
                    <a:pt x="624" y="1119"/>
                    <a:pt x="592" y="1076"/>
                    <a:pt x="581" y="1038"/>
                  </a:cubicBezTo>
                  <a:cubicBezTo>
                    <a:pt x="569" y="1001"/>
                    <a:pt x="562" y="958"/>
                    <a:pt x="557" y="950"/>
                  </a:cubicBezTo>
                  <a:cubicBezTo>
                    <a:pt x="552" y="942"/>
                    <a:pt x="544" y="934"/>
                    <a:pt x="544" y="911"/>
                  </a:cubicBezTo>
                  <a:cubicBezTo>
                    <a:pt x="543" y="888"/>
                    <a:pt x="540" y="858"/>
                    <a:pt x="548" y="846"/>
                  </a:cubicBezTo>
                  <a:cubicBezTo>
                    <a:pt x="548" y="846"/>
                    <a:pt x="572" y="844"/>
                    <a:pt x="563" y="879"/>
                  </a:cubicBezTo>
                  <a:cubicBezTo>
                    <a:pt x="563" y="879"/>
                    <a:pt x="577" y="857"/>
                    <a:pt x="552" y="839"/>
                  </a:cubicBezTo>
                  <a:cubicBezTo>
                    <a:pt x="552" y="839"/>
                    <a:pt x="571" y="799"/>
                    <a:pt x="579" y="785"/>
                  </a:cubicBezTo>
                  <a:cubicBezTo>
                    <a:pt x="587" y="772"/>
                    <a:pt x="595" y="741"/>
                    <a:pt x="600" y="735"/>
                  </a:cubicBezTo>
                  <a:cubicBezTo>
                    <a:pt x="605" y="728"/>
                    <a:pt x="619" y="701"/>
                    <a:pt x="621" y="683"/>
                  </a:cubicBezTo>
                  <a:cubicBezTo>
                    <a:pt x="624" y="665"/>
                    <a:pt x="632" y="630"/>
                    <a:pt x="655" y="626"/>
                  </a:cubicBezTo>
                  <a:cubicBezTo>
                    <a:pt x="655" y="626"/>
                    <a:pt x="668" y="619"/>
                    <a:pt x="722" y="622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1" name="Rectangle 80"/>
          <p:cNvSpPr/>
          <p:nvPr/>
        </p:nvSpPr>
        <p:spPr>
          <a:xfrm>
            <a:off x="7234985" y="4499593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2" name="Group 81"/>
          <p:cNvGrpSpPr/>
          <p:nvPr/>
        </p:nvGrpSpPr>
        <p:grpSpPr>
          <a:xfrm>
            <a:off x="7215793" y="4487139"/>
            <a:ext cx="2152974" cy="364572"/>
            <a:chOff x="7183923" y="3575245"/>
            <a:chExt cx="2041562" cy="345706"/>
          </a:xfrm>
        </p:grpSpPr>
        <p:sp>
          <p:nvSpPr>
            <p:cNvPr id="83" name="Rectangle 82"/>
            <p:cNvSpPr/>
            <p:nvPr/>
          </p:nvSpPr>
          <p:spPr>
            <a:xfrm>
              <a:off x="7202120" y="3587057"/>
              <a:ext cx="2023365" cy="3278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Content Placeholder 2"/>
            <p:cNvSpPr txBox="1">
              <a:spLocks/>
            </p:cNvSpPr>
            <p:nvPr/>
          </p:nvSpPr>
          <p:spPr>
            <a:xfrm>
              <a:off x="7183923" y="3575245"/>
              <a:ext cx="716891" cy="345706"/>
            </a:xfrm>
            <a:prstGeom prst="rect">
              <a:avLst/>
            </a:prstGeom>
            <a:noFill/>
          </p:spPr>
          <p:txBody>
            <a:bodyPr vert="horz" wrap="square" lIns="128573" tIns="64286" rIns="128573" bIns="64286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buNone/>
              </a:pPr>
              <a:r>
                <a:rPr 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5" name="Rectangle 84"/>
          <p:cNvSpPr/>
          <p:nvPr/>
        </p:nvSpPr>
        <p:spPr>
          <a:xfrm>
            <a:off x="7234985" y="6060266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6" name="Group 85"/>
          <p:cNvGrpSpPr/>
          <p:nvPr/>
        </p:nvGrpSpPr>
        <p:grpSpPr>
          <a:xfrm>
            <a:off x="7215795" y="6049227"/>
            <a:ext cx="1776422" cy="364572"/>
            <a:chOff x="7183923" y="5056502"/>
            <a:chExt cx="1684497" cy="345707"/>
          </a:xfrm>
        </p:grpSpPr>
        <p:sp>
          <p:nvSpPr>
            <p:cNvPr id="87" name="Rectangle 86"/>
            <p:cNvSpPr/>
            <p:nvPr/>
          </p:nvSpPr>
          <p:spPr>
            <a:xfrm>
              <a:off x="7202120" y="5066968"/>
              <a:ext cx="1666300" cy="32788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Content Placeholder 2"/>
            <p:cNvSpPr txBox="1">
              <a:spLocks/>
            </p:cNvSpPr>
            <p:nvPr/>
          </p:nvSpPr>
          <p:spPr>
            <a:xfrm>
              <a:off x="7183923" y="5056502"/>
              <a:ext cx="716891" cy="345707"/>
            </a:xfrm>
            <a:prstGeom prst="rect">
              <a:avLst/>
            </a:prstGeom>
            <a:noFill/>
          </p:spPr>
          <p:txBody>
            <a:bodyPr vert="horz" wrap="square" lIns="128573" tIns="64286" rIns="128573" bIns="64286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buNone/>
              </a:pP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45%</a:t>
              </a:r>
            </a:p>
          </p:txBody>
        </p:sp>
      </p:grpSp>
      <p:sp>
        <p:nvSpPr>
          <p:cNvPr id="89" name="Rectangle 88"/>
          <p:cNvSpPr/>
          <p:nvPr/>
        </p:nvSpPr>
        <p:spPr>
          <a:xfrm>
            <a:off x="7234985" y="5536965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0" name="Group 89"/>
          <p:cNvGrpSpPr/>
          <p:nvPr/>
        </p:nvGrpSpPr>
        <p:grpSpPr>
          <a:xfrm>
            <a:off x="7215793" y="5524512"/>
            <a:ext cx="3198947" cy="364572"/>
            <a:chOff x="7183923" y="4558935"/>
            <a:chExt cx="3033408" cy="345706"/>
          </a:xfrm>
        </p:grpSpPr>
        <p:sp>
          <p:nvSpPr>
            <p:cNvPr id="91" name="Rectangle 90"/>
            <p:cNvSpPr/>
            <p:nvPr/>
          </p:nvSpPr>
          <p:spPr>
            <a:xfrm>
              <a:off x="7202120" y="4570747"/>
              <a:ext cx="3015211" cy="32788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2" name="Content Placeholder 2"/>
            <p:cNvSpPr txBox="1">
              <a:spLocks/>
            </p:cNvSpPr>
            <p:nvPr/>
          </p:nvSpPr>
          <p:spPr>
            <a:xfrm>
              <a:off x="7183923" y="4558935"/>
              <a:ext cx="716891" cy="345706"/>
            </a:xfrm>
            <a:prstGeom prst="rect">
              <a:avLst/>
            </a:prstGeom>
            <a:noFill/>
          </p:spPr>
          <p:txBody>
            <a:bodyPr vert="horz" wrap="square" lIns="128573" tIns="64286" rIns="128573" bIns="64286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buNone/>
              </a:pP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75%</a:t>
              </a:r>
            </a:p>
          </p:txBody>
        </p:sp>
      </p:grpSp>
      <p:sp>
        <p:nvSpPr>
          <p:cNvPr id="93" name="Rectangle 92"/>
          <p:cNvSpPr/>
          <p:nvPr/>
        </p:nvSpPr>
        <p:spPr>
          <a:xfrm>
            <a:off x="7234985" y="5014178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7215793" y="5001722"/>
            <a:ext cx="2529525" cy="364572"/>
            <a:chOff x="7183923" y="4063200"/>
            <a:chExt cx="2398628" cy="345706"/>
          </a:xfrm>
        </p:grpSpPr>
        <p:sp>
          <p:nvSpPr>
            <p:cNvPr id="95" name="Rectangle 94"/>
            <p:cNvSpPr/>
            <p:nvPr/>
          </p:nvSpPr>
          <p:spPr>
            <a:xfrm>
              <a:off x="7202120" y="4075012"/>
              <a:ext cx="2380431" cy="32788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Content Placeholder 2"/>
            <p:cNvSpPr txBox="1">
              <a:spLocks/>
            </p:cNvSpPr>
            <p:nvPr/>
          </p:nvSpPr>
          <p:spPr>
            <a:xfrm>
              <a:off x="7183923" y="4063200"/>
              <a:ext cx="716891" cy="345706"/>
            </a:xfrm>
            <a:prstGeom prst="rect">
              <a:avLst/>
            </a:prstGeom>
            <a:noFill/>
          </p:spPr>
          <p:txBody>
            <a:bodyPr vert="horz" wrap="square" lIns="128573" tIns="64286" rIns="128573" bIns="64286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buNone/>
              </a:pP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62%</a:t>
              </a: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6707858" y="4997197"/>
            <a:ext cx="349723" cy="350321"/>
            <a:chOff x="7275629" y="3973834"/>
            <a:chExt cx="464344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98" name="AutoShape 37"/>
            <p:cNvSpPr>
              <a:spLocks/>
            </p:cNvSpPr>
            <p:nvPr/>
          </p:nvSpPr>
          <p:spPr bwMode="auto">
            <a:xfrm>
              <a:off x="7275629" y="4017490"/>
              <a:ext cx="423069" cy="421482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AutoShape 38"/>
            <p:cNvSpPr>
              <a:spLocks/>
            </p:cNvSpPr>
            <p:nvPr/>
          </p:nvSpPr>
          <p:spPr bwMode="auto">
            <a:xfrm>
              <a:off x="7478829" y="4206403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0" name="AutoShape 39"/>
            <p:cNvSpPr>
              <a:spLocks/>
            </p:cNvSpPr>
            <p:nvPr/>
          </p:nvSpPr>
          <p:spPr bwMode="auto">
            <a:xfrm>
              <a:off x="7667742" y="3973834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AutoShape 40"/>
            <p:cNvSpPr>
              <a:spLocks/>
            </p:cNvSpPr>
            <p:nvPr/>
          </p:nvSpPr>
          <p:spPr bwMode="auto">
            <a:xfrm>
              <a:off x="7391517" y="4192115"/>
              <a:ext cx="57944" cy="579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AutoShape 41"/>
            <p:cNvSpPr>
              <a:spLocks/>
            </p:cNvSpPr>
            <p:nvPr/>
          </p:nvSpPr>
          <p:spPr bwMode="auto">
            <a:xfrm>
              <a:off x="7449460" y="4293715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" name="AutoShape 42"/>
            <p:cNvSpPr>
              <a:spLocks/>
            </p:cNvSpPr>
            <p:nvPr/>
          </p:nvSpPr>
          <p:spPr bwMode="auto">
            <a:xfrm>
              <a:off x="7682029" y="4075434"/>
              <a:ext cx="28575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6738282" y="6069414"/>
            <a:ext cx="297181" cy="339553"/>
            <a:chOff x="9162373" y="3045147"/>
            <a:chExt cx="406400" cy="464344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05" name="AutoShape 48"/>
            <p:cNvSpPr>
              <a:spLocks/>
            </p:cNvSpPr>
            <p:nvPr/>
          </p:nvSpPr>
          <p:spPr bwMode="auto">
            <a:xfrm>
              <a:off x="9162373" y="3045147"/>
              <a:ext cx="406400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425"/>
                  </a:moveTo>
                  <a:cubicBezTo>
                    <a:pt x="5687" y="7425"/>
                    <a:pt x="1542" y="6064"/>
                    <a:pt x="1542" y="4387"/>
                  </a:cubicBezTo>
                  <a:cubicBezTo>
                    <a:pt x="1542" y="2709"/>
                    <a:pt x="5687" y="1350"/>
                    <a:pt x="10800" y="1350"/>
                  </a:cubicBezTo>
                  <a:cubicBezTo>
                    <a:pt x="15912" y="1350"/>
                    <a:pt x="20057" y="2709"/>
                    <a:pt x="20057" y="4387"/>
                  </a:cubicBezTo>
                  <a:cubicBezTo>
                    <a:pt x="20057" y="6064"/>
                    <a:pt x="15912" y="7425"/>
                    <a:pt x="10800" y="7425"/>
                  </a:cubicBezTo>
                  <a:moveTo>
                    <a:pt x="20057" y="9112"/>
                  </a:moveTo>
                  <a:lnTo>
                    <a:pt x="20054" y="9112"/>
                  </a:lnTo>
                  <a:cubicBezTo>
                    <a:pt x="20054" y="9119"/>
                    <a:pt x="20057" y="9127"/>
                    <a:pt x="20057" y="9133"/>
                  </a:cubicBezTo>
                  <a:cubicBezTo>
                    <a:pt x="20057" y="10800"/>
                    <a:pt x="15912" y="12150"/>
                    <a:pt x="10800" y="12150"/>
                  </a:cubicBezTo>
                  <a:cubicBezTo>
                    <a:pt x="5687" y="12150"/>
                    <a:pt x="1542" y="10800"/>
                    <a:pt x="1542" y="9133"/>
                  </a:cubicBezTo>
                  <a:cubicBezTo>
                    <a:pt x="1542" y="9127"/>
                    <a:pt x="1545" y="9119"/>
                    <a:pt x="1545" y="9112"/>
                  </a:cubicBezTo>
                  <a:lnTo>
                    <a:pt x="1542" y="9112"/>
                  </a:lnTo>
                  <a:lnTo>
                    <a:pt x="1542" y="6793"/>
                  </a:lnTo>
                  <a:cubicBezTo>
                    <a:pt x="3564" y="8140"/>
                    <a:pt x="7271" y="8774"/>
                    <a:pt x="10800" y="8774"/>
                  </a:cubicBezTo>
                  <a:cubicBezTo>
                    <a:pt x="14328" y="8774"/>
                    <a:pt x="18035" y="8140"/>
                    <a:pt x="20057" y="6793"/>
                  </a:cubicBezTo>
                  <a:cubicBezTo>
                    <a:pt x="20057" y="6793"/>
                    <a:pt x="20057" y="9112"/>
                    <a:pt x="20057" y="9112"/>
                  </a:cubicBezTo>
                  <a:close/>
                  <a:moveTo>
                    <a:pt x="20057" y="13162"/>
                  </a:moveTo>
                  <a:lnTo>
                    <a:pt x="20054" y="13162"/>
                  </a:lnTo>
                  <a:cubicBezTo>
                    <a:pt x="20054" y="13169"/>
                    <a:pt x="20057" y="13177"/>
                    <a:pt x="20057" y="13183"/>
                  </a:cubicBezTo>
                  <a:cubicBezTo>
                    <a:pt x="20057" y="14850"/>
                    <a:pt x="15912" y="16200"/>
                    <a:pt x="10800" y="16200"/>
                  </a:cubicBezTo>
                  <a:cubicBezTo>
                    <a:pt x="5687" y="16200"/>
                    <a:pt x="1542" y="14850"/>
                    <a:pt x="1542" y="13183"/>
                  </a:cubicBezTo>
                  <a:cubicBezTo>
                    <a:pt x="1542" y="13177"/>
                    <a:pt x="1545" y="13169"/>
                    <a:pt x="1545" y="13162"/>
                  </a:cubicBezTo>
                  <a:lnTo>
                    <a:pt x="1542" y="13162"/>
                  </a:lnTo>
                  <a:lnTo>
                    <a:pt x="1542" y="10640"/>
                  </a:lnTo>
                  <a:cubicBezTo>
                    <a:pt x="3136" y="12077"/>
                    <a:pt x="6982" y="12825"/>
                    <a:pt x="10800" y="12825"/>
                  </a:cubicBezTo>
                  <a:cubicBezTo>
                    <a:pt x="14617" y="12825"/>
                    <a:pt x="18463" y="12077"/>
                    <a:pt x="20057" y="10640"/>
                  </a:cubicBezTo>
                  <a:cubicBezTo>
                    <a:pt x="20057" y="10640"/>
                    <a:pt x="20057" y="13162"/>
                    <a:pt x="20057" y="13162"/>
                  </a:cubicBezTo>
                  <a:close/>
                  <a:moveTo>
                    <a:pt x="20057" y="17212"/>
                  </a:moveTo>
                  <a:cubicBezTo>
                    <a:pt x="20057" y="18889"/>
                    <a:pt x="15912" y="20249"/>
                    <a:pt x="10800" y="20249"/>
                  </a:cubicBezTo>
                  <a:cubicBezTo>
                    <a:pt x="5687" y="20249"/>
                    <a:pt x="1542" y="18889"/>
                    <a:pt x="1542" y="17212"/>
                  </a:cubicBezTo>
                  <a:lnTo>
                    <a:pt x="1542" y="14690"/>
                  </a:lnTo>
                  <a:cubicBezTo>
                    <a:pt x="3136" y="16127"/>
                    <a:pt x="6982" y="16875"/>
                    <a:pt x="10800" y="16875"/>
                  </a:cubicBezTo>
                  <a:cubicBezTo>
                    <a:pt x="14617" y="16875"/>
                    <a:pt x="18463" y="16127"/>
                    <a:pt x="20057" y="14690"/>
                  </a:cubicBezTo>
                  <a:cubicBezTo>
                    <a:pt x="20057" y="14690"/>
                    <a:pt x="20057" y="17212"/>
                    <a:pt x="20057" y="17212"/>
                  </a:cubicBezTo>
                  <a:close/>
                  <a:moveTo>
                    <a:pt x="10800" y="0"/>
                  </a:moveTo>
                  <a:cubicBezTo>
                    <a:pt x="5598" y="0"/>
                    <a:pt x="0" y="1372"/>
                    <a:pt x="0" y="4387"/>
                  </a:cubicBezTo>
                  <a:lnTo>
                    <a:pt x="0" y="17212"/>
                  </a:lnTo>
                  <a:cubicBezTo>
                    <a:pt x="0" y="20226"/>
                    <a:pt x="5598" y="21599"/>
                    <a:pt x="10800" y="21599"/>
                  </a:cubicBezTo>
                  <a:cubicBezTo>
                    <a:pt x="16001" y="21599"/>
                    <a:pt x="21599" y="20226"/>
                    <a:pt x="21599" y="17212"/>
                  </a:cubicBezTo>
                  <a:lnTo>
                    <a:pt x="21599" y="4387"/>
                  </a:lnTo>
                  <a:cubicBezTo>
                    <a:pt x="21599" y="1372"/>
                    <a:pt x="1600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AutoShape 49"/>
            <p:cNvSpPr>
              <a:spLocks/>
            </p:cNvSpPr>
            <p:nvPr/>
          </p:nvSpPr>
          <p:spPr bwMode="auto">
            <a:xfrm>
              <a:off x="9481460" y="3407890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AutoShape 50"/>
            <p:cNvSpPr>
              <a:spLocks/>
            </p:cNvSpPr>
            <p:nvPr/>
          </p:nvSpPr>
          <p:spPr bwMode="auto">
            <a:xfrm>
              <a:off x="9481460" y="3320578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AutoShape 51"/>
            <p:cNvSpPr>
              <a:spLocks/>
            </p:cNvSpPr>
            <p:nvPr/>
          </p:nvSpPr>
          <p:spPr bwMode="auto">
            <a:xfrm>
              <a:off x="9481460" y="3233265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9" name="Group 108"/>
          <p:cNvGrpSpPr/>
          <p:nvPr/>
        </p:nvGrpSpPr>
        <p:grpSpPr>
          <a:xfrm>
            <a:off x="6771162" y="4494123"/>
            <a:ext cx="240322" cy="350321"/>
            <a:chOff x="3582988" y="3510757"/>
            <a:chExt cx="319088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10" name="AutoShape 113"/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" name="AutoShape 114"/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6751973" y="5533305"/>
            <a:ext cx="262440" cy="350321"/>
            <a:chOff x="2639219" y="3510757"/>
            <a:chExt cx="348456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13" name="AutoShape 115"/>
            <p:cNvSpPr>
              <a:spLocks/>
            </p:cNvSpPr>
            <p:nvPr/>
          </p:nvSpPr>
          <p:spPr bwMode="auto">
            <a:xfrm>
              <a:off x="2639219" y="3510757"/>
              <a:ext cx="348456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" name="AutoShape 116"/>
            <p:cNvSpPr>
              <a:spLocks/>
            </p:cNvSpPr>
            <p:nvPr/>
          </p:nvSpPr>
          <p:spPr bwMode="auto">
            <a:xfrm>
              <a:off x="2784475" y="3786982"/>
              <a:ext cx="57944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6" name="TextBox 115"/>
          <p:cNvSpPr txBox="1"/>
          <p:nvPr/>
        </p:nvSpPr>
        <p:spPr>
          <a:xfrm>
            <a:off x="6712900" y="2733684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6712900" y="2990353"/>
            <a:ext cx="4789653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修改文字内容，也可以直接复制你的内容到此。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5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7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41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5" grpId="0" animBg="1"/>
      <p:bldP spid="89" grpId="0" animBg="1"/>
      <p:bldP spid="93" grpId="0" animBg="1"/>
      <p:bldP spid="116" grpId="0"/>
      <p:bldP spid="1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29"/>
          <p:cNvGrpSpPr/>
          <p:nvPr/>
        </p:nvGrpSpPr>
        <p:grpSpPr>
          <a:xfrm>
            <a:off x="3564749" y="4131163"/>
            <a:ext cx="948576" cy="948576"/>
            <a:chOff x="2502224" y="2594793"/>
            <a:chExt cx="905504" cy="905504"/>
          </a:xfrm>
        </p:grpSpPr>
        <p:sp>
          <p:nvSpPr>
            <p:cNvPr id="131" name="Freeform 130"/>
            <p:cNvSpPr/>
            <p:nvPr/>
          </p:nvSpPr>
          <p:spPr>
            <a:xfrm>
              <a:off x="2596064" y="2688633"/>
              <a:ext cx="717824" cy="71782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250112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Freeform 9"/>
            <p:cNvSpPr>
              <a:spLocks noEditPoints="1"/>
            </p:cNvSpPr>
            <p:nvPr/>
          </p:nvSpPr>
          <p:spPr bwMode="auto">
            <a:xfrm>
              <a:off x="2808330" y="2883878"/>
              <a:ext cx="293292" cy="327335"/>
            </a:xfrm>
            <a:custGeom>
              <a:avLst/>
              <a:gdLst/>
              <a:ahLst/>
              <a:cxnLst>
                <a:cxn ang="0">
                  <a:pos x="374" y="158"/>
                </a:cxn>
                <a:cxn ang="0">
                  <a:pos x="352" y="158"/>
                </a:cxn>
                <a:cxn ang="0">
                  <a:pos x="209" y="0"/>
                </a:cxn>
                <a:cxn ang="0">
                  <a:pos x="67" y="158"/>
                </a:cxn>
                <a:cxn ang="0">
                  <a:pos x="44" y="158"/>
                </a:cxn>
                <a:cxn ang="0">
                  <a:pos x="0" y="203"/>
                </a:cxn>
                <a:cxn ang="0">
                  <a:pos x="0" y="414"/>
                </a:cxn>
                <a:cxn ang="0">
                  <a:pos x="44" y="478"/>
                </a:cxn>
                <a:cxn ang="0">
                  <a:pos x="374" y="478"/>
                </a:cxn>
                <a:cxn ang="0">
                  <a:pos x="428" y="414"/>
                </a:cxn>
                <a:cxn ang="0">
                  <a:pos x="428" y="203"/>
                </a:cxn>
                <a:cxn ang="0">
                  <a:pos x="374" y="158"/>
                </a:cxn>
                <a:cxn ang="0">
                  <a:pos x="247" y="414"/>
                </a:cxn>
                <a:cxn ang="0">
                  <a:pos x="172" y="414"/>
                </a:cxn>
                <a:cxn ang="0">
                  <a:pos x="186" y="309"/>
                </a:cxn>
                <a:cxn ang="0">
                  <a:pos x="161" y="265"/>
                </a:cxn>
                <a:cxn ang="0">
                  <a:pos x="210" y="216"/>
                </a:cxn>
                <a:cxn ang="0">
                  <a:pos x="258" y="264"/>
                </a:cxn>
                <a:cxn ang="0">
                  <a:pos x="232" y="310"/>
                </a:cxn>
                <a:cxn ang="0">
                  <a:pos x="247" y="414"/>
                </a:cxn>
                <a:cxn ang="0">
                  <a:pos x="112" y="158"/>
                </a:cxn>
                <a:cxn ang="0">
                  <a:pos x="209" y="45"/>
                </a:cxn>
                <a:cxn ang="0">
                  <a:pos x="307" y="158"/>
                </a:cxn>
                <a:cxn ang="0">
                  <a:pos x="112" y="158"/>
                </a:cxn>
              </a:cxnLst>
              <a:rect l="0" t="0" r="r" b="b"/>
              <a:pathLst>
                <a:path w="428" h="478">
                  <a:moveTo>
                    <a:pt x="374" y="158"/>
                  </a:moveTo>
                  <a:cubicBezTo>
                    <a:pt x="352" y="158"/>
                    <a:pt x="352" y="158"/>
                    <a:pt x="352" y="158"/>
                  </a:cubicBezTo>
                  <a:cubicBezTo>
                    <a:pt x="352" y="58"/>
                    <a:pt x="292" y="0"/>
                    <a:pt x="209" y="0"/>
                  </a:cubicBezTo>
                  <a:cubicBezTo>
                    <a:pt x="127" y="0"/>
                    <a:pt x="67" y="58"/>
                    <a:pt x="67" y="158"/>
                  </a:cubicBezTo>
                  <a:cubicBezTo>
                    <a:pt x="44" y="158"/>
                    <a:pt x="44" y="158"/>
                    <a:pt x="44" y="158"/>
                  </a:cubicBezTo>
                  <a:cubicBezTo>
                    <a:pt x="11" y="158"/>
                    <a:pt x="0" y="170"/>
                    <a:pt x="0" y="203"/>
                  </a:cubicBezTo>
                  <a:cubicBezTo>
                    <a:pt x="0" y="414"/>
                    <a:pt x="0" y="414"/>
                    <a:pt x="0" y="414"/>
                  </a:cubicBezTo>
                  <a:cubicBezTo>
                    <a:pt x="0" y="447"/>
                    <a:pt x="11" y="478"/>
                    <a:pt x="44" y="478"/>
                  </a:cubicBezTo>
                  <a:cubicBezTo>
                    <a:pt x="374" y="478"/>
                    <a:pt x="374" y="478"/>
                    <a:pt x="374" y="478"/>
                  </a:cubicBezTo>
                  <a:cubicBezTo>
                    <a:pt x="407" y="478"/>
                    <a:pt x="428" y="447"/>
                    <a:pt x="428" y="414"/>
                  </a:cubicBezTo>
                  <a:cubicBezTo>
                    <a:pt x="428" y="203"/>
                    <a:pt x="428" y="203"/>
                    <a:pt x="428" y="203"/>
                  </a:cubicBezTo>
                  <a:cubicBezTo>
                    <a:pt x="428" y="170"/>
                    <a:pt x="407" y="158"/>
                    <a:pt x="374" y="158"/>
                  </a:cubicBezTo>
                  <a:moveTo>
                    <a:pt x="247" y="414"/>
                  </a:moveTo>
                  <a:cubicBezTo>
                    <a:pt x="172" y="414"/>
                    <a:pt x="172" y="414"/>
                    <a:pt x="172" y="414"/>
                  </a:cubicBezTo>
                  <a:cubicBezTo>
                    <a:pt x="186" y="309"/>
                    <a:pt x="186" y="309"/>
                    <a:pt x="186" y="309"/>
                  </a:cubicBezTo>
                  <a:cubicBezTo>
                    <a:pt x="171" y="301"/>
                    <a:pt x="161" y="283"/>
                    <a:pt x="161" y="265"/>
                  </a:cubicBezTo>
                  <a:cubicBezTo>
                    <a:pt x="161" y="238"/>
                    <a:pt x="183" y="216"/>
                    <a:pt x="210" y="216"/>
                  </a:cubicBezTo>
                  <a:cubicBezTo>
                    <a:pt x="236" y="216"/>
                    <a:pt x="258" y="237"/>
                    <a:pt x="258" y="264"/>
                  </a:cubicBezTo>
                  <a:cubicBezTo>
                    <a:pt x="258" y="282"/>
                    <a:pt x="248" y="302"/>
                    <a:pt x="232" y="310"/>
                  </a:cubicBezTo>
                  <a:lnTo>
                    <a:pt x="247" y="414"/>
                  </a:lnTo>
                  <a:close/>
                  <a:moveTo>
                    <a:pt x="112" y="158"/>
                  </a:moveTo>
                  <a:cubicBezTo>
                    <a:pt x="112" y="66"/>
                    <a:pt x="161" y="45"/>
                    <a:pt x="209" y="45"/>
                  </a:cubicBezTo>
                  <a:cubicBezTo>
                    <a:pt x="258" y="45"/>
                    <a:pt x="307" y="66"/>
                    <a:pt x="307" y="158"/>
                  </a:cubicBezTo>
                  <a:lnTo>
                    <a:pt x="112" y="15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2502224" y="2594793"/>
              <a:ext cx="905504" cy="90550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161" tIns="257161" rIns="222187" bIns="222187" numCol="1" spcCol="1270" anchor="ctr" anchorCtr="0">
              <a:noAutofit/>
            </a:bodyPr>
            <a:lstStyle/>
            <a:p>
              <a:pPr algn="ctr" defTabSz="1250112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34" name="Straight Connector 133"/>
          <p:cNvCxnSpPr/>
          <p:nvPr/>
        </p:nvCxnSpPr>
        <p:spPr>
          <a:xfrm>
            <a:off x="4539212" y="4605451"/>
            <a:ext cx="724166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135"/>
          <p:cNvGrpSpPr/>
          <p:nvPr/>
        </p:nvGrpSpPr>
        <p:grpSpPr>
          <a:xfrm>
            <a:off x="8461613" y="3141272"/>
            <a:ext cx="948576" cy="948576"/>
            <a:chOff x="5714220" y="3605271"/>
            <a:chExt cx="905504" cy="905504"/>
          </a:xfrm>
        </p:grpSpPr>
        <p:sp>
          <p:nvSpPr>
            <p:cNvPr id="137" name="Freeform 136"/>
            <p:cNvSpPr/>
            <p:nvPr/>
          </p:nvSpPr>
          <p:spPr>
            <a:xfrm>
              <a:off x="5808060" y="3699111"/>
              <a:ext cx="717824" cy="71782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161" tIns="222187" rIns="222187" bIns="128580" numCol="1" spcCol="1270" anchor="ctr" anchorCtr="0">
              <a:noAutofit/>
            </a:bodyPr>
            <a:lstStyle/>
            <a:p>
              <a:pPr algn="ctr" defTabSz="1250112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8" name="Freeform 100"/>
            <p:cNvSpPr>
              <a:spLocks noEditPoints="1"/>
            </p:cNvSpPr>
            <p:nvPr/>
          </p:nvSpPr>
          <p:spPr bwMode="auto">
            <a:xfrm>
              <a:off x="5994749" y="3892925"/>
              <a:ext cx="344447" cy="330196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5714220" y="3605271"/>
              <a:ext cx="905504" cy="90550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161" tIns="257161" rIns="222187" bIns="222187" numCol="1" spcCol="1270" anchor="ctr" anchorCtr="0">
              <a:noAutofit/>
            </a:bodyPr>
            <a:lstStyle/>
            <a:p>
              <a:pPr algn="ctr" defTabSz="1250112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41" name="Straight Connector 140"/>
          <p:cNvCxnSpPr/>
          <p:nvPr/>
        </p:nvCxnSpPr>
        <p:spPr>
          <a:xfrm>
            <a:off x="7465115" y="3615560"/>
            <a:ext cx="984401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7512668" y="5106527"/>
            <a:ext cx="984401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148"/>
          <p:cNvGrpSpPr/>
          <p:nvPr/>
        </p:nvGrpSpPr>
        <p:grpSpPr>
          <a:xfrm>
            <a:off x="8509165" y="4632239"/>
            <a:ext cx="948576" cy="948576"/>
            <a:chOff x="6477261" y="3281463"/>
            <a:chExt cx="850954" cy="850954"/>
          </a:xfrm>
        </p:grpSpPr>
        <p:grpSp>
          <p:nvGrpSpPr>
            <p:cNvPr id="10" name="Group 141"/>
            <p:cNvGrpSpPr/>
            <p:nvPr/>
          </p:nvGrpSpPr>
          <p:grpSpPr>
            <a:xfrm>
              <a:off x="6477261" y="3281463"/>
              <a:ext cx="850954" cy="850954"/>
              <a:chOff x="5714220" y="3605271"/>
              <a:chExt cx="905504" cy="905504"/>
            </a:xfrm>
          </p:grpSpPr>
          <p:sp>
            <p:nvSpPr>
              <p:cNvPr id="143" name="Freeform 142"/>
              <p:cNvSpPr/>
              <p:nvPr/>
            </p:nvSpPr>
            <p:spPr>
              <a:xfrm>
                <a:off x="5808060" y="3699111"/>
                <a:ext cx="717824" cy="71782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7161" tIns="222187" rIns="222187" bIns="128580" numCol="1" spcCol="1270" anchor="ctr" anchorCtr="0">
                <a:noAutofit/>
              </a:bodyPr>
              <a:lstStyle/>
              <a:p>
                <a:pPr algn="ctr" defTabSz="1250112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5" name="Freeform 144"/>
              <p:cNvSpPr/>
              <p:nvPr/>
            </p:nvSpPr>
            <p:spPr>
              <a:xfrm>
                <a:off x="5714220" y="3605271"/>
                <a:ext cx="905504" cy="90550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noFill/>
              <a:ln w="1905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7161" tIns="257161" rIns="222187" bIns="222187" numCol="1" spcCol="1270" anchor="ctr" anchorCtr="0">
                <a:noAutofit/>
              </a:bodyPr>
              <a:lstStyle/>
              <a:p>
                <a:pPr algn="ctr" defTabSz="1250112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48" name="Freeform 62"/>
            <p:cNvSpPr>
              <a:spLocks noEditPoints="1"/>
            </p:cNvSpPr>
            <p:nvPr/>
          </p:nvSpPr>
          <p:spPr bwMode="auto">
            <a:xfrm>
              <a:off x="6747482" y="3550443"/>
              <a:ext cx="310512" cy="312994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54" name="Straight Connector 153"/>
          <p:cNvCxnSpPr/>
          <p:nvPr/>
        </p:nvCxnSpPr>
        <p:spPr>
          <a:xfrm>
            <a:off x="4539212" y="2911959"/>
            <a:ext cx="724166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56"/>
          <p:cNvGrpSpPr/>
          <p:nvPr/>
        </p:nvGrpSpPr>
        <p:grpSpPr>
          <a:xfrm>
            <a:off x="3564749" y="2437671"/>
            <a:ext cx="948576" cy="948576"/>
            <a:chOff x="1991932" y="1640533"/>
            <a:chExt cx="850954" cy="850954"/>
          </a:xfrm>
        </p:grpSpPr>
        <p:grpSp>
          <p:nvGrpSpPr>
            <p:cNvPr id="12" name="Group 149"/>
            <p:cNvGrpSpPr/>
            <p:nvPr/>
          </p:nvGrpSpPr>
          <p:grpSpPr>
            <a:xfrm>
              <a:off x="1991932" y="1640533"/>
              <a:ext cx="850954" cy="850954"/>
              <a:chOff x="2502224" y="2594793"/>
              <a:chExt cx="905504" cy="905504"/>
            </a:xfrm>
          </p:grpSpPr>
          <p:sp>
            <p:nvSpPr>
              <p:cNvPr id="151" name="Freeform 150"/>
              <p:cNvSpPr/>
              <p:nvPr/>
            </p:nvSpPr>
            <p:spPr>
              <a:xfrm>
                <a:off x="2596064" y="2688633"/>
                <a:ext cx="717824" cy="71782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algn="ctr" defTabSz="1250112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3" name="Freeform 152"/>
              <p:cNvSpPr/>
              <p:nvPr/>
            </p:nvSpPr>
            <p:spPr>
              <a:xfrm>
                <a:off x="2502224" y="2594793"/>
                <a:ext cx="905504" cy="90550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noFill/>
              <a:ln w="1905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7161" tIns="257161" rIns="222187" bIns="222187" numCol="1" spcCol="1270" anchor="ctr" anchorCtr="0">
                <a:noAutofit/>
              </a:bodyPr>
              <a:lstStyle/>
              <a:p>
                <a:pPr algn="ctr" defTabSz="1250112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56" name="Freeform 187"/>
            <p:cNvSpPr>
              <a:spLocks noEditPoints="1"/>
            </p:cNvSpPr>
            <p:nvPr/>
          </p:nvSpPr>
          <p:spPr bwMode="auto">
            <a:xfrm>
              <a:off x="2249043" y="1957202"/>
              <a:ext cx="336732" cy="217616"/>
            </a:xfrm>
            <a:custGeom>
              <a:avLst/>
              <a:gdLst/>
              <a:ahLst/>
              <a:cxnLst>
                <a:cxn ang="0">
                  <a:pos x="68" y="25"/>
                </a:cxn>
                <a:cxn ang="0">
                  <a:pos x="34" y="44"/>
                </a:cxn>
                <a:cxn ang="0">
                  <a:pos x="1" y="25"/>
                </a:cxn>
                <a:cxn ang="0">
                  <a:pos x="0" y="22"/>
                </a:cxn>
                <a:cxn ang="0">
                  <a:pos x="1" y="20"/>
                </a:cxn>
                <a:cxn ang="0">
                  <a:pos x="34" y="0"/>
                </a:cxn>
                <a:cxn ang="0">
                  <a:pos x="68" y="20"/>
                </a:cxn>
                <a:cxn ang="0">
                  <a:pos x="68" y="22"/>
                </a:cxn>
                <a:cxn ang="0">
                  <a:pos x="68" y="25"/>
                </a:cxn>
                <a:cxn ang="0">
                  <a:pos x="49" y="9"/>
                </a:cxn>
                <a:cxn ang="0">
                  <a:pos x="51" y="17"/>
                </a:cxn>
                <a:cxn ang="0">
                  <a:pos x="34" y="34"/>
                </a:cxn>
                <a:cxn ang="0">
                  <a:pos x="17" y="17"/>
                </a:cxn>
                <a:cxn ang="0">
                  <a:pos x="20" y="9"/>
                </a:cxn>
                <a:cxn ang="0">
                  <a:pos x="5" y="22"/>
                </a:cxn>
                <a:cxn ang="0">
                  <a:pos x="34" y="39"/>
                </a:cxn>
                <a:cxn ang="0">
                  <a:pos x="64" y="22"/>
                </a:cxn>
                <a:cxn ang="0">
                  <a:pos x="49" y="9"/>
                </a:cxn>
                <a:cxn ang="0">
                  <a:pos x="34" y="6"/>
                </a:cxn>
                <a:cxn ang="0">
                  <a:pos x="23" y="17"/>
                </a:cxn>
                <a:cxn ang="0">
                  <a:pos x="25" y="19"/>
                </a:cxn>
                <a:cxn ang="0">
                  <a:pos x="27" y="17"/>
                </a:cxn>
                <a:cxn ang="0">
                  <a:pos x="34" y="9"/>
                </a:cxn>
                <a:cxn ang="0">
                  <a:pos x="36" y="8"/>
                </a:cxn>
                <a:cxn ang="0">
                  <a:pos x="34" y="6"/>
                </a:cxn>
              </a:cxnLst>
              <a:rect l="0" t="0" r="r" b="b"/>
              <a:pathLst>
                <a:path w="68" h="44">
                  <a:moveTo>
                    <a:pt x="68" y="25"/>
                  </a:moveTo>
                  <a:cubicBezTo>
                    <a:pt x="61" y="36"/>
                    <a:pt x="48" y="44"/>
                    <a:pt x="34" y="44"/>
                  </a:cubicBezTo>
                  <a:cubicBezTo>
                    <a:pt x="21" y="44"/>
                    <a:pt x="8" y="36"/>
                    <a:pt x="1" y="25"/>
                  </a:cubicBezTo>
                  <a:cubicBezTo>
                    <a:pt x="1" y="24"/>
                    <a:pt x="0" y="23"/>
                    <a:pt x="0" y="22"/>
                  </a:cubicBezTo>
                  <a:cubicBezTo>
                    <a:pt x="0" y="21"/>
                    <a:pt x="1" y="20"/>
                    <a:pt x="1" y="20"/>
                  </a:cubicBezTo>
                  <a:cubicBezTo>
                    <a:pt x="8" y="8"/>
                    <a:pt x="21" y="0"/>
                    <a:pt x="34" y="0"/>
                  </a:cubicBezTo>
                  <a:cubicBezTo>
                    <a:pt x="48" y="0"/>
                    <a:pt x="61" y="8"/>
                    <a:pt x="68" y="20"/>
                  </a:cubicBezTo>
                  <a:cubicBezTo>
                    <a:pt x="68" y="20"/>
                    <a:pt x="68" y="21"/>
                    <a:pt x="68" y="22"/>
                  </a:cubicBezTo>
                  <a:cubicBezTo>
                    <a:pt x="68" y="23"/>
                    <a:pt x="68" y="24"/>
                    <a:pt x="68" y="25"/>
                  </a:cubicBezTo>
                  <a:close/>
                  <a:moveTo>
                    <a:pt x="49" y="9"/>
                  </a:moveTo>
                  <a:cubicBezTo>
                    <a:pt x="51" y="11"/>
                    <a:pt x="51" y="14"/>
                    <a:pt x="51" y="17"/>
                  </a:cubicBezTo>
                  <a:cubicBezTo>
                    <a:pt x="51" y="27"/>
                    <a:pt x="44" y="34"/>
                    <a:pt x="34" y="34"/>
                  </a:cubicBezTo>
                  <a:cubicBezTo>
                    <a:pt x="25" y="34"/>
                    <a:pt x="17" y="27"/>
                    <a:pt x="17" y="17"/>
                  </a:cubicBezTo>
                  <a:cubicBezTo>
                    <a:pt x="17" y="14"/>
                    <a:pt x="18" y="11"/>
                    <a:pt x="20" y="9"/>
                  </a:cubicBezTo>
                  <a:cubicBezTo>
                    <a:pt x="14" y="12"/>
                    <a:pt x="9" y="17"/>
                    <a:pt x="5" y="22"/>
                  </a:cubicBezTo>
                  <a:cubicBezTo>
                    <a:pt x="12" y="32"/>
                    <a:pt x="22" y="39"/>
                    <a:pt x="34" y="39"/>
                  </a:cubicBezTo>
                  <a:cubicBezTo>
                    <a:pt x="47" y="39"/>
                    <a:pt x="57" y="32"/>
                    <a:pt x="64" y="22"/>
                  </a:cubicBezTo>
                  <a:cubicBezTo>
                    <a:pt x="60" y="17"/>
                    <a:pt x="55" y="12"/>
                    <a:pt x="49" y="9"/>
                  </a:cubicBezTo>
                  <a:close/>
                  <a:moveTo>
                    <a:pt x="34" y="6"/>
                  </a:moveTo>
                  <a:cubicBezTo>
                    <a:pt x="28" y="6"/>
                    <a:pt x="23" y="11"/>
                    <a:pt x="23" y="17"/>
                  </a:cubicBezTo>
                  <a:cubicBezTo>
                    <a:pt x="23" y="18"/>
                    <a:pt x="24" y="19"/>
                    <a:pt x="25" y="19"/>
                  </a:cubicBezTo>
                  <a:cubicBezTo>
                    <a:pt x="26" y="19"/>
                    <a:pt x="27" y="18"/>
                    <a:pt x="27" y="17"/>
                  </a:cubicBezTo>
                  <a:cubicBezTo>
                    <a:pt x="27" y="13"/>
                    <a:pt x="30" y="9"/>
                    <a:pt x="34" y="9"/>
                  </a:cubicBezTo>
                  <a:cubicBezTo>
                    <a:pt x="35" y="9"/>
                    <a:pt x="36" y="9"/>
                    <a:pt x="36" y="8"/>
                  </a:cubicBezTo>
                  <a:cubicBezTo>
                    <a:pt x="36" y="7"/>
                    <a:pt x="35" y="6"/>
                    <a:pt x="34" y="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8" name="Text Placeholder 3"/>
          <p:cNvSpPr txBox="1">
            <a:spLocks/>
          </p:cNvSpPr>
          <p:nvPr/>
        </p:nvSpPr>
        <p:spPr>
          <a:xfrm>
            <a:off x="9563707" y="4779643"/>
            <a:ext cx="177318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9" name="Text Placeholder 3"/>
          <p:cNvSpPr txBox="1">
            <a:spLocks/>
          </p:cNvSpPr>
          <p:nvPr/>
        </p:nvSpPr>
        <p:spPr>
          <a:xfrm>
            <a:off x="1657463" y="4220094"/>
            <a:ext cx="177318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60" name="Text Placeholder 3"/>
          <p:cNvSpPr txBox="1">
            <a:spLocks/>
          </p:cNvSpPr>
          <p:nvPr/>
        </p:nvSpPr>
        <p:spPr>
          <a:xfrm>
            <a:off x="9563707" y="3266144"/>
            <a:ext cx="177318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61" name="Text Placeholder 3"/>
          <p:cNvSpPr txBox="1">
            <a:spLocks/>
          </p:cNvSpPr>
          <p:nvPr/>
        </p:nvSpPr>
        <p:spPr>
          <a:xfrm>
            <a:off x="1657463" y="2555287"/>
            <a:ext cx="177318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grpSp>
        <p:nvGrpSpPr>
          <p:cNvPr id="2" name="Group 128"/>
          <p:cNvGrpSpPr/>
          <p:nvPr/>
        </p:nvGrpSpPr>
        <p:grpSpPr>
          <a:xfrm>
            <a:off x="5069713" y="2772229"/>
            <a:ext cx="2719324" cy="2764086"/>
            <a:chOff x="3124200" y="1657350"/>
            <a:chExt cx="2700338" cy="2744788"/>
          </a:xfrm>
        </p:grpSpPr>
        <p:sp>
          <p:nvSpPr>
            <p:cNvPr id="3077" name="Freeform 5"/>
            <p:cNvSpPr>
              <a:spLocks/>
            </p:cNvSpPr>
            <p:nvPr/>
          </p:nvSpPr>
          <p:spPr bwMode="auto">
            <a:xfrm>
              <a:off x="3789363" y="1657350"/>
              <a:ext cx="1874838" cy="738188"/>
            </a:xfrm>
            <a:custGeom>
              <a:avLst/>
              <a:gdLst/>
              <a:ahLst/>
              <a:cxnLst>
                <a:cxn ang="0">
                  <a:pos x="1181" y="465"/>
                </a:cxn>
                <a:cxn ang="0">
                  <a:pos x="12" y="428"/>
                </a:cxn>
                <a:cxn ang="0">
                  <a:pos x="0" y="0"/>
                </a:cxn>
                <a:cxn ang="0">
                  <a:pos x="1172" y="125"/>
                </a:cxn>
                <a:cxn ang="0">
                  <a:pos x="1181" y="465"/>
                </a:cxn>
              </a:cxnLst>
              <a:rect l="0" t="0" r="r" b="b"/>
              <a:pathLst>
                <a:path w="1181" h="465">
                  <a:moveTo>
                    <a:pt x="1181" y="465"/>
                  </a:moveTo>
                  <a:lnTo>
                    <a:pt x="12" y="428"/>
                  </a:lnTo>
                  <a:lnTo>
                    <a:pt x="0" y="0"/>
                  </a:lnTo>
                  <a:lnTo>
                    <a:pt x="1172" y="125"/>
                  </a:lnTo>
                  <a:lnTo>
                    <a:pt x="1181" y="465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78" name="Freeform 6"/>
            <p:cNvSpPr>
              <a:spLocks/>
            </p:cNvSpPr>
            <p:nvPr/>
          </p:nvSpPr>
          <p:spPr bwMode="auto">
            <a:xfrm>
              <a:off x="3624263" y="1671637"/>
              <a:ext cx="184150" cy="709613"/>
            </a:xfrm>
            <a:custGeom>
              <a:avLst/>
              <a:gdLst/>
              <a:ahLst/>
              <a:cxnLst>
                <a:cxn ang="0">
                  <a:pos x="104" y="0"/>
                </a:cxn>
                <a:cxn ang="0">
                  <a:pos x="116" y="428"/>
                </a:cxn>
                <a:cxn ang="0">
                  <a:pos x="0" y="447"/>
                </a:cxn>
                <a:cxn ang="0">
                  <a:pos x="3" y="80"/>
                </a:cxn>
                <a:cxn ang="0">
                  <a:pos x="104" y="0"/>
                </a:cxn>
              </a:cxnLst>
              <a:rect l="0" t="0" r="r" b="b"/>
              <a:pathLst>
                <a:path w="116" h="447">
                  <a:moveTo>
                    <a:pt x="104" y="0"/>
                  </a:moveTo>
                  <a:lnTo>
                    <a:pt x="116" y="428"/>
                  </a:lnTo>
                  <a:lnTo>
                    <a:pt x="0" y="447"/>
                  </a:lnTo>
                  <a:lnTo>
                    <a:pt x="3" y="80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79" name="Freeform 7"/>
            <p:cNvSpPr>
              <a:spLocks/>
            </p:cNvSpPr>
            <p:nvPr/>
          </p:nvSpPr>
          <p:spPr bwMode="auto">
            <a:xfrm>
              <a:off x="3284538" y="2332037"/>
              <a:ext cx="339725" cy="665163"/>
            </a:xfrm>
            <a:custGeom>
              <a:avLst/>
              <a:gdLst/>
              <a:ahLst/>
              <a:cxnLst>
                <a:cxn ang="0">
                  <a:pos x="0" y="419"/>
                </a:cxn>
                <a:cxn ang="0">
                  <a:pos x="6" y="0"/>
                </a:cxn>
                <a:cxn ang="0">
                  <a:pos x="214" y="22"/>
                </a:cxn>
                <a:cxn ang="0">
                  <a:pos x="208" y="419"/>
                </a:cxn>
                <a:cxn ang="0">
                  <a:pos x="0" y="419"/>
                </a:cxn>
              </a:cxnLst>
              <a:rect l="0" t="0" r="r" b="b"/>
              <a:pathLst>
                <a:path w="214" h="419">
                  <a:moveTo>
                    <a:pt x="0" y="419"/>
                  </a:moveTo>
                  <a:lnTo>
                    <a:pt x="6" y="0"/>
                  </a:lnTo>
                  <a:lnTo>
                    <a:pt x="214" y="22"/>
                  </a:lnTo>
                  <a:lnTo>
                    <a:pt x="208" y="419"/>
                  </a:lnTo>
                  <a:lnTo>
                    <a:pt x="0" y="419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0" name="Freeform 8"/>
            <p:cNvSpPr>
              <a:spLocks/>
            </p:cNvSpPr>
            <p:nvPr/>
          </p:nvSpPr>
          <p:spPr bwMode="auto">
            <a:xfrm>
              <a:off x="3124200" y="3633787"/>
              <a:ext cx="485775" cy="681038"/>
            </a:xfrm>
            <a:custGeom>
              <a:avLst/>
              <a:gdLst/>
              <a:ahLst/>
              <a:cxnLst>
                <a:cxn ang="0">
                  <a:pos x="98" y="3"/>
                </a:cxn>
                <a:cxn ang="0">
                  <a:pos x="306" y="0"/>
                </a:cxn>
                <a:cxn ang="0">
                  <a:pos x="303" y="291"/>
                </a:cxn>
                <a:cxn ang="0">
                  <a:pos x="0" y="429"/>
                </a:cxn>
                <a:cxn ang="0">
                  <a:pos x="95" y="138"/>
                </a:cxn>
                <a:cxn ang="0">
                  <a:pos x="98" y="3"/>
                </a:cxn>
              </a:cxnLst>
              <a:rect l="0" t="0" r="r" b="b"/>
              <a:pathLst>
                <a:path w="306" h="429">
                  <a:moveTo>
                    <a:pt x="98" y="3"/>
                  </a:moveTo>
                  <a:lnTo>
                    <a:pt x="306" y="0"/>
                  </a:lnTo>
                  <a:lnTo>
                    <a:pt x="303" y="291"/>
                  </a:lnTo>
                  <a:lnTo>
                    <a:pt x="0" y="429"/>
                  </a:lnTo>
                  <a:lnTo>
                    <a:pt x="95" y="138"/>
                  </a:lnTo>
                  <a:lnTo>
                    <a:pt x="98" y="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1" name="Freeform 9"/>
            <p:cNvSpPr>
              <a:spLocks/>
            </p:cNvSpPr>
            <p:nvPr/>
          </p:nvSpPr>
          <p:spPr bwMode="auto">
            <a:xfrm>
              <a:off x="3614738" y="2336800"/>
              <a:ext cx="207963" cy="660400"/>
            </a:xfrm>
            <a:custGeom>
              <a:avLst/>
              <a:gdLst/>
              <a:ahLst/>
              <a:cxnLst>
                <a:cxn ang="0">
                  <a:pos x="0" y="416"/>
                </a:cxn>
                <a:cxn ang="0">
                  <a:pos x="6" y="19"/>
                </a:cxn>
                <a:cxn ang="0">
                  <a:pos x="122" y="0"/>
                </a:cxn>
                <a:cxn ang="0">
                  <a:pos x="131" y="410"/>
                </a:cxn>
                <a:cxn ang="0">
                  <a:pos x="0" y="416"/>
                </a:cxn>
              </a:cxnLst>
              <a:rect l="0" t="0" r="r" b="b"/>
              <a:pathLst>
                <a:path w="131" h="416">
                  <a:moveTo>
                    <a:pt x="0" y="416"/>
                  </a:moveTo>
                  <a:lnTo>
                    <a:pt x="6" y="19"/>
                  </a:lnTo>
                  <a:lnTo>
                    <a:pt x="122" y="0"/>
                  </a:lnTo>
                  <a:lnTo>
                    <a:pt x="131" y="410"/>
                  </a:lnTo>
                  <a:lnTo>
                    <a:pt x="0" y="41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2" name="Freeform 10"/>
            <p:cNvSpPr>
              <a:spLocks/>
            </p:cNvSpPr>
            <p:nvPr/>
          </p:nvSpPr>
          <p:spPr bwMode="auto">
            <a:xfrm>
              <a:off x="3605213" y="3633787"/>
              <a:ext cx="368300" cy="768350"/>
            </a:xfrm>
            <a:custGeom>
              <a:avLst/>
              <a:gdLst/>
              <a:ahLst/>
              <a:cxnLst>
                <a:cxn ang="0">
                  <a:pos x="0" y="291"/>
                </a:cxn>
                <a:cxn ang="0">
                  <a:pos x="3" y="0"/>
                </a:cxn>
                <a:cxn ang="0">
                  <a:pos x="150" y="13"/>
                </a:cxn>
                <a:cxn ang="0">
                  <a:pos x="153" y="159"/>
                </a:cxn>
                <a:cxn ang="0">
                  <a:pos x="232" y="484"/>
                </a:cxn>
                <a:cxn ang="0">
                  <a:pos x="0" y="291"/>
                </a:cxn>
              </a:cxnLst>
              <a:rect l="0" t="0" r="r" b="b"/>
              <a:pathLst>
                <a:path w="232" h="484">
                  <a:moveTo>
                    <a:pt x="0" y="291"/>
                  </a:moveTo>
                  <a:lnTo>
                    <a:pt x="3" y="0"/>
                  </a:lnTo>
                  <a:lnTo>
                    <a:pt x="150" y="13"/>
                  </a:lnTo>
                  <a:lnTo>
                    <a:pt x="153" y="159"/>
                  </a:lnTo>
                  <a:lnTo>
                    <a:pt x="232" y="484"/>
                  </a:lnTo>
                  <a:lnTo>
                    <a:pt x="0" y="29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3" name="Freeform 11"/>
            <p:cNvSpPr>
              <a:spLocks/>
            </p:cNvSpPr>
            <p:nvPr/>
          </p:nvSpPr>
          <p:spPr bwMode="auto">
            <a:xfrm>
              <a:off x="3808413" y="2336800"/>
              <a:ext cx="1865313" cy="650875"/>
            </a:xfrm>
            <a:custGeom>
              <a:avLst/>
              <a:gdLst/>
              <a:ahLst/>
              <a:cxnLst>
                <a:cxn ang="0">
                  <a:pos x="1175" y="377"/>
                </a:cxn>
                <a:cxn ang="0">
                  <a:pos x="9" y="410"/>
                </a:cxn>
                <a:cxn ang="0">
                  <a:pos x="0" y="0"/>
                </a:cxn>
                <a:cxn ang="0">
                  <a:pos x="1169" y="37"/>
                </a:cxn>
                <a:cxn ang="0">
                  <a:pos x="1175" y="377"/>
                </a:cxn>
              </a:cxnLst>
              <a:rect l="0" t="0" r="r" b="b"/>
              <a:pathLst>
                <a:path w="1175" h="410">
                  <a:moveTo>
                    <a:pt x="1175" y="377"/>
                  </a:moveTo>
                  <a:lnTo>
                    <a:pt x="9" y="410"/>
                  </a:lnTo>
                  <a:lnTo>
                    <a:pt x="0" y="0"/>
                  </a:lnTo>
                  <a:lnTo>
                    <a:pt x="1169" y="37"/>
                  </a:lnTo>
                  <a:lnTo>
                    <a:pt x="1175" y="377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4" name="Freeform 12"/>
            <p:cNvSpPr>
              <a:spLocks/>
            </p:cNvSpPr>
            <p:nvPr/>
          </p:nvSpPr>
          <p:spPr bwMode="auto">
            <a:xfrm>
              <a:off x="3822700" y="2935287"/>
              <a:ext cx="1865313" cy="719138"/>
            </a:xfrm>
            <a:custGeom>
              <a:avLst/>
              <a:gdLst/>
              <a:ahLst/>
              <a:cxnLst>
                <a:cxn ang="0">
                  <a:pos x="1175" y="361"/>
                </a:cxn>
                <a:cxn ang="0">
                  <a:pos x="13" y="453"/>
                </a:cxn>
                <a:cxn ang="0">
                  <a:pos x="0" y="33"/>
                </a:cxn>
                <a:cxn ang="0">
                  <a:pos x="1166" y="0"/>
                </a:cxn>
                <a:cxn ang="0">
                  <a:pos x="1175" y="361"/>
                </a:cxn>
              </a:cxnLst>
              <a:rect l="0" t="0" r="r" b="b"/>
              <a:pathLst>
                <a:path w="1175" h="453">
                  <a:moveTo>
                    <a:pt x="1175" y="361"/>
                  </a:moveTo>
                  <a:lnTo>
                    <a:pt x="13" y="453"/>
                  </a:lnTo>
                  <a:lnTo>
                    <a:pt x="0" y="33"/>
                  </a:lnTo>
                  <a:lnTo>
                    <a:pt x="1166" y="0"/>
                  </a:lnTo>
                  <a:lnTo>
                    <a:pt x="1175" y="361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5" name="Freeform 13"/>
            <p:cNvSpPr>
              <a:spLocks/>
            </p:cNvSpPr>
            <p:nvPr/>
          </p:nvSpPr>
          <p:spPr bwMode="auto">
            <a:xfrm>
              <a:off x="3843338" y="3508375"/>
              <a:ext cx="1981200" cy="893763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1162" y="0"/>
                </a:cxn>
                <a:cxn ang="0">
                  <a:pos x="1165" y="116"/>
                </a:cxn>
                <a:cxn ang="0">
                  <a:pos x="1248" y="391"/>
                </a:cxn>
                <a:cxn ang="0">
                  <a:pos x="82" y="563"/>
                </a:cxn>
                <a:cxn ang="0">
                  <a:pos x="3" y="238"/>
                </a:cxn>
                <a:cxn ang="0">
                  <a:pos x="0" y="92"/>
                </a:cxn>
              </a:cxnLst>
              <a:rect l="0" t="0" r="r" b="b"/>
              <a:pathLst>
                <a:path w="1248" h="563">
                  <a:moveTo>
                    <a:pt x="0" y="92"/>
                  </a:moveTo>
                  <a:lnTo>
                    <a:pt x="1162" y="0"/>
                  </a:lnTo>
                  <a:lnTo>
                    <a:pt x="1165" y="116"/>
                  </a:lnTo>
                  <a:lnTo>
                    <a:pt x="1248" y="391"/>
                  </a:lnTo>
                  <a:lnTo>
                    <a:pt x="82" y="563"/>
                  </a:lnTo>
                  <a:lnTo>
                    <a:pt x="3" y="238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6" name="Freeform 14"/>
            <p:cNvSpPr>
              <a:spLocks/>
            </p:cNvSpPr>
            <p:nvPr/>
          </p:nvSpPr>
          <p:spPr bwMode="auto">
            <a:xfrm>
              <a:off x="3609975" y="2987675"/>
              <a:ext cx="233363" cy="666750"/>
            </a:xfrm>
            <a:custGeom>
              <a:avLst/>
              <a:gdLst/>
              <a:ahLst/>
              <a:cxnLst>
                <a:cxn ang="0">
                  <a:pos x="134" y="0"/>
                </a:cxn>
                <a:cxn ang="0">
                  <a:pos x="147" y="420"/>
                </a:cxn>
                <a:cxn ang="0">
                  <a:pos x="0" y="407"/>
                </a:cxn>
                <a:cxn ang="0">
                  <a:pos x="3" y="6"/>
                </a:cxn>
                <a:cxn ang="0">
                  <a:pos x="134" y="0"/>
                </a:cxn>
              </a:cxnLst>
              <a:rect l="0" t="0" r="r" b="b"/>
              <a:pathLst>
                <a:path w="147" h="420">
                  <a:moveTo>
                    <a:pt x="134" y="0"/>
                  </a:moveTo>
                  <a:lnTo>
                    <a:pt x="147" y="420"/>
                  </a:lnTo>
                  <a:lnTo>
                    <a:pt x="0" y="407"/>
                  </a:lnTo>
                  <a:lnTo>
                    <a:pt x="3" y="6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7" name="Freeform 15"/>
            <p:cNvSpPr>
              <a:spLocks/>
            </p:cNvSpPr>
            <p:nvPr/>
          </p:nvSpPr>
          <p:spPr bwMode="auto">
            <a:xfrm>
              <a:off x="3279775" y="2997200"/>
              <a:ext cx="334963" cy="641350"/>
            </a:xfrm>
            <a:custGeom>
              <a:avLst/>
              <a:gdLst/>
              <a:ahLst/>
              <a:cxnLst>
                <a:cxn ang="0">
                  <a:pos x="208" y="401"/>
                </a:cxn>
                <a:cxn ang="0">
                  <a:pos x="0" y="404"/>
                </a:cxn>
                <a:cxn ang="0">
                  <a:pos x="3" y="0"/>
                </a:cxn>
                <a:cxn ang="0">
                  <a:pos x="211" y="0"/>
                </a:cxn>
                <a:cxn ang="0">
                  <a:pos x="208" y="401"/>
                </a:cxn>
              </a:cxnLst>
              <a:rect l="0" t="0" r="r" b="b"/>
              <a:pathLst>
                <a:path w="211" h="404">
                  <a:moveTo>
                    <a:pt x="208" y="401"/>
                  </a:moveTo>
                  <a:lnTo>
                    <a:pt x="0" y="404"/>
                  </a:lnTo>
                  <a:lnTo>
                    <a:pt x="3" y="0"/>
                  </a:lnTo>
                  <a:lnTo>
                    <a:pt x="211" y="0"/>
                  </a:lnTo>
                  <a:lnTo>
                    <a:pt x="208" y="401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8" name="Freeform 16"/>
            <p:cNvSpPr>
              <a:spLocks/>
            </p:cNvSpPr>
            <p:nvPr/>
          </p:nvSpPr>
          <p:spPr bwMode="auto">
            <a:xfrm>
              <a:off x="3124200" y="4095750"/>
              <a:ext cx="849313" cy="306388"/>
            </a:xfrm>
            <a:custGeom>
              <a:avLst/>
              <a:gdLst/>
              <a:ahLst/>
              <a:cxnLst>
                <a:cxn ang="0">
                  <a:pos x="0" y="138"/>
                </a:cxn>
                <a:cxn ang="0">
                  <a:pos x="303" y="0"/>
                </a:cxn>
                <a:cxn ang="0">
                  <a:pos x="535" y="193"/>
                </a:cxn>
                <a:cxn ang="0">
                  <a:pos x="0" y="138"/>
                </a:cxn>
              </a:cxnLst>
              <a:rect l="0" t="0" r="r" b="b"/>
              <a:pathLst>
                <a:path w="535" h="193">
                  <a:moveTo>
                    <a:pt x="0" y="138"/>
                  </a:moveTo>
                  <a:lnTo>
                    <a:pt x="303" y="0"/>
                  </a:lnTo>
                  <a:lnTo>
                    <a:pt x="535" y="193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9" name="Freeform 17"/>
            <p:cNvSpPr>
              <a:spLocks/>
            </p:cNvSpPr>
            <p:nvPr/>
          </p:nvSpPr>
          <p:spPr bwMode="auto">
            <a:xfrm>
              <a:off x="3294063" y="1685925"/>
              <a:ext cx="334963" cy="681038"/>
            </a:xfrm>
            <a:custGeom>
              <a:avLst/>
              <a:gdLst/>
              <a:ahLst/>
              <a:cxnLst>
                <a:cxn ang="0">
                  <a:pos x="208" y="429"/>
                </a:cxn>
                <a:cxn ang="0">
                  <a:pos x="0" y="407"/>
                </a:cxn>
                <a:cxn ang="0">
                  <a:pos x="3" y="0"/>
                </a:cxn>
                <a:cxn ang="0">
                  <a:pos x="211" y="61"/>
                </a:cxn>
                <a:cxn ang="0">
                  <a:pos x="208" y="429"/>
                </a:cxn>
              </a:cxnLst>
              <a:rect l="0" t="0" r="r" b="b"/>
              <a:pathLst>
                <a:path w="211" h="429">
                  <a:moveTo>
                    <a:pt x="208" y="429"/>
                  </a:moveTo>
                  <a:lnTo>
                    <a:pt x="0" y="407"/>
                  </a:lnTo>
                  <a:lnTo>
                    <a:pt x="3" y="0"/>
                  </a:lnTo>
                  <a:lnTo>
                    <a:pt x="211" y="61"/>
                  </a:lnTo>
                  <a:lnTo>
                    <a:pt x="208" y="429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Group 80"/>
            <p:cNvGrpSpPr/>
            <p:nvPr/>
          </p:nvGrpSpPr>
          <p:grpSpPr>
            <a:xfrm rot="364498">
              <a:off x="4089643" y="1872450"/>
              <a:ext cx="1244431" cy="1867007"/>
              <a:chOff x="2616022" y="2850356"/>
              <a:chExt cx="635178" cy="952952"/>
            </a:xfrm>
          </p:grpSpPr>
          <p:grpSp>
            <p:nvGrpSpPr>
              <p:cNvPr id="4" name="Group 81"/>
              <p:cNvGrpSpPr/>
              <p:nvPr/>
            </p:nvGrpSpPr>
            <p:grpSpPr>
              <a:xfrm>
                <a:off x="2616022" y="2850356"/>
                <a:ext cx="635178" cy="166118"/>
                <a:chOff x="2616022" y="2850356"/>
                <a:chExt cx="635178" cy="166118"/>
              </a:xfrm>
            </p:grpSpPr>
            <p:sp>
              <p:nvSpPr>
                <p:cNvPr id="125" name="Freeform 39"/>
                <p:cNvSpPr>
                  <a:spLocks/>
                </p:cNvSpPr>
                <p:nvPr/>
              </p:nvSpPr>
              <p:spPr bwMode="auto">
                <a:xfrm>
                  <a:off x="3171825" y="2850356"/>
                  <a:ext cx="79375" cy="114300"/>
                </a:xfrm>
                <a:custGeom>
                  <a:avLst/>
                  <a:gdLst/>
                  <a:ahLst/>
                  <a:cxnLst>
                    <a:cxn ang="0">
                      <a:pos x="51" y="37"/>
                    </a:cxn>
                    <a:cxn ang="0">
                      <a:pos x="26" y="75"/>
                    </a:cxn>
                    <a:cxn ang="0">
                      <a:pos x="0" y="38"/>
                    </a:cxn>
                    <a:cxn ang="0">
                      <a:pos x="25" y="0"/>
                    </a:cxn>
                    <a:cxn ang="0">
                      <a:pos x="51" y="37"/>
                    </a:cxn>
                  </a:cxnLst>
                  <a:rect l="0" t="0" r="r" b="b"/>
                  <a:pathLst>
                    <a:path w="52" h="75">
                      <a:moveTo>
                        <a:pt x="51" y="37"/>
                      </a:moveTo>
                      <a:cubicBezTo>
                        <a:pt x="52" y="58"/>
                        <a:pt x="41" y="75"/>
                        <a:pt x="26" y="75"/>
                      </a:cubicBezTo>
                      <a:cubicBezTo>
                        <a:pt x="12" y="75"/>
                        <a:pt x="0" y="59"/>
                        <a:pt x="0" y="38"/>
                      </a:cubicBezTo>
                      <a:cubicBezTo>
                        <a:pt x="0" y="17"/>
                        <a:pt x="11" y="0"/>
                        <a:pt x="25" y="0"/>
                      </a:cubicBezTo>
                      <a:cubicBezTo>
                        <a:pt x="39" y="0"/>
                        <a:pt x="51" y="16"/>
                        <a:pt x="51" y="37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6" name="Freeform 40"/>
                <p:cNvSpPr>
                  <a:spLocks/>
                </p:cNvSpPr>
                <p:nvPr/>
              </p:nvSpPr>
              <p:spPr bwMode="auto">
                <a:xfrm>
                  <a:off x="3190875" y="2877344"/>
                  <a:ext cx="39688" cy="58738"/>
                </a:xfrm>
                <a:custGeom>
                  <a:avLst/>
                  <a:gdLst/>
                  <a:ahLst/>
                  <a:cxnLst>
                    <a:cxn ang="0">
                      <a:pos x="27" y="19"/>
                    </a:cxn>
                    <a:cxn ang="0">
                      <a:pos x="14" y="39"/>
                    </a:cxn>
                    <a:cxn ang="0">
                      <a:pos x="1" y="20"/>
                    </a:cxn>
                    <a:cxn ang="0">
                      <a:pos x="13" y="0"/>
                    </a:cxn>
                    <a:cxn ang="0">
                      <a:pos x="27" y="19"/>
                    </a:cxn>
                  </a:cxnLst>
                  <a:rect l="0" t="0" r="r" b="b"/>
                  <a:pathLst>
                    <a:path w="27" h="39">
                      <a:moveTo>
                        <a:pt x="27" y="19"/>
                      </a:moveTo>
                      <a:cubicBezTo>
                        <a:pt x="27" y="30"/>
                        <a:pt x="21" y="38"/>
                        <a:pt x="14" y="39"/>
                      </a:cubicBezTo>
                      <a:cubicBezTo>
                        <a:pt x="7" y="39"/>
                        <a:pt x="1" y="30"/>
                        <a:pt x="1" y="20"/>
                      </a:cubicBezTo>
                      <a:cubicBezTo>
                        <a:pt x="0" y="9"/>
                        <a:pt x="6" y="0"/>
                        <a:pt x="13" y="0"/>
                      </a:cubicBezTo>
                      <a:cubicBezTo>
                        <a:pt x="21" y="0"/>
                        <a:pt x="27" y="8"/>
                        <a:pt x="27" y="19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7" name="Freeform 39"/>
                <p:cNvSpPr>
                  <a:spLocks/>
                </p:cNvSpPr>
                <p:nvPr/>
              </p:nvSpPr>
              <p:spPr bwMode="auto">
                <a:xfrm>
                  <a:off x="2616022" y="2902174"/>
                  <a:ext cx="79375" cy="114300"/>
                </a:xfrm>
                <a:custGeom>
                  <a:avLst/>
                  <a:gdLst/>
                  <a:ahLst/>
                  <a:cxnLst>
                    <a:cxn ang="0">
                      <a:pos x="51" y="37"/>
                    </a:cxn>
                    <a:cxn ang="0">
                      <a:pos x="26" y="75"/>
                    </a:cxn>
                    <a:cxn ang="0">
                      <a:pos x="0" y="38"/>
                    </a:cxn>
                    <a:cxn ang="0">
                      <a:pos x="25" y="0"/>
                    </a:cxn>
                    <a:cxn ang="0">
                      <a:pos x="51" y="37"/>
                    </a:cxn>
                  </a:cxnLst>
                  <a:rect l="0" t="0" r="r" b="b"/>
                  <a:pathLst>
                    <a:path w="52" h="75">
                      <a:moveTo>
                        <a:pt x="51" y="37"/>
                      </a:moveTo>
                      <a:cubicBezTo>
                        <a:pt x="52" y="58"/>
                        <a:pt x="41" y="75"/>
                        <a:pt x="26" y="75"/>
                      </a:cubicBezTo>
                      <a:cubicBezTo>
                        <a:pt x="12" y="75"/>
                        <a:pt x="0" y="59"/>
                        <a:pt x="0" y="38"/>
                      </a:cubicBezTo>
                      <a:cubicBezTo>
                        <a:pt x="0" y="17"/>
                        <a:pt x="11" y="0"/>
                        <a:pt x="25" y="0"/>
                      </a:cubicBezTo>
                      <a:cubicBezTo>
                        <a:pt x="39" y="0"/>
                        <a:pt x="51" y="16"/>
                        <a:pt x="51" y="37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8" name="Freeform 40"/>
                <p:cNvSpPr>
                  <a:spLocks/>
                </p:cNvSpPr>
                <p:nvPr/>
              </p:nvSpPr>
              <p:spPr bwMode="auto">
                <a:xfrm>
                  <a:off x="2635071" y="2929161"/>
                  <a:ext cx="39688" cy="58738"/>
                </a:xfrm>
                <a:custGeom>
                  <a:avLst/>
                  <a:gdLst/>
                  <a:ahLst/>
                  <a:cxnLst>
                    <a:cxn ang="0">
                      <a:pos x="27" y="19"/>
                    </a:cxn>
                    <a:cxn ang="0">
                      <a:pos x="14" y="39"/>
                    </a:cxn>
                    <a:cxn ang="0">
                      <a:pos x="1" y="20"/>
                    </a:cxn>
                    <a:cxn ang="0">
                      <a:pos x="13" y="0"/>
                    </a:cxn>
                    <a:cxn ang="0">
                      <a:pos x="27" y="19"/>
                    </a:cxn>
                  </a:cxnLst>
                  <a:rect l="0" t="0" r="r" b="b"/>
                  <a:pathLst>
                    <a:path w="27" h="39">
                      <a:moveTo>
                        <a:pt x="27" y="19"/>
                      </a:moveTo>
                      <a:cubicBezTo>
                        <a:pt x="27" y="30"/>
                        <a:pt x="21" y="38"/>
                        <a:pt x="14" y="39"/>
                      </a:cubicBezTo>
                      <a:cubicBezTo>
                        <a:pt x="7" y="39"/>
                        <a:pt x="1" y="30"/>
                        <a:pt x="1" y="20"/>
                      </a:cubicBezTo>
                      <a:cubicBezTo>
                        <a:pt x="0" y="9"/>
                        <a:pt x="6" y="0"/>
                        <a:pt x="13" y="0"/>
                      </a:cubicBezTo>
                      <a:cubicBezTo>
                        <a:pt x="21" y="0"/>
                        <a:pt x="27" y="8"/>
                        <a:pt x="27" y="19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22" name="Freeform 41"/>
              <p:cNvSpPr>
                <a:spLocks/>
              </p:cNvSpPr>
              <p:nvPr/>
            </p:nvSpPr>
            <p:spPr bwMode="auto">
              <a:xfrm>
                <a:off x="2641600" y="2900019"/>
                <a:ext cx="585788" cy="903289"/>
              </a:xfrm>
              <a:custGeom>
                <a:avLst/>
                <a:gdLst/>
                <a:ahLst/>
                <a:cxnLst>
                  <a:cxn ang="0">
                    <a:pos x="176" y="595"/>
                  </a:cxn>
                  <a:cxn ang="0">
                    <a:pos x="149" y="589"/>
                  </a:cxn>
                  <a:cxn ang="0">
                    <a:pos x="0" y="35"/>
                  </a:cxn>
                  <a:cxn ang="0">
                    <a:pos x="8" y="25"/>
                  </a:cxn>
                  <a:cxn ang="0">
                    <a:pos x="8" y="25"/>
                  </a:cxn>
                  <a:cxn ang="0">
                    <a:pos x="17" y="35"/>
                  </a:cxn>
                  <a:cxn ang="0">
                    <a:pos x="156" y="573"/>
                  </a:cxn>
                  <a:cxn ang="0">
                    <a:pos x="207" y="567"/>
                  </a:cxn>
                  <a:cxn ang="0">
                    <a:pos x="365" y="10"/>
                  </a:cxn>
                  <a:cxn ang="0">
                    <a:pos x="373" y="1"/>
                  </a:cxn>
                  <a:cxn ang="0">
                    <a:pos x="382" y="8"/>
                  </a:cxn>
                  <a:cxn ang="0">
                    <a:pos x="345" y="290"/>
                  </a:cxn>
                  <a:cxn ang="0">
                    <a:pos x="217" y="581"/>
                  </a:cxn>
                  <a:cxn ang="0">
                    <a:pos x="176" y="595"/>
                  </a:cxn>
                </a:cxnLst>
                <a:rect l="0" t="0" r="r" b="b"/>
                <a:pathLst>
                  <a:path w="386" h="595">
                    <a:moveTo>
                      <a:pt x="176" y="595"/>
                    </a:moveTo>
                    <a:cubicBezTo>
                      <a:pt x="167" y="595"/>
                      <a:pt x="158" y="593"/>
                      <a:pt x="149" y="589"/>
                    </a:cubicBezTo>
                    <a:cubicBezTo>
                      <a:pt x="1" y="523"/>
                      <a:pt x="0" y="55"/>
                      <a:pt x="0" y="35"/>
                    </a:cubicBezTo>
                    <a:cubicBezTo>
                      <a:pt x="0" y="30"/>
                      <a:pt x="4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13" y="25"/>
                      <a:pt x="17" y="30"/>
                      <a:pt x="17" y="35"/>
                    </a:cubicBezTo>
                    <a:cubicBezTo>
                      <a:pt x="17" y="40"/>
                      <a:pt x="18" y="511"/>
                      <a:pt x="156" y="573"/>
                    </a:cubicBezTo>
                    <a:cubicBezTo>
                      <a:pt x="173" y="581"/>
                      <a:pt x="190" y="579"/>
                      <a:pt x="207" y="567"/>
                    </a:cubicBezTo>
                    <a:cubicBezTo>
                      <a:pt x="311" y="491"/>
                      <a:pt x="373" y="83"/>
                      <a:pt x="365" y="10"/>
                    </a:cubicBezTo>
                    <a:cubicBezTo>
                      <a:pt x="365" y="5"/>
                      <a:pt x="368" y="1"/>
                      <a:pt x="373" y="1"/>
                    </a:cubicBezTo>
                    <a:cubicBezTo>
                      <a:pt x="377" y="0"/>
                      <a:pt x="382" y="4"/>
                      <a:pt x="382" y="8"/>
                    </a:cubicBezTo>
                    <a:cubicBezTo>
                      <a:pt x="386" y="46"/>
                      <a:pt x="372" y="171"/>
                      <a:pt x="345" y="290"/>
                    </a:cubicBezTo>
                    <a:cubicBezTo>
                      <a:pt x="320" y="398"/>
                      <a:pt x="278" y="536"/>
                      <a:pt x="217" y="581"/>
                    </a:cubicBezTo>
                    <a:cubicBezTo>
                      <a:pt x="204" y="590"/>
                      <a:pt x="190" y="595"/>
                      <a:pt x="176" y="595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baseline="-250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9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869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/>
      <p:bldP spid="159" grpId="0"/>
      <p:bldP spid="160" grpId="0"/>
      <p:bldP spid="16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ie 41"/>
          <p:cNvSpPr/>
          <p:nvPr/>
        </p:nvSpPr>
        <p:spPr>
          <a:xfrm>
            <a:off x="7555171" y="1907428"/>
            <a:ext cx="578612" cy="578612"/>
          </a:xfrm>
          <a:prstGeom prst="pie">
            <a:avLst>
              <a:gd name="adj1" fmla="val 6587927"/>
              <a:gd name="adj2" fmla="val 1620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Pie 42"/>
          <p:cNvSpPr/>
          <p:nvPr/>
        </p:nvSpPr>
        <p:spPr>
          <a:xfrm>
            <a:off x="7554808" y="3194527"/>
            <a:ext cx="578612" cy="578612"/>
          </a:xfrm>
          <a:prstGeom prst="pie">
            <a:avLst>
              <a:gd name="adj1" fmla="val 20384371"/>
              <a:gd name="adj2" fmla="val 1620000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Pie 43"/>
          <p:cNvSpPr/>
          <p:nvPr/>
        </p:nvSpPr>
        <p:spPr>
          <a:xfrm>
            <a:off x="7554808" y="4479571"/>
            <a:ext cx="578612" cy="578612"/>
          </a:xfrm>
          <a:prstGeom prst="pie">
            <a:avLst>
              <a:gd name="adj1" fmla="val 4000316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Pie 44"/>
          <p:cNvSpPr/>
          <p:nvPr/>
        </p:nvSpPr>
        <p:spPr>
          <a:xfrm>
            <a:off x="7554807" y="5764615"/>
            <a:ext cx="578612" cy="578612"/>
          </a:xfrm>
          <a:prstGeom prst="pie">
            <a:avLst>
              <a:gd name="adj1" fmla="val 6078594"/>
              <a:gd name="adj2" fmla="val 1620000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783144" y="3182705"/>
            <a:ext cx="34365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。点击添加相关标题文字点击添加相关标题文字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。点击添加相关标题文字点击添加相关标题文字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16"/>
          <p:cNvSpPr>
            <a:spLocks/>
          </p:cNvSpPr>
          <p:nvPr/>
        </p:nvSpPr>
        <p:spPr bwMode="auto">
          <a:xfrm>
            <a:off x="5448201" y="1904881"/>
            <a:ext cx="982760" cy="4397059"/>
          </a:xfrm>
          <a:custGeom>
            <a:avLst/>
            <a:gdLst>
              <a:gd name="T0" fmla="*/ 129 w 131"/>
              <a:gd name="T1" fmla="*/ 0 h 587"/>
              <a:gd name="T2" fmla="*/ 100 w 131"/>
              <a:gd name="T3" fmla="*/ 34 h 587"/>
              <a:gd name="T4" fmla="*/ 102 w 131"/>
              <a:gd name="T5" fmla="*/ 52 h 587"/>
              <a:gd name="T6" fmla="*/ 109 w 131"/>
              <a:gd name="T7" fmla="*/ 66 h 587"/>
              <a:gd name="T8" fmla="*/ 109 w 131"/>
              <a:gd name="T9" fmla="*/ 82 h 587"/>
              <a:gd name="T10" fmla="*/ 79 w 131"/>
              <a:gd name="T11" fmla="*/ 97 h 587"/>
              <a:gd name="T12" fmla="*/ 53 w 131"/>
              <a:gd name="T13" fmla="*/ 108 h 587"/>
              <a:gd name="T14" fmla="*/ 46 w 131"/>
              <a:gd name="T15" fmla="*/ 153 h 587"/>
              <a:gd name="T16" fmla="*/ 42 w 131"/>
              <a:gd name="T17" fmla="*/ 186 h 587"/>
              <a:gd name="T18" fmla="*/ 20 w 131"/>
              <a:gd name="T19" fmla="*/ 261 h 587"/>
              <a:gd name="T20" fmla="*/ 13 w 131"/>
              <a:gd name="T21" fmla="*/ 270 h 587"/>
              <a:gd name="T22" fmla="*/ 1 w 131"/>
              <a:gd name="T23" fmla="*/ 281 h 587"/>
              <a:gd name="T24" fmla="*/ 1 w 131"/>
              <a:gd name="T25" fmla="*/ 286 h 587"/>
              <a:gd name="T26" fmla="*/ 6 w 131"/>
              <a:gd name="T27" fmla="*/ 286 h 587"/>
              <a:gd name="T28" fmla="*/ 11 w 131"/>
              <a:gd name="T29" fmla="*/ 282 h 587"/>
              <a:gd name="T30" fmla="*/ 6 w 131"/>
              <a:gd name="T31" fmla="*/ 305 h 587"/>
              <a:gd name="T32" fmla="*/ 8 w 131"/>
              <a:gd name="T33" fmla="*/ 308 h 587"/>
              <a:gd name="T34" fmla="*/ 12 w 131"/>
              <a:gd name="T35" fmla="*/ 306 h 587"/>
              <a:gd name="T36" fmla="*/ 15 w 131"/>
              <a:gd name="T37" fmla="*/ 289 h 587"/>
              <a:gd name="T38" fmla="*/ 16 w 131"/>
              <a:gd name="T39" fmla="*/ 290 h 587"/>
              <a:gd name="T40" fmla="*/ 11 w 131"/>
              <a:gd name="T41" fmla="*/ 313 h 587"/>
              <a:gd name="T42" fmla="*/ 14 w 131"/>
              <a:gd name="T43" fmla="*/ 317 h 587"/>
              <a:gd name="T44" fmla="*/ 17 w 131"/>
              <a:gd name="T45" fmla="*/ 314 h 587"/>
              <a:gd name="T46" fmla="*/ 21 w 131"/>
              <a:gd name="T47" fmla="*/ 293 h 587"/>
              <a:gd name="T48" fmla="*/ 23 w 131"/>
              <a:gd name="T49" fmla="*/ 293 h 587"/>
              <a:gd name="T50" fmla="*/ 19 w 131"/>
              <a:gd name="T51" fmla="*/ 313 h 587"/>
              <a:gd name="T52" fmla="*/ 21 w 131"/>
              <a:gd name="T53" fmla="*/ 316 h 587"/>
              <a:gd name="T54" fmla="*/ 24 w 131"/>
              <a:gd name="T55" fmla="*/ 314 h 587"/>
              <a:gd name="T56" fmla="*/ 29 w 131"/>
              <a:gd name="T57" fmla="*/ 294 h 587"/>
              <a:gd name="T58" fmla="*/ 30 w 131"/>
              <a:gd name="T59" fmla="*/ 293 h 587"/>
              <a:gd name="T60" fmla="*/ 27 w 131"/>
              <a:gd name="T61" fmla="*/ 304 h 587"/>
              <a:gd name="T62" fmla="*/ 30 w 131"/>
              <a:gd name="T63" fmla="*/ 307 h 587"/>
              <a:gd name="T64" fmla="*/ 33 w 131"/>
              <a:gd name="T65" fmla="*/ 305 h 587"/>
              <a:gd name="T66" fmla="*/ 36 w 131"/>
              <a:gd name="T67" fmla="*/ 290 h 587"/>
              <a:gd name="T68" fmla="*/ 38 w 131"/>
              <a:gd name="T69" fmla="*/ 280 h 587"/>
              <a:gd name="T70" fmla="*/ 38 w 131"/>
              <a:gd name="T71" fmla="*/ 268 h 587"/>
              <a:gd name="T72" fmla="*/ 56 w 131"/>
              <a:gd name="T73" fmla="*/ 232 h 587"/>
              <a:gd name="T74" fmla="*/ 69 w 131"/>
              <a:gd name="T75" fmla="*/ 191 h 587"/>
              <a:gd name="T76" fmla="*/ 77 w 131"/>
              <a:gd name="T77" fmla="*/ 180 h 587"/>
              <a:gd name="T78" fmla="*/ 85 w 131"/>
              <a:gd name="T79" fmla="*/ 212 h 587"/>
              <a:gd name="T80" fmla="*/ 77 w 131"/>
              <a:gd name="T81" fmla="*/ 252 h 587"/>
              <a:gd name="T82" fmla="*/ 71 w 131"/>
              <a:gd name="T83" fmla="*/ 300 h 587"/>
              <a:gd name="T84" fmla="*/ 72 w 131"/>
              <a:gd name="T85" fmla="*/ 357 h 587"/>
              <a:gd name="T86" fmla="*/ 77 w 131"/>
              <a:gd name="T87" fmla="*/ 415 h 587"/>
              <a:gd name="T88" fmla="*/ 75 w 131"/>
              <a:gd name="T89" fmla="*/ 493 h 587"/>
              <a:gd name="T90" fmla="*/ 83 w 131"/>
              <a:gd name="T91" fmla="*/ 550 h 587"/>
              <a:gd name="T92" fmla="*/ 80 w 131"/>
              <a:gd name="T93" fmla="*/ 559 h 587"/>
              <a:gd name="T94" fmla="*/ 74 w 131"/>
              <a:gd name="T95" fmla="*/ 581 h 587"/>
              <a:gd name="T96" fmla="*/ 105 w 131"/>
              <a:gd name="T97" fmla="*/ 587 h 587"/>
              <a:gd name="T98" fmla="*/ 112 w 131"/>
              <a:gd name="T99" fmla="*/ 572 h 587"/>
              <a:gd name="T100" fmla="*/ 106 w 131"/>
              <a:gd name="T101" fmla="*/ 546 h 587"/>
              <a:gd name="T102" fmla="*/ 106 w 131"/>
              <a:gd name="T103" fmla="*/ 546 h 587"/>
              <a:gd name="T104" fmla="*/ 114 w 131"/>
              <a:gd name="T105" fmla="*/ 475 h 587"/>
              <a:gd name="T106" fmla="*/ 112 w 131"/>
              <a:gd name="T107" fmla="*/ 415 h 587"/>
              <a:gd name="T108" fmla="*/ 128 w 131"/>
              <a:gd name="T109" fmla="*/ 301 h 587"/>
              <a:gd name="T110" fmla="*/ 131 w 131"/>
              <a:gd name="T111" fmla="*/ 301 h 587"/>
              <a:gd name="T112" fmla="*/ 131 w 131"/>
              <a:gd name="T113" fmla="*/ 1 h 587"/>
              <a:gd name="T114" fmla="*/ 129 w 131"/>
              <a:gd name="T115" fmla="*/ 0 h 5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1" h="587">
                <a:moveTo>
                  <a:pt x="129" y="0"/>
                </a:moveTo>
                <a:cubicBezTo>
                  <a:pt x="109" y="1"/>
                  <a:pt x="101" y="15"/>
                  <a:pt x="100" y="34"/>
                </a:cubicBezTo>
                <a:cubicBezTo>
                  <a:pt x="93" y="31"/>
                  <a:pt x="96" y="50"/>
                  <a:pt x="102" y="52"/>
                </a:cubicBezTo>
                <a:cubicBezTo>
                  <a:pt x="104" y="58"/>
                  <a:pt x="106" y="62"/>
                  <a:pt x="109" y="66"/>
                </a:cubicBezTo>
                <a:cubicBezTo>
                  <a:pt x="109" y="82"/>
                  <a:pt x="109" y="82"/>
                  <a:pt x="109" y="82"/>
                </a:cubicBezTo>
                <a:cubicBezTo>
                  <a:pt x="101" y="90"/>
                  <a:pt x="91" y="94"/>
                  <a:pt x="79" y="97"/>
                </a:cubicBezTo>
                <a:cubicBezTo>
                  <a:pt x="69" y="98"/>
                  <a:pt x="58" y="97"/>
                  <a:pt x="53" y="108"/>
                </a:cubicBezTo>
                <a:cubicBezTo>
                  <a:pt x="51" y="113"/>
                  <a:pt x="45" y="128"/>
                  <a:pt x="46" y="153"/>
                </a:cubicBezTo>
                <a:cubicBezTo>
                  <a:pt x="46" y="166"/>
                  <a:pt x="48" y="178"/>
                  <a:pt x="42" y="186"/>
                </a:cubicBezTo>
                <a:cubicBezTo>
                  <a:pt x="31" y="202"/>
                  <a:pt x="21" y="258"/>
                  <a:pt x="20" y="261"/>
                </a:cubicBezTo>
                <a:cubicBezTo>
                  <a:pt x="18" y="263"/>
                  <a:pt x="15" y="267"/>
                  <a:pt x="13" y="270"/>
                </a:cubicBezTo>
                <a:cubicBezTo>
                  <a:pt x="1" y="281"/>
                  <a:pt x="1" y="281"/>
                  <a:pt x="1" y="281"/>
                </a:cubicBezTo>
                <a:cubicBezTo>
                  <a:pt x="0" y="283"/>
                  <a:pt x="0" y="285"/>
                  <a:pt x="1" y="286"/>
                </a:cubicBezTo>
                <a:cubicBezTo>
                  <a:pt x="2" y="287"/>
                  <a:pt x="4" y="288"/>
                  <a:pt x="6" y="286"/>
                </a:cubicBezTo>
                <a:cubicBezTo>
                  <a:pt x="11" y="282"/>
                  <a:pt x="11" y="282"/>
                  <a:pt x="11" y="282"/>
                </a:cubicBezTo>
                <a:cubicBezTo>
                  <a:pt x="6" y="305"/>
                  <a:pt x="6" y="305"/>
                  <a:pt x="6" y="305"/>
                </a:cubicBezTo>
                <a:cubicBezTo>
                  <a:pt x="6" y="306"/>
                  <a:pt x="7" y="308"/>
                  <a:pt x="8" y="308"/>
                </a:cubicBezTo>
                <a:cubicBezTo>
                  <a:pt x="10" y="308"/>
                  <a:pt x="11" y="307"/>
                  <a:pt x="12" y="306"/>
                </a:cubicBezTo>
                <a:cubicBezTo>
                  <a:pt x="15" y="289"/>
                  <a:pt x="15" y="289"/>
                  <a:pt x="15" y="289"/>
                </a:cubicBezTo>
                <a:cubicBezTo>
                  <a:pt x="15" y="289"/>
                  <a:pt x="16" y="290"/>
                  <a:pt x="16" y="290"/>
                </a:cubicBezTo>
                <a:cubicBezTo>
                  <a:pt x="11" y="313"/>
                  <a:pt x="11" y="313"/>
                  <a:pt x="11" y="313"/>
                </a:cubicBezTo>
                <a:cubicBezTo>
                  <a:pt x="11" y="315"/>
                  <a:pt x="12" y="316"/>
                  <a:pt x="14" y="317"/>
                </a:cubicBezTo>
                <a:cubicBezTo>
                  <a:pt x="15" y="317"/>
                  <a:pt x="17" y="316"/>
                  <a:pt x="17" y="314"/>
                </a:cubicBezTo>
                <a:cubicBezTo>
                  <a:pt x="21" y="293"/>
                  <a:pt x="21" y="293"/>
                  <a:pt x="21" y="293"/>
                </a:cubicBezTo>
                <a:cubicBezTo>
                  <a:pt x="22" y="293"/>
                  <a:pt x="22" y="293"/>
                  <a:pt x="23" y="293"/>
                </a:cubicBezTo>
                <a:cubicBezTo>
                  <a:pt x="19" y="313"/>
                  <a:pt x="19" y="313"/>
                  <a:pt x="19" y="313"/>
                </a:cubicBezTo>
                <a:cubicBezTo>
                  <a:pt x="18" y="314"/>
                  <a:pt x="19" y="316"/>
                  <a:pt x="21" y="316"/>
                </a:cubicBezTo>
                <a:cubicBezTo>
                  <a:pt x="23" y="317"/>
                  <a:pt x="24" y="316"/>
                  <a:pt x="24" y="314"/>
                </a:cubicBezTo>
                <a:cubicBezTo>
                  <a:pt x="29" y="294"/>
                  <a:pt x="29" y="294"/>
                  <a:pt x="29" y="294"/>
                </a:cubicBezTo>
                <a:cubicBezTo>
                  <a:pt x="29" y="293"/>
                  <a:pt x="29" y="293"/>
                  <a:pt x="30" y="293"/>
                </a:cubicBezTo>
                <a:cubicBezTo>
                  <a:pt x="27" y="304"/>
                  <a:pt x="27" y="304"/>
                  <a:pt x="27" y="304"/>
                </a:cubicBezTo>
                <a:cubicBezTo>
                  <a:pt x="27" y="305"/>
                  <a:pt x="28" y="307"/>
                  <a:pt x="30" y="307"/>
                </a:cubicBezTo>
                <a:cubicBezTo>
                  <a:pt x="31" y="308"/>
                  <a:pt x="33" y="307"/>
                  <a:pt x="33" y="305"/>
                </a:cubicBezTo>
                <a:cubicBezTo>
                  <a:pt x="36" y="290"/>
                  <a:pt x="36" y="290"/>
                  <a:pt x="36" y="290"/>
                </a:cubicBezTo>
                <a:cubicBezTo>
                  <a:pt x="38" y="288"/>
                  <a:pt x="38" y="282"/>
                  <a:pt x="38" y="280"/>
                </a:cubicBezTo>
                <a:cubicBezTo>
                  <a:pt x="39" y="276"/>
                  <a:pt x="39" y="272"/>
                  <a:pt x="38" y="268"/>
                </a:cubicBezTo>
                <a:cubicBezTo>
                  <a:pt x="41" y="262"/>
                  <a:pt x="52" y="240"/>
                  <a:pt x="56" y="232"/>
                </a:cubicBezTo>
                <a:cubicBezTo>
                  <a:pt x="69" y="210"/>
                  <a:pt x="67" y="194"/>
                  <a:pt x="69" y="191"/>
                </a:cubicBezTo>
                <a:cubicBezTo>
                  <a:pt x="70" y="190"/>
                  <a:pt x="73" y="186"/>
                  <a:pt x="77" y="180"/>
                </a:cubicBezTo>
                <a:cubicBezTo>
                  <a:pt x="81" y="190"/>
                  <a:pt x="85" y="200"/>
                  <a:pt x="85" y="212"/>
                </a:cubicBezTo>
                <a:cubicBezTo>
                  <a:pt x="85" y="226"/>
                  <a:pt x="79" y="238"/>
                  <a:pt x="77" y="252"/>
                </a:cubicBezTo>
                <a:cubicBezTo>
                  <a:pt x="74" y="266"/>
                  <a:pt x="72" y="281"/>
                  <a:pt x="71" y="300"/>
                </a:cubicBezTo>
                <a:cubicBezTo>
                  <a:pt x="70" y="318"/>
                  <a:pt x="69" y="340"/>
                  <a:pt x="72" y="357"/>
                </a:cubicBezTo>
                <a:cubicBezTo>
                  <a:pt x="76" y="381"/>
                  <a:pt x="78" y="405"/>
                  <a:pt x="77" y="415"/>
                </a:cubicBezTo>
                <a:cubicBezTo>
                  <a:pt x="74" y="435"/>
                  <a:pt x="72" y="458"/>
                  <a:pt x="75" y="493"/>
                </a:cubicBezTo>
                <a:cubicBezTo>
                  <a:pt x="78" y="527"/>
                  <a:pt x="84" y="524"/>
                  <a:pt x="83" y="550"/>
                </a:cubicBezTo>
                <a:cubicBezTo>
                  <a:pt x="82" y="554"/>
                  <a:pt x="81" y="558"/>
                  <a:pt x="80" y="559"/>
                </a:cubicBezTo>
                <a:cubicBezTo>
                  <a:pt x="77" y="566"/>
                  <a:pt x="57" y="578"/>
                  <a:pt x="74" y="581"/>
                </a:cubicBezTo>
                <a:cubicBezTo>
                  <a:pt x="84" y="583"/>
                  <a:pt x="95" y="587"/>
                  <a:pt x="105" y="587"/>
                </a:cubicBezTo>
                <a:cubicBezTo>
                  <a:pt x="111" y="586"/>
                  <a:pt x="113" y="577"/>
                  <a:pt x="112" y="572"/>
                </a:cubicBezTo>
                <a:cubicBezTo>
                  <a:pt x="109" y="563"/>
                  <a:pt x="107" y="555"/>
                  <a:pt x="106" y="546"/>
                </a:cubicBezTo>
                <a:cubicBezTo>
                  <a:pt x="106" y="546"/>
                  <a:pt x="106" y="546"/>
                  <a:pt x="106" y="546"/>
                </a:cubicBezTo>
                <a:cubicBezTo>
                  <a:pt x="106" y="521"/>
                  <a:pt x="116" y="498"/>
                  <a:pt x="114" y="475"/>
                </a:cubicBezTo>
                <a:cubicBezTo>
                  <a:pt x="112" y="453"/>
                  <a:pt x="109" y="426"/>
                  <a:pt x="112" y="415"/>
                </a:cubicBezTo>
                <a:cubicBezTo>
                  <a:pt x="121" y="384"/>
                  <a:pt x="130" y="332"/>
                  <a:pt x="128" y="301"/>
                </a:cubicBezTo>
                <a:cubicBezTo>
                  <a:pt x="131" y="301"/>
                  <a:pt x="131" y="301"/>
                  <a:pt x="131" y="301"/>
                </a:cubicBezTo>
                <a:cubicBezTo>
                  <a:pt x="131" y="1"/>
                  <a:pt x="131" y="1"/>
                  <a:pt x="131" y="1"/>
                </a:cubicBezTo>
                <a:cubicBezTo>
                  <a:pt x="130" y="1"/>
                  <a:pt x="130" y="0"/>
                  <a:pt x="129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430960" y="1904882"/>
            <a:ext cx="979590" cy="4397059"/>
            <a:chOff x="6430960" y="1904882"/>
            <a:chExt cx="979590" cy="4397059"/>
          </a:xfrm>
        </p:grpSpPr>
        <p:sp>
          <p:nvSpPr>
            <p:cNvPr id="15" name="Freeform 17"/>
            <p:cNvSpPr>
              <a:spLocks/>
            </p:cNvSpPr>
            <p:nvPr/>
          </p:nvSpPr>
          <p:spPr bwMode="auto">
            <a:xfrm>
              <a:off x="6564109" y="5807390"/>
              <a:ext cx="421635" cy="494551"/>
            </a:xfrm>
            <a:custGeom>
              <a:avLst/>
              <a:gdLst>
                <a:gd name="T0" fmla="*/ 6 w 56"/>
                <a:gd name="T1" fmla="*/ 25 h 66"/>
                <a:gd name="T2" fmla="*/ 6 w 56"/>
                <a:gd name="T3" fmla="*/ 25 h 66"/>
                <a:gd name="T4" fmla="*/ 1 w 56"/>
                <a:gd name="T5" fmla="*/ 51 h 66"/>
                <a:gd name="T6" fmla="*/ 8 w 56"/>
                <a:gd name="T7" fmla="*/ 66 h 66"/>
                <a:gd name="T8" fmla="*/ 38 w 56"/>
                <a:gd name="T9" fmla="*/ 60 h 66"/>
                <a:gd name="T10" fmla="*/ 32 w 56"/>
                <a:gd name="T11" fmla="*/ 38 h 66"/>
                <a:gd name="T12" fmla="*/ 29 w 56"/>
                <a:gd name="T13" fmla="*/ 29 h 66"/>
                <a:gd name="T14" fmla="*/ 29 w 56"/>
                <a:gd name="T15" fmla="*/ 24 h 66"/>
                <a:gd name="T16" fmla="*/ 4 w 56"/>
                <a:gd name="T17" fmla="*/ 0 h 66"/>
                <a:gd name="T18" fmla="*/ 6 w 56"/>
                <a:gd name="T19" fmla="*/ 25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66">
                  <a:moveTo>
                    <a:pt x="6" y="25"/>
                  </a:moveTo>
                  <a:cubicBezTo>
                    <a:pt x="6" y="25"/>
                    <a:pt x="6" y="25"/>
                    <a:pt x="6" y="25"/>
                  </a:cubicBezTo>
                  <a:cubicBezTo>
                    <a:pt x="6" y="34"/>
                    <a:pt x="3" y="42"/>
                    <a:pt x="1" y="51"/>
                  </a:cubicBezTo>
                  <a:cubicBezTo>
                    <a:pt x="0" y="56"/>
                    <a:pt x="1" y="65"/>
                    <a:pt x="8" y="66"/>
                  </a:cubicBezTo>
                  <a:cubicBezTo>
                    <a:pt x="18" y="66"/>
                    <a:pt x="29" y="62"/>
                    <a:pt x="38" y="60"/>
                  </a:cubicBezTo>
                  <a:cubicBezTo>
                    <a:pt x="56" y="57"/>
                    <a:pt x="36" y="45"/>
                    <a:pt x="32" y="38"/>
                  </a:cubicBezTo>
                  <a:cubicBezTo>
                    <a:pt x="32" y="37"/>
                    <a:pt x="30" y="33"/>
                    <a:pt x="29" y="29"/>
                  </a:cubicBezTo>
                  <a:cubicBezTo>
                    <a:pt x="29" y="27"/>
                    <a:pt x="29" y="25"/>
                    <a:pt x="29" y="24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8"/>
                    <a:pt x="6" y="16"/>
                    <a:pt x="6" y="2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8"/>
            <p:cNvSpPr>
              <a:spLocks/>
            </p:cNvSpPr>
            <p:nvPr/>
          </p:nvSpPr>
          <p:spPr bwMode="auto">
            <a:xfrm>
              <a:off x="6491193" y="4647101"/>
              <a:ext cx="374083" cy="1340992"/>
            </a:xfrm>
            <a:custGeom>
              <a:avLst/>
              <a:gdLst>
                <a:gd name="T0" fmla="*/ 11 w 50"/>
                <a:gd name="T1" fmla="*/ 49 h 179"/>
                <a:gd name="T2" fmla="*/ 9 w 50"/>
                <a:gd name="T3" fmla="*/ 109 h 179"/>
                <a:gd name="T4" fmla="*/ 14 w 50"/>
                <a:gd name="T5" fmla="*/ 155 h 179"/>
                <a:gd name="T6" fmla="*/ 39 w 50"/>
                <a:gd name="T7" fmla="*/ 179 h 179"/>
                <a:gd name="T8" fmla="*/ 48 w 50"/>
                <a:gd name="T9" fmla="*/ 127 h 179"/>
                <a:gd name="T10" fmla="*/ 46 w 50"/>
                <a:gd name="T11" fmla="*/ 49 h 179"/>
                <a:gd name="T12" fmla="*/ 45 w 50"/>
                <a:gd name="T13" fmla="*/ 44 h 179"/>
                <a:gd name="T14" fmla="*/ 0 w 50"/>
                <a:gd name="T15" fmla="*/ 0 h 179"/>
                <a:gd name="T16" fmla="*/ 11 w 50"/>
                <a:gd name="T17" fmla="*/ 4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179">
                  <a:moveTo>
                    <a:pt x="11" y="49"/>
                  </a:moveTo>
                  <a:cubicBezTo>
                    <a:pt x="14" y="60"/>
                    <a:pt x="11" y="87"/>
                    <a:pt x="9" y="109"/>
                  </a:cubicBezTo>
                  <a:cubicBezTo>
                    <a:pt x="8" y="124"/>
                    <a:pt x="11" y="139"/>
                    <a:pt x="14" y="155"/>
                  </a:cubicBezTo>
                  <a:cubicBezTo>
                    <a:pt x="39" y="179"/>
                    <a:pt x="39" y="179"/>
                    <a:pt x="39" y="179"/>
                  </a:cubicBezTo>
                  <a:cubicBezTo>
                    <a:pt x="39" y="158"/>
                    <a:pt x="45" y="158"/>
                    <a:pt x="48" y="127"/>
                  </a:cubicBezTo>
                  <a:cubicBezTo>
                    <a:pt x="50" y="92"/>
                    <a:pt x="49" y="69"/>
                    <a:pt x="46" y="49"/>
                  </a:cubicBezTo>
                  <a:cubicBezTo>
                    <a:pt x="46" y="47"/>
                    <a:pt x="45" y="46"/>
                    <a:pt x="45" y="4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8"/>
                    <a:pt x="7" y="35"/>
                    <a:pt x="11" y="4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9"/>
            <p:cNvSpPr>
              <a:spLocks/>
            </p:cNvSpPr>
            <p:nvPr/>
          </p:nvSpPr>
          <p:spPr bwMode="auto">
            <a:xfrm>
              <a:off x="6430960" y="2481857"/>
              <a:ext cx="979590" cy="1797500"/>
            </a:xfrm>
            <a:custGeom>
              <a:avLst/>
              <a:gdLst>
                <a:gd name="T0" fmla="*/ 46 w 131"/>
                <a:gd name="T1" fmla="*/ 135 h 240"/>
                <a:gd name="T2" fmla="*/ 54 w 131"/>
                <a:gd name="T3" fmla="*/ 103 h 240"/>
                <a:gd name="T4" fmla="*/ 62 w 131"/>
                <a:gd name="T5" fmla="*/ 114 h 240"/>
                <a:gd name="T6" fmla="*/ 75 w 131"/>
                <a:gd name="T7" fmla="*/ 155 h 240"/>
                <a:gd name="T8" fmla="*/ 92 w 131"/>
                <a:gd name="T9" fmla="*/ 191 h 240"/>
                <a:gd name="T10" fmla="*/ 92 w 131"/>
                <a:gd name="T11" fmla="*/ 203 h 240"/>
                <a:gd name="T12" fmla="*/ 95 w 131"/>
                <a:gd name="T13" fmla="*/ 213 h 240"/>
                <a:gd name="T14" fmla="*/ 98 w 131"/>
                <a:gd name="T15" fmla="*/ 228 h 240"/>
                <a:gd name="T16" fmla="*/ 101 w 131"/>
                <a:gd name="T17" fmla="*/ 230 h 240"/>
                <a:gd name="T18" fmla="*/ 103 w 131"/>
                <a:gd name="T19" fmla="*/ 227 h 240"/>
                <a:gd name="T20" fmla="*/ 101 w 131"/>
                <a:gd name="T21" fmla="*/ 216 h 240"/>
                <a:gd name="T22" fmla="*/ 102 w 131"/>
                <a:gd name="T23" fmla="*/ 217 h 240"/>
                <a:gd name="T24" fmla="*/ 106 w 131"/>
                <a:gd name="T25" fmla="*/ 237 h 240"/>
                <a:gd name="T26" fmla="*/ 110 w 131"/>
                <a:gd name="T27" fmla="*/ 239 h 240"/>
                <a:gd name="T28" fmla="*/ 112 w 131"/>
                <a:gd name="T29" fmla="*/ 236 h 240"/>
                <a:gd name="T30" fmla="*/ 108 w 131"/>
                <a:gd name="T31" fmla="*/ 216 h 240"/>
                <a:gd name="T32" fmla="*/ 109 w 131"/>
                <a:gd name="T33" fmla="*/ 216 h 240"/>
                <a:gd name="T34" fmla="*/ 114 w 131"/>
                <a:gd name="T35" fmla="*/ 237 h 240"/>
                <a:gd name="T36" fmla="*/ 117 w 131"/>
                <a:gd name="T37" fmla="*/ 240 h 240"/>
                <a:gd name="T38" fmla="*/ 119 w 131"/>
                <a:gd name="T39" fmla="*/ 236 h 240"/>
                <a:gd name="T40" fmla="*/ 115 w 131"/>
                <a:gd name="T41" fmla="*/ 213 h 240"/>
                <a:gd name="T42" fmla="*/ 116 w 131"/>
                <a:gd name="T43" fmla="*/ 212 h 240"/>
                <a:gd name="T44" fmla="*/ 119 w 131"/>
                <a:gd name="T45" fmla="*/ 229 h 240"/>
                <a:gd name="T46" fmla="*/ 123 w 131"/>
                <a:gd name="T47" fmla="*/ 231 h 240"/>
                <a:gd name="T48" fmla="*/ 125 w 131"/>
                <a:gd name="T49" fmla="*/ 228 h 240"/>
                <a:gd name="T50" fmla="*/ 120 w 131"/>
                <a:gd name="T51" fmla="*/ 205 h 240"/>
                <a:gd name="T52" fmla="*/ 125 w 131"/>
                <a:gd name="T53" fmla="*/ 209 h 240"/>
                <a:gd name="T54" fmla="*/ 130 w 131"/>
                <a:gd name="T55" fmla="*/ 209 h 240"/>
                <a:gd name="T56" fmla="*/ 129 w 131"/>
                <a:gd name="T57" fmla="*/ 204 h 240"/>
                <a:gd name="T58" fmla="*/ 118 w 131"/>
                <a:gd name="T59" fmla="*/ 193 h 240"/>
                <a:gd name="T60" fmla="*/ 110 w 131"/>
                <a:gd name="T61" fmla="*/ 184 h 240"/>
                <a:gd name="T62" fmla="*/ 89 w 131"/>
                <a:gd name="T63" fmla="*/ 109 h 240"/>
                <a:gd name="T64" fmla="*/ 85 w 131"/>
                <a:gd name="T65" fmla="*/ 80 h 240"/>
                <a:gd name="T66" fmla="*/ 0 w 131"/>
                <a:gd name="T67" fmla="*/ 0 h 240"/>
                <a:gd name="T68" fmla="*/ 0 w 131"/>
                <a:gd name="T69" fmla="*/ 141 h 240"/>
                <a:gd name="T70" fmla="*/ 57 w 131"/>
                <a:gd name="T71" fmla="*/ 195 h 240"/>
                <a:gd name="T72" fmla="*/ 54 w 131"/>
                <a:gd name="T73" fmla="*/ 175 h 240"/>
                <a:gd name="T74" fmla="*/ 46 w 131"/>
                <a:gd name="T75" fmla="*/ 135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1" h="240">
                  <a:moveTo>
                    <a:pt x="46" y="135"/>
                  </a:moveTo>
                  <a:cubicBezTo>
                    <a:pt x="46" y="123"/>
                    <a:pt x="49" y="113"/>
                    <a:pt x="54" y="103"/>
                  </a:cubicBezTo>
                  <a:cubicBezTo>
                    <a:pt x="57" y="109"/>
                    <a:pt x="60" y="113"/>
                    <a:pt x="62" y="114"/>
                  </a:cubicBezTo>
                  <a:cubicBezTo>
                    <a:pt x="64" y="117"/>
                    <a:pt x="62" y="133"/>
                    <a:pt x="75" y="155"/>
                  </a:cubicBezTo>
                  <a:cubicBezTo>
                    <a:pt x="79" y="163"/>
                    <a:pt x="90" y="185"/>
                    <a:pt x="92" y="191"/>
                  </a:cubicBezTo>
                  <a:cubicBezTo>
                    <a:pt x="92" y="195"/>
                    <a:pt x="92" y="199"/>
                    <a:pt x="92" y="203"/>
                  </a:cubicBezTo>
                  <a:cubicBezTo>
                    <a:pt x="93" y="205"/>
                    <a:pt x="93" y="211"/>
                    <a:pt x="95" y="213"/>
                  </a:cubicBezTo>
                  <a:cubicBezTo>
                    <a:pt x="98" y="228"/>
                    <a:pt x="98" y="228"/>
                    <a:pt x="98" y="228"/>
                  </a:cubicBezTo>
                  <a:cubicBezTo>
                    <a:pt x="98" y="230"/>
                    <a:pt x="99" y="231"/>
                    <a:pt x="101" y="230"/>
                  </a:cubicBezTo>
                  <a:cubicBezTo>
                    <a:pt x="103" y="230"/>
                    <a:pt x="103" y="228"/>
                    <a:pt x="103" y="227"/>
                  </a:cubicBezTo>
                  <a:cubicBezTo>
                    <a:pt x="101" y="216"/>
                    <a:pt x="101" y="216"/>
                    <a:pt x="101" y="216"/>
                  </a:cubicBezTo>
                  <a:cubicBezTo>
                    <a:pt x="101" y="216"/>
                    <a:pt x="102" y="216"/>
                    <a:pt x="102" y="217"/>
                  </a:cubicBezTo>
                  <a:cubicBezTo>
                    <a:pt x="106" y="237"/>
                    <a:pt x="106" y="237"/>
                    <a:pt x="106" y="237"/>
                  </a:cubicBezTo>
                  <a:cubicBezTo>
                    <a:pt x="107" y="239"/>
                    <a:pt x="108" y="240"/>
                    <a:pt x="110" y="239"/>
                  </a:cubicBezTo>
                  <a:cubicBezTo>
                    <a:pt x="111" y="239"/>
                    <a:pt x="112" y="237"/>
                    <a:pt x="112" y="236"/>
                  </a:cubicBezTo>
                  <a:cubicBezTo>
                    <a:pt x="108" y="216"/>
                    <a:pt x="108" y="216"/>
                    <a:pt x="108" y="216"/>
                  </a:cubicBezTo>
                  <a:cubicBezTo>
                    <a:pt x="108" y="216"/>
                    <a:pt x="109" y="216"/>
                    <a:pt x="109" y="216"/>
                  </a:cubicBezTo>
                  <a:cubicBezTo>
                    <a:pt x="114" y="237"/>
                    <a:pt x="114" y="237"/>
                    <a:pt x="114" y="237"/>
                  </a:cubicBezTo>
                  <a:cubicBezTo>
                    <a:pt x="114" y="239"/>
                    <a:pt x="115" y="240"/>
                    <a:pt x="117" y="240"/>
                  </a:cubicBezTo>
                  <a:cubicBezTo>
                    <a:pt x="119" y="239"/>
                    <a:pt x="120" y="238"/>
                    <a:pt x="119" y="236"/>
                  </a:cubicBezTo>
                  <a:cubicBezTo>
                    <a:pt x="115" y="213"/>
                    <a:pt x="115" y="213"/>
                    <a:pt x="115" y="213"/>
                  </a:cubicBezTo>
                  <a:cubicBezTo>
                    <a:pt x="115" y="213"/>
                    <a:pt x="115" y="212"/>
                    <a:pt x="116" y="212"/>
                  </a:cubicBezTo>
                  <a:cubicBezTo>
                    <a:pt x="119" y="229"/>
                    <a:pt x="119" y="229"/>
                    <a:pt x="119" y="229"/>
                  </a:cubicBezTo>
                  <a:cubicBezTo>
                    <a:pt x="119" y="230"/>
                    <a:pt x="121" y="231"/>
                    <a:pt x="123" y="231"/>
                  </a:cubicBezTo>
                  <a:cubicBezTo>
                    <a:pt x="124" y="231"/>
                    <a:pt x="125" y="229"/>
                    <a:pt x="125" y="228"/>
                  </a:cubicBezTo>
                  <a:cubicBezTo>
                    <a:pt x="120" y="205"/>
                    <a:pt x="120" y="205"/>
                    <a:pt x="120" y="205"/>
                  </a:cubicBezTo>
                  <a:cubicBezTo>
                    <a:pt x="125" y="209"/>
                    <a:pt x="125" y="209"/>
                    <a:pt x="125" y="209"/>
                  </a:cubicBezTo>
                  <a:cubicBezTo>
                    <a:pt x="126" y="211"/>
                    <a:pt x="128" y="210"/>
                    <a:pt x="130" y="209"/>
                  </a:cubicBezTo>
                  <a:cubicBezTo>
                    <a:pt x="131" y="208"/>
                    <a:pt x="131" y="206"/>
                    <a:pt x="129" y="204"/>
                  </a:cubicBezTo>
                  <a:cubicBezTo>
                    <a:pt x="118" y="193"/>
                    <a:pt x="118" y="193"/>
                    <a:pt x="118" y="193"/>
                  </a:cubicBezTo>
                  <a:cubicBezTo>
                    <a:pt x="116" y="190"/>
                    <a:pt x="113" y="186"/>
                    <a:pt x="110" y="184"/>
                  </a:cubicBezTo>
                  <a:cubicBezTo>
                    <a:pt x="110" y="181"/>
                    <a:pt x="99" y="125"/>
                    <a:pt x="89" y="109"/>
                  </a:cubicBezTo>
                  <a:cubicBezTo>
                    <a:pt x="84" y="102"/>
                    <a:pt x="84" y="92"/>
                    <a:pt x="85" y="8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57" y="195"/>
                    <a:pt x="57" y="195"/>
                    <a:pt x="57" y="195"/>
                  </a:cubicBezTo>
                  <a:cubicBezTo>
                    <a:pt x="56" y="188"/>
                    <a:pt x="55" y="181"/>
                    <a:pt x="54" y="175"/>
                  </a:cubicBezTo>
                  <a:cubicBezTo>
                    <a:pt x="51" y="161"/>
                    <a:pt x="46" y="149"/>
                    <a:pt x="46" y="1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20"/>
            <p:cNvSpPr>
              <a:spLocks/>
            </p:cNvSpPr>
            <p:nvPr/>
          </p:nvSpPr>
          <p:spPr bwMode="auto">
            <a:xfrm>
              <a:off x="6430960" y="3537533"/>
              <a:ext cx="462847" cy="1439267"/>
            </a:xfrm>
            <a:custGeom>
              <a:avLst/>
              <a:gdLst>
                <a:gd name="T0" fmla="*/ 0 w 62"/>
                <a:gd name="T1" fmla="*/ 83 h 192"/>
                <a:gd name="T2" fmla="*/ 3 w 62"/>
                <a:gd name="T3" fmla="*/ 83 h 192"/>
                <a:gd name="T4" fmla="*/ 8 w 62"/>
                <a:gd name="T5" fmla="*/ 148 h 192"/>
                <a:gd name="T6" fmla="*/ 53 w 62"/>
                <a:gd name="T7" fmla="*/ 192 h 192"/>
                <a:gd name="T8" fmla="*/ 59 w 62"/>
                <a:gd name="T9" fmla="*/ 139 h 192"/>
                <a:gd name="T10" fmla="*/ 59 w 62"/>
                <a:gd name="T11" fmla="*/ 82 h 192"/>
                <a:gd name="T12" fmla="*/ 57 w 62"/>
                <a:gd name="T13" fmla="*/ 54 h 192"/>
                <a:gd name="T14" fmla="*/ 0 w 62"/>
                <a:gd name="T15" fmla="*/ 0 h 192"/>
                <a:gd name="T16" fmla="*/ 0 w 62"/>
                <a:gd name="T17" fmla="*/ 83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192">
                  <a:moveTo>
                    <a:pt x="0" y="83"/>
                  </a:moveTo>
                  <a:cubicBezTo>
                    <a:pt x="3" y="83"/>
                    <a:pt x="3" y="83"/>
                    <a:pt x="3" y="83"/>
                  </a:cubicBezTo>
                  <a:cubicBezTo>
                    <a:pt x="2" y="101"/>
                    <a:pt x="4" y="125"/>
                    <a:pt x="8" y="148"/>
                  </a:cubicBezTo>
                  <a:cubicBezTo>
                    <a:pt x="53" y="192"/>
                    <a:pt x="53" y="192"/>
                    <a:pt x="53" y="192"/>
                  </a:cubicBezTo>
                  <a:cubicBezTo>
                    <a:pt x="53" y="180"/>
                    <a:pt x="55" y="160"/>
                    <a:pt x="59" y="139"/>
                  </a:cubicBezTo>
                  <a:cubicBezTo>
                    <a:pt x="62" y="122"/>
                    <a:pt x="61" y="100"/>
                    <a:pt x="59" y="82"/>
                  </a:cubicBezTo>
                  <a:cubicBezTo>
                    <a:pt x="59" y="72"/>
                    <a:pt x="58" y="62"/>
                    <a:pt x="57" y="5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8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21"/>
            <p:cNvSpPr>
              <a:spLocks/>
            </p:cNvSpPr>
            <p:nvPr/>
          </p:nvSpPr>
          <p:spPr bwMode="auto">
            <a:xfrm>
              <a:off x="6430960" y="1904882"/>
              <a:ext cx="643549" cy="1176143"/>
            </a:xfrm>
            <a:custGeom>
              <a:avLst/>
              <a:gdLst>
                <a:gd name="T0" fmla="*/ 85 w 86"/>
                <a:gd name="T1" fmla="*/ 153 h 157"/>
                <a:gd name="T2" fmla="*/ 77 w 86"/>
                <a:gd name="T3" fmla="*/ 108 h 157"/>
                <a:gd name="T4" fmla="*/ 51 w 86"/>
                <a:gd name="T5" fmla="*/ 97 h 157"/>
                <a:gd name="T6" fmla="*/ 22 w 86"/>
                <a:gd name="T7" fmla="*/ 82 h 157"/>
                <a:gd name="T8" fmla="*/ 22 w 86"/>
                <a:gd name="T9" fmla="*/ 66 h 157"/>
                <a:gd name="T10" fmla="*/ 28 w 86"/>
                <a:gd name="T11" fmla="*/ 52 h 157"/>
                <a:gd name="T12" fmla="*/ 30 w 86"/>
                <a:gd name="T13" fmla="*/ 34 h 157"/>
                <a:gd name="T14" fmla="*/ 1 w 86"/>
                <a:gd name="T15" fmla="*/ 0 h 157"/>
                <a:gd name="T16" fmla="*/ 0 w 86"/>
                <a:gd name="T17" fmla="*/ 1 h 157"/>
                <a:gd name="T18" fmla="*/ 0 w 86"/>
                <a:gd name="T19" fmla="*/ 77 h 157"/>
                <a:gd name="T20" fmla="*/ 85 w 86"/>
                <a:gd name="T21" fmla="*/ 157 h 157"/>
                <a:gd name="T22" fmla="*/ 85 w 86"/>
                <a:gd name="T23" fmla="*/ 153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6" h="157">
                  <a:moveTo>
                    <a:pt x="85" y="153"/>
                  </a:moveTo>
                  <a:cubicBezTo>
                    <a:pt x="86" y="128"/>
                    <a:pt x="79" y="113"/>
                    <a:pt x="77" y="108"/>
                  </a:cubicBezTo>
                  <a:cubicBezTo>
                    <a:pt x="73" y="97"/>
                    <a:pt x="62" y="98"/>
                    <a:pt x="51" y="97"/>
                  </a:cubicBezTo>
                  <a:cubicBezTo>
                    <a:pt x="39" y="94"/>
                    <a:pt x="30" y="90"/>
                    <a:pt x="22" y="82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5" y="62"/>
                    <a:pt x="27" y="58"/>
                    <a:pt x="28" y="52"/>
                  </a:cubicBezTo>
                  <a:cubicBezTo>
                    <a:pt x="34" y="50"/>
                    <a:pt x="38" y="31"/>
                    <a:pt x="30" y="34"/>
                  </a:cubicBezTo>
                  <a:cubicBezTo>
                    <a:pt x="29" y="15"/>
                    <a:pt x="22" y="1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85" y="157"/>
                    <a:pt x="85" y="157"/>
                    <a:pt x="85" y="157"/>
                  </a:cubicBezTo>
                  <a:cubicBezTo>
                    <a:pt x="85" y="156"/>
                    <a:pt x="85" y="154"/>
                    <a:pt x="85" y="1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Oval 22"/>
          <p:cNvSpPr/>
          <p:nvPr/>
        </p:nvSpPr>
        <p:spPr>
          <a:xfrm>
            <a:off x="7604346" y="1956967"/>
            <a:ext cx="472804" cy="47280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33" name="Oval 32"/>
          <p:cNvSpPr/>
          <p:nvPr/>
        </p:nvSpPr>
        <p:spPr>
          <a:xfrm>
            <a:off x="7604346" y="5818263"/>
            <a:ext cx="472804" cy="4728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36" name="Oval 35"/>
          <p:cNvSpPr/>
          <p:nvPr/>
        </p:nvSpPr>
        <p:spPr>
          <a:xfrm>
            <a:off x="7604346" y="4531164"/>
            <a:ext cx="472804" cy="47280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39" name="Oval 38"/>
          <p:cNvSpPr/>
          <p:nvPr/>
        </p:nvSpPr>
        <p:spPr>
          <a:xfrm>
            <a:off x="7604346" y="3244066"/>
            <a:ext cx="472804" cy="47280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21" name="Shape 2411"/>
          <p:cNvSpPr/>
          <p:nvPr/>
        </p:nvSpPr>
        <p:spPr>
          <a:xfrm>
            <a:off x="8300059" y="1770109"/>
            <a:ext cx="1605980" cy="269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6788" tIns="26788" rIns="26788" bIns="26788" anchor="ctr">
            <a:spAutoFit/>
          </a:bodyPr>
          <a:lstStyle>
            <a:lvl1pPr algn="l">
              <a:defRPr sz="30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Shape 2414"/>
          <p:cNvSpPr/>
          <p:nvPr/>
        </p:nvSpPr>
        <p:spPr>
          <a:xfrm>
            <a:off x="8300059" y="2097486"/>
            <a:ext cx="2593812" cy="4837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6788" tIns="26788" rIns="26788" bIns="26788" anchor="ctr">
            <a:spAutoFit/>
          </a:bodyPr>
          <a:lstStyle>
            <a:lvl1pPr algn="l" defTabSz="457200">
              <a:lnSpc>
                <a:spcPct val="120000"/>
              </a:lnSpc>
              <a:defRPr sz="2000">
                <a:solidFill>
                  <a:srgbClr val="A6AAA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 algn="just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Shape 2411"/>
          <p:cNvSpPr/>
          <p:nvPr/>
        </p:nvSpPr>
        <p:spPr>
          <a:xfrm>
            <a:off x="8300059" y="2960281"/>
            <a:ext cx="1605980" cy="269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6788" tIns="26788" rIns="26788" bIns="26788" anchor="ctr">
            <a:spAutoFit/>
          </a:bodyPr>
          <a:lstStyle>
            <a:lvl1pPr algn="l">
              <a:defRPr sz="30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Shape 2414"/>
          <p:cNvSpPr/>
          <p:nvPr/>
        </p:nvSpPr>
        <p:spPr>
          <a:xfrm>
            <a:off x="8300059" y="3287658"/>
            <a:ext cx="2593812" cy="4837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6788" tIns="26788" rIns="26788" bIns="26788" anchor="ctr">
            <a:spAutoFit/>
          </a:bodyPr>
          <a:lstStyle>
            <a:lvl1pPr algn="l" defTabSz="457200">
              <a:lnSpc>
                <a:spcPct val="120000"/>
              </a:lnSpc>
              <a:defRPr sz="2000">
                <a:solidFill>
                  <a:srgbClr val="A6AAA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 algn="just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Shape 2411"/>
          <p:cNvSpPr/>
          <p:nvPr/>
        </p:nvSpPr>
        <p:spPr>
          <a:xfrm>
            <a:off x="8300059" y="4310109"/>
            <a:ext cx="1605980" cy="269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6788" tIns="26788" rIns="26788" bIns="26788" anchor="ctr">
            <a:spAutoFit/>
          </a:bodyPr>
          <a:lstStyle>
            <a:lvl1pPr algn="l">
              <a:defRPr sz="30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Shape 2414"/>
          <p:cNvSpPr/>
          <p:nvPr/>
        </p:nvSpPr>
        <p:spPr>
          <a:xfrm>
            <a:off x="8300059" y="4637486"/>
            <a:ext cx="2593812" cy="4837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6788" tIns="26788" rIns="26788" bIns="26788" anchor="ctr">
            <a:spAutoFit/>
          </a:bodyPr>
          <a:lstStyle>
            <a:lvl1pPr algn="l" defTabSz="457200">
              <a:lnSpc>
                <a:spcPct val="120000"/>
              </a:lnSpc>
              <a:defRPr sz="2000">
                <a:solidFill>
                  <a:srgbClr val="A6AAA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 algn="just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2411"/>
          <p:cNvSpPr/>
          <p:nvPr/>
        </p:nvSpPr>
        <p:spPr>
          <a:xfrm>
            <a:off x="8300059" y="5500281"/>
            <a:ext cx="1605980" cy="269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6788" tIns="26788" rIns="26788" bIns="26788" anchor="ctr">
            <a:spAutoFit/>
          </a:bodyPr>
          <a:lstStyle>
            <a:lvl1pPr algn="l">
              <a:defRPr sz="30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Shape 2414"/>
          <p:cNvSpPr/>
          <p:nvPr/>
        </p:nvSpPr>
        <p:spPr>
          <a:xfrm>
            <a:off x="8300059" y="5827658"/>
            <a:ext cx="2593812" cy="4837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6788" tIns="26788" rIns="26788" bIns="26788" anchor="ctr">
            <a:spAutoFit/>
          </a:bodyPr>
          <a:lstStyle>
            <a:lvl1pPr algn="l" defTabSz="457200">
              <a:lnSpc>
                <a:spcPct val="120000"/>
              </a:lnSpc>
              <a:defRPr sz="2000">
                <a:solidFill>
                  <a:srgbClr val="A6AAA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 algn="just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8588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14" grpId="0" animBg="1"/>
      <p:bldP spid="23" grpId="0" animBg="1"/>
      <p:bldP spid="33" grpId="0" animBg="1"/>
      <p:bldP spid="36" grpId="0" animBg="1"/>
      <p:bldP spid="39" grpId="0" animBg="1"/>
      <p:bldP spid="21" grpId="0" animBg="1"/>
      <p:bldP spid="22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>
            <a:spLocks/>
          </p:cNvSpPr>
          <p:nvPr/>
        </p:nvSpPr>
        <p:spPr bwMode="auto">
          <a:xfrm>
            <a:off x="-28563" y="1485696"/>
            <a:ext cx="5095644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任意多边形 17"/>
          <p:cNvSpPr>
            <a:spLocks/>
          </p:cNvSpPr>
          <p:nvPr/>
        </p:nvSpPr>
        <p:spPr bwMode="auto">
          <a:xfrm>
            <a:off x="10677846" y="1485696"/>
            <a:ext cx="2201183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4150043" y="2698106"/>
            <a:ext cx="1826210" cy="1826208"/>
          </a:xfrm>
          <a:prstGeom prst="ellipse">
            <a:avLst/>
          </a:prstGeom>
          <a:gradFill flip="none" rotWithShape="1">
            <a:gsLst>
              <a:gs pos="25000">
                <a:schemeClr val="bg1">
                  <a:shade val="67500"/>
                  <a:satMod val="115000"/>
                </a:schemeClr>
              </a:gs>
              <a:gs pos="62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  <a:effectLst>
            <a:outerShdw blurRad="254000" dist="127000" dir="30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MH_Others_1"/>
          <p:cNvSpPr txBox="1"/>
          <p:nvPr>
            <p:custDataLst>
              <p:tags r:id="rId1"/>
            </p:custDataLst>
          </p:nvPr>
        </p:nvSpPr>
        <p:spPr>
          <a:xfrm>
            <a:off x="4306399" y="3087989"/>
            <a:ext cx="1513499" cy="1046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  <a:p>
            <a:pPr algn="ctr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535203" y="3256849"/>
            <a:ext cx="3184408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65353" y="3677850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77946" y="3677850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465353" y="3950681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177946" y="3950681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360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45" grpId="0" animBg="1"/>
      <p:bldP spid="46" grpId="0"/>
      <p:bldP spid="10" grpId="0"/>
      <p:bldP spid="11" grpId="0"/>
      <p:bldP spid="12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占位符 18" descr="bigstock-Part-of-body-of-business-man-w-50977628.jpg"/>
          <p:cNvPicPr>
            <a:picLocks noGrp="1" noChangeAspect="1"/>
          </p:cNvPicPr>
          <p:nvPr>
            <p:ph type="pic" sz="quarter" idx="4294967295"/>
          </p:nvPr>
        </p:nvPicPr>
        <p:blipFill>
          <a:blip r:embed="rId3" cstate="print">
            <a:grayscl/>
          </a:blip>
          <a:srcRect t="2501" b="2501"/>
          <a:stretch>
            <a:fillRect/>
          </a:stretch>
        </p:blipFill>
        <p:spPr>
          <a:xfrm>
            <a:off x="1414239" y="1735138"/>
            <a:ext cx="3317875" cy="2313799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6" name="Rectangle 5"/>
          <p:cNvSpPr/>
          <p:nvPr/>
        </p:nvSpPr>
        <p:spPr>
          <a:xfrm>
            <a:off x="4770688" y="1735835"/>
            <a:ext cx="3317375" cy="231253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126637" y="1735835"/>
            <a:ext cx="3317375" cy="231253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 Placeholder 32"/>
          <p:cNvSpPr txBox="1">
            <a:spLocks/>
          </p:cNvSpPr>
          <p:nvPr/>
        </p:nvSpPr>
        <p:spPr>
          <a:xfrm>
            <a:off x="5083216" y="2454909"/>
            <a:ext cx="2680182" cy="121764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05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sz="105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 Placeholder 33"/>
          <p:cNvSpPr txBox="1">
            <a:spLocks/>
          </p:cNvSpPr>
          <p:nvPr/>
        </p:nvSpPr>
        <p:spPr>
          <a:xfrm>
            <a:off x="5083216" y="2130501"/>
            <a:ext cx="2680182" cy="21095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371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371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 Placeholder 32"/>
          <p:cNvSpPr txBox="1">
            <a:spLocks/>
          </p:cNvSpPr>
          <p:nvPr/>
        </p:nvSpPr>
        <p:spPr>
          <a:xfrm>
            <a:off x="8273143" y="1958514"/>
            <a:ext cx="3001764" cy="186717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</a:p>
        </p:txBody>
      </p:sp>
      <p:sp>
        <p:nvSpPr>
          <p:cNvPr id="13" name="Text Placeholder 32"/>
          <p:cNvSpPr txBox="1">
            <a:spLocks/>
          </p:cNvSpPr>
          <p:nvPr/>
        </p:nvSpPr>
        <p:spPr>
          <a:xfrm>
            <a:off x="1414738" y="4846665"/>
            <a:ext cx="5302670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7454504" y="4541540"/>
            <a:ext cx="617788" cy="61778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1687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4" name="Text Placeholder 32"/>
          <p:cNvSpPr txBox="1">
            <a:spLocks/>
          </p:cNvSpPr>
          <p:nvPr/>
        </p:nvSpPr>
        <p:spPr>
          <a:xfrm>
            <a:off x="8278566" y="4774863"/>
            <a:ext cx="3165446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 Placeholder 33"/>
          <p:cNvSpPr txBox="1">
            <a:spLocks/>
          </p:cNvSpPr>
          <p:nvPr/>
        </p:nvSpPr>
        <p:spPr>
          <a:xfrm>
            <a:off x="8273143" y="4494840"/>
            <a:ext cx="2464953" cy="21544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7454504" y="5582206"/>
            <a:ext cx="617788" cy="61778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en-AU" sz="1687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sz="1687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 Placeholder 32"/>
          <p:cNvSpPr txBox="1">
            <a:spLocks/>
          </p:cNvSpPr>
          <p:nvPr/>
        </p:nvSpPr>
        <p:spPr>
          <a:xfrm>
            <a:off x="8278566" y="5815529"/>
            <a:ext cx="3165446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33"/>
          <p:cNvSpPr txBox="1">
            <a:spLocks/>
          </p:cNvSpPr>
          <p:nvPr/>
        </p:nvSpPr>
        <p:spPr>
          <a:xfrm>
            <a:off x="8273143" y="5535506"/>
            <a:ext cx="2464953" cy="21544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32"/>
          <p:cNvSpPr txBox="1">
            <a:spLocks/>
          </p:cNvSpPr>
          <p:nvPr/>
        </p:nvSpPr>
        <p:spPr>
          <a:xfrm>
            <a:off x="1414738" y="4454749"/>
            <a:ext cx="4718902" cy="3231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771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3" grpId="0"/>
      <p:bldP spid="23" grpId="0" animBg="1"/>
      <p:bldP spid="24" grpId="0"/>
      <p:bldP spid="25" grpId="0"/>
      <p:bldP spid="26" grpId="0" animBg="1"/>
      <p:bldP spid="27" grpId="0"/>
      <p:bldP spid="28" grpId="0"/>
      <p:bldP spid="3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5042720" y="3368509"/>
            <a:ext cx="2762008" cy="2496581"/>
            <a:chOff x="3471863" y="2343150"/>
            <a:chExt cx="2197101" cy="1985963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3476626" y="2381250"/>
              <a:ext cx="2192338" cy="1495425"/>
            </a:xfrm>
            <a:custGeom>
              <a:avLst/>
              <a:gdLst/>
              <a:ahLst/>
              <a:cxnLst>
                <a:cxn ang="0">
                  <a:pos x="1202" y="800"/>
                </a:cxn>
                <a:cxn ang="0">
                  <a:pos x="1182" y="820"/>
                </a:cxn>
                <a:cxn ang="0">
                  <a:pos x="20" y="820"/>
                </a:cxn>
                <a:cxn ang="0">
                  <a:pos x="0" y="800"/>
                </a:cxn>
                <a:cxn ang="0">
                  <a:pos x="0" y="20"/>
                </a:cxn>
                <a:cxn ang="0">
                  <a:pos x="20" y="0"/>
                </a:cxn>
                <a:cxn ang="0">
                  <a:pos x="1182" y="0"/>
                </a:cxn>
                <a:cxn ang="0">
                  <a:pos x="1202" y="20"/>
                </a:cxn>
                <a:cxn ang="0">
                  <a:pos x="1202" y="800"/>
                </a:cxn>
              </a:cxnLst>
              <a:rect l="0" t="0" r="r" b="b"/>
              <a:pathLst>
                <a:path w="1202" h="820">
                  <a:moveTo>
                    <a:pt x="1202" y="800"/>
                  </a:moveTo>
                  <a:cubicBezTo>
                    <a:pt x="1202" y="811"/>
                    <a:pt x="1193" y="820"/>
                    <a:pt x="1182" y="820"/>
                  </a:cubicBezTo>
                  <a:cubicBezTo>
                    <a:pt x="20" y="820"/>
                    <a:pt x="20" y="820"/>
                    <a:pt x="20" y="820"/>
                  </a:cubicBezTo>
                  <a:cubicBezTo>
                    <a:pt x="9" y="820"/>
                    <a:pt x="0" y="811"/>
                    <a:pt x="0" y="80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82" y="0"/>
                    <a:pt x="1182" y="0"/>
                    <a:pt x="1182" y="0"/>
                  </a:cubicBezTo>
                  <a:cubicBezTo>
                    <a:pt x="1193" y="0"/>
                    <a:pt x="1202" y="9"/>
                    <a:pt x="1202" y="20"/>
                  </a:cubicBezTo>
                  <a:lnTo>
                    <a:pt x="1202" y="800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3563938" y="3713163"/>
              <a:ext cx="2019300" cy="9048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573587" y="2343150"/>
              <a:ext cx="1009650" cy="1460500"/>
            </a:xfrm>
            <a:custGeom>
              <a:avLst/>
              <a:gdLst/>
              <a:ahLst/>
              <a:cxnLst>
                <a:cxn ang="0">
                  <a:pos x="0" y="801"/>
                </a:cxn>
                <a:cxn ang="0">
                  <a:pos x="0" y="73"/>
                </a:cxn>
                <a:cxn ang="0">
                  <a:pos x="1" y="71"/>
                </a:cxn>
                <a:cxn ang="0">
                  <a:pos x="1" y="65"/>
                </a:cxn>
                <a:cxn ang="0">
                  <a:pos x="70" y="0"/>
                </a:cxn>
                <a:cxn ang="0">
                  <a:pos x="554" y="0"/>
                </a:cxn>
                <a:cxn ang="0">
                  <a:pos x="554" y="758"/>
                </a:cxn>
                <a:cxn ang="0">
                  <a:pos x="70" y="758"/>
                </a:cxn>
                <a:cxn ang="0">
                  <a:pos x="0" y="801"/>
                </a:cxn>
              </a:cxnLst>
              <a:rect l="0" t="0" r="r" b="b"/>
              <a:pathLst>
                <a:path w="554" h="801">
                  <a:moveTo>
                    <a:pt x="0" y="801"/>
                  </a:moveTo>
                  <a:cubicBezTo>
                    <a:pt x="0" y="73"/>
                    <a:pt x="0" y="73"/>
                    <a:pt x="0" y="73"/>
                  </a:cubicBezTo>
                  <a:cubicBezTo>
                    <a:pt x="1" y="72"/>
                    <a:pt x="1" y="71"/>
                    <a:pt x="1" y="71"/>
                  </a:cubicBezTo>
                  <a:cubicBezTo>
                    <a:pt x="1" y="69"/>
                    <a:pt x="1" y="67"/>
                    <a:pt x="1" y="65"/>
                  </a:cubicBezTo>
                  <a:cubicBezTo>
                    <a:pt x="4" y="29"/>
                    <a:pt x="34" y="0"/>
                    <a:pt x="70" y="0"/>
                  </a:cubicBezTo>
                  <a:cubicBezTo>
                    <a:pt x="554" y="0"/>
                    <a:pt x="554" y="0"/>
                    <a:pt x="554" y="0"/>
                  </a:cubicBezTo>
                  <a:cubicBezTo>
                    <a:pt x="554" y="758"/>
                    <a:pt x="554" y="758"/>
                    <a:pt x="554" y="758"/>
                  </a:cubicBezTo>
                  <a:cubicBezTo>
                    <a:pt x="70" y="758"/>
                    <a:pt x="70" y="758"/>
                    <a:pt x="70" y="758"/>
                  </a:cubicBezTo>
                  <a:cubicBezTo>
                    <a:pt x="40" y="758"/>
                    <a:pt x="13" y="775"/>
                    <a:pt x="0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3563938" y="2343150"/>
              <a:ext cx="1011238" cy="1460500"/>
            </a:xfrm>
            <a:custGeom>
              <a:avLst/>
              <a:gdLst/>
              <a:ahLst/>
              <a:cxnLst>
                <a:cxn ang="0">
                  <a:pos x="554" y="801"/>
                </a:cxn>
                <a:cxn ang="0">
                  <a:pos x="554" y="73"/>
                </a:cxn>
                <a:cxn ang="0">
                  <a:pos x="553" y="71"/>
                </a:cxn>
                <a:cxn ang="0">
                  <a:pos x="553" y="65"/>
                </a:cxn>
                <a:cxn ang="0">
                  <a:pos x="483" y="0"/>
                </a:cxn>
                <a:cxn ang="0">
                  <a:pos x="0" y="0"/>
                </a:cxn>
                <a:cxn ang="0">
                  <a:pos x="0" y="758"/>
                </a:cxn>
                <a:cxn ang="0">
                  <a:pos x="483" y="758"/>
                </a:cxn>
                <a:cxn ang="0">
                  <a:pos x="554" y="801"/>
                </a:cxn>
              </a:cxnLst>
              <a:rect l="0" t="0" r="r" b="b"/>
              <a:pathLst>
                <a:path w="554" h="801">
                  <a:moveTo>
                    <a:pt x="554" y="801"/>
                  </a:moveTo>
                  <a:cubicBezTo>
                    <a:pt x="554" y="73"/>
                    <a:pt x="554" y="73"/>
                    <a:pt x="554" y="73"/>
                  </a:cubicBezTo>
                  <a:cubicBezTo>
                    <a:pt x="553" y="72"/>
                    <a:pt x="553" y="71"/>
                    <a:pt x="553" y="71"/>
                  </a:cubicBezTo>
                  <a:cubicBezTo>
                    <a:pt x="553" y="69"/>
                    <a:pt x="553" y="67"/>
                    <a:pt x="553" y="65"/>
                  </a:cubicBezTo>
                  <a:cubicBezTo>
                    <a:pt x="550" y="29"/>
                    <a:pt x="520" y="0"/>
                    <a:pt x="4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8"/>
                    <a:pt x="0" y="758"/>
                    <a:pt x="0" y="758"/>
                  </a:cubicBezTo>
                  <a:cubicBezTo>
                    <a:pt x="483" y="758"/>
                    <a:pt x="483" y="758"/>
                    <a:pt x="483" y="758"/>
                  </a:cubicBezTo>
                  <a:cubicBezTo>
                    <a:pt x="514" y="758"/>
                    <a:pt x="540" y="775"/>
                    <a:pt x="554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4502151" y="2357438"/>
              <a:ext cx="73025" cy="1446213"/>
            </a:xfrm>
            <a:custGeom>
              <a:avLst/>
              <a:gdLst/>
              <a:ahLst/>
              <a:cxnLst>
                <a:cxn ang="0">
                  <a:pos x="39" y="57"/>
                </a:cxn>
                <a:cxn ang="0">
                  <a:pos x="0" y="0"/>
                </a:cxn>
                <a:cxn ang="0">
                  <a:pos x="0" y="756"/>
                </a:cxn>
                <a:cxn ang="0">
                  <a:pos x="40" y="793"/>
                </a:cxn>
                <a:cxn ang="0">
                  <a:pos x="40" y="65"/>
                </a:cxn>
                <a:cxn ang="0">
                  <a:pos x="39" y="63"/>
                </a:cxn>
                <a:cxn ang="0">
                  <a:pos x="39" y="57"/>
                </a:cxn>
              </a:cxnLst>
              <a:rect l="0" t="0" r="r" b="b"/>
              <a:pathLst>
                <a:path w="40" h="793">
                  <a:moveTo>
                    <a:pt x="39" y="57"/>
                  </a:moveTo>
                  <a:cubicBezTo>
                    <a:pt x="37" y="32"/>
                    <a:pt x="22" y="10"/>
                    <a:pt x="0" y="0"/>
                  </a:cubicBezTo>
                  <a:cubicBezTo>
                    <a:pt x="0" y="756"/>
                    <a:pt x="0" y="756"/>
                    <a:pt x="0" y="756"/>
                  </a:cubicBezTo>
                  <a:cubicBezTo>
                    <a:pt x="17" y="764"/>
                    <a:pt x="31" y="776"/>
                    <a:pt x="40" y="793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39" y="64"/>
                    <a:pt x="39" y="63"/>
                    <a:pt x="39" y="63"/>
                  </a:cubicBezTo>
                  <a:cubicBezTo>
                    <a:pt x="39" y="61"/>
                    <a:pt x="39" y="59"/>
                    <a:pt x="39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4700588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4700588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4700588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4700588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4700588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4700588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3692526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3692526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3692526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3692526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3692526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3692526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3548063" y="3338513"/>
              <a:ext cx="928688" cy="917575"/>
            </a:xfrm>
            <a:custGeom>
              <a:avLst/>
              <a:gdLst/>
              <a:ahLst/>
              <a:cxnLst>
                <a:cxn ang="0">
                  <a:pos x="32" y="500"/>
                </a:cxn>
                <a:cxn ang="0">
                  <a:pos x="14" y="489"/>
                </a:cxn>
                <a:cxn ang="0">
                  <a:pos x="15" y="436"/>
                </a:cxn>
                <a:cxn ang="0">
                  <a:pos x="441" y="15"/>
                </a:cxn>
                <a:cxn ang="0">
                  <a:pos x="495" y="15"/>
                </a:cxn>
                <a:cxn ang="0">
                  <a:pos x="494" y="69"/>
                </a:cxn>
                <a:cxn ang="0">
                  <a:pos x="68" y="490"/>
                </a:cxn>
                <a:cxn ang="0">
                  <a:pos x="32" y="500"/>
                </a:cxn>
              </a:cxnLst>
              <a:rect l="0" t="0" r="r" b="b"/>
              <a:pathLst>
                <a:path w="509" h="503">
                  <a:moveTo>
                    <a:pt x="32" y="500"/>
                  </a:moveTo>
                  <a:cubicBezTo>
                    <a:pt x="26" y="498"/>
                    <a:pt x="19" y="495"/>
                    <a:pt x="14" y="489"/>
                  </a:cubicBezTo>
                  <a:cubicBezTo>
                    <a:pt x="0" y="475"/>
                    <a:pt x="0" y="450"/>
                    <a:pt x="15" y="436"/>
                  </a:cubicBezTo>
                  <a:cubicBezTo>
                    <a:pt x="441" y="15"/>
                    <a:pt x="441" y="15"/>
                    <a:pt x="441" y="15"/>
                  </a:cubicBezTo>
                  <a:cubicBezTo>
                    <a:pt x="456" y="0"/>
                    <a:pt x="480" y="0"/>
                    <a:pt x="495" y="15"/>
                  </a:cubicBezTo>
                  <a:cubicBezTo>
                    <a:pt x="509" y="30"/>
                    <a:pt x="509" y="54"/>
                    <a:pt x="494" y="69"/>
                  </a:cubicBezTo>
                  <a:cubicBezTo>
                    <a:pt x="68" y="490"/>
                    <a:pt x="68" y="490"/>
                    <a:pt x="68" y="490"/>
                  </a:cubicBezTo>
                  <a:cubicBezTo>
                    <a:pt x="58" y="499"/>
                    <a:pt x="44" y="503"/>
                    <a:pt x="32" y="50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3471863" y="3467100"/>
              <a:ext cx="874713" cy="862013"/>
            </a:xfrm>
            <a:custGeom>
              <a:avLst/>
              <a:gdLst/>
              <a:ahLst/>
              <a:cxnLst>
                <a:cxn ang="0">
                  <a:pos x="65" y="466"/>
                </a:cxn>
                <a:cxn ang="0">
                  <a:pos x="29" y="446"/>
                </a:cxn>
                <a:cxn ang="0">
                  <a:pos x="30" y="339"/>
                </a:cxn>
                <a:cxn ang="0">
                  <a:pos x="343" y="29"/>
                </a:cxn>
                <a:cxn ang="0">
                  <a:pos x="451" y="30"/>
                </a:cxn>
                <a:cxn ang="0">
                  <a:pos x="450" y="137"/>
                </a:cxn>
                <a:cxn ang="0">
                  <a:pos x="137" y="447"/>
                </a:cxn>
                <a:cxn ang="0">
                  <a:pos x="65" y="466"/>
                </a:cxn>
              </a:cxnLst>
              <a:rect l="0" t="0" r="r" b="b"/>
              <a:pathLst>
                <a:path w="480" h="473">
                  <a:moveTo>
                    <a:pt x="65" y="466"/>
                  </a:moveTo>
                  <a:cubicBezTo>
                    <a:pt x="52" y="463"/>
                    <a:pt x="39" y="456"/>
                    <a:pt x="29" y="446"/>
                  </a:cubicBezTo>
                  <a:cubicBezTo>
                    <a:pt x="0" y="416"/>
                    <a:pt x="0" y="368"/>
                    <a:pt x="30" y="339"/>
                  </a:cubicBezTo>
                  <a:cubicBezTo>
                    <a:pt x="343" y="29"/>
                    <a:pt x="343" y="29"/>
                    <a:pt x="343" y="29"/>
                  </a:cubicBezTo>
                  <a:cubicBezTo>
                    <a:pt x="373" y="0"/>
                    <a:pt x="421" y="0"/>
                    <a:pt x="451" y="30"/>
                  </a:cubicBezTo>
                  <a:cubicBezTo>
                    <a:pt x="480" y="60"/>
                    <a:pt x="480" y="108"/>
                    <a:pt x="450" y="137"/>
                  </a:cubicBezTo>
                  <a:cubicBezTo>
                    <a:pt x="137" y="447"/>
                    <a:pt x="137" y="447"/>
                    <a:pt x="137" y="447"/>
                  </a:cubicBezTo>
                  <a:cubicBezTo>
                    <a:pt x="117" y="466"/>
                    <a:pt x="90" y="473"/>
                    <a:pt x="65" y="46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4195763" y="2540000"/>
              <a:ext cx="1084263" cy="1084263"/>
            </a:xfrm>
            <a:custGeom>
              <a:avLst/>
              <a:gdLst/>
              <a:ahLst/>
              <a:cxnLst>
                <a:cxn ang="0">
                  <a:pos x="595" y="299"/>
                </a:cxn>
                <a:cxn ang="0">
                  <a:pos x="370" y="9"/>
                </a:cxn>
                <a:cxn ang="0">
                  <a:pos x="300" y="0"/>
                </a:cxn>
                <a:cxn ang="0">
                  <a:pos x="89" y="86"/>
                </a:cxn>
                <a:cxn ang="0">
                  <a:pos x="1" y="295"/>
                </a:cxn>
                <a:cxn ang="0">
                  <a:pos x="225" y="585"/>
                </a:cxn>
                <a:cxn ang="0">
                  <a:pos x="296" y="594"/>
                </a:cxn>
                <a:cxn ang="0">
                  <a:pos x="506" y="508"/>
                </a:cxn>
                <a:cxn ang="0">
                  <a:pos x="595" y="299"/>
                </a:cxn>
                <a:cxn ang="0">
                  <a:pos x="453" y="454"/>
                </a:cxn>
                <a:cxn ang="0">
                  <a:pos x="296" y="518"/>
                </a:cxn>
                <a:cxn ang="0">
                  <a:pos x="244" y="511"/>
                </a:cxn>
                <a:cxn ang="0">
                  <a:pos x="77" y="296"/>
                </a:cxn>
                <a:cxn ang="0">
                  <a:pos x="143" y="140"/>
                </a:cxn>
                <a:cxn ang="0">
                  <a:pos x="299" y="76"/>
                </a:cxn>
                <a:cxn ang="0">
                  <a:pos x="352" y="83"/>
                </a:cxn>
                <a:cxn ang="0">
                  <a:pos x="519" y="298"/>
                </a:cxn>
                <a:cxn ang="0">
                  <a:pos x="453" y="454"/>
                </a:cxn>
              </a:cxnLst>
              <a:rect l="0" t="0" r="r" b="b"/>
              <a:pathLst>
                <a:path w="595" h="594">
                  <a:moveTo>
                    <a:pt x="595" y="299"/>
                  </a:moveTo>
                  <a:cubicBezTo>
                    <a:pt x="595" y="162"/>
                    <a:pt x="503" y="43"/>
                    <a:pt x="370" y="9"/>
                  </a:cubicBezTo>
                  <a:cubicBezTo>
                    <a:pt x="347" y="3"/>
                    <a:pt x="323" y="0"/>
                    <a:pt x="300" y="0"/>
                  </a:cubicBezTo>
                  <a:cubicBezTo>
                    <a:pt x="220" y="0"/>
                    <a:pt x="146" y="30"/>
                    <a:pt x="89" y="86"/>
                  </a:cubicBezTo>
                  <a:cubicBezTo>
                    <a:pt x="33" y="142"/>
                    <a:pt x="1" y="216"/>
                    <a:pt x="1" y="295"/>
                  </a:cubicBezTo>
                  <a:cubicBezTo>
                    <a:pt x="0" y="432"/>
                    <a:pt x="92" y="552"/>
                    <a:pt x="225" y="585"/>
                  </a:cubicBezTo>
                  <a:cubicBezTo>
                    <a:pt x="248" y="591"/>
                    <a:pt x="272" y="594"/>
                    <a:pt x="296" y="594"/>
                  </a:cubicBezTo>
                  <a:cubicBezTo>
                    <a:pt x="375" y="594"/>
                    <a:pt x="450" y="564"/>
                    <a:pt x="506" y="508"/>
                  </a:cubicBezTo>
                  <a:cubicBezTo>
                    <a:pt x="563" y="452"/>
                    <a:pt x="594" y="378"/>
                    <a:pt x="595" y="299"/>
                  </a:cubicBezTo>
                  <a:close/>
                  <a:moveTo>
                    <a:pt x="453" y="454"/>
                  </a:moveTo>
                  <a:cubicBezTo>
                    <a:pt x="411" y="496"/>
                    <a:pt x="355" y="518"/>
                    <a:pt x="296" y="518"/>
                  </a:cubicBezTo>
                  <a:cubicBezTo>
                    <a:pt x="279" y="518"/>
                    <a:pt x="261" y="516"/>
                    <a:pt x="244" y="511"/>
                  </a:cubicBezTo>
                  <a:cubicBezTo>
                    <a:pt x="145" y="486"/>
                    <a:pt x="76" y="398"/>
                    <a:pt x="77" y="296"/>
                  </a:cubicBezTo>
                  <a:cubicBezTo>
                    <a:pt x="77" y="237"/>
                    <a:pt x="101" y="181"/>
                    <a:pt x="143" y="140"/>
                  </a:cubicBezTo>
                  <a:cubicBezTo>
                    <a:pt x="185" y="98"/>
                    <a:pt x="240" y="76"/>
                    <a:pt x="299" y="76"/>
                  </a:cubicBezTo>
                  <a:cubicBezTo>
                    <a:pt x="317" y="76"/>
                    <a:pt x="335" y="79"/>
                    <a:pt x="352" y="83"/>
                  </a:cubicBezTo>
                  <a:cubicBezTo>
                    <a:pt x="451" y="108"/>
                    <a:pt x="519" y="196"/>
                    <a:pt x="519" y="298"/>
                  </a:cubicBezTo>
                  <a:cubicBezTo>
                    <a:pt x="518" y="357"/>
                    <a:pt x="495" y="413"/>
                    <a:pt x="453" y="454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130"/>
          <p:cNvGrpSpPr/>
          <p:nvPr/>
        </p:nvGrpSpPr>
        <p:grpSpPr>
          <a:xfrm>
            <a:off x="9189262" y="2383391"/>
            <a:ext cx="2169031" cy="686214"/>
            <a:chOff x="1762139" y="1304396"/>
            <a:chExt cx="1542507" cy="488001"/>
          </a:xfrm>
        </p:grpSpPr>
        <p:sp>
          <p:nvSpPr>
            <p:cNvPr id="27" name="TextBox 26"/>
            <p:cNvSpPr txBox="1"/>
            <p:nvPr/>
          </p:nvSpPr>
          <p:spPr>
            <a:xfrm>
              <a:off x="1762140" y="130439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5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762139" y="147721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29" name="Group 131"/>
          <p:cNvGrpSpPr/>
          <p:nvPr/>
        </p:nvGrpSpPr>
        <p:grpSpPr>
          <a:xfrm>
            <a:off x="9189262" y="3471950"/>
            <a:ext cx="2169031" cy="740218"/>
            <a:chOff x="1762139" y="2072489"/>
            <a:chExt cx="1542507" cy="526406"/>
          </a:xfrm>
        </p:grpSpPr>
        <p:sp>
          <p:nvSpPr>
            <p:cNvPr id="30" name="TextBox 29"/>
            <p:cNvSpPr txBox="1"/>
            <p:nvPr/>
          </p:nvSpPr>
          <p:spPr>
            <a:xfrm>
              <a:off x="1762140" y="207248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6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762139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32" name="Group 144"/>
          <p:cNvGrpSpPr/>
          <p:nvPr/>
        </p:nvGrpSpPr>
        <p:grpSpPr>
          <a:xfrm>
            <a:off x="9189262" y="4614508"/>
            <a:ext cx="2169031" cy="713217"/>
            <a:chOff x="1762139" y="2840582"/>
            <a:chExt cx="1542507" cy="507204"/>
          </a:xfrm>
        </p:grpSpPr>
        <p:sp>
          <p:nvSpPr>
            <p:cNvPr id="33" name="TextBox 32"/>
            <p:cNvSpPr txBox="1"/>
            <p:nvPr/>
          </p:nvSpPr>
          <p:spPr>
            <a:xfrm>
              <a:off x="1762140" y="284058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62139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35" name="Group 145"/>
          <p:cNvGrpSpPr/>
          <p:nvPr/>
        </p:nvGrpSpPr>
        <p:grpSpPr>
          <a:xfrm>
            <a:off x="9189262" y="5730060"/>
            <a:ext cx="2169031" cy="686214"/>
            <a:chOff x="1762139" y="3608676"/>
            <a:chExt cx="1542507" cy="488001"/>
          </a:xfrm>
        </p:grpSpPr>
        <p:sp>
          <p:nvSpPr>
            <p:cNvPr id="36" name="TextBox 35"/>
            <p:cNvSpPr txBox="1"/>
            <p:nvPr/>
          </p:nvSpPr>
          <p:spPr>
            <a:xfrm>
              <a:off x="1762140" y="360867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762139" y="378149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38" name="Group 113"/>
          <p:cNvGrpSpPr/>
          <p:nvPr/>
        </p:nvGrpSpPr>
        <p:grpSpPr>
          <a:xfrm>
            <a:off x="1500459" y="2365595"/>
            <a:ext cx="2169031" cy="721811"/>
            <a:chOff x="5839354" y="1336688"/>
            <a:chExt cx="1542507" cy="513316"/>
          </a:xfrm>
        </p:grpSpPr>
        <p:sp>
          <p:nvSpPr>
            <p:cNvPr id="39" name="TextBox 38"/>
            <p:cNvSpPr txBox="1"/>
            <p:nvPr/>
          </p:nvSpPr>
          <p:spPr>
            <a:xfrm>
              <a:off x="5839355" y="1336688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839354" y="1534824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41" name="Group 117"/>
          <p:cNvGrpSpPr/>
          <p:nvPr/>
        </p:nvGrpSpPr>
        <p:grpSpPr>
          <a:xfrm>
            <a:off x="1534265" y="3467504"/>
            <a:ext cx="2169031" cy="730909"/>
            <a:chOff x="5863395" y="2079109"/>
            <a:chExt cx="1542507" cy="519786"/>
          </a:xfrm>
        </p:grpSpPr>
        <p:sp>
          <p:nvSpPr>
            <p:cNvPr id="42" name="TextBox 41"/>
            <p:cNvSpPr txBox="1"/>
            <p:nvPr/>
          </p:nvSpPr>
          <p:spPr>
            <a:xfrm>
              <a:off x="5863396" y="207910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863395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44" name="Group 118"/>
          <p:cNvGrpSpPr/>
          <p:nvPr/>
        </p:nvGrpSpPr>
        <p:grpSpPr>
          <a:xfrm>
            <a:off x="1534265" y="4578511"/>
            <a:ext cx="2169031" cy="740007"/>
            <a:chOff x="5863395" y="2821530"/>
            <a:chExt cx="1542507" cy="526256"/>
          </a:xfrm>
        </p:grpSpPr>
        <p:sp>
          <p:nvSpPr>
            <p:cNvPr id="45" name="TextBox 44"/>
            <p:cNvSpPr txBox="1"/>
            <p:nvPr/>
          </p:nvSpPr>
          <p:spPr>
            <a:xfrm>
              <a:off x="5863396" y="282153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863395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47" name="Group 119"/>
          <p:cNvGrpSpPr/>
          <p:nvPr/>
        </p:nvGrpSpPr>
        <p:grpSpPr>
          <a:xfrm>
            <a:off x="1534265" y="5698616"/>
            <a:ext cx="2169031" cy="749108"/>
            <a:chOff x="5863395" y="3563950"/>
            <a:chExt cx="1542507" cy="532728"/>
          </a:xfrm>
        </p:grpSpPr>
        <p:sp>
          <p:nvSpPr>
            <p:cNvPr id="48" name="TextBox 47"/>
            <p:cNvSpPr txBox="1"/>
            <p:nvPr/>
          </p:nvSpPr>
          <p:spPr>
            <a:xfrm>
              <a:off x="5863396" y="356395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863395" y="3781498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50" name="Group 108"/>
          <p:cNvGrpSpPr/>
          <p:nvPr/>
        </p:nvGrpSpPr>
        <p:grpSpPr>
          <a:xfrm>
            <a:off x="3871160" y="4632085"/>
            <a:ext cx="659525" cy="640643"/>
            <a:chOff x="6299532" y="3384456"/>
            <a:chExt cx="469021" cy="455593"/>
          </a:xfrm>
        </p:grpSpPr>
        <p:sp>
          <p:nvSpPr>
            <p:cNvPr id="51" name="Oval 50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Group 111"/>
          <p:cNvGrpSpPr/>
          <p:nvPr/>
        </p:nvGrpSpPr>
        <p:grpSpPr>
          <a:xfrm>
            <a:off x="3871160" y="5747641"/>
            <a:ext cx="659525" cy="640643"/>
            <a:chOff x="630683" y="4190009"/>
            <a:chExt cx="469021" cy="455593"/>
          </a:xfrm>
        </p:grpSpPr>
        <p:sp>
          <p:nvSpPr>
            <p:cNvPr id="54" name="Oval 53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Group 114"/>
          <p:cNvGrpSpPr/>
          <p:nvPr/>
        </p:nvGrpSpPr>
        <p:grpSpPr>
          <a:xfrm>
            <a:off x="3871160" y="3516530"/>
            <a:ext cx="659525" cy="640643"/>
            <a:chOff x="3425803" y="3384456"/>
            <a:chExt cx="469021" cy="455593"/>
          </a:xfrm>
        </p:grpSpPr>
        <p:sp>
          <p:nvSpPr>
            <p:cNvPr id="57" name="Oval 56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117"/>
          <p:cNvGrpSpPr/>
          <p:nvPr/>
        </p:nvGrpSpPr>
        <p:grpSpPr>
          <a:xfrm>
            <a:off x="3871160" y="2400975"/>
            <a:ext cx="659525" cy="640643"/>
            <a:chOff x="630683" y="3383511"/>
            <a:chExt cx="469021" cy="455593"/>
          </a:xfrm>
        </p:grpSpPr>
        <p:sp>
          <p:nvSpPr>
            <p:cNvPr id="60" name="Oval 59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117"/>
            <p:cNvSpPr>
              <a:spLocks/>
            </p:cNvSpPr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120"/>
          <p:cNvGrpSpPr/>
          <p:nvPr/>
        </p:nvGrpSpPr>
        <p:grpSpPr>
          <a:xfrm>
            <a:off x="8345071" y="2400975"/>
            <a:ext cx="659525" cy="640643"/>
            <a:chOff x="3428938" y="4190009"/>
            <a:chExt cx="469021" cy="455593"/>
          </a:xfrm>
        </p:grpSpPr>
        <p:sp>
          <p:nvSpPr>
            <p:cNvPr id="63" name="Oval 62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5" name="Group 123"/>
          <p:cNvGrpSpPr/>
          <p:nvPr/>
        </p:nvGrpSpPr>
        <p:grpSpPr>
          <a:xfrm>
            <a:off x="8345071" y="3516530"/>
            <a:ext cx="659525" cy="640643"/>
            <a:chOff x="6299532" y="4190009"/>
            <a:chExt cx="469021" cy="455593"/>
          </a:xfrm>
        </p:grpSpPr>
        <p:sp>
          <p:nvSpPr>
            <p:cNvPr id="66" name="Oval 65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126"/>
          <p:cNvGrpSpPr/>
          <p:nvPr/>
        </p:nvGrpSpPr>
        <p:grpSpPr>
          <a:xfrm>
            <a:off x="8345071" y="5747641"/>
            <a:ext cx="659525" cy="640643"/>
            <a:chOff x="7501792" y="3621100"/>
            <a:chExt cx="469021" cy="455593"/>
          </a:xfrm>
        </p:grpSpPr>
        <p:sp>
          <p:nvSpPr>
            <p:cNvPr id="69" name="Oval 68"/>
            <p:cNvSpPr>
              <a:spLocks noChangeAspect="1"/>
            </p:cNvSpPr>
            <p:nvPr/>
          </p:nvSpPr>
          <p:spPr>
            <a:xfrm>
              <a:off x="7501792" y="3621100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135"/>
            <p:cNvSpPr>
              <a:spLocks noEditPoints="1"/>
            </p:cNvSpPr>
            <p:nvPr/>
          </p:nvSpPr>
          <p:spPr bwMode="auto">
            <a:xfrm>
              <a:off x="7610890" y="3731421"/>
              <a:ext cx="250825" cy="234950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29"/>
          <p:cNvGrpSpPr/>
          <p:nvPr/>
        </p:nvGrpSpPr>
        <p:grpSpPr>
          <a:xfrm>
            <a:off x="8345071" y="4632085"/>
            <a:ext cx="659525" cy="640643"/>
            <a:chOff x="7501792" y="2878680"/>
            <a:chExt cx="469021" cy="455593"/>
          </a:xfrm>
        </p:grpSpPr>
        <p:sp>
          <p:nvSpPr>
            <p:cNvPr id="72" name="Oval 71"/>
            <p:cNvSpPr>
              <a:spLocks noChangeAspect="1"/>
            </p:cNvSpPr>
            <p:nvPr/>
          </p:nvSpPr>
          <p:spPr>
            <a:xfrm>
              <a:off x="7501792" y="2878680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53"/>
            <p:cNvSpPr>
              <a:spLocks/>
            </p:cNvSpPr>
            <p:nvPr/>
          </p:nvSpPr>
          <p:spPr bwMode="auto">
            <a:xfrm>
              <a:off x="7580281" y="2990787"/>
              <a:ext cx="312043" cy="231379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4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38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000"/>
                            </p:stCondLst>
                            <p:childTnLst>
                              <p:par>
                                <p:cTn id="94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840835" y="2344933"/>
            <a:ext cx="3695028" cy="3695028"/>
            <a:chOff x="6240781" y="1363135"/>
            <a:chExt cx="4963584" cy="4963584"/>
          </a:xfrm>
        </p:grpSpPr>
        <p:grpSp>
          <p:nvGrpSpPr>
            <p:cNvPr id="13" name="Group 12"/>
            <p:cNvGrpSpPr/>
            <p:nvPr/>
          </p:nvGrpSpPr>
          <p:grpSpPr>
            <a:xfrm>
              <a:off x="6240781" y="1363135"/>
              <a:ext cx="3255433" cy="2434167"/>
              <a:chOff x="4657725" y="946151"/>
              <a:chExt cx="2441575" cy="1825625"/>
            </a:xfrm>
          </p:grpSpPr>
          <p:sp>
            <p:nvSpPr>
              <p:cNvPr id="27" name="Freeform 26"/>
              <p:cNvSpPr>
                <a:spLocks/>
              </p:cNvSpPr>
              <p:nvPr/>
            </p:nvSpPr>
            <p:spPr bwMode="auto">
              <a:xfrm>
                <a:off x="5953125" y="2046288"/>
                <a:ext cx="1146175" cy="593725"/>
              </a:xfrm>
              <a:custGeom>
                <a:avLst/>
                <a:gdLst>
                  <a:gd name="T0" fmla="*/ 849 w 904"/>
                  <a:gd name="T1" fmla="*/ 0 h 468"/>
                  <a:gd name="T2" fmla="*/ 873 w 904"/>
                  <a:gd name="T3" fmla="*/ 58 h 468"/>
                  <a:gd name="T4" fmla="*/ 507 w 904"/>
                  <a:gd name="T5" fmla="*/ 436 h 468"/>
                  <a:gd name="T6" fmla="*/ 396 w 904"/>
                  <a:gd name="T7" fmla="*/ 436 h 468"/>
                  <a:gd name="T8" fmla="*/ 30 w 904"/>
                  <a:gd name="T9" fmla="*/ 58 h 468"/>
                  <a:gd name="T10" fmla="*/ 55 w 904"/>
                  <a:gd name="T11" fmla="*/ 0 h 468"/>
                  <a:gd name="T12" fmla="*/ 849 w 904"/>
                  <a:gd name="T13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849" y="0"/>
                    </a:moveTo>
                    <a:cubicBezTo>
                      <a:pt x="893" y="0"/>
                      <a:pt x="904" y="26"/>
                      <a:pt x="873" y="58"/>
                    </a:cubicBezTo>
                    <a:cubicBezTo>
                      <a:pt x="507" y="436"/>
                      <a:pt x="507" y="436"/>
                      <a:pt x="507" y="436"/>
                    </a:cubicBezTo>
                    <a:cubicBezTo>
                      <a:pt x="477" y="468"/>
                      <a:pt x="427" y="468"/>
                      <a:pt x="396" y="436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0" y="26"/>
                      <a:pt x="11" y="0"/>
                      <a:pt x="55" y="0"/>
                    </a:cubicBezTo>
                    <a:lnTo>
                      <a:pt x="84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27"/>
              <p:cNvSpPr>
                <a:spLocks/>
              </p:cNvSpPr>
              <p:nvPr/>
            </p:nvSpPr>
            <p:spPr bwMode="auto">
              <a:xfrm>
                <a:off x="4657725" y="946151"/>
                <a:ext cx="2151063" cy="1825625"/>
              </a:xfrm>
              <a:custGeom>
                <a:avLst/>
                <a:gdLst>
                  <a:gd name="T0" fmla="*/ 848 w 1696"/>
                  <a:gd name="T1" fmla="*/ 0 h 1440"/>
                  <a:gd name="T2" fmla="*/ 0 w 1696"/>
                  <a:gd name="T3" fmla="*/ 848 h 1440"/>
                  <a:gd name="T4" fmla="*/ 241 w 1696"/>
                  <a:gd name="T5" fmla="*/ 1440 h 1440"/>
                  <a:gd name="T6" fmla="*/ 718 w 1696"/>
                  <a:gd name="T7" fmla="*/ 1209 h 1440"/>
                  <a:gd name="T8" fmla="*/ 464 w 1696"/>
                  <a:gd name="T9" fmla="*/ 848 h 1440"/>
                  <a:gd name="T10" fmla="*/ 848 w 1696"/>
                  <a:gd name="T11" fmla="*/ 464 h 1440"/>
                  <a:gd name="T12" fmla="*/ 1232 w 1696"/>
                  <a:gd name="T13" fmla="*/ 848 h 1440"/>
                  <a:gd name="T14" fmla="*/ 1213 w 1696"/>
                  <a:gd name="T15" fmla="*/ 966 h 1440"/>
                  <a:gd name="T16" fmla="*/ 1293 w 1696"/>
                  <a:gd name="T17" fmla="*/ 966 h 1440"/>
                  <a:gd name="T18" fmla="*/ 1293 w 1696"/>
                  <a:gd name="T19" fmla="*/ 1062 h 1440"/>
                  <a:gd name="T20" fmla="*/ 1669 w 1696"/>
                  <a:gd name="T21" fmla="*/ 1062 h 1440"/>
                  <a:gd name="T22" fmla="*/ 1696 w 1696"/>
                  <a:gd name="T23" fmla="*/ 848 h 1440"/>
                  <a:gd name="T24" fmla="*/ 848 w 1696"/>
                  <a:gd name="T25" fmla="*/ 0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96" h="1440">
                    <a:moveTo>
                      <a:pt x="848" y="0"/>
                    </a:move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078"/>
                      <a:pt x="92" y="1287"/>
                      <a:pt x="241" y="1440"/>
                    </a:cubicBezTo>
                    <a:cubicBezTo>
                      <a:pt x="374" y="1315"/>
                      <a:pt x="540" y="1235"/>
                      <a:pt x="718" y="1209"/>
                    </a:cubicBezTo>
                    <a:cubicBezTo>
                      <a:pt x="570" y="1156"/>
                      <a:pt x="464" y="1014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1060" y="464"/>
                      <a:pt x="1232" y="636"/>
                      <a:pt x="1232" y="848"/>
                    </a:cubicBezTo>
                    <a:cubicBezTo>
                      <a:pt x="1232" y="889"/>
                      <a:pt x="1225" y="929"/>
                      <a:pt x="1213" y="966"/>
                    </a:cubicBezTo>
                    <a:cubicBezTo>
                      <a:pt x="1293" y="966"/>
                      <a:pt x="1293" y="966"/>
                      <a:pt x="1293" y="966"/>
                    </a:cubicBezTo>
                    <a:cubicBezTo>
                      <a:pt x="1293" y="1062"/>
                      <a:pt x="1293" y="1062"/>
                      <a:pt x="1293" y="1062"/>
                    </a:cubicBezTo>
                    <a:cubicBezTo>
                      <a:pt x="1669" y="1062"/>
                      <a:pt x="1669" y="1062"/>
                      <a:pt x="1669" y="1062"/>
                    </a:cubicBezTo>
                    <a:cubicBezTo>
                      <a:pt x="1687" y="994"/>
                      <a:pt x="1696" y="922"/>
                      <a:pt x="1696" y="848"/>
                    </a:cubicBezTo>
                    <a:cubicBezTo>
                      <a:pt x="1696" y="380"/>
                      <a:pt x="1316" y="0"/>
                      <a:pt x="8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6240781" y="3111502"/>
              <a:ext cx="2434167" cy="3215217"/>
              <a:chOff x="4657725" y="2257426"/>
              <a:chExt cx="1825625" cy="2411413"/>
            </a:xfrm>
          </p:grpSpPr>
          <p:sp>
            <p:nvSpPr>
              <p:cNvPr id="25" name="Freeform 24"/>
              <p:cNvSpPr>
                <a:spLocks/>
              </p:cNvSpPr>
              <p:nvPr/>
            </p:nvSpPr>
            <p:spPr bwMode="auto">
              <a:xfrm>
                <a:off x="5753100" y="2257426"/>
                <a:ext cx="593725" cy="1146175"/>
              </a:xfrm>
              <a:custGeom>
                <a:avLst/>
                <a:gdLst>
                  <a:gd name="T0" fmla="*/ 0 w 468"/>
                  <a:gd name="T1" fmla="*/ 55 h 904"/>
                  <a:gd name="T2" fmla="*/ 57 w 468"/>
                  <a:gd name="T3" fmla="*/ 30 h 904"/>
                  <a:gd name="T4" fmla="*/ 436 w 468"/>
                  <a:gd name="T5" fmla="*/ 397 h 904"/>
                  <a:gd name="T6" fmla="*/ 436 w 468"/>
                  <a:gd name="T7" fmla="*/ 508 h 904"/>
                  <a:gd name="T8" fmla="*/ 57 w 468"/>
                  <a:gd name="T9" fmla="*/ 874 h 904"/>
                  <a:gd name="T10" fmla="*/ 0 w 468"/>
                  <a:gd name="T11" fmla="*/ 849 h 904"/>
                  <a:gd name="T12" fmla="*/ 0 w 468"/>
                  <a:gd name="T13" fmla="*/ 55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0" y="55"/>
                    </a:moveTo>
                    <a:cubicBezTo>
                      <a:pt x="0" y="11"/>
                      <a:pt x="26" y="0"/>
                      <a:pt x="57" y="30"/>
                    </a:cubicBezTo>
                    <a:cubicBezTo>
                      <a:pt x="436" y="397"/>
                      <a:pt x="436" y="397"/>
                      <a:pt x="436" y="397"/>
                    </a:cubicBezTo>
                    <a:cubicBezTo>
                      <a:pt x="468" y="427"/>
                      <a:pt x="468" y="477"/>
                      <a:pt x="436" y="508"/>
                    </a:cubicBezTo>
                    <a:cubicBezTo>
                      <a:pt x="57" y="874"/>
                      <a:pt x="57" y="874"/>
                      <a:pt x="57" y="874"/>
                    </a:cubicBezTo>
                    <a:cubicBezTo>
                      <a:pt x="26" y="904"/>
                      <a:pt x="0" y="893"/>
                      <a:pt x="0" y="849"/>
                    </a:cubicBezTo>
                    <a:lnTo>
                      <a:pt x="0" y="5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>
                <a:spLocks/>
              </p:cNvSpPr>
              <p:nvPr/>
            </p:nvSpPr>
            <p:spPr bwMode="auto">
              <a:xfrm>
                <a:off x="4657725" y="2517776"/>
                <a:ext cx="1825625" cy="2151063"/>
              </a:xfrm>
              <a:custGeom>
                <a:avLst/>
                <a:gdLst>
                  <a:gd name="T0" fmla="*/ 1209 w 1440"/>
                  <a:gd name="T1" fmla="*/ 978 h 1696"/>
                  <a:gd name="T2" fmla="*/ 848 w 1440"/>
                  <a:gd name="T3" fmla="*/ 1232 h 1696"/>
                  <a:gd name="T4" fmla="*/ 464 w 1440"/>
                  <a:gd name="T5" fmla="*/ 848 h 1696"/>
                  <a:gd name="T6" fmla="*/ 848 w 1440"/>
                  <a:gd name="T7" fmla="*/ 464 h 1696"/>
                  <a:gd name="T8" fmla="*/ 969 w 1440"/>
                  <a:gd name="T9" fmla="*/ 483 h 1696"/>
                  <a:gd name="T10" fmla="*/ 969 w 1440"/>
                  <a:gd name="T11" fmla="*/ 9 h 1696"/>
                  <a:gd name="T12" fmla="*/ 848 w 1440"/>
                  <a:gd name="T13" fmla="*/ 0 h 1696"/>
                  <a:gd name="T14" fmla="*/ 0 w 1440"/>
                  <a:gd name="T15" fmla="*/ 848 h 1696"/>
                  <a:gd name="T16" fmla="*/ 848 w 1440"/>
                  <a:gd name="T17" fmla="*/ 1696 h 1696"/>
                  <a:gd name="T18" fmla="*/ 1440 w 1440"/>
                  <a:gd name="T19" fmla="*/ 1455 h 1696"/>
                  <a:gd name="T20" fmla="*/ 1209 w 1440"/>
                  <a:gd name="T21" fmla="*/ 978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0" h="1696">
                    <a:moveTo>
                      <a:pt x="1209" y="978"/>
                    </a:moveTo>
                    <a:cubicBezTo>
                      <a:pt x="1156" y="1126"/>
                      <a:pt x="1014" y="1232"/>
                      <a:pt x="848" y="1232"/>
                    </a:cubicBezTo>
                    <a:cubicBezTo>
                      <a:pt x="636" y="1232"/>
                      <a:pt x="464" y="1060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890" y="464"/>
                      <a:pt x="931" y="471"/>
                      <a:pt x="969" y="483"/>
                    </a:cubicBezTo>
                    <a:cubicBezTo>
                      <a:pt x="969" y="9"/>
                      <a:pt x="969" y="9"/>
                      <a:pt x="969" y="9"/>
                    </a:cubicBezTo>
                    <a:cubicBezTo>
                      <a:pt x="929" y="3"/>
                      <a:pt x="889" y="0"/>
                      <a:pt x="848" y="0"/>
                    </a:cubicBez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316"/>
                      <a:pt x="380" y="1696"/>
                      <a:pt x="848" y="1696"/>
                    </a:cubicBezTo>
                    <a:cubicBezTo>
                      <a:pt x="1078" y="1696"/>
                      <a:pt x="1287" y="1604"/>
                      <a:pt x="1440" y="1455"/>
                    </a:cubicBezTo>
                    <a:cubicBezTo>
                      <a:pt x="1315" y="1322"/>
                      <a:pt x="1235" y="1156"/>
                      <a:pt x="1209" y="9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7967980" y="3892551"/>
              <a:ext cx="3236384" cy="2434167"/>
              <a:chOff x="5953125" y="2843213"/>
              <a:chExt cx="2427288" cy="1825625"/>
            </a:xfrm>
          </p:grpSpPr>
          <p:sp>
            <p:nvSpPr>
              <p:cNvPr id="23" name="Freeform 22"/>
              <p:cNvSpPr>
                <a:spLocks/>
              </p:cNvSpPr>
              <p:nvPr/>
            </p:nvSpPr>
            <p:spPr bwMode="auto">
              <a:xfrm>
                <a:off x="5953125" y="2989263"/>
                <a:ext cx="1146175" cy="593725"/>
              </a:xfrm>
              <a:custGeom>
                <a:avLst/>
                <a:gdLst>
                  <a:gd name="T0" fmla="*/ 55 w 904"/>
                  <a:gd name="T1" fmla="*/ 468 h 468"/>
                  <a:gd name="T2" fmla="*/ 30 w 904"/>
                  <a:gd name="T3" fmla="*/ 411 h 468"/>
                  <a:gd name="T4" fmla="*/ 396 w 904"/>
                  <a:gd name="T5" fmla="*/ 32 h 468"/>
                  <a:gd name="T6" fmla="*/ 507 w 904"/>
                  <a:gd name="T7" fmla="*/ 32 h 468"/>
                  <a:gd name="T8" fmla="*/ 873 w 904"/>
                  <a:gd name="T9" fmla="*/ 411 h 468"/>
                  <a:gd name="T10" fmla="*/ 849 w 904"/>
                  <a:gd name="T11" fmla="*/ 468 h 468"/>
                  <a:gd name="T12" fmla="*/ 55 w 904"/>
                  <a:gd name="T13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55" y="468"/>
                    </a:moveTo>
                    <a:cubicBezTo>
                      <a:pt x="11" y="468"/>
                      <a:pt x="0" y="442"/>
                      <a:pt x="30" y="411"/>
                    </a:cubicBezTo>
                    <a:cubicBezTo>
                      <a:pt x="396" y="32"/>
                      <a:pt x="396" y="32"/>
                      <a:pt x="396" y="32"/>
                    </a:cubicBezTo>
                    <a:cubicBezTo>
                      <a:pt x="427" y="0"/>
                      <a:pt x="477" y="0"/>
                      <a:pt x="507" y="32"/>
                    </a:cubicBezTo>
                    <a:cubicBezTo>
                      <a:pt x="873" y="411"/>
                      <a:pt x="873" y="411"/>
                      <a:pt x="873" y="411"/>
                    </a:cubicBezTo>
                    <a:cubicBezTo>
                      <a:pt x="904" y="442"/>
                      <a:pt x="893" y="468"/>
                      <a:pt x="849" y="468"/>
                    </a:cubicBezTo>
                    <a:lnTo>
                      <a:pt x="55" y="46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23"/>
              <p:cNvSpPr>
                <a:spLocks/>
              </p:cNvSpPr>
              <p:nvPr/>
            </p:nvSpPr>
            <p:spPr bwMode="auto">
              <a:xfrm>
                <a:off x="6230938" y="2843213"/>
                <a:ext cx="2149475" cy="1825625"/>
              </a:xfrm>
              <a:custGeom>
                <a:avLst/>
                <a:gdLst>
                  <a:gd name="T0" fmla="*/ 978 w 1696"/>
                  <a:gd name="T1" fmla="*/ 231 h 1440"/>
                  <a:gd name="T2" fmla="*/ 1232 w 1696"/>
                  <a:gd name="T3" fmla="*/ 592 h 1440"/>
                  <a:gd name="T4" fmla="*/ 848 w 1696"/>
                  <a:gd name="T5" fmla="*/ 976 h 1440"/>
                  <a:gd name="T6" fmla="*/ 464 w 1696"/>
                  <a:gd name="T7" fmla="*/ 592 h 1440"/>
                  <a:gd name="T8" fmla="*/ 487 w 1696"/>
                  <a:gd name="T9" fmla="*/ 462 h 1440"/>
                  <a:gd name="T10" fmla="*/ 10 w 1696"/>
                  <a:gd name="T11" fmla="*/ 462 h 1440"/>
                  <a:gd name="T12" fmla="*/ 0 w 1696"/>
                  <a:gd name="T13" fmla="*/ 592 h 1440"/>
                  <a:gd name="T14" fmla="*/ 848 w 1696"/>
                  <a:gd name="T15" fmla="*/ 1440 h 1440"/>
                  <a:gd name="T16" fmla="*/ 1696 w 1696"/>
                  <a:gd name="T17" fmla="*/ 592 h 1440"/>
                  <a:gd name="T18" fmla="*/ 1455 w 1696"/>
                  <a:gd name="T19" fmla="*/ 0 h 1440"/>
                  <a:gd name="T20" fmla="*/ 978 w 1696"/>
                  <a:gd name="T21" fmla="*/ 231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6" h="1440">
                    <a:moveTo>
                      <a:pt x="978" y="231"/>
                    </a:moveTo>
                    <a:cubicBezTo>
                      <a:pt x="1126" y="284"/>
                      <a:pt x="1232" y="426"/>
                      <a:pt x="1232" y="592"/>
                    </a:cubicBezTo>
                    <a:cubicBezTo>
                      <a:pt x="1232" y="804"/>
                      <a:pt x="1060" y="976"/>
                      <a:pt x="848" y="976"/>
                    </a:cubicBezTo>
                    <a:cubicBezTo>
                      <a:pt x="636" y="976"/>
                      <a:pt x="464" y="804"/>
                      <a:pt x="464" y="592"/>
                    </a:cubicBezTo>
                    <a:cubicBezTo>
                      <a:pt x="464" y="546"/>
                      <a:pt x="472" y="503"/>
                      <a:pt x="487" y="462"/>
                    </a:cubicBezTo>
                    <a:cubicBezTo>
                      <a:pt x="10" y="462"/>
                      <a:pt x="10" y="462"/>
                      <a:pt x="10" y="462"/>
                    </a:cubicBezTo>
                    <a:cubicBezTo>
                      <a:pt x="3" y="504"/>
                      <a:pt x="0" y="548"/>
                      <a:pt x="0" y="592"/>
                    </a:cubicBezTo>
                    <a:cubicBezTo>
                      <a:pt x="0" y="1060"/>
                      <a:pt x="380" y="1440"/>
                      <a:pt x="848" y="1440"/>
                    </a:cubicBezTo>
                    <a:cubicBezTo>
                      <a:pt x="1316" y="1440"/>
                      <a:pt x="1696" y="1060"/>
                      <a:pt x="1696" y="592"/>
                    </a:cubicBezTo>
                    <a:cubicBezTo>
                      <a:pt x="1696" y="362"/>
                      <a:pt x="1604" y="153"/>
                      <a:pt x="1455" y="0"/>
                    </a:cubicBezTo>
                    <a:cubicBezTo>
                      <a:pt x="1322" y="125"/>
                      <a:pt x="1156" y="205"/>
                      <a:pt x="978" y="23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8770198" y="1363135"/>
              <a:ext cx="2434167" cy="3276600"/>
              <a:chOff x="6554788" y="946151"/>
              <a:chExt cx="1825625" cy="2457450"/>
            </a:xfrm>
          </p:grpSpPr>
          <p:sp>
            <p:nvSpPr>
              <p:cNvPr id="21" name="Freeform 20"/>
              <p:cNvSpPr>
                <a:spLocks/>
              </p:cNvSpPr>
              <p:nvPr/>
            </p:nvSpPr>
            <p:spPr bwMode="auto">
              <a:xfrm>
                <a:off x="6691313" y="2257426"/>
                <a:ext cx="593725" cy="1146175"/>
              </a:xfrm>
              <a:custGeom>
                <a:avLst/>
                <a:gdLst>
                  <a:gd name="T0" fmla="*/ 468 w 468"/>
                  <a:gd name="T1" fmla="*/ 849 h 904"/>
                  <a:gd name="T2" fmla="*/ 410 w 468"/>
                  <a:gd name="T3" fmla="*/ 874 h 904"/>
                  <a:gd name="T4" fmla="*/ 32 w 468"/>
                  <a:gd name="T5" fmla="*/ 508 h 904"/>
                  <a:gd name="T6" fmla="*/ 32 w 468"/>
                  <a:gd name="T7" fmla="*/ 397 h 904"/>
                  <a:gd name="T8" fmla="*/ 410 w 468"/>
                  <a:gd name="T9" fmla="*/ 30 h 904"/>
                  <a:gd name="T10" fmla="*/ 468 w 468"/>
                  <a:gd name="T11" fmla="*/ 55 h 904"/>
                  <a:gd name="T12" fmla="*/ 468 w 468"/>
                  <a:gd name="T13" fmla="*/ 849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468" y="849"/>
                    </a:moveTo>
                    <a:cubicBezTo>
                      <a:pt x="468" y="893"/>
                      <a:pt x="442" y="904"/>
                      <a:pt x="410" y="874"/>
                    </a:cubicBezTo>
                    <a:cubicBezTo>
                      <a:pt x="32" y="508"/>
                      <a:pt x="32" y="508"/>
                      <a:pt x="32" y="508"/>
                    </a:cubicBezTo>
                    <a:cubicBezTo>
                      <a:pt x="0" y="477"/>
                      <a:pt x="0" y="427"/>
                      <a:pt x="32" y="397"/>
                    </a:cubicBezTo>
                    <a:cubicBezTo>
                      <a:pt x="410" y="30"/>
                      <a:pt x="410" y="30"/>
                      <a:pt x="410" y="30"/>
                    </a:cubicBezTo>
                    <a:cubicBezTo>
                      <a:pt x="442" y="0"/>
                      <a:pt x="468" y="11"/>
                      <a:pt x="468" y="55"/>
                    </a:cubicBezTo>
                    <a:lnTo>
                      <a:pt x="468" y="84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21"/>
              <p:cNvSpPr>
                <a:spLocks/>
              </p:cNvSpPr>
              <p:nvPr/>
            </p:nvSpPr>
            <p:spPr bwMode="auto">
              <a:xfrm>
                <a:off x="6554788" y="946151"/>
                <a:ext cx="1825625" cy="2151063"/>
              </a:xfrm>
              <a:custGeom>
                <a:avLst/>
                <a:gdLst>
                  <a:gd name="T0" fmla="*/ 592 w 1440"/>
                  <a:gd name="T1" fmla="*/ 0 h 1696"/>
                  <a:gd name="T2" fmla="*/ 0 w 1440"/>
                  <a:gd name="T3" fmla="*/ 241 h 1696"/>
                  <a:gd name="T4" fmla="*/ 231 w 1440"/>
                  <a:gd name="T5" fmla="*/ 718 h 1696"/>
                  <a:gd name="T6" fmla="*/ 592 w 1440"/>
                  <a:gd name="T7" fmla="*/ 464 h 1696"/>
                  <a:gd name="T8" fmla="*/ 976 w 1440"/>
                  <a:gd name="T9" fmla="*/ 848 h 1696"/>
                  <a:gd name="T10" fmla="*/ 592 w 1440"/>
                  <a:gd name="T11" fmla="*/ 1232 h 1696"/>
                  <a:gd name="T12" fmla="*/ 452 w 1440"/>
                  <a:gd name="T13" fmla="*/ 1206 h 1696"/>
                  <a:gd name="T14" fmla="*/ 452 w 1440"/>
                  <a:gd name="T15" fmla="*/ 1300 h 1696"/>
                  <a:gd name="T16" fmla="*/ 389 w 1440"/>
                  <a:gd name="T17" fmla="*/ 1300 h 1696"/>
                  <a:gd name="T18" fmla="*/ 389 w 1440"/>
                  <a:gd name="T19" fmla="*/ 1671 h 1696"/>
                  <a:gd name="T20" fmla="*/ 592 w 1440"/>
                  <a:gd name="T21" fmla="*/ 1696 h 1696"/>
                  <a:gd name="T22" fmla="*/ 1440 w 1440"/>
                  <a:gd name="T23" fmla="*/ 848 h 1696"/>
                  <a:gd name="T24" fmla="*/ 592 w 1440"/>
                  <a:gd name="T25" fmla="*/ 0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0" h="1696">
                    <a:moveTo>
                      <a:pt x="592" y="0"/>
                    </a:moveTo>
                    <a:cubicBezTo>
                      <a:pt x="362" y="0"/>
                      <a:pt x="153" y="92"/>
                      <a:pt x="0" y="241"/>
                    </a:cubicBezTo>
                    <a:cubicBezTo>
                      <a:pt x="125" y="374"/>
                      <a:pt x="205" y="540"/>
                      <a:pt x="231" y="718"/>
                    </a:cubicBezTo>
                    <a:cubicBezTo>
                      <a:pt x="284" y="570"/>
                      <a:pt x="426" y="464"/>
                      <a:pt x="592" y="464"/>
                    </a:cubicBezTo>
                    <a:cubicBezTo>
                      <a:pt x="804" y="464"/>
                      <a:pt x="976" y="636"/>
                      <a:pt x="976" y="848"/>
                    </a:cubicBezTo>
                    <a:cubicBezTo>
                      <a:pt x="976" y="1060"/>
                      <a:pt x="804" y="1232"/>
                      <a:pt x="592" y="1232"/>
                    </a:cubicBezTo>
                    <a:cubicBezTo>
                      <a:pt x="543" y="1232"/>
                      <a:pt x="495" y="1223"/>
                      <a:pt x="452" y="1206"/>
                    </a:cubicBezTo>
                    <a:cubicBezTo>
                      <a:pt x="452" y="1300"/>
                      <a:pt x="452" y="1300"/>
                      <a:pt x="452" y="1300"/>
                    </a:cubicBezTo>
                    <a:cubicBezTo>
                      <a:pt x="389" y="1300"/>
                      <a:pt x="389" y="1300"/>
                      <a:pt x="389" y="1300"/>
                    </a:cubicBezTo>
                    <a:cubicBezTo>
                      <a:pt x="389" y="1671"/>
                      <a:pt x="389" y="1671"/>
                      <a:pt x="389" y="1671"/>
                    </a:cubicBezTo>
                    <a:cubicBezTo>
                      <a:pt x="454" y="1687"/>
                      <a:pt x="522" y="1696"/>
                      <a:pt x="592" y="1696"/>
                    </a:cubicBezTo>
                    <a:cubicBezTo>
                      <a:pt x="1060" y="1696"/>
                      <a:pt x="1440" y="1316"/>
                      <a:pt x="1440" y="848"/>
                    </a:cubicBezTo>
                    <a:cubicBezTo>
                      <a:pt x="1440" y="380"/>
                      <a:pt x="1060" y="0"/>
                      <a:pt x="5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 rot="18920653">
              <a:off x="6614389" y="1959675"/>
              <a:ext cx="1084827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 rot="2904439">
              <a:off x="9713530" y="2071950"/>
              <a:ext cx="1348425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 rot="3328205">
              <a:off x="6381839" y="5171931"/>
              <a:ext cx="1276620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rot="18872992">
              <a:off x="9524091" y="5259067"/>
              <a:ext cx="1436559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30"/>
          <p:cNvGrpSpPr/>
          <p:nvPr/>
        </p:nvGrpSpPr>
        <p:grpSpPr>
          <a:xfrm>
            <a:off x="6924671" y="2712385"/>
            <a:ext cx="3609160" cy="572731"/>
            <a:chOff x="8633669" y="2306010"/>
            <a:chExt cx="2990246" cy="625370"/>
          </a:xfrm>
        </p:grpSpPr>
        <p:sp>
          <p:nvSpPr>
            <p:cNvPr id="30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0"/>
          <p:cNvGrpSpPr/>
          <p:nvPr/>
        </p:nvGrpSpPr>
        <p:grpSpPr>
          <a:xfrm>
            <a:off x="6924671" y="3535890"/>
            <a:ext cx="3609160" cy="572731"/>
            <a:chOff x="8633669" y="2306010"/>
            <a:chExt cx="2990246" cy="625370"/>
          </a:xfrm>
        </p:grpSpPr>
        <p:sp>
          <p:nvSpPr>
            <p:cNvPr id="34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0"/>
          <p:cNvGrpSpPr/>
          <p:nvPr/>
        </p:nvGrpSpPr>
        <p:grpSpPr>
          <a:xfrm>
            <a:off x="6924671" y="4359397"/>
            <a:ext cx="3609160" cy="572731"/>
            <a:chOff x="8633669" y="2306010"/>
            <a:chExt cx="2990246" cy="625370"/>
          </a:xfrm>
        </p:grpSpPr>
        <p:sp>
          <p:nvSpPr>
            <p:cNvPr id="37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0"/>
          <p:cNvGrpSpPr/>
          <p:nvPr/>
        </p:nvGrpSpPr>
        <p:grpSpPr>
          <a:xfrm>
            <a:off x="6924671" y="5182902"/>
            <a:ext cx="3609160" cy="572731"/>
            <a:chOff x="8633669" y="2306010"/>
            <a:chExt cx="2990246" cy="625370"/>
          </a:xfrm>
        </p:grpSpPr>
        <p:sp>
          <p:nvSpPr>
            <p:cNvPr id="40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2948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03557" y="3200929"/>
            <a:ext cx="1061322" cy="1061322"/>
            <a:chOff x="362669" y="3620029"/>
            <a:chExt cx="1061322" cy="1061322"/>
          </a:xfrm>
        </p:grpSpPr>
        <p:sp>
          <p:nvSpPr>
            <p:cNvPr id="14" name="椭圆 13"/>
            <p:cNvSpPr/>
            <p:nvPr/>
          </p:nvSpPr>
          <p:spPr>
            <a:xfrm>
              <a:off x="362669" y="3620029"/>
              <a:ext cx="1061322" cy="1061322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483718" y="3741563"/>
              <a:ext cx="819223" cy="818254"/>
              <a:chOff x="4602162" y="361950"/>
              <a:chExt cx="1343026" cy="1341438"/>
            </a:xfrm>
          </p:grpSpPr>
          <p:sp>
            <p:nvSpPr>
              <p:cNvPr id="17" name="Freeform 23"/>
              <p:cNvSpPr>
                <a:spLocks noEditPoints="1"/>
              </p:cNvSpPr>
              <p:nvPr/>
            </p:nvSpPr>
            <p:spPr bwMode="auto">
              <a:xfrm>
                <a:off x="4602162" y="361950"/>
                <a:ext cx="1343026" cy="1341438"/>
              </a:xfrm>
              <a:custGeom>
                <a:avLst/>
                <a:gdLst>
                  <a:gd name="T0" fmla="*/ 0 w 355"/>
                  <a:gd name="T1" fmla="*/ 178 h 355"/>
                  <a:gd name="T2" fmla="*/ 355 w 355"/>
                  <a:gd name="T3" fmla="*/ 178 h 355"/>
                  <a:gd name="T4" fmla="*/ 177 w 355"/>
                  <a:gd name="T5" fmla="*/ 331 h 355"/>
                  <a:gd name="T6" fmla="*/ 24 w 355"/>
                  <a:gd name="T7" fmla="*/ 175 h 355"/>
                  <a:gd name="T8" fmla="*/ 58 w 355"/>
                  <a:gd name="T9" fmla="*/ 192 h 355"/>
                  <a:gd name="T10" fmla="*/ 71 w 355"/>
                  <a:gd name="T11" fmla="*/ 232 h 355"/>
                  <a:gd name="T12" fmla="*/ 95 w 355"/>
                  <a:gd name="T13" fmla="*/ 243 h 355"/>
                  <a:gd name="T14" fmla="*/ 112 w 355"/>
                  <a:gd name="T15" fmla="*/ 315 h 355"/>
                  <a:gd name="T16" fmla="*/ 118 w 355"/>
                  <a:gd name="T17" fmla="*/ 305 h 355"/>
                  <a:gd name="T18" fmla="*/ 146 w 355"/>
                  <a:gd name="T19" fmla="*/ 265 h 355"/>
                  <a:gd name="T20" fmla="*/ 162 w 355"/>
                  <a:gd name="T21" fmla="*/ 222 h 355"/>
                  <a:gd name="T22" fmla="*/ 112 w 355"/>
                  <a:gd name="T23" fmla="*/ 189 h 355"/>
                  <a:gd name="T24" fmla="*/ 66 w 355"/>
                  <a:gd name="T25" fmla="*/ 165 h 355"/>
                  <a:gd name="T26" fmla="*/ 102 w 355"/>
                  <a:gd name="T27" fmla="*/ 154 h 355"/>
                  <a:gd name="T28" fmla="*/ 138 w 355"/>
                  <a:gd name="T29" fmla="*/ 140 h 355"/>
                  <a:gd name="T30" fmla="*/ 119 w 355"/>
                  <a:gd name="T31" fmla="*/ 97 h 355"/>
                  <a:gd name="T32" fmla="*/ 95 w 355"/>
                  <a:gd name="T33" fmla="*/ 109 h 355"/>
                  <a:gd name="T34" fmla="*/ 70 w 355"/>
                  <a:gd name="T35" fmla="*/ 93 h 355"/>
                  <a:gd name="T36" fmla="*/ 85 w 355"/>
                  <a:gd name="T37" fmla="*/ 68 h 355"/>
                  <a:gd name="T38" fmla="*/ 177 w 355"/>
                  <a:gd name="T39" fmla="*/ 25 h 355"/>
                  <a:gd name="T40" fmla="*/ 244 w 355"/>
                  <a:gd name="T41" fmla="*/ 63 h 355"/>
                  <a:gd name="T42" fmla="*/ 236 w 355"/>
                  <a:gd name="T43" fmla="*/ 104 h 355"/>
                  <a:gd name="T44" fmla="*/ 220 w 355"/>
                  <a:gd name="T45" fmla="*/ 110 h 355"/>
                  <a:gd name="T46" fmla="*/ 223 w 355"/>
                  <a:gd name="T47" fmla="*/ 104 h 355"/>
                  <a:gd name="T48" fmla="*/ 215 w 355"/>
                  <a:gd name="T49" fmla="*/ 96 h 355"/>
                  <a:gd name="T50" fmla="*/ 213 w 355"/>
                  <a:gd name="T51" fmla="*/ 94 h 355"/>
                  <a:gd name="T52" fmla="*/ 215 w 355"/>
                  <a:gd name="T53" fmla="*/ 126 h 355"/>
                  <a:gd name="T54" fmla="*/ 192 w 355"/>
                  <a:gd name="T55" fmla="*/ 155 h 355"/>
                  <a:gd name="T56" fmla="*/ 219 w 355"/>
                  <a:gd name="T57" fmla="*/ 138 h 355"/>
                  <a:gd name="T58" fmla="*/ 239 w 355"/>
                  <a:gd name="T59" fmla="*/ 150 h 355"/>
                  <a:gd name="T60" fmla="*/ 261 w 355"/>
                  <a:gd name="T61" fmla="*/ 160 h 355"/>
                  <a:gd name="T62" fmla="*/ 262 w 355"/>
                  <a:gd name="T63" fmla="*/ 159 h 355"/>
                  <a:gd name="T64" fmla="*/ 320 w 355"/>
                  <a:gd name="T65" fmla="*/ 175 h 355"/>
                  <a:gd name="T66" fmla="*/ 330 w 355"/>
                  <a:gd name="T67" fmla="*/ 178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55" h="355">
                    <a:moveTo>
                      <a:pt x="177" y="0"/>
                    </a:moveTo>
                    <a:cubicBezTo>
                      <a:pt x="79" y="0"/>
                      <a:pt x="0" y="80"/>
                      <a:pt x="0" y="178"/>
                    </a:cubicBezTo>
                    <a:cubicBezTo>
                      <a:pt x="0" y="275"/>
                      <a:pt x="79" y="355"/>
                      <a:pt x="177" y="355"/>
                    </a:cubicBezTo>
                    <a:cubicBezTo>
                      <a:pt x="275" y="355"/>
                      <a:pt x="355" y="275"/>
                      <a:pt x="355" y="178"/>
                    </a:cubicBezTo>
                    <a:cubicBezTo>
                      <a:pt x="355" y="80"/>
                      <a:pt x="275" y="0"/>
                      <a:pt x="177" y="0"/>
                    </a:cubicBezTo>
                    <a:close/>
                    <a:moveTo>
                      <a:pt x="177" y="331"/>
                    </a:moveTo>
                    <a:cubicBezTo>
                      <a:pt x="93" y="331"/>
                      <a:pt x="24" y="262"/>
                      <a:pt x="24" y="178"/>
                    </a:cubicBezTo>
                    <a:cubicBezTo>
                      <a:pt x="24" y="177"/>
                      <a:pt x="24" y="176"/>
                      <a:pt x="24" y="175"/>
                    </a:cubicBezTo>
                    <a:cubicBezTo>
                      <a:pt x="46" y="192"/>
                      <a:pt x="46" y="192"/>
                      <a:pt x="46" y="192"/>
                    </a:cubicBezTo>
                    <a:cubicBezTo>
                      <a:pt x="58" y="192"/>
                      <a:pt x="58" y="192"/>
                      <a:pt x="58" y="192"/>
                    </a:cubicBezTo>
                    <a:cubicBezTo>
                      <a:pt x="71" y="205"/>
                      <a:pt x="71" y="205"/>
                      <a:pt x="71" y="205"/>
                    </a:cubicBezTo>
                    <a:cubicBezTo>
                      <a:pt x="71" y="232"/>
                      <a:pt x="71" y="232"/>
                      <a:pt x="71" y="232"/>
                    </a:cubicBezTo>
                    <a:cubicBezTo>
                      <a:pt x="82" y="243"/>
                      <a:pt x="82" y="243"/>
                      <a:pt x="82" y="243"/>
                    </a:cubicBezTo>
                    <a:cubicBezTo>
                      <a:pt x="95" y="243"/>
                      <a:pt x="95" y="243"/>
                      <a:pt x="95" y="243"/>
                    </a:cubicBezTo>
                    <a:cubicBezTo>
                      <a:pt x="95" y="298"/>
                      <a:pt x="95" y="298"/>
                      <a:pt x="95" y="298"/>
                    </a:cubicBezTo>
                    <a:cubicBezTo>
                      <a:pt x="112" y="315"/>
                      <a:pt x="112" y="315"/>
                      <a:pt x="112" y="315"/>
                    </a:cubicBezTo>
                    <a:cubicBezTo>
                      <a:pt x="118" y="315"/>
                      <a:pt x="118" y="315"/>
                      <a:pt x="118" y="315"/>
                    </a:cubicBezTo>
                    <a:cubicBezTo>
                      <a:pt x="118" y="305"/>
                      <a:pt x="118" y="305"/>
                      <a:pt x="118" y="305"/>
                    </a:cubicBezTo>
                    <a:cubicBezTo>
                      <a:pt x="146" y="276"/>
                      <a:pt x="146" y="276"/>
                      <a:pt x="146" y="276"/>
                    </a:cubicBezTo>
                    <a:cubicBezTo>
                      <a:pt x="146" y="265"/>
                      <a:pt x="146" y="265"/>
                      <a:pt x="146" y="265"/>
                    </a:cubicBezTo>
                    <a:cubicBezTo>
                      <a:pt x="162" y="249"/>
                      <a:pt x="162" y="249"/>
                      <a:pt x="162" y="249"/>
                    </a:cubicBezTo>
                    <a:cubicBezTo>
                      <a:pt x="162" y="222"/>
                      <a:pt x="162" y="222"/>
                      <a:pt x="162" y="222"/>
                    </a:cubicBezTo>
                    <a:cubicBezTo>
                      <a:pt x="145" y="222"/>
                      <a:pt x="145" y="222"/>
                      <a:pt x="145" y="222"/>
                    </a:cubicBezTo>
                    <a:cubicBezTo>
                      <a:pt x="112" y="189"/>
                      <a:pt x="112" y="189"/>
                      <a:pt x="112" y="189"/>
                    </a:cubicBezTo>
                    <a:cubicBezTo>
                      <a:pt x="66" y="189"/>
                      <a:pt x="66" y="189"/>
                      <a:pt x="66" y="189"/>
                    </a:cubicBezTo>
                    <a:cubicBezTo>
                      <a:pt x="66" y="165"/>
                      <a:pt x="66" y="165"/>
                      <a:pt x="66" y="165"/>
                    </a:cubicBezTo>
                    <a:cubicBezTo>
                      <a:pt x="102" y="165"/>
                      <a:pt x="102" y="165"/>
                      <a:pt x="102" y="165"/>
                    </a:cubicBezTo>
                    <a:cubicBezTo>
                      <a:pt x="102" y="154"/>
                      <a:pt x="102" y="154"/>
                      <a:pt x="102" y="154"/>
                    </a:cubicBezTo>
                    <a:cubicBezTo>
                      <a:pt x="124" y="154"/>
                      <a:pt x="124" y="154"/>
                      <a:pt x="124" y="154"/>
                    </a:cubicBezTo>
                    <a:cubicBezTo>
                      <a:pt x="138" y="140"/>
                      <a:pt x="138" y="140"/>
                      <a:pt x="138" y="140"/>
                    </a:cubicBezTo>
                    <a:cubicBezTo>
                      <a:pt x="138" y="116"/>
                      <a:pt x="138" y="116"/>
                      <a:pt x="138" y="116"/>
                    </a:cubicBezTo>
                    <a:cubicBezTo>
                      <a:pt x="119" y="97"/>
                      <a:pt x="119" y="97"/>
                      <a:pt x="119" y="97"/>
                    </a:cubicBezTo>
                    <a:cubicBezTo>
                      <a:pt x="95" y="97"/>
                      <a:pt x="95" y="97"/>
                      <a:pt x="95" y="97"/>
                    </a:cubicBezTo>
                    <a:cubicBezTo>
                      <a:pt x="95" y="109"/>
                      <a:pt x="95" y="109"/>
                      <a:pt x="95" y="109"/>
                    </a:cubicBezTo>
                    <a:cubicBezTo>
                      <a:pt x="70" y="109"/>
                      <a:pt x="70" y="109"/>
                      <a:pt x="70" y="109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85" y="78"/>
                      <a:pt x="85" y="78"/>
                      <a:pt x="85" y="78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71" y="68"/>
                      <a:pt x="71" y="68"/>
                      <a:pt x="71" y="68"/>
                    </a:cubicBezTo>
                    <a:cubicBezTo>
                      <a:pt x="98" y="41"/>
                      <a:pt x="136" y="25"/>
                      <a:pt x="177" y="25"/>
                    </a:cubicBezTo>
                    <a:cubicBezTo>
                      <a:pt x="216" y="25"/>
                      <a:pt x="251" y="39"/>
                      <a:pt x="278" y="63"/>
                    </a:cubicBezTo>
                    <a:cubicBezTo>
                      <a:pt x="244" y="63"/>
                      <a:pt x="244" y="63"/>
                      <a:pt x="244" y="63"/>
                    </a:cubicBezTo>
                    <a:cubicBezTo>
                      <a:pt x="219" y="87"/>
                      <a:pt x="219" y="87"/>
                      <a:pt x="219" y="87"/>
                    </a:cubicBezTo>
                    <a:cubicBezTo>
                      <a:pt x="236" y="104"/>
                      <a:pt x="236" y="104"/>
                      <a:pt x="236" y="104"/>
                    </a:cubicBezTo>
                    <a:cubicBezTo>
                      <a:pt x="225" y="115"/>
                      <a:pt x="225" y="115"/>
                      <a:pt x="225" y="115"/>
                    </a:cubicBezTo>
                    <a:cubicBezTo>
                      <a:pt x="220" y="110"/>
                      <a:pt x="220" y="110"/>
                      <a:pt x="220" y="110"/>
                    </a:cubicBezTo>
                    <a:cubicBezTo>
                      <a:pt x="225" y="106"/>
                      <a:pt x="225" y="106"/>
                      <a:pt x="225" y="106"/>
                    </a:cubicBezTo>
                    <a:cubicBezTo>
                      <a:pt x="223" y="104"/>
                      <a:pt x="223" y="104"/>
                      <a:pt x="223" y="104"/>
                    </a:cubicBezTo>
                    <a:cubicBezTo>
                      <a:pt x="223" y="104"/>
                      <a:pt x="223" y="104"/>
                      <a:pt x="223" y="104"/>
                    </a:cubicBezTo>
                    <a:cubicBezTo>
                      <a:pt x="215" y="96"/>
                      <a:pt x="215" y="96"/>
                      <a:pt x="215" y="96"/>
                    </a:cubicBezTo>
                    <a:cubicBezTo>
                      <a:pt x="215" y="96"/>
                      <a:pt x="215" y="96"/>
                      <a:pt x="215" y="96"/>
                    </a:cubicBezTo>
                    <a:cubicBezTo>
                      <a:pt x="213" y="94"/>
                      <a:pt x="213" y="94"/>
                      <a:pt x="213" y="94"/>
                    </a:cubicBezTo>
                    <a:cubicBezTo>
                      <a:pt x="198" y="109"/>
                      <a:pt x="198" y="109"/>
                      <a:pt x="198" y="109"/>
                    </a:cubicBezTo>
                    <a:cubicBezTo>
                      <a:pt x="215" y="126"/>
                      <a:pt x="215" y="126"/>
                      <a:pt x="215" y="126"/>
                    </a:cubicBezTo>
                    <a:cubicBezTo>
                      <a:pt x="192" y="126"/>
                      <a:pt x="192" y="126"/>
                      <a:pt x="192" y="126"/>
                    </a:cubicBezTo>
                    <a:cubicBezTo>
                      <a:pt x="192" y="155"/>
                      <a:pt x="192" y="155"/>
                      <a:pt x="192" y="155"/>
                    </a:cubicBezTo>
                    <a:cubicBezTo>
                      <a:pt x="219" y="155"/>
                      <a:pt x="219" y="155"/>
                      <a:pt x="219" y="155"/>
                    </a:cubicBezTo>
                    <a:cubicBezTo>
                      <a:pt x="219" y="138"/>
                      <a:pt x="219" y="138"/>
                      <a:pt x="219" y="138"/>
                    </a:cubicBezTo>
                    <a:cubicBezTo>
                      <a:pt x="223" y="134"/>
                      <a:pt x="223" y="134"/>
                      <a:pt x="223" y="134"/>
                    </a:cubicBezTo>
                    <a:cubicBezTo>
                      <a:pt x="239" y="150"/>
                      <a:pt x="239" y="150"/>
                      <a:pt x="239" y="150"/>
                    </a:cubicBezTo>
                    <a:cubicBezTo>
                      <a:pt x="239" y="160"/>
                      <a:pt x="239" y="160"/>
                      <a:pt x="239" y="160"/>
                    </a:cubicBezTo>
                    <a:cubicBezTo>
                      <a:pt x="261" y="160"/>
                      <a:pt x="261" y="160"/>
                      <a:pt x="261" y="160"/>
                    </a:cubicBezTo>
                    <a:cubicBezTo>
                      <a:pt x="262" y="159"/>
                      <a:pt x="262" y="159"/>
                      <a:pt x="262" y="159"/>
                    </a:cubicBezTo>
                    <a:cubicBezTo>
                      <a:pt x="262" y="159"/>
                      <a:pt x="262" y="159"/>
                      <a:pt x="262" y="159"/>
                    </a:cubicBezTo>
                    <a:cubicBezTo>
                      <a:pt x="298" y="196"/>
                      <a:pt x="298" y="196"/>
                      <a:pt x="298" y="196"/>
                    </a:cubicBezTo>
                    <a:cubicBezTo>
                      <a:pt x="320" y="175"/>
                      <a:pt x="320" y="175"/>
                      <a:pt x="320" y="175"/>
                    </a:cubicBezTo>
                    <a:cubicBezTo>
                      <a:pt x="330" y="175"/>
                      <a:pt x="330" y="175"/>
                      <a:pt x="330" y="175"/>
                    </a:cubicBezTo>
                    <a:cubicBezTo>
                      <a:pt x="330" y="176"/>
                      <a:pt x="330" y="177"/>
                      <a:pt x="330" y="178"/>
                    </a:cubicBezTo>
                    <a:cubicBezTo>
                      <a:pt x="330" y="262"/>
                      <a:pt x="262" y="331"/>
                      <a:pt x="177" y="33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24"/>
              <p:cNvSpPr/>
              <p:nvPr/>
            </p:nvSpPr>
            <p:spPr bwMode="auto">
              <a:xfrm>
                <a:off x="5056188" y="512763"/>
                <a:ext cx="234950" cy="257175"/>
              </a:xfrm>
              <a:custGeom>
                <a:avLst/>
                <a:gdLst>
                  <a:gd name="T0" fmla="*/ 148 w 148"/>
                  <a:gd name="T1" fmla="*/ 0 h 162"/>
                  <a:gd name="T2" fmla="*/ 0 w 148"/>
                  <a:gd name="T3" fmla="*/ 0 h 162"/>
                  <a:gd name="T4" fmla="*/ 0 w 148"/>
                  <a:gd name="T5" fmla="*/ 100 h 162"/>
                  <a:gd name="T6" fmla="*/ 62 w 148"/>
                  <a:gd name="T7" fmla="*/ 162 h 162"/>
                  <a:gd name="T8" fmla="*/ 88 w 148"/>
                  <a:gd name="T9" fmla="*/ 162 h 162"/>
                  <a:gd name="T10" fmla="*/ 88 w 148"/>
                  <a:gd name="T11" fmla="*/ 119 h 162"/>
                  <a:gd name="T12" fmla="*/ 148 w 148"/>
                  <a:gd name="T13" fmla="*/ 59 h 162"/>
                  <a:gd name="T14" fmla="*/ 148 w 148"/>
                  <a:gd name="T15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8" h="162">
                    <a:moveTo>
                      <a:pt x="148" y="0"/>
                    </a:moveTo>
                    <a:lnTo>
                      <a:pt x="0" y="0"/>
                    </a:lnTo>
                    <a:lnTo>
                      <a:pt x="0" y="100"/>
                    </a:lnTo>
                    <a:lnTo>
                      <a:pt x="62" y="162"/>
                    </a:lnTo>
                    <a:lnTo>
                      <a:pt x="88" y="162"/>
                    </a:lnTo>
                    <a:lnTo>
                      <a:pt x="88" y="119"/>
                    </a:lnTo>
                    <a:lnTo>
                      <a:pt x="148" y="59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25"/>
              <p:cNvSpPr/>
              <p:nvPr/>
            </p:nvSpPr>
            <p:spPr bwMode="auto">
              <a:xfrm>
                <a:off x="5272088" y="985838"/>
                <a:ext cx="457200" cy="476250"/>
              </a:xfrm>
              <a:custGeom>
                <a:avLst/>
                <a:gdLst>
                  <a:gd name="T0" fmla="*/ 245 w 288"/>
                  <a:gd name="T1" fmla="*/ 97 h 300"/>
                  <a:gd name="T2" fmla="*/ 145 w 288"/>
                  <a:gd name="T3" fmla="*/ 0 h 300"/>
                  <a:gd name="T4" fmla="*/ 145 w 288"/>
                  <a:gd name="T5" fmla="*/ 0 h 300"/>
                  <a:gd name="T6" fmla="*/ 33 w 288"/>
                  <a:gd name="T7" fmla="*/ 0 h 300"/>
                  <a:gd name="T8" fmla="*/ 0 w 288"/>
                  <a:gd name="T9" fmla="*/ 33 h 300"/>
                  <a:gd name="T10" fmla="*/ 0 w 288"/>
                  <a:gd name="T11" fmla="*/ 104 h 300"/>
                  <a:gd name="T12" fmla="*/ 48 w 288"/>
                  <a:gd name="T13" fmla="*/ 152 h 300"/>
                  <a:gd name="T14" fmla="*/ 133 w 288"/>
                  <a:gd name="T15" fmla="*/ 152 h 300"/>
                  <a:gd name="T16" fmla="*/ 133 w 288"/>
                  <a:gd name="T17" fmla="*/ 235 h 300"/>
                  <a:gd name="T18" fmla="*/ 200 w 288"/>
                  <a:gd name="T19" fmla="*/ 300 h 300"/>
                  <a:gd name="T20" fmla="*/ 214 w 288"/>
                  <a:gd name="T21" fmla="*/ 300 h 300"/>
                  <a:gd name="T22" fmla="*/ 214 w 288"/>
                  <a:gd name="T23" fmla="*/ 219 h 300"/>
                  <a:gd name="T24" fmla="*/ 248 w 288"/>
                  <a:gd name="T25" fmla="*/ 188 h 300"/>
                  <a:gd name="T26" fmla="*/ 248 w 288"/>
                  <a:gd name="T27" fmla="*/ 131 h 300"/>
                  <a:gd name="T28" fmla="*/ 264 w 288"/>
                  <a:gd name="T29" fmla="*/ 131 h 300"/>
                  <a:gd name="T30" fmla="*/ 288 w 288"/>
                  <a:gd name="T31" fmla="*/ 107 h 300"/>
                  <a:gd name="T32" fmla="*/ 279 w 288"/>
                  <a:gd name="T33" fmla="*/ 97 h 300"/>
                  <a:gd name="T34" fmla="*/ 245 w 288"/>
                  <a:gd name="T35" fmla="*/ 97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8" h="300">
                    <a:moveTo>
                      <a:pt x="245" y="97"/>
                    </a:moveTo>
                    <a:lnTo>
                      <a:pt x="145" y="0"/>
                    </a:lnTo>
                    <a:lnTo>
                      <a:pt x="145" y="0"/>
                    </a:lnTo>
                    <a:lnTo>
                      <a:pt x="33" y="0"/>
                    </a:lnTo>
                    <a:lnTo>
                      <a:pt x="0" y="33"/>
                    </a:lnTo>
                    <a:lnTo>
                      <a:pt x="0" y="104"/>
                    </a:lnTo>
                    <a:lnTo>
                      <a:pt x="48" y="152"/>
                    </a:lnTo>
                    <a:lnTo>
                      <a:pt x="133" y="152"/>
                    </a:lnTo>
                    <a:lnTo>
                      <a:pt x="133" y="235"/>
                    </a:lnTo>
                    <a:lnTo>
                      <a:pt x="200" y="300"/>
                    </a:lnTo>
                    <a:lnTo>
                      <a:pt x="214" y="300"/>
                    </a:lnTo>
                    <a:lnTo>
                      <a:pt x="214" y="219"/>
                    </a:lnTo>
                    <a:lnTo>
                      <a:pt x="248" y="188"/>
                    </a:lnTo>
                    <a:lnTo>
                      <a:pt x="248" y="131"/>
                    </a:lnTo>
                    <a:lnTo>
                      <a:pt x="264" y="131"/>
                    </a:lnTo>
                    <a:lnTo>
                      <a:pt x="288" y="107"/>
                    </a:lnTo>
                    <a:lnTo>
                      <a:pt x="279" y="97"/>
                    </a:lnTo>
                    <a:lnTo>
                      <a:pt x="245" y="97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26"/>
              <p:cNvSpPr/>
              <p:nvPr/>
            </p:nvSpPr>
            <p:spPr bwMode="auto">
              <a:xfrm>
                <a:off x="5646738" y="1341438"/>
                <a:ext cx="44450" cy="101600"/>
              </a:xfrm>
              <a:custGeom>
                <a:avLst/>
                <a:gdLst>
                  <a:gd name="T0" fmla="*/ 0 w 28"/>
                  <a:gd name="T1" fmla="*/ 64 h 64"/>
                  <a:gd name="T2" fmla="*/ 28 w 28"/>
                  <a:gd name="T3" fmla="*/ 40 h 64"/>
                  <a:gd name="T4" fmla="*/ 28 w 28"/>
                  <a:gd name="T5" fmla="*/ 0 h 64"/>
                  <a:gd name="T6" fmla="*/ 0 w 28"/>
                  <a:gd name="T7" fmla="*/ 0 h 64"/>
                  <a:gd name="T8" fmla="*/ 0 w 28"/>
                  <a:gd name="T9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64">
                    <a:moveTo>
                      <a:pt x="0" y="64"/>
                    </a:moveTo>
                    <a:lnTo>
                      <a:pt x="28" y="40"/>
                    </a:lnTo>
                    <a:lnTo>
                      <a:pt x="28" y="0"/>
                    </a:lnTo>
                    <a:lnTo>
                      <a:pt x="0" y="0"/>
                    </a:lnTo>
                    <a:lnTo>
                      <a:pt x="0" y="6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873963" y="4970679"/>
            <a:ext cx="1061322" cy="1061322"/>
            <a:chOff x="362669" y="5389779"/>
            <a:chExt cx="1061322" cy="1061322"/>
          </a:xfrm>
        </p:grpSpPr>
        <p:sp>
          <p:nvSpPr>
            <p:cNvPr id="15" name="椭圆 14"/>
            <p:cNvSpPr/>
            <p:nvPr/>
          </p:nvSpPr>
          <p:spPr>
            <a:xfrm>
              <a:off x="362669" y="5389779"/>
              <a:ext cx="1061322" cy="1061322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560765" y="5583971"/>
              <a:ext cx="689373" cy="625287"/>
              <a:chOff x="3468688" y="460375"/>
              <a:chExt cx="631825" cy="573088"/>
            </a:xfrm>
            <a:solidFill>
              <a:srgbClr val="282828"/>
            </a:solidFill>
          </p:grpSpPr>
          <p:sp>
            <p:nvSpPr>
              <p:cNvPr id="31" name="Freeform 19"/>
              <p:cNvSpPr/>
              <p:nvPr/>
            </p:nvSpPr>
            <p:spPr bwMode="auto">
              <a:xfrm>
                <a:off x="3468688" y="460375"/>
                <a:ext cx="271463" cy="422275"/>
              </a:xfrm>
              <a:custGeom>
                <a:avLst/>
                <a:gdLst>
                  <a:gd name="T0" fmla="*/ 150 w 169"/>
                  <a:gd name="T1" fmla="*/ 150 h 263"/>
                  <a:gd name="T2" fmla="*/ 169 w 169"/>
                  <a:gd name="T3" fmla="*/ 0 h 263"/>
                  <a:gd name="T4" fmla="*/ 56 w 169"/>
                  <a:gd name="T5" fmla="*/ 103 h 263"/>
                  <a:gd name="T6" fmla="*/ 0 w 169"/>
                  <a:gd name="T7" fmla="*/ 263 h 263"/>
                  <a:gd name="T8" fmla="*/ 169 w 169"/>
                  <a:gd name="T9" fmla="*/ 263 h 263"/>
                  <a:gd name="T10" fmla="*/ 150 w 169"/>
                  <a:gd name="T11" fmla="*/ 150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9" h="263">
                    <a:moveTo>
                      <a:pt x="150" y="150"/>
                    </a:moveTo>
                    <a:cubicBezTo>
                      <a:pt x="150" y="66"/>
                      <a:pt x="169" y="0"/>
                      <a:pt x="169" y="0"/>
                    </a:cubicBezTo>
                    <a:cubicBezTo>
                      <a:pt x="169" y="0"/>
                      <a:pt x="113" y="10"/>
                      <a:pt x="56" y="103"/>
                    </a:cubicBezTo>
                    <a:cubicBezTo>
                      <a:pt x="0" y="197"/>
                      <a:pt x="0" y="263"/>
                      <a:pt x="0" y="263"/>
                    </a:cubicBezTo>
                    <a:cubicBezTo>
                      <a:pt x="169" y="263"/>
                      <a:pt x="169" y="263"/>
                      <a:pt x="169" y="263"/>
                    </a:cubicBezTo>
                    <a:cubicBezTo>
                      <a:pt x="169" y="263"/>
                      <a:pt x="150" y="235"/>
                      <a:pt x="150" y="15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20"/>
              <p:cNvSpPr/>
              <p:nvPr/>
            </p:nvSpPr>
            <p:spPr bwMode="auto">
              <a:xfrm>
                <a:off x="3829050" y="611188"/>
                <a:ext cx="271463" cy="271463"/>
              </a:xfrm>
              <a:custGeom>
                <a:avLst/>
                <a:gdLst>
                  <a:gd name="T0" fmla="*/ 0 w 171"/>
                  <a:gd name="T1" fmla="*/ 0 h 171"/>
                  <a:gd name="T2" fmla="*/ 0 w 171"/>
                  <a:gd name="T3" fmla="*/ 171 h 171"/>
                  <a:gd name="T4" fmla="*/ 171 w 171"/>
                  <a:gd name="T5" fmla="*/ 171 h 171"/>
                  <a:gd name="T6" fmla="*/ 0 w 171"/>
                  <a:gd name="T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1" h="171">
                    <a:moveTo>
                      <a:pt x="0" y="0"/>
                    </a:moveTo>
                    <a:lnTo>
                      <a:pt x="0" y="171"/>
                    </a:lnTo>
                    <a:lnTo>
                      <a:pt x="171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21"/>
              <p:cNvSpPr/>
              <p:nvPr/>
            </p:nvSpPr>
            <p:spPr bwMode="auto">
              <a:xfrm>
                <a:off x="3468688" y="460375"/>
                <a:ext cx="631825" cy="573088"/>
              </a:xfrm>
              <a:custGeom>
                <a:avLst/>
                <a:gdLst>
                  <a:gd name="T0" fmla="*/ 207 w 394"/>
                  <a:gd name="T1" fmla="*/ 282 h 357"/>
                  <a:gd name="T2" fmla="*/ 207 w 394"/>
                  <a:gd name="T3" fmla="*/ 0 h 357"/>
                  <a:gd name="T4" fmla="*/ 188 w 394"/>
                  <a:gd name="T5" fmla="*/ 0 h 357"/>
                  <a:gd name="T6" fmla="*/ 188 w 394"/>
                  <a:gd name="T7" fmla="*/ 282 h 357"/>
                  <a:gd name="T8" fmla="*/ 2 w 394"/>
                  <a:gd name="T9" fmla="*/ 282 h 357"/>
                  <a:gd name="T10" fmla="*/ 0 w 394"/>
                  <a:gd name="T11" fmla="*/ 282 h 357"/>
                  <a:gd name="T12" fmla="*/ 75 w 394"/>
                  <a:gd name="T13" fmla="*/ 357 h 357"/>
                  <a:gd name="T14" fmla="*/ 319 w 394"/>
                  <a:gd name="T15" fmla="*/ 357 h 357"/>
                  <a:gd name="T16" fmla="*/ 394 w 394"/>
                  <a:gd name="T17" fmla="*/ 282 h 357"/>
                  <a:gd name="T18" fmla="*/ 392 w 394"/>
                  <a:gd name="T19" fmla="*/ 282 h 357"/>
                  <a:gd name="T20" fmla="*/ 207 w 394"/>
                  <a:gd name="T21" fmla="*/ 282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4" h="357">
                    <a:moveTo>
                      <a:pt x="207" y="282"/>
                    </a:moveTo>
                    <a:cubicBezTo>
                      <a:pt x="207" y="0"/>
                      <a:pt x="207" y="0"/>
                      <a:pt x="207" y="0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8" y="282"/>
                      <a:pt x="188" y="282"/>
                      <a:pt x="188" y="282"/>
                    </a:cubicBezTo>
                    <a:cubicBezTo>
                      <a:pt x="2" y="282"/>
                      <a:pt x="2" y="282"/>
                      <a:pt x="2" y="282"/>
                    </a:cubicBezTo>
                    <a:cubicBezTo>
                      <a:pt x="0" y="282"/>
                      <a:pt x="0" y="282"/>
                      <a:pt x="0" y="282"/>
                    </a:cubicBezTo>
                    <a:cubicBezTo>
                      <a:pt x="0" y="323"/>
                      <a:pt x="34" y="357"/>
                      <a:pt x="75" y="357"/>
                    </a:cubicBezTo>
                    <a:cubicBezTo>
                      <a:pt x="319" y="357"/>
                      <a:pt x="319" y="357"/>
                      <a:pt x="319" y="357"/>
                    </a:cubicBezTo>
                    <a:cubicBezTo>
                      <a:pt x="361" y="357"/>
                      <a:pt x="394" y="323"/>
                      <a:pt x="394" y="282"/>
                    </a:cubicBezTo>
                    <a:cubicBezTo>
                      <a:pt x="392" y="282"/>
                      <a:pt x="392" y="282"/>
                      <a:pt x="392" y="282"/>
                    </a:cubicBezTo>
                    <a:lnTo>
                      <a:pt x="207" y="28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6" name="TextBox 39"/>
          <p:cNvSpPr txBox="1"/>
          <p:nvPr/>
        </p:nvSpPr>
        <p:spPr>
          <a:xfrm>
            <a:off x="2154617" y="3235135"/>
            <a:ext cx="4274758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2154617" y="5005245"/>
            <a:ext cx="4274758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154617" y="2531742"/>
            <a:ext cx="228213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7104348" y="1312863"/>
            <a:ext cx="4960780" cy="5183187"/>
            <a:chOff x="7195062" y="1168053"/>
            <a:chExt cx="4960780" cy="5446888"/>
          </a:xfr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47" name="矩形 46"/>
            <p:cNvSpPr/>
            <p:nvPr/>
          </p:nvSpPr>
          <p:spPr>
            <a:xfrm>
              <a:off x="8915221" y="294253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7195062" y="116805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7195062" y="4983353"/>
              <a:ext cx="1538569" cy="16315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8915221" y="1168053"/>
              <a:ext cx="1538569" cy="16315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10617273" y="116805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10526559" y="4925296"/>
            <a:ext cx="1538569" cy="1595002"/>
          </a:xfrm>
          <a:prstGeom prst="rect">
            <a:avLst/>
          </a:prstGeom>
          <a:solidFill>
            <a:srgbClr val="FCA8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39"/>
          <p:cNvSpPr txBox="1"/>
          <p:nvPr/>
        </p:nvSpPr>
        <p:spPr>
          <a:xfrm>
            <a:off x="10640859" y="5177284"/>
            <a:ext cx="1286077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26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356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9" grpId="0"/>
      <p:bldP spid="40" grpId="0"/>
      <p:bldP spid="50" grpId="0" animBg="1"/>
      <p:bldP spid="5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6073079" y="2366643"/>
            <a:ext cx="692092" cy="692092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22299" y="220837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93%</a:t>
              </a:r>
              <a:endParaRPr lang="en-GB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73079" y="3238584"/>
            <a:ext cx="692092" cy="692092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22299" y="3160455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82%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73079" y="4110525"/>
            <a:ext cx="692092" cy="692092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22298" y="411459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073079" y="4986226"/>
            <a:ext cx="692092" cy="692092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22299" y="5068728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67958" y="3246731"/>
            <a:ext cx="3045194" cy="3532017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967954" y="4122762"/>
            <a:ext cx="2401021" cy="2655984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967957" y="2374789"/>
            <a:ext cx="3689367" cy="4403959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967955" y="4994373"/>
            <a:ext cx="1756845" cy="1784373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294125" y="2541892"/>
            <a:ext cx="419805" cy="315056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814293" y="2379944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294125" y="3501029"/>
            <a:ext cx="419805" cy="315056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814293" y="3339079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294125" y="4483521"/>
            <a:ext cx="419805" cy="315056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814293" y="4321572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294125" y="5423436"/>
            <a:ext cx="419805" cy="315056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814293" y="5261487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022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1" grpId="0"/>
      <p:bldP spid="3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056356" y="3620153"/>
            <a:ext cx="761300" cy="177938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0056356" y="5018893"/>
            <a:ext cx="761300" cy="7613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986908" y="2496332"/>
            <a:ext cx="761300" cy="29032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8986908" y="5018893"/>
            <a:ext cx="761300" cy="761300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917464" y="2943444"/>
            <a:ext cx="761300" cy="24560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7917464" y="5018893"/>
            <a:ext cx="761300" cy="7613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48019" y="4115605"/>
            <a:ext cx="761300" cy="12839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848019" y="5018893"/>
            <a:ext cx="761300" cy="76130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78573" y="3620153"/>
            <a:ext cx="761300" cy="17793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5778573" y="5018893"/>
            <a:ext cx="761300" cy="7613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0243704" y="5202609"/>
            <a:ext cx="386598" cy="387259"/>
            <a:chOff x="9145588" y="4435475"/>
            <a:chExt cx="464344" cy="465138"/>
          </a:xfrm>
          <a:solidFill>
            <a:schemeClr val="bg1"/>
          </a:solidFill>
        </p:grpSpPr>
        <p:sp>
          <p:nvSpPr>
            <p:cNvPr id="15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9186484" y="5199066"/>
            <a:ext cx="362146" cy="386598"/>
            <a:chOff x="9159875" y="1647825"/>
            <a:chExt cx="434975" cy="464344"/>
          </a:xfrm>
          <a:solidFill>
            <a:schemeClr val="bg1"/>
          </a:solidFill>
        </p:grpSpPr>
        <p:sp>
          <p:nvSpPr>
            <p:cNvPr id="25" name="AutoShape 78"/>
            <p:cNvSpPr>
              <a:spLocks/>
            </p:cNvSpPr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AutoShape 79"/>
            <p:cNvSpPr>
              <a:spLocks/>
            </p:cNvSpPr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AutoShape 80"/>
            <p:cNvSpPr>
              <a:spLocks/>
            </p:cNvSpPr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103492" y="5236642"/>
            <a:ext cx="387259" cy="325800"/>
            <a:chOff x="5368132" y="2625725"/>
            <a:chExt cx="465138" cy="391319"/>
          </a:xfrm>
          <a:solidFill>
            <a:schemeClr val="bg1"/>
          </a:solidFill>
        </p:grpSpPr>
        <p:sp>
          <p:nvSpPr>
            <p:cNvPr id="29" name="AutoShape 120"/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AutoShape 121"/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AutoShape 122"/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7035037" y="5206241"/>
            <a:ext cx="386598" cy="386598"/>
            <a:chOff x="4439444" y="1652588"/>
            <a:chExt cx="464344" cy="464344"/>
          </a:xfrm>
          <a:solidFill>
            <a:schemeClr val="bg1"/>
          </a:solidFill>
        </p:grpSpPr>
        <p:sp>
          <p:nvSpPr>
            <p:cNvPr id="33" name="AutoShape 136"/>
            <p:cNvSpPr>
              <a:spLocks/>
            </p:cNvSpPr>
            <p:nvPr/>
          </p:nvSpPr>
          <p:spPr bwMode="auto">
            <a:xfrm>
              <a:off x="4686300" y="1710532"/>
              <a:ext cx="152400" cy="1524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AutoShape 137"/>
            <p:cNvSpPr>
              <a:spLocks/>
            </p:cNvSpPr>
            <p:nvPr/>
          </p:nvSpPr>
          <p:spPr bwMode="auto">
            <a:xfrm>
              <a:off x="4439444" y="1652588"/>
              <a:ext cx="464344" cy="464344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AutoShape 138"/>
            <p:cNvSpPr>
              <a:spLocks/>
            </p:cNvSpPr>
            <p:nvPr/>
          </p:nvSpPr>
          <p:spPr bwMode="auto">
            <a:xfrm>
              <a:off x="4686300" y="1652588"/>
              <a:ext cx="217488" cy="2174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965922" y="5260340"/>
            <a:ext cx="386598" cy="302009"/>
            <a:chOff x="2581275" y="1710532"/>
            <a:chExt cx="464344" cy="362744"/>
          </a:xfrm>
          <a:solidFill>
            <a:schemeClr val="bg1"/>
          </a:solidFill>
        </p:grpSpPr>
        <p:sp>
          <p:nvSpPr>
            <p:cNvPr id="37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5800147" y="5858408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869265" y="5858407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943995" y="5858407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0077597" y="5854862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008483" y="5855290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9188020" y="2084768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96%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979684" y="3211997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047937" y="3744885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0255329" y="3269140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46%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096438" y="2586094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82%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962595" y="3342273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962489" y="4083785"/>
            <a:ext cx="51296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85%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1958204" y="3587254"/>
            <a:ext cx="3510358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2484057" y="4137242"/>
            <a:ext cx="1694091" cy="2585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1958203" y="4409488"/>
            <a:ext cx="3510360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9" name="Straight Connector 58"/>
          <p:cNvCxnSpPr/>
          <p:nvPr/>
        </p:nvCxnSpPr>
        <p:spPr>
          <a:xfrm>
            <a:off x="2033099" y="4889858"/>
            <a:ext cx="342443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2108270" y="5195081"/>
            <a:ext cx="425258" cy="425258"/>
            <a:chOff x="3510757" y="2582069"/>
            <a:chExt cx="464344" cy="464344"/>
          </a:xfrm>
          <a:solidFill>
            <a:schemeClr val="accent4"/>
          </a:solidFill>
        </p:grpSpPr>
        <p:sp>
          <p:nvSpPr>
            <p:cNvPr id="61" name="AutoShape 126"/>
            <p:cNvSpPr>
              <a:spLocks/>
            </p:cNvSpPr>
            <p:nvPr/>
          </p:nvSpPr>
          <p:spPr bwMode="auto">
            <a:xfrm>
              <a:off x="3510757" y="258206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AutoShape 127"/>
            <p:cNvSpPr>
              <a:spLocks/>
            </p:cNvSpPr>
            <p:nvPr/>
          </p:nvSpPr>
          <p:spPr bwMode="auto">
            <a:xfrm>
              <a:off x="3698875" y="2654300"/>
              <a:ext cx="109538" cy="1087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3" name="Rectangle 62"/>
          <p:cNvSpPr/>
          <p:nvPr/>
        </p:nvSpPr>
        <p:spPr>
          <a:xfrm>
            <a:off x="2641735" y="5169346"/>
            <a:ext cx="2777089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1967997" y="5737139"/>
            <a:ext cx="3450827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6882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500"/>
                            </p:stCondLst>
                            <p:childTnLst>
                              <p:par>
                                <p:cTn id="1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000"/>
                            </p:stCondLst>
                            <p:childTnLst>
                              <p:par>
                                <p:cTn id="1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3500"/>
                            </p:stCondLst>
                            <p:childTnLst>
                              <p:par>
                                <p:cTn id="1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4000"/>
                            </p:stCondLst>
                            <p:childTnLst>
                              <p:par>
                                <p:cTn id="1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500"/>
                            </p:stCondLst>
                            <p:childTnLst>
                              <p:par>
                                <p:cTn id="1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63" grpId="0"/>
      <p:bldP spid="6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Hexagon 43"/>
          <p:cNvSpPr/>
          <p:nvPr/>
        </p:nvSpPr>
        <p:spPr>
          <a:xfrm>
            <a:off x="1461198" y="2634849"/>
            <a:ext cx="2948549" cy="2541855"/>
          </a:xfrm>
          <a:prstGeom prst="hexagon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2148" tIns="51075" rIns="102148" bIns="510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endParaRPr lang="en-US" sz="1431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Hexagon 35"/>
          <p:cNvSpPr/>
          <p:nvPr/>
        </p:nvSpPr>
        <p:spPr>
          <a:xfrm>
            <a:off x="3800797" y="2634849"/>
            <a:ext cx="2948549" cy="2541855"/>
          </a:xfrm>
          <a:prstGeom prst="hexagon">
            <a:avLst/>
          </a:prstGeom>
          <a:blipFill dpi="0"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2148" tIns="51075" rIns="102148" bIns="510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endParaRPr lang="en-US" sz="1431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Hexagon 39"/>
          <p:cNvSpPr/>
          <p:nvPr/>
        </p:nvSpPr>
        <p:spPr>
          <a:xfrm>
            <a:off x="6136573" y="2634849"/>
            <a:ext cx="2948549" cy="2541855"/>
          </a:xfrm>
          <a:prstGeom prst="hexagon">
            <a:avLst/>
          </a:prstGeom>
          <a:blipFill dpi="0" rotWithShape="1">
            <a:blip r:embed="rId5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2148" tIns="51075" rIns="102148" bIns="510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endParaRPr lang="en-US" sz="1431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Hexagon 40"/>
          <p:cNvSpPr/>
          <p:nvPr/>
        </p:nvSpPr>
        <p:spPr>
          <a:xfrm>
            <a:off x="8472350" y="2634849"/>
            <a:ext cx="2948549" cy="2541855"/>
          </a:xfrm>
          <a:prstGeom prst="hexagon">
            <a:avLst/>
          </a:prstGeom>
          <a:blipFill dpi="0" rotWithShape="1">
            <a:blip r:embed="rId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2148" tIns="51075" rIns="102148" bIns="510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endParaRPr lang="en-US" sz="1431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文本框 66"/>
          <p:cNvSpPr txBox="1">
            <a:spLocks noChangeArrowheads="1"/>
          </p:cNvSpPr>
          <p:nvPr/>
        </p:nvSpPr>
        <p:spPr bwMode="auto">
          <a:xfrm>
            <a:off x="1545689" y="5875873"/>
            <a:ext cx="2779568" cy="55399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9" name="文本框 13"/>
          <p:cNvSpPr txBox="1">
            <a:spLocks noChangeArrowheads="1"/>
          </p:cNvSpPr>
          <p:nvPr/>
        </p:nvSpPr>
        <p:spPr bwMode="auto">
          <a:xfrm>
            <a:off x="2012143" y="5593914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2" name="文本框 66"/>
          <p:cNvSpPr txBox="1">
            <a:spLocks noChangeArrowheads="1"/>
          </p:cNvSpPr>
          <p:nvPr/>
        </p:nvSpPr>
        <p:spPr bwMode="auto">
          <a:xfrm>
            <a:off x="3885288" y="1712928"/>
            <a:ext cx="2779568" cy="55399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13" name="文本框 13"/>
          <p:cNvSpPr txBox="1">
            <a:spLocks noChangeArrowheads="1"/>
          </p:cNvSpPr>
          <p:nvPr/>
        </p:nvSpPr>
        <p:spPr bwMode="auto">
          <a:xfrm>
            <a:off x="4351742" y="1430969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4" name="文本框 66"/>
          <p:cNvSpPr txBox="1">
            <a:spLocks noChangeArrowheads="1"/>
          </p:cNvSpPr>
          <p:nvPr/>
        </p:nvSpPr>
        <p:spPr bwMode="auto">
          <a:xfrm>
            <a:off x="6221063" y="5875873"/>
            <a:ext cx="2779568" cy="55399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15" name="文本框 13"/>
          <p:cNvSpPr txBox="1">
            <a:spLocks noChangeArrowheads="1"/>
          </p:cNvSpPr>
          <p:nvPr/>
        </p:nvSpPr>
        <p:spPr bwMode="auto">
          <a:xfrm>
            <a:off x="6687518" y="5593914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6" name="文本框 66"/>
          <p:cNvSpPr txBox="1">
            <a:spLocks noChangeArrowheads="1"/>
          </p:cNvSpPr>
          <p:nvPr/>
        </p:nvSpPr>
        <p:spPr bwMode="auto">
          <a:xfrm>
            <a:off x="8556840" y="1712928"/>
            <a:ext cx="2779568" cy="55399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17" name="文本框 13"/>
          <p:cNvSpPr txBox="1">
            <a:spLocks noChangeArrowheads="1"/>
          </p:cNvSpPr>
          <p:nvPr/>
        </p:nvSpPr>
        <p:spPr bwMode="auto">
          <a:xfrm>
            <a:off x="9023295" y="1430969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8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36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6" grpId="0" animBg="1"/>
      <p:bldP spid="40" grpId="0" animBg="1"/>
      <p:bldP spid="41" grpId="0" animBg="1"/>
      <p:bldP spid="8" grpId="0"/>
      <p:bldP spid="9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>
            <a:spLocks/>
          </p:cNvSpPr>
          <p:nvPr/>
        </p:nvSpPr>
        <p:spPr bwMode="auto">
          <a:xfrm>
            <a:off x="-28563" y="1485696"/>
            <a:ext cx="5095644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任意多边形 17"/>
          <p:cNvSpPr>
            <a:spLocks/>
          </p:cNvSpPr>
          <p:nvPr/>
        </p:nvSpPr>
        <p:spPr bwMode="auto">
          <a:xfrm>
            <a:off x="10677846" y="1485696"/>
            <a:ext cx="2201183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4150043" y="2698106"/>
            <a:ext cx="1826210" cy="1826208"/>
          </a:xfrm>
          <a:prstGeom prst="ellipse">
            <a:avLst/>
          </a:prstGeom>
          <a:gradFill flip="none" rotWithShape="1">
            <a:gsLst>
              <a:gs pos="25000">
                <a:schemeClr val="bg1">
                  <a:shade val="67500"/>
                  <a:satMod val="115000"/>
                </a:schemeClr>
              </a:gs>
              <a:gs pos="62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  <a:effectLst>
            <a:outerShdw blurRad="254000" dist="127000" dir="30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MH_Others_1"/>
          <p:cNvSpPr txBox="1"/>
          <p:nvPr>
            <p:custDataLst>
              <p:tags r:id="rId1"/>
            </p:custDataLst>
          </p:nvPr>
        </p:nvSpPr>
        <p:spPr>
          <a:xfrm>
            <a:off x="4306399" y="3087989"/>
            <a:ext cx="1513499" cy="1046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  <a:p>
            <a:pPr algn="ctr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535203" y="3256849"/>
            <a:ext cx="3184408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65353" y="3677850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77946" y="3677850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465353" y="3950681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177946" y="3950681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724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45" grpId="0" animBg="1"/>
      <p:bldP spid="46" grpId="0"/>
      <p:bldP spid="10" grpId="0"/>
      <p:bldP spid="11" grpId="0"/>
      <p:bldP spid="12" grpId="0"/>
      <p:bldP spid="13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24"/>
          <p:cNvGrpSpPr/>
          <p:nvPr/>
        </p:nvGrpSpPr>
        <p:grpSpPr>
          <a:xfrm rot="9900000">
            <a:off x="7611898" y="5093760"/>
            <a:ext cx="951441" cy="813426"/>
            <a:chOff x="2208213" y="4308475"/>
            <a:chExt cx="1313851" cy="1123184"/>
          </a:xfrm>
          <a:solidFill>
            <a:schemeClr val="accent4"/>
          </a:solidFill>
        </p:grpSpPr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 rot="17100000">
            <a:off x="4173320" y="5044968"/>
            <a:ext cx="951515" cy="813366"/>
            <a:chOff x="2208213" y="4308475"/>
            <a:chExt cx="1313851" cy="1123184"/>
          </a:xfrm>
          <a:solidFill>
            <a:schemeClr val="accent3"/>
          </a:solidFill>
        </p:grpSpPr>
        <p:sp>
          <p:nvSpPr>
            <p:cNvPr id="22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18"/>
          <p:cNvGrpSpPr/>
          <p:nvPr/>
        </p:nvGrpSpPr>
        <p:grpSpPr>
          <a:xfrm flipH="1">
            <a:off x="7522842" y="2496044"/>
            <a:ext cx="951440" cy="813426"/>
            <a:chOff x="2208213" y="4308475"/>
            <a:chExt cx="1313851" cy="1123184"/>
          </a:xfrm>
          <a:solidFill>
            <a:schemeClr val="accent2"/>
          </a:solidFill>
        </p:grpSpPr>
        <p:sp>
          <p:nvSpPr>
            <p:cNvPr id="25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14"/>
          <p:cNvGrpSpPr/>
          <p:nvPr/>
        </p:nvGrpSpPr>
        <p:grpSpPr>
          <a:xfrm>
            <a:off x="4263273" y="2496044"/>
            <a:ext cx="951441" cy="813426"/>
            <a:chOff x="2208213" y="4308475"/>
            <a:chExt cx="1313851" cy="1123184"/>
          </a:xfrm>
        </p:grpSpPr>
        <p:sp>
          <p:nvSpPr>
            <p:cNvPr id="42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4" name="Text Placeholder 7"/>
          <p:cNvSpPr txBox="1">
            <a:spLocks/>
          </p:cNvSpPr>
          <p:nvPr/>
        </p:nvSpPr>
        <p:spPr>
          <a:xfrm>
            <a:off x="4254035" y="2567853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ln>
                  <a:noFill/>
                </a:ln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45" name="Text Placeholder 2"/>
          <p:cNvSpPr txBox="1">
            <a:spLocks/>
          </p:cNvSpPr>
          <p:nvPr/>
        </p:nvSpPr>
        <p:spPr>
          <a:xfrm>
            <a:off x="1964879" y="2524373"/>
            <a:ext cx="2055981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6" name="Text Placeholder 7"/>
          <p:cNvSpPr txBox="1">
            <a:spLocks/>
          </p:cNvSpPr>
          <p:nvPr/>
        </p:nvSpPr>
        <p:spPr>
          <a:xfrm>
            <a:off x="4212515" y="5330420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7" name="Text Placeholder 2"/>
          <p:cNvSpPr txBox="1">
            <a:spLocks/>
          </p:cNvSpPr>
          <p:nvPr/>
        </p:nvSpPr>
        <p:spPr>
          <a:xfrm>
            <a:off x="1964879" y="5274660"/>
            <a:ext cx="2055981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8" name="Text Placeholder 7"/>
          <p:cNvSpPr txBox="1">
            <a:spLocks/>
          </p:cNvSpPr>
          <p:nvPr/>
        </p:nvSpPr>
        <p:spPr>
          <a:xfrm>
            <a:off x="7849723" y="2567853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9" name="Text Placeholder 2"/>
          <p:cNvSpPr txBox="1">
            <a:spLocks/>
          </p:cNvSpPr>
          <p:nvPr/>
        </p:nvSpPr>
        <p:spPr>
          <a:xfrm>
            <a:off x="8760114" y="2518843"/>
            <a:ext cx="2100598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0" name="Text Placeholder 7"/>
          <p:cNvSpPr txBox="1">
            <a:spLocks/>
          </p:cNvSpPr>
          <p:nvPr/>
        </p:nvSpPr>
        <p:spPr>
          <a:xfrm>
            <a:off x="7932663" y="5297155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51" name="Text Placeholder 2"/>
          <p:cNvSpPr txBox="1">
            <a:spLocks/>
          </p:cNvSpPr>
          <p:nvPr/>
        </p:nvSpPr>
        <p:spPr>
          <a:xfrm>
            <a:off x="8760114" y="5274660"/>
            <a:ext cx="2100598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2" name="Shape 1719"/>
          <p:cNvSpPr/>
          <p:nvPr/>
        </p:nvSpPr>
        <p:spPr>
          <a:xfrm>
            <a:off x="4796125" y="3874359"/>
            <a:ext cx="1558843" cy="1870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44" y="21600"/>
                </a:moveTo>
                <a:lnTo>
                  <a:pt x="17863" y="16372"/>
                </a:lnTo>
                <a:lnTo>
                  <a:pt x="21600" y="11064"/>
                </a:lnTo>
                <a:cubicBezTo>
                  <a:pt x="16705" y="10632"/>
                  <a:pt x="12832" y="7246"/>
                  <a:pt x="12619" y="3093"/>
                </a:cubicBezTo>
                <a:lnTo>
                  <a:pt x="6294" y="0"/>
                </a:lnTo>
                <a:lnTo>
                  <a:pt x="0" y="3080"/>
                </a:lnTo>
                <a:cubicBezTo>
                  <a:pt x="216" y="13022"/>
                  <a:pt x="9708" y="21118"/>
                  <a:pt x="21544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Shape 1720"/>
          <p:cNvSpPr/>
          <p:nvPr/>
        </p:nvSpPr>
        <p:spPr>
          <a:xfrm>
            <a:off x="6166927" y="4188007"/>
            <a:ext cx="1870348" cy="15590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305"/>
                </a:moveTo>
                <a:lnTo>
                  <a:pt x="3079" y="21600"/>
                </a:lnTo>
                <a:cubicBezTo>
                  <a:pt x="13022" y="21383"/>
                  <a:pt x="21117" y="11891"/>
                  <a:pt x="21600" y="57"/>
                </a:cubicBezTo>
                <a:lnTo>
                  <a:pt x="16372" y="3738"/>
                </a:lnTo>
                <a:lnTo>
                  <a:pt x="11063" y="0"/>
                </a:lnTo>
                <a:cubicBezTo>
                  <a:pt x="10631" y="4895"/>
                  <a:pt x="7245" y="8768"/>
                  <a:pt x="3093" y="8981"/>
                </a:cubicBezTo>
                <a:cubicBezTo>
                  <a:pt x="3093" y="8981"/>
                  <a:pt x="0" y="15305"/>
                  <a:pt x="0" y="1530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Shape 1721"/>
          <p:cNvSpPr/>
          <p:nvPr/>
        </p:nvSpPr>
        <p:spPr>
          <a:xfrm>
            <a:off x="6468922" y="2520901"/>
            <a:ext cx="1558843" cy="1870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8521"/>
                </a:moveTo>
                <a:cubicBezTo>
                  <a:pt x="21384" y="8578"/>
                  <a:pt x="11891" y="483"/>
                  <a:pt x="56" y="0"/>
                </a:cubicBezTo>
                <a:lnTo>
                  <a:pt x="3737" y="5228"/>
                </a:lnTo>
                <a:lnTo>
                  <a:pt x="0" y="10536"/>
                </a:lnTo>
                <a:cubicBezTo>
                  <a:pt x="4895" y="10968"/>
                  <a:pt x="8767" y="14353"/>
                  <a:pt x="8981" y="18507"/>
                </a:cubicBezTo>
                <a:lnTo>
                  <a:pt x="15305" y="21600"/>
                </a:lnTo>
                <a:cubicBezTo>
                  <a:pt x="15305" y="21600"/>
                  <a:pt x="21600" y="18521"/>
                  <a:pt x="21600" y="1852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Shape 1722"/>
          <p:cNvSpPr/>
          <p:nvPr/>
        </p:nvSpPr>
        <p:spPr>
          <a:xfrm>
            <a:off x="4796124" y="2520903"/>
            <a:ext cx="1870348" cy="1558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6294"/>
                </a:moveTo>
                <a:lnTo>
                  <a:pt x="18521" y="0"/>
                </a:lnTo>
                <a:cubicBezTo>
                  <a:pt x="8577" y="216"/>
                  <a:pt x="483" y="9708"/>
                  <a:pt x="0" y="21544"/>
                </a:cubicBezTo>
                <a:lnTo>
                  <a:pt x="5227" y="17863"/>
                </a:lnTo>
                <a:lnTo>
                  <a:pt x="10537" y="21600"/>
                </a:lnTo>
                <a:cubicBezTo>
                  <a:pt x="10969" y="16705"/>
                  <a:pt x="14354" y="12832"/>
                  <a:pt x="18507" y="12619"/>
                </a:cubicBezTo>
                <a:cubicBezTo>
                  <a:pt x="18507" y="12619"/>
                  <a:pt x="21600" y="6294"/>
                  <a:pt x="21600" y="629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7"/>
          <p:cNvSpPr txBox="1">
            <a:spLocks/>
          </p:cNvSpPr>
          <p:nvPr/>
        </p:nvSpPr>
        <p:spPr>
          <a:xfrm>
            <a:off x="5460257" y="2946309"/>
            <a:ext cx="503766" cy="677727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>
            <a:spLocks/>
          </p:cNvSpPr>
          <p:nvPr/>
        </p:nvSpPr>
        <p:spPr>
          <a:xfrm>
            <a:off x="5215688" y="4418415"/>
            <a:ext cx="503766" cy="677727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7"/>
          <p:cNvSpPr txBox="1">
            <a:spLocks/>
          </p:cNvSpPr>
          <p:nvPr/>
        </p:nvSpPr>
        <p:spPr>
          <a:xfrm>
            <a:off x="7118389" y="3236217"/>
            <a:ext cx="508825" cy="679618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>
            <a:spLocks/>
          </p:cNvSpPr>
          <p:nvPr/>
        </p:nvSpPr>
        <p:spPr>
          <a:xfrm>
            <a:off x="6874397" y="4650801"/>
            <a:ext cx="508825" cy="679618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0633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7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2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700"/>
                            </p:stCondLst>
                            <p:childTnLst>
                              <p:par>
                                <p:cTn id="58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0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50"/>
                            </p:stCondLst>
                            <p:childTnLst>
                              <p:par>
                                <p:cTn id="62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4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400"/>
                            </p:stCondLst>
                            <p:childTnLst>
                              <p:par>
                                <p:cTn id="66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8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250"/>
                            </p:stCondLst>
                            <p:childTnLst>
                              <p:par>
                                <p:cTn id="70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72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1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6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1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6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5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1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 animBg="1" advAuto="0"/>
      <p:bldP spid="53" grpId="0" animBg="1" advAuto="0"/>
      <p:bldP spid="54" grpId="0" animBg="1" advAuto="0"/>
      <p:bldP spid="55" grpId="0" animBg="1" advAuto="0"/>
      <p:bldP spid="5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421329" y="1474642"/>
            <a:ext cx="2771272" cy="2717747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 flipH="1">
            <a:off x="1293464" y="1371620"/>
            <a:ext cx="3000215" cy="4188921"/>
          </a:xfrm>
          <a:prstGeom prst="rect">
            <a:avLst/>
          </a:prstGeom>
          <a:noFill/>
          <a:ln w="508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12800" y="5882030"/>
            <a:ext cx="11233150" cy="369332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grpSp>
        <p:nvGrpSpPr>
          <p:cNvPr id="27" name="组合 26"/>
          <p:cNvGrpSpPr>
            <a:grpSpLocks/>
          </p:cNvGrpSpPr>
          <p:nvPr/>
        </p:nvGrpSpPr>
        <p:grpSpPr bwMode="auto">
          <a:xfrm>
            <a:off x="1480382" y="4358761"/>
            <a:ext cx="2613203" cy="865808"/>
            <a:chOff x="680210" y="1949615"/>
            <a:chExt cx="1718591" cy="616167"/>
          </a:xfrm>
        </p:grpSpPr>
        <p:sp>
          <p:nvSpPr>
            <p:cNvPr id="28" name="Content Placeholder 2"/>
            <p:cNvSpPr txBox="1">
              <a:spLocks/>
            </p:cNvSpPr>
            <p:nvPr/>
          </p:nvSpPr>
          <p:spPr>
            <a:xfrm>
              <a:off x="680210" y="2171520"/>
              <a:ext cx="1718591" cy="39426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80210" y="1949615"/>
              <a:ext cx="1330361" cy="15332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30" name="矩形 29"/>
          <p:cNvSpPr/>
          <p:nvPr/>
        </p:nvSpPr>
        <p:spPr>
          <a:xfrm>
            <a:off x="5069404" y="1474642"/>
            <a:ext cx="2771272" cy="2717747"/>
          </a:xfrm>
          <a:prstGeom prst="rect">
            <a:avLst/>
          </a:prstGeom>
          <a:blipFill dpi="0"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 flipH="1">
            <a:off x="4941539" y="1371620"/>
            <a:ext cx="3000215" cy="4188921"/>
          </a:xfrm>
          <a:prstGeom prst="rect">
            <a:avLst/>
          </a:prstGeom>
          <a:noFill/>
          <a:ln w="50800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2" name="组合 31"/>
          <p:cNvGrpSpPr>
            <a:grpSpLocks/>
          </p:cNvGrpSpPr>
          <p:nvPr/>
        </p:nvGrpSpPr>
        <p:grpSpPr bwMode="auto">
          <a:xfrm>
            <a:off x="5173738" y="4358760"/>
            <a:ext cx="2569913" cy="865810"/>
            <a:chOff x="578159" y="1949614"/>
            <a:chExt cx="1777231" cy="616168"/>
          </a:xfrm>
        </p:grpSpPr>
        <p:sp>
          <p:nvSpPr>
            <p:cNvPr id="33" name="Content Placeholder 2"/>
            <p:cNvSpPr txBox="1">
              <a:spLocks/>
            </p:cNvSpPr>
            <p:nvPr/>
          </p:nvSpPr>
          <p:spPr>
            <a:xfrm>
              <a:off x="578159" y="2171520"/>
              <a:ext cx="1777231" cy="39426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79173" y="1949614"/>
              <a:ext cx="1525803" cy="15332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35" name="矩形 34"/>
          <p:cNvSpPr/>
          <p:nvPr/>
        </p:nvSpPr>
        <p:spPr>
          <a:xfrm>
            <a:off x="8717479" y="1474642"/>
            <a:ext cx="2771272" cy="2717747"/>
          </a:xfrm>
          <a:prstGeom prst="rect">
            <a:avLst/>
          </a:prstGeom>
          <a:blipFill dpi="0" rotWithShape="1">
            <a:blip r:embed="rId5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 flipH="1">
            <a:off x="8589614" y="1371620"/>
            <a:ext cx="3000215" cy="4188921"/>
          </a:xfrm>
          <a:prstGeom prst="rect">
            <a:avLst/>
          </a:prstGeom>
          <a:noFill/>
          <a:ln w="50800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7" name="组合 36"/>
          <p:cNvGrpSpPr>
            <a:grpSpLocks/>
          </p:cNvGrpSpPr>
          <p:nvPr/>
        </p:nvGrpSpPr>
        <p:grpSpPr bwMode="auto">
          <a:xfrm>
            <a:off x="8823803" y="4358760"/>
            <a:ext cx="2569911" cy="865810"/>
            <a:chOff x="578159" y="1949614"/>
            <a:chExt cx="1971069" cy="616168"/>
          </a:xfrm>
        </p:grpSpPr>
        <p:sp>
          <p:nvSpPr>
            <p:cNvPr id="38" name="Content Placeholder 2"/>
            <p:cNvSpPr txBox="1">
              <a:spLocks/>
            </p:cNvSpPr>
            <p:nvPr/>
          </p:nvSpPr>
          <p:spPr>
            <a:xfrm>
              <a:off x="578159" y="2171520"/>
              <a:ext cx="1971069" cy="39426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579173" y="1949614"/>
              <a:ext cx="1525803" cy="15332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18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39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9" grpId="0" animBg="1"/>
      <p:bldP spid="20" grpId="0"/>
      <p:bldP spid="30" grpId="0" animBg="1"/>
      <p:bldP spid="31" grpId="0" animBg="1"/>
      <p:bldP spid="35" grpId="0" animBg="1"/>
      <p:bldP spid="3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37"/>
          <p:cNvGrpSpPr/>
          <p:nvPr/>
        </p:nvGrpSpPr>
        <p:grpSpPr>
          <a:xfrm>
            <a:off x="1164369" y="2680221"/>
            <a:ext cx="2316294" cy="1514496"/>
            <a:chOff x="1" y="0"/>
            <a:chExt cx="4392858" cy="2872248"/>
          </a:xfrm>
        </p:grpSpPr>
        <p:sp>
          <p:nvSpPr>
            <p:cNvPr id="3" name="Shape 333"/>
            <p:cNvSpPr/>
            <p:nvPr/>
          </p:nvSpPr>
          <p:spPr>
            <a:xfrm>
              <a:off x="1" y="0"/>
              <a:ext cx="4392858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Shape 335"/>
            <p:cNvSpPr/>
            <p:nvPr/>
          </p:nvSpPr>
          <p:spPr>
            <a:xfrm>
              <a:off x="1498551" y="1229870"/>
              <a:ext cx="2042947" cy="4479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342"/>
          <p:cNvGrpSpPr/>
          <p:nvPr/>
        </p:nvGrpSpPr>
        <p:grpSpPr>
          <a:xfrm>
            <a:off x="3181743" y="2680221"/>
            <a:ext cx="2316294" cy="1514496"/>
            <a:chOff x="0" y="0"/>
            <a:chExt cx="4392859" cy="2872248"/>
          </a:xfrm>
          <a:solidFill>
            <a:srgbClr val="E60000"/>
          </a:solidFill>
        </p:grpSpPr>
        <p:sp>
          <p:nvSpPr>
            <p:cNvPr id="8" name="Shape 33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340"/>
            <p:cNvSpPr/>
            <p:nvPr/>
          </p:nvSpPr>
          <p:spPr>
            <a:xfrm>
              <a:off x="1194479" y="1289712"/>
              <a:ext cx="285243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347"/>
          <p:cNvGrpSpPr/>
          <p:nvPr/>
        </p:nvGrpSpPr>
        <p:grpSpPr>
          <a:xfrm>
            <a:off x="5248957" y="2680221"/>
            <a:ext cx="2316294" cy="1514496"/>
            <a:chOff x="0" y="0"/>
            <a:chExt cx="4392859" cy="2872248"/>
          </a:xfrm>
        </p:grpSpPr>
        <p:sp>
          <p:nvSpPr>
            <p:cNvPr id="13" name="Shape 34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Shape 345"/>
            <p:cNvSpPr/>
            <p:nvPr/>
          </p:nvSpPr>
          <p:spPr>
            <a:xfrm>
              <a:off x="1086541" y="1289712"/>
              <a:ext cx="297247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352"/>
          <p:cNvGrpSpPr/>
          <p:nvPr/>
        </p:nvGrpSpPr>
        <p:grpSpPr>
          <a:xfrm>
            <a:off x="7299143" y="2680221"/>
            <a:ext cx="2316291" cy="1514496"/>
            <a:chOff x="0" y="0"/>
            <a:chExt cx="4392859" cy="2872248"/>
          </a:xfrm>
          <a:solidFill>
            <a:srgbClr val="E60000"/>
          </a:solidFill>
        </p:grpSpPr>
        <p:sp>
          <p:nvSpPr>
            <p:cNvPr id="18" name="Shape 34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Shape 350"/>
            <p:cNvSpPr/>
            <p:nvPr/>
          </p:nvSpPr>
          <p:spPr>
            <a:xfrm>
              <a:off x="1186403" y="1289712"/>
              <a:ext cx="2924718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357"/>
          <p:cNvGrpSpPr/>
          <p:nvPr/>
        </p:nvGrpSpPr>
        <p:grpSpPr>
          <a:xfrm>
            <a:off x="9378091" y="2680221"/>
            <a:ext cx="2316291" cy="1514496"/>
            <a:chOff x="0" y="0"/>
            <a:chExt cx="4392859" cy="2872248"/>
          </a:xfrm>
        </p:grpSpPr>
        <p:sp>
          <p:nvSpPr>
            <p:cNvPr id="23" name="Shape 35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355"/>
            <p:cNvSpPr/>
            <p:nvPr/>
          </p:nvSpPr>
          <p:spPr>
            <a:xfrm>
              <a:off x="1186405" y="1289715"/>
              <a:ext cx="3014432" cy="3693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360"/>
          <p:cNvGrpSpPr/>
          <p:nvPr/>
        </p:nvGrpSpPr>
        <p:grpSpPr>
          <a:xfrm>
            <a:off x="2098263" y="3978266"/>
            <a:ext cx="448507" cy="448507"/>
            <a:chOff x="0" y="0"/>
            <a:chExt cx="850594" cy="850594"/>
          </a:xfrm>
        </p:grpSpPr>
        <p:sp>
          <p:nvSpPr>
            <p:cNvPr id="28" name="Shape 358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359"/>
            <p:cNvSpPr/>
            <p:nvPr/>
          </p:nvSpPr>
          <p:spPr>
            <a:xfrm>
              <a:off x="300082" y="114147"/>
              <a:ext cx="250430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30" name="Group 363"/>
          <p:cNvGrpSpPr/>
          <p:nvPr/>
        </p:nvGrpSpPr>
        <p:grpSpPr>
          <a:xfrm>
            <a:off x="4119893" y="3978266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31" name="Shape 361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362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33" name="Group 366"/>
          <p:cNvGrpSpPr/>
          <p:nvPr/>
        </p:nvGrpSpPr>
        <p:grpSpPr>
          <a:xfrm>
            <a:off x="6182851" y="3978266"/>
            <a:ext cx="448507" cy="448507"/>
            <a:chOff x="0" y="0"/>
            <a:chExt cx="850594" cy="850594"/>
          </a:xfrm>
        </p:grpSpPr>
        <p:sp>
          <p:nvSpPr>
            <p:cNvPr id="34" name="Shape 364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365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36" name="Group 369"/>
          <p:cNvGrpSpPr/>
          <p:nvPr/>
        </p:nvGrpSpPr>
        <p:grpSpPr>
          <a:xfrm>
            <a:off x="8233035" y="3978266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37" name="Shape 367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368"/>
            <p:cNvSpPr/>
            <p:nvPr/>
          </p:nvSpPr>
          <p:spPr>
            <a:xfrm>
              <a:off x="243825" y="114147"/>
              <a:ext cx="362944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39" name="Group 372"/>
          <p:cNvGrpSpPr/>
          <p:nvPr/>
        </p:nvGrpSpPr>
        <p:grpSpPr>
          <a:xfrm>
            <a:off x="10311984" y="3978266"/>
            <a:ext cx="448507" cy="448507"/>
            <a:chOff x="0" y="0"/>
            <a:chExt cx="850594" cy="850594"/>
          </a:xfrm>
        </p:grpSpPr>
        <p:sp>
          <p:nvSpPr>
            <p:cNvPr id="40" name="Shape 370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Shape 371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43" name="Shape 373"/>
          <p:cNvSpPr/>
          <p:nvPr/>
        </p:nvSpPr>
        <p:spPr>
          <a:xfrm>
            <a:off x="139364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6" name="Shape 376"/>
          <p:cNvSpPr/>
          <p:nvPr/>
        </p:nvSpPr>
        <p:spPr>
          <a:xfrm>
            <a:off x="345462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9" name="Shape 379"/>
          <p:cNvSpPr/>
          <p:nvPr/>
        </p:nvSpPr>
        <p:spPr>
          <a:xfrm>
            <a:off x="5479631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2" name="Shape 382"/>
          <p:cNvSpPr/>
          <p:nvPr/>
        </p:nvSpPr>
        <p:spPr>
          <a:xfrm>
            <a:off x="756990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606B83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5" name="Shape 385"/>
          <p:cNvSpPr/>
          <p:nvPr/>
        </p:nvSpPr>
        <p:spPr>
          <a:xfrm>
            <a:off x="9630886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2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0453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4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8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3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8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3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8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dvAuto="0"/>
      <p:bldP spid="7" grpId="0" animBg="1" advAuto="0"/>
      <p:bldP spid="12" grpId="0" advAuto="0"/>
      <p:bldP spid="17" grpId="0" animBg="1" advAuto="0"/>
      <p:bldP spid="22" grpId="0" advAuto="0"/>
      <p:bldP spid="27" grpId="0" advAuto="0"/>
      <p:bldP spid="30" grpId="0" animBg="1" advAuto="0"/>
      <p:bldP spid="33" grpId="0" advAuto="0"/>
      <p:bldP spid="36" grpId="0" animBg="1" advAuto="0"/>
      <p:bldP spid="39" grpId="0" advAuto="0"/>
      <p:bldP spid="43" grpId="0"/>
      <p:bldP spid="46" grpId="0"/>
      <p:bldP spid="49" grpId="0"/>
      <p:bldP spid="52" grpId="0"/>
      <p:bldP spid="5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Freeform 35"/>
          <p:cNvSpPr>
            <a:spLocks/>
          </p:cNvSpPr>
          <p:nvPr/>
        </p:nvSpPr>
        <p:spPr bwMode="auto">
          <a:xfrm flipV="1">
            <a:off x="3699396" y="2860727"/>
            <a:ext cx="520336" cy="488802"/>
          </a:xfrm>
          <a:custGeom>
            <a:avLst/>
            <a:gdLst>
              <a:gd name="T0" fmla="*/ 137 w 137"/>
              <a:gd name="T1" fmla="*/ 0 h 128"/>
              <a:gd name="T2" fmla="*/ 1 w 137"/>
              <a:gd name="T3" fmla="*/ 128 h 128"/>
              <a:gd name="T4" fmla="*/ 30 w 137"/>
              <a:gd name="T5" fmla="*/ 48 h 128"/>
              <a:gd name="T6" fmla="*/ 30 w 137"/>
              <a:gd name="T7" fmla="*/ 48 h 128"/>
              <a:gd name="T8" fmla="*/ 30 w 137"/>
              <a:gd name="T9" fmla="*/ 48 h 128"/>
              <a:gd name="T10" fmla="*/ 47 w 137"/>
              <a:gd name="T11" fmla="*/ 31 h 128"/>
              <a:gd name="T12" fmla="*/ 114 w 137"/>
              <a:gd name="T13" fmla="*/ 2 h 128"/>
              <a:gd name="T14" fmla="*/ 137 w 137"/>
              <a:gd name="T15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7" h="128">
                <a:moveTo>
                  <a:pt x="137" y="0"/>
                </a:moveTo>
                <a:cubicBezTo>
                  <a:pt x="1" y="128"/>
                  <a:pt x="1" y="128"/>
                  <a:pt x="1" y="128"/>
                </a:cubicBezTo>
                <a:cubicBezTo>
                  <a:pt x="1" y="128"/>
                  <a:pt x="0" y="84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35" y="42"/>
                  <a:pt x="40" y="36"/>
                  <a:pt x="47" y="31"/>
                </a:cubicBezTo>
                <a:cubicBezTo>
                  <a:pt x="63" y="18"/>
                  <a:pt x="85" y="7"/>
                  <a:pt x="114" y="2"/>
                </a:cubicBezTo>
                <a:cubicBezTo>
                  <a:pt x="121" y="1"/>
                  <a:pt x="129" y="0"/>
                  <a:pt x="137" y="0"/>
                </a:cubicBezTo>
                <a:close/>
              </a:path>
            </a:pathLst>
          </a:custGeom>
          <a:gradFill>
            <a:gsLst>
              <a:gs pos="0">
                <a:schemeClr val="bg1">
                  <a:shade val="30000"/>
                  <a:satMod val="115000"/>
                  <a:lumMod val="76000"/>
                  <a:lumOff val="24000"/>
                  <a:alpha val="76000"/>
                </a:schemeClr>
              </a:gs>
              <a:gs pos="59000">
                <a:schemeClr val="bg1">
                  <a:alpha val="73000"/>
                </a:schemeClr>
              </a:gs>
            </a:gsLst>
            <a:lin ang="13500000" scaled="1"/>
          </a:gradFill>
          <a:ln>
            <a:noFill/>
          </a:ln>
        </p:spPr>
        <p:txBody>
          <a:bodyPr vert="horz" wrap="square" lIns="96429" tIns="48214" rIns="96429" bIns="482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Freeform 27"/>
          <p:cNvSpPr>
            <a:spLocks/>
          </p:cNvSpPr>
          <p:nvPr/>
        </p:nvSpPr>
        <p:spPr bwMode="auto">
          <a:xfrm flipV="1">
            <a:off x="3864799" y="3105128"/>
            <a:ext cx="2403008" cy="1426984"/>
          </a:xfrm>
          <a:custGeom>
            <a:avLst/>
            <a:gdLst>
              <a:gd name="T0" fmla="*/ 462 w 642"/>
              <a:gd name="T1" fmla="*/ 6 h 380"/>
              <a:gd name="T2" fmla="*/ 637 w 642"/>
              <a:gd name="T3" fmla="*/ 180 h 380"/>
              <a:gd name="T4" fmla="*/ 637 w 642"/>
              <a:gd name="T5" fmla="*/ 200 h 380"/>
              <a:gd name="T6" fmla="*/ 462 w 642"/>
              <a:gd name="T7" fmla="*/ 375 h 380"/>
              <a:gd name="T8" fmla="*/ 442 w 642"/>
              <a:gd name="T9" fmla="*/ 375 h 380"/>
              <a:gd name="T10" fmla="*/ 442 w 642"/>
              <a:gd name="T11" fmla="*/ 322 h 380"/>
              <a:gd name="T12" fmla="*/ 95 w 642"/>
              <a:gd name="T13" fmla="*/ 322 h 380"/>
              <a:gd name="T14" fmla="*/ 68 w 642"/>
              <a:gd name="T15" fmla="*/ 324 h 380"/>
              <a:gd name="T16" fmla="*/ 0 w 642"/>
              <a:gd name="T17" fmla="*/ 353 h 380"/>
              <a:gd name="T18" fmla="*/ 265 w 642"/>
              <a:gd name="T19" fmla="*/ 88 h 380"/>
              <a:gd name="T20" fmla="*/ 369 w 642"/>
              <a:gd name="T21" fmla="*/ 56 h 380"/>
              <a:gd name="T22" fmla="*/ 442 w 642"/>
              <a:gd name="T23" fmla="*/ 56 h 380"/>
              <a:gd name="T24" fmla="*/ 442 w 642"/>
              <a:gd name="T25" fmla="*/ 6 h 380"/>
              <a:gd name="T26" fmla="*/ 462 w 642"/>
              <a:gd name="T27" fmla="*/ 6 h 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42" h="380">
                <a:moveTo>
                  <a:pt x="462" y="6"/>
                </a:moveTo>
                <a:cubicBezTo>
                  <a:pt x="637" y="180"/>
                  <a:pt x="637" y="180"/>
                  <a:pt x="637" y="180"/>
                </a:cubicBezTo>
                <a:cubicBezTo>
                  <a:pt x="642" y="186"/>
                  <a:pt x="642" y="195"/>
                  <a:pt x="637" y="200"/>
                </a:cubicBezTo>
                <a:cubicBezTo>
                  <a:pt x="462" y="375"/>
                  <a:pt x="462" y="375"/>
                  <a:pt x="462" y="375"/>
                </a:cubicBezTo>
                <a:cubicBezTo>
                  <a:pt x="457" y="380"/>
                  <a:pt x="448" y="380"/>
                  <a:pt x="442" y="375"/>
                </a:cubicBezTo>
                <a:cubicBezTo>
                  <a:pt x="442" y="322"/>
                  <a:pt x="442" y="322"/>
                  <a:pt x="442" y="322"/>
                </a:cubicBezTo>
                <a:cubicBezTo>
                  <a:pt x="95" y="322"/>
                  <a:pt x="95" y="322"/>
                  <a:pt x="95" y="322"/>
                </a:cubicBezTo>
                <a:cubicBezTo>
                  <a:pt x="95" y="322"/>
                  <a:pt x="84" y="321"/>
                  <a:pt x="68" y="324"/>
                </a:cubicBezTo>
                <a:cubicBezTo>
                  <a:pt x="38" y="329"/>
                  <a:pt x="16" y="340"/>
                  <a:pt x="0" y="353"/>
                </a:cubicBezTo>
                <a:cubicBezTo>
                  <a:pt x="265" y="88"/>
                  <a:pt x="265" y="88"/>
                  <a:pt x="265" y="88"/>
                </a:cubicBezTo>
                <a:cubicBezTo>
                  <a:pt x="265" y="88"/>
                  <a:pt x="295" y="52"/>
                  <a:pt x="369" y="56"/>
                </a:cubicBezTo>
                <a:cubicBezTo>
                  <a:pt x="442" y="56"/>
                  <a:pt x="442" y="56"/>
                  <a:pt x="442" y="56"/>
                </a:cubicBezTo>
                <a:cubicBezTo>
                  <a:pt x="442" y="6"/>
                  <a:pt x="442" y="6"/>
                  <a:pt x="442" y="6"/>
                </a:cubicBezTo>
                <a:cubicBezTo>
                  <a:pt x="448" y="0"/>
                  <a:pt x="457" y="0"/>
                  <a:pt x="462" y="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6429" tIns="48214" rIns="96429" bIns="482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5" name="Freeform 27"/>
          <p:cNvSpPr>
            <a:spLocks/>
          </p:cNvSpPr>
          <p:nvPr/>
        </p:nvSpPr>
        <p:spPr bwMode="auto">
          <a:xfrm flipH="1">
            <a:off x="6514568" y="3149643"/>
            <a:ext cx="2333031" cy="1385429"/>
          </a:xfrm>
          <a:custGeom>
            <a:avLst/>
            <a:gdLst>
              <a:gd name="T0" fmla="*/ 462 w 642"/>
              <a:gd name="T1" fmla="*/ 6 h 380"/>
              <a:gd name="T2" fmla="*/ 637 w 642"/>
              <a:gd name="T3" fmla="*/ 180 h 380"/>
              <a:gd name="T4" fmla="*/ 637 w 642"/>
              <a:gd name="T5" fmla="*/ 200 h 380"/>
              <a:gd name="T6" fmla="*/ 462 w 642"/>
              <a:gd name="T7" fmla="*/ 375 h 380"/>
              <a:gd name="T8" fmla="*/ 442 w 642"/>
              <a:gd name="T9" fmla="*/ 375 h 380"/>
              <a:gd name="T10" fmla="*/ 442 w 642"/>
              <a:gd name="T11" fmla="*/ 322 h 380"/>
              <a:gd name="T12" fmla="*/ 95 w 642"/>
              <a:gd name="T13" fmla="*/ 322 h 380"/>
              <a:gd name="T14" fmla="*/ 68 w 642"/>
              <a:gd name="T15" fmla="*/ 324 h 380"/>
              <a:gd name="T16" fmla="*/ 0 w 642"/>
              <a:gd name="T17" fmla="*/ 353 h 380"/>
              <a:gd name="T18" fmla="*/ 265 w 642"/>
              <a:gd name="T19" fmla="*/ 88 h 380"/>
              <a:gd name="T20" fmla="*/ 369 w 642"/>
              <a:gd name="T21" fmla="*/ 56 h 380"/>
              <a:gd name="T22" fmla="*/ 442 w 642"/>
              <a:gd name="T23" fmla="*/ 56 h 380"/>
              <a:gd name="T24" fmla="*/ 442 w 642"/>
              <a:gd name="T25" fmla="*/ 6 h 380"/>
              <a:gd name="T26" fmla="*/ 462 w 642"/>
              <a:gd name="T27" fmla="*/ 6 h 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42" h="380">
                <a:moveTo>
                  <a:pt x="462" y="6"/>
                </a:moveTo>
                <a:cubicBezTo>
                  <a:pt x="637" y="180"/>
                  <a:pt x="637" y="180"/>
                  <a:pt x="637" y="180"/>
                </a:cubicBezTo>
                <a:cubicBezTo>
                  <a:pt x="642" y="186"/>
                  <a:pt x="642" y="195"/>
                  <a:pt x="637" y="200"/>
                </a:cubicBezTo>
                <a:cubicBezTo>
                  <a:pt x="462" y="375"/>
                  <a:pt x="462" y="375"/>
                  <a:pt x="462" y="375"/>
                </a:cubicBezTo>
                <a:cubicBezTo>
                  <a:pt x="457" y="380"/>
                  <a:pt x="448" y="380"/>
                  <a:pt x="442" y="375"/>
                </a:cubicBezTo>
                <a:cubicBezTo>
                  <a:pt x="442" y="322"/>
                  <a:pt x="442" y="322"/>
                  <a:pt x="442" y="322"/>
                </a:cubicBezTo>
                <a:cubicBezTo>
                  <a:pt x="95" y="322"/>
                  <a:pt x="95" y="322"/>
                  <a:pt x="95" y="322"/>
                </a:cubicBezTo>
                <a:cubicBezTo>
                  <a:pt x="95" y="322"/>
                  <a:pt x="84" y="321"/>
                  <a:pt x="68" y="324"/>
                </a:cubicBezTo>
                <a:cubicBezTo>
                  <a:pt x="38" y="329"/>
                  <a:pt x="16" y="340"/>
                  <a:pt x="0" y="353"/>
                </a:cubicBezTo>
                <a:cubicBezTo>
                  <a:pt x="265" y="88"/>
                  <a:pt x="265" y="88"/>
                  <a:pt x="265" y="88"/>
                </a:cubicBezTo>
                <a:cubicBezTo>
                  <a:pt x="265" y="88"/>
                  <a:pt x="295" y="52"/>
                  <a:pt x="369" y="56"/>
                </a:cubicBezTo>
                <a:cubicBezTo>
                  <a:pt x="442" y="56"/>
                  <a:pt x="442" y="56"/>
                  <a:pt x="442" y="56"/>
                </a:cubicBezTo>
                <a:cubicBezTo>
                  <a:pt x="442" y="6"/>
                  <a:pt x="442" y="6"/>
                  <a:pt x="442" y="6"/>
                </a:cubicBezTo>
                <a:cubicBezTo>
                  <a:pt x="448" y="0"/>
                  <a:pt x="457" y="0"/>
                  <a:pt x="462" y="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6429" tIns="48214" rIns="96429" bIns="482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6" name="Freeform 35"/>
          <p:cNvSpPr>
            <a:spLocks/>
          </p:cNvSpPr>
          <p:nvPr/>
        </p:nvSpPr>
        <p:spPr bwMode="auto">
          <a:xfrm flipH="1">
            <a:off x="8515012" y="4327014"/>
            <a:ext cx="505184" cy="474568"/>
          </a:xfrm>
          <a:custGeom>
            <a:avLst/>
            <a:gdLst>
              <a:gd name="T0" fmla="*/ 137 w 137"/>
              <a:gd name="T1" fmla="*/ 0 h 128"/>
              <a:gd name="T2" fmla="*/ 1 w 137"/>
              <a:gd name="T3" fmla="*/ 128 h 128"/>
              <a:gd name="T4" fmla="*/ 30 w 137"/>
              <a:gd name="T5" fmla="*/ 48 h 128"/>
              <a:gd name="T6" fmla="*/ 30 w 137"/>
              <a:gd name="T7" fmla="*/ 48 h 128"/>
              <a:gd name="T8" fmla="*/ 30 w 137"/>
              <a:gd name="T9" fmla="*/ 48 h 128"/>
              <a:gd name="T10" fmla="*/ 47 w 137"/>
              <a:gd name="T11" fmla="*/ 31 h 128"/>
              <a:gd name="T12" fmla="*/ 114 w 137"/>
              <a:gd name="T13" fmla="*/ 2 h 128"/>
              <a:gd name="T14" fmla="*/ 137 w 137"/>
              <a:gd name="T15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7" h="128">
                <a:moveTo>
                  <a:pt x="137" y="0"/>
                </a:moveTo>
                <a:cubicBezTo>
                  <a:pt x="1" y="128"/>
                  <a:pt x="1" y="128"/>
                  <a:pt x="1" y="128"/>
                </a:cubicBezTo>
                <a:cubicBezTo>
                  <a:pt x="1" y="128"/>
                  <a:pt x="0" y="84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35" y="42"/>
                  <a:pt x="40" y="36"/>
                  <a:pt x="47" y="31"/>
                </a:cubicBezTo>
                <a:cubicBezTo>
                  <a:pt x="63" y="18"/>
                  <a:pt x="85" y="7"/>
                  <a:pt x="114" y="2"/>
                </a:cubicBezTo>
                <a:cubicBezTo>
                  <a:pt x="121" y="1"/>
                  <a:pt x="129" y="0"/>
                  <a:pt x="137" y="0"/>
                </a:cubicBezTo>
                <a:close/>
              </a:path>
            </a:pathLst>
          </a:custGeom>
          <a:gradFill>
            <a:gsLst>
              <a:gs pos="0">
                <a:schemeClr val="bg1">
                  <a:shade val="30000"/>
                  <a:satMod val="115000"/>
                  <a:lumMod val="76000"/>
                  <a:lumOff val="24000"/>
                  <a:alpha val="76000"/>
                </a:schemeClr>
              </a:gs>
              <a:gs pos="59000">
                <a:schemeClr val="bg1">
                  <a:alpha val="73000"/>
                </a:schemeClr>
              </a:gs>
            </a:gsLst>
            <a:lin ang="13500000" scaled="1"/>
          </a:gradFill>
          <a:ln>
            <a:noFill/>
          </a:ln>
        </p:spPr>
        <p:txBody>
          <a:bodyPr vert="horz" wrap="square" lIns="96429" tIns="48214" rIns="96429" bIns="482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8" name="Freeform 27"/>
          <p:cNvSpPr>
            <a:spLocks/>
          </p:cNvSpPr>
          <p:nvPr/>
        </p:nvSpPr>
        <p:spPr bwMode="auto">
          <a:xfrm rot="16200000" flipH="1">
            <a:off x="5269476" y="1748435"/>
            <a:ext cx="2319652" cy="1377483"/>
          </a:xfrm>
          <a:custGeom>
            <a:avLst/>
            <a:gdLst>
              <a:gd name="T0" fmla="*/ 462 w 642"/>
              <a:gd name="T1" fmla="*/ 6 h 380"/>
              <a:gd name="T2" fmla="*/ 637 w 642"/>
              <a:gd name="T3" fmla="*/ 180 h 380"/>
              <a:gd name="T4" fmla="*/ 637 w 642"/>
              <a:gd name="T5" fmla="*/ 200 h 380"/>
              <a:gd name="T6" fmla="*/ 462 w 642"/>
              <a:gd name="T7" fmla="*/ 375 h 380"/>
              <a:gd name="T8" fmla="*/ 442 w 642"/>
              <a:gd name="T9" fmla="*/ 375 h 380"/>
              <a:gd name="T10" fmla="*/ 442 w 642"/>
              <a:gd name="T11" fmla="*/ 322 h 380"/>
              <a:gd name="T12" fmla="*/ 95 w 642"/>
              <a:gd name="T13" fmla="*/ 322 h 380"/>
              <a:gd name="T14" fmla="*/ 68 w 642"/>
              <a:gd name="T15" fmla="*/ 324 h 380"/>
              <a:gd name="T16" fmla="*/ 0 w 642"/>
              <a:gd name="T17" fmla="*/ 353 h 380"/>
              <a:gd name="T18" fmla="*/ 265 w 642"/>
              <a:gd name="T19" fmla="*/ 88 h 380"/>
              <a:gd name="T20" fmla="*/ 369 w 642"/>
              <a:gd name="T21" fmla="*/ 56 h 380"/>
              <a:gd name="T22" fmla="*/ 442 w 642"/>
              <a:gd name="T23" fmla="*/ 56 h 380"/>
              <a:gd name="T24" fmla="*/ 442 w 642"/>
              <a:gd name="T25" fmla="*/ 6 h 380"/>
              <a:gd name="T26" fmla="*/ 462 w 642"/>
              <a:gd name="T27" fmla="*/ 6 h 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42" h="380">
                <a:moveTo>
                  <a:pt x="462" y="6"/>
                </a:moveTo>
                <a:cubicBezTo>
                  <a:pt x="637" y="180"/>
                  <a:pt x="637" y="180"/>
                  <a:pt x="637" y="180"/>
                </a:cubicBezTo>
                <a:cubicBezTo>
                  <a:pt x="642" y="186"/>
                  <a:pt x="642" y="195"/>
                  <a:pt x="637" y="200"/>
                </a:cubicBezTo>
                <a:cubicBezTo>
                  <a:pt x="462" y="375"/>
                  <a:pt x="462" y="375"/>
                  <a:pt x="462" y="375"/>
                </a:cubicBezTo>
                <a:cubicBezTo>
                  <a:pt x="457" y="380"/>
                  <a:pt x="448" y="380"/>
                  <a:pt x="442" y="375"/>
                </a:cubicBezTo>
                <a:cubicBezTo>
                  <a:pt x="442" y="322"/>
                  <a:pt x="442" y="322"/>
                  <a:pt x="442" y="322"/>
                </a:cubicBezTo>
                <a:cubicBezTo>
                  <a:pt x="95" y="322"/>
                  <a:pt x="95" y="322"/>
                  <a:pt x="95" y="322"/>
                </a:cubicBezTo>
                <a:cubicBezTo>
                  <a:pt x="95" y="322"/>
                  <a:pt x="84" y="321"/>
                  <a:pt x="68" y="324"/>
                </a:cubicBezTo>
                <a:cubicBezTo>
                  <a:pt x="38" y="329"/>
                  <a:pt x="16" y="340"/>
                  <a:pt x="0" y="353"/>
                </a:cubicBezTo>
                <a:cubicBezTo>
                  <a:pt x="265" y="88"/>
                  <a:pt x="265" y="88"/>
                  <a:pt x="265" y="88"/>
                </a:cubicBezTo>
                <a:cubicBezTo>
                  <a:pt x="265" y="88"/>
                  <a:pt x="295" y="52"/>
                  <a:pt x="369" y="56"/>
                </a:cubicBezTo>
                <a:cubicBezTo>
                  <a:pt x="442" y="56"/>
                  <a:pt x="442" y="56"/>
                  <a:pt x="442" y="56"/>
                </a:cubicBezTo>
                <a:cubicBezTo>
                  <a:pt x="442" y="6"/>
                  <a:pt x="442" y="6"/>
                  <a:pt x="442" y="6"/>
                </a:cubicBezTo>
                <a:cubicBezTo>
                  <a:pt x="448" y="0"/>
                  <a:pt x="457" y="0"/>
                  <a:pt x="462" y="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6429" tIns="48214" rIns="96429" bIns="482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9" name="Freeform 35"/>
          <p:cNvSpPr>
            <a:spLocks/>
          </p:cNvSpPr>
          <p:nvPr/>
        </p:nvSpPr>
        <p:spPr bwMode="auto">
          <a:xfrm rot="5400000" flipH="1">
            <a:off x="5465575" y="6127977"/>
            <a:ext cx="511148" cy="480171"/>
          </a:xfrm>
          <a:custGeom>
            <a:avLst/>
            <a:gdLst>
              <a:gd name="T0" fmla="*/ 137 w 137"/>
              <a:gd name="T1" fmla="*/ 0 h 128"/>
              <a:gd name="T2" fmla="*/ 1 w 137"/>
              <a:gd name="T3" fmla="*/ 128 h 128"/>
              <a:gd name="T4" fmla="*/ 30 w 137"/>
              <a:gd name="T5" fmla="*/ 48 h 128"/>
              <a:gd name="T6" fmla="*/ 30 w 137"/>
              <a:gd name="T7" fmla="*/ 48 h 128"/>
              <a:gd name="T8" fmla="*/ 30 w 137"/>
              <a:gd name="T9" fmla="*/ 48 h 128"/>
              <a:gd name="T10" fmla="*/ 47 w 137"/>
              <a:gd name="T11" fmla="*/ 31 h 128"/>
              <a:gd name="T12" fmla="*/ 114 w 137"/>
              <a:gd name="T13" fmla="*/ 2 h 128"/>
              <a:gd name="T14" fmla="*/ 137 w 137"/>
              <a:gd name="T15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7" h="128">
                <a:moveTo>
                  <a:pt x="137" y="0"/>
                </a:moveTo>
                <a:cubicBezTo>
                  <a:pt x="1" y="128"/>
                  <a:pt x="1" y="128"/>
                  <a:pt x="1" y="128"/>
                </a:cubicBezTo>
                <a:cubicBezTo>
                  <a:pt x="1" y="128"/>
                  <a:pt x="0" y="84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35" y="42"/>
                  <a:pt x="40" y="36"/>
                  <a:pt x="47" y="31"/>
                </a:cubicBezTo>
                <a:cubicBezTo>
                  <a:pt x="63" y="18"/>
                  <a:pt x="85" y="7"/>
                  <a:pt x="114" y="2"/>
                </a:cubicBezTo>
                <a:cubicBezTo>
                  <a:pt x="121" y="1"/>
                  <a:pt x="129" y="0"/>
                  <a:pt x="137" y="0"/>
                </a:cubicBezTo>
                <a:close/>
              </a:path>
            </a:pathLst>
          </a:custGeom>
          <a:gradFill>
            <a:gsLst>
              <a:gs pos="0">
                <a:schemeClr val="bg1">
                  <a:shade val="30000"/>
                  <a:satMod val="115000"/>
                  <a:lumMod val="76000"/>
                  <a:lumOff val="24000"/>
                  <a:alpha val="76000"/>
                </a:schemeClr>
              </a:gs>
              <a:gs pos="59000">
                <a:schemeClr val="bg1">
                  <a:alpha val="73000"/>
                </a:schemeClr>
              </a:gs>
            </a:gsLst>
            <a:lin ang="13500000" scaled="1"/>
          </a:gradFill>
          <a:ln>
            <a:noFill/>
          </a:ln>
        </p:spPr>
        <p:txBody>
          <a:bodyPr vert="horz" wrap="square" lIns="96429" tIns="48214" rIns="96429" bIns="482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0" name="Freeform 27"/>
          <p:cNvSpPr>
            <a:spLocks/>
          </p:cNvSpPr>
          <p:nvPr/>
        </p:nvSpPr>
        <p:spPr bwMode="auto">
          <a:xfrm rot="5400000" flipH="1">
            <a:off x="5241756" y="4577805"/>
            <a:ext cx="2360575" cy="1401785"/>
          </a:xfrm>
          <a:custGeom>
            <a:avLst/>
            <a:gdLst>
              <a:gd name="T0" fmla="*/ 462 w 642"/>
              <a:gd name="T1" fmla="*/ 6 h 380"/>
              <a:gd name="T2" fmla="*/ 637 w 642"/>
              <a:gd name="T3" fmla="*/ 180 h 380"/>
              <a:gd name="T4" fmla="*/ 637 w 642"/>
              <a:gd name="T5" fmla="*/ 200 h 380"/>
              <a:gd name="T6" fmla="*/ 462 w 642"/>
              <a:gd name="T7" fmla="*/ 375 h 380"/>
              <a:gd name="T8" fmla="*/ 442 w 642"/>
              <a:gd name="T9" fmla="*/ 375 h 380"/>
              <a:gd name="T10" fmla="*/ 442 w 642"/>
              <a:gd name="T11" fmla="*/ 322 h 380"/>
              <a:gd name="T12" fmla="*/ 95 w 642"/>
              <a:gd name="T13" fmla="*/ 322 h 380"/>
              <a:gd name="T14" fmla="*/ 68 w 642"/>
              <a:gd name="T15" fmla="*/ 324 h 380"/>
              <a:gd name="T16" fmla="*/ 0 w 642"/>
              <a:gd name="T17" fmla="*/ 353 h 380"/>
              <a:gd name="T18" fmla="*/ 265 w 642"/>
              <a:gd name="T19" fmla="*/ 88 h 380"/>
              <a:gd name="T20" fmla="*/ 369 w 642"/>
              <a:gd name="T21" fmla="*/ 56 h 380"/>
              <a:gd name="T22" fmla="*/ 442 w 642"/>
              <a:gd name="T23" fmla="*/ 56 h 380"/>
              <a:gd name="T24" fmla="*/ 442 w 642"/>
              <a:gd name="T25" fmla="*/ 6 h 380"/>
              <a:gd name="T26" fmla="*/ 462 w 642"/>
              <a:gd name="T27" fmla="*/ 6 h 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42" h="380">
                <a:moveTo>
                  <a:pt x="462" y="6"/>
                </a:moveTo>
                <a:cubicBezTo>
                  <a:pt x="637" y="180"/>
                  <a:pt x="637" y="180"/>
                  <a:pt x="637" y="180"/>
                </a:cubicBezTo>
                <a:cubicBezTo>
                  <a:pt x="642" y="186"/>
                  <a:pt x="642" y="195"/>
                  <a:pt x="637" y="200"/>
                </a:cubicBezTo>
                <a:cubicBezTo>
                  <a:pt x="462" y="375"/>
                  <a:pt x="462" y="375"/>
                  <a:pt x="462" y="375"/>
                </a:cubicBezTo>
                <a:cubicBezTo>
                  <a:pt x="457" y="380"/>
                  <a:pt x="448" y="380"/>
                  <a:pt x="442" y="375"/>
                </a:cubicBezTo>
                <a:cubicBezTo>
                  <a:pt x="442" y="322"/>
                  <a:pt x="442" y="322"/>
                  <a:pt x="442" y="322"/>
                </a:cubicBezTo>
                <a:cubicBezTo>
                  <a:pt x="95" y="322"/>
                  <a:pt x="95" y="322"/>
                  <a:pt x="95" y="322"/>
                </a:cubicBezTo>
                <a:cubicBezTo>
                  <a:pt x="95" y="322"/>
                  <a:pt x="84" y="321"/>
                  <a:pt x="68" y="324"/>
                </a:cubicBezTo>
                <a:cubicBezTo>
                  <a:pt x="38" y="329"/>
                  <a:pt x="16" y="340"/>
                  <a:pt x="0" y="353"/>
                </a:cubicBezTo>
                <a:cubicBezTo>
                  <a:pt x="265" y="88"/>
                  <a:pt x="265" y="88"/>
                  <a:pt x="265" y="88"/>
                </a:cubicBezTo>
                <a:cubicBezTo>
                  <a:pt x="265" y="88"/>
                  <a:pt x="295" y="52"/>
                  <a:pt x="369" y="56"/>
                </a:cubicBezTo>
                <a:cubicBezTo>
                  <a:pt x="442" y="56"/>
                  <a:pt x="442" y="56"/>
                  <a:pt x="442" y="56"/>
                </a:cubicBezTo>
                <a:cubicBezTo>
                  <a:pt x="442" y="6"/>
                  <a:pt x="442" y="6"/>
                  <a:pt x="442" y="6"/>
                </a:cubicBezTo>
                <a:cubicBezTo>
                  <a:pt x="448" y="0"/>
                  <a:pt x="457" y="0"/>
                  <a:pt x="462" y="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6429" tIns="48214" rIns="96429" bIns="48214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1" name="文本框 60"/>
          <p:cNvSpPr txBox="1"/>
          <p:nvPr/>
        </p:nvSpPr>
        <p:spPr>
          <a:xfrm>
            <a:off x="6042211" y="2587389"/>
            <a:ext cx="784189" cy="67666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540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粗倩" panose="03000509000000000000" pitchFamily="65" charset="-122"/>
                <a:ea typeface="迷你简粗倩" panose="03000509000000000000" pitchFamily="65" charset="-122"/>
              </a:defRPr>
            </a:lvl1pPr>
          </a:lstStyle>
          <a:p>
            <a:r>
              <a:rPr lang="en-US" altLang="zh-CN" sz="3797" dirty="0">
                <a:latin typeface="微软雅黑" pitchFamily="34" charset="-122"/>
                <a:ea typeface="微软雅黑" pitchFamily="34" charset="-122"/>
              </a:rPr>
              <a:t>01</a:t>
            </a:r>
            <a:endParaRPr lang="zh-CN" altLang="en-US" sz="3797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2" name="文本框 61"/>
          <p:cNvSpPr txBox="1"/>
          <p:nvPr/>
        </p:nvSpPr>
        <p:spPr>
          <a:xfrm>
            <a:off x="6068571" y="4621038"/>
            <a:ext cx="784189" cy="67666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540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粗倩" panose="03000509000000000000" pitchFamily="65" charset="-122"/>
                <a:ea typeface="迷你简粗倩" panose="03000509000000000000" pitchFamily="65" charset="-122"/>
              </a:defRPr>
            </a:lvl1pPr>
          </a:lstStyle>
          <a:p>
            <a:r>
              <a:rPr lang="en-US" altLang="zh-CN" sz="3797" dirty="0">
                <a:latin typeface="微软雅黑" pitchFamily="34" charset="-122"/>
                <a:ea typeface="微软雅黑" pitchFamily="34" charset="-122"/>
              </a:rPr>
              <a:t>03</a:t>
            </a:r>
            <a:endParaRPr lang="zh-CN" altLang="en-US" sz="3797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3" name="文本框 62"/>
          <p:cNvSpPr txBox="1"/>
          <p:nvPr/>
        </p:nvSpPr>
        <p:spPr>
          <a:xfrm>
            <a:off x="4979099" y="3508940"/>
            <a:ext cx="784189" cy="67666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540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粗倩" panose="03000509000000000000" pitchFamily="65" charset="-122"/>
                <a:ea typeface="迷你简粗倩" panose="03000509000000000000" pitchFamily="65" charset="-122"/>
              </a:defRPr>
            </a:lvl1pPr>
          </a:lstStyle>
          <a:p>
            <a:r>
              <a:rPr lang="en-US" altLang="zh-CN" sz="3797" dirty="0">
                <a:latin typeface="微软雅黑" pitchFamily="34" charset="-122"/>
                <a:ea typeface="微软雅黑" pitchFamily="34" charset="-122"/>
              </a:rPr>
              <a:t>04</a:t>
            </a:r>
            <a:endParaRPr lang="zh-CN" altLang="en-US" sz="3797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4" name="文本框 63"/>
          <p:cNvSpPr txBox="1"/>
          <p:nvPr/>
        </p:nvSpPr>
        <p:spPr>
          <a:xfrm>
            <a:off x="6802413" y="3508940"/>
            <a:ext cx="784189" cy="67666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540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粗倩" panose="03000509000000000000" pitchFamily="65" charset="-122"/>
                <a:ea typeface="迷你简粗倩" panose="03000509000000000000" pitchFamily="65" charset="-122"/>
              </a:defRPr>
            </a:lvl1pPr>
          </a:lstStyle>
          <a:p>
            <a:r>
              <a:rPr lang="en-US" altLang="zh-CN" sz="3797" dirty="0">
                <a:latin typeface="微软雅黑" pitchFamily="34" charset="-122"/>
                <a:ea typeface="微软雅黑" pitchFamily="34" charset="-122"/>
              </a:rPr>
              <a:t>02</a:t>
            </a:r>
            <a:endParaRPr lang="zh-CN" altLang="en-US" sz="3797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5" name="文本框 49"/>
          <p:cNvSpPr txBox="1"/>
          <p:nvPr/>
        </p:nvSpPr>
        <p:spPr>
          <a:xfrm>
            <a:off x="8312284" y="1229983"/>
            <a:ext cx="2117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8337618" y="1698461"/>
            <a:ext cx="2690219" cy="72250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文本框 49"/>
          <p:cNvSpPr txBox="1"/>
          <p:nvPr/>
        </p:nvSpPr>
        <p:spPr>
          <a:xfrm>
            <a:off x="8337618" y="4817999"/>
            <a:ext cx="2117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8362952" y="5286477"/>
            <a:ext cx="2690219" cy="72250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9" name="文本框 49"/>
          <p:cNvSpPr txBox="1"/>
          <p:nvPr/>
        </p:nvSpPr>
        <p:spPr>
          <a:xfrm>
            <a:off x="1644682" y="4734949"/>
            <a:ext cx="2117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937727" y="5203427"/>
            <a:ext cx="2813367" cy="72250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1" name="文本框 49"/>
          <p:cNvSpPr txBox="1"/>
          <p:nvPr/>
        </p:nvSpPr>
        <p:spPr>
          <a:xfrm>
            <a:off x="1644682" y="1789102"/>
            <a:ext cx="2117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937727" y="2257580"/>
            <a:ext cx="2813367" cy="72250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987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id="9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3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00"/>
                            </p:stCondLst>
                            <p:childTnLst>
                              <p:par>
                                <p:cTn id="23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6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400"/>
                            </p:stCondLst>
                            <p:childTnLst>
                              <p:par>
                                <p:cTn id="37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90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4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900"/>
                            </p:stCondLst>
                            <p:childTnLst>
                              <p:par>
                                <p:cTn id="52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400"/>
                            </p:stCondLst>
                            <p:childTnLst>
                              <p:par>
                                <p:cTn id="5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900"/>
                            </p:stCondLst>
                            <p:childTnLst>
                              <p:par>
                                <p:cTn id="6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400"/>
                            </p:stCondLst>
                            <p:childTnLst>
                              <p:par>
                                <p:cTn id="6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900"/>
                            </p:stCondLst>
                            <p:childTnLst>
                              <p:par>
                                <p:cTn id="7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00"/>
                            </p:stCondLst>
                            <p:childTnLst>
                              <p:par>
                                <p:cTn id="7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900"/>
                            </p:stCondLst>
                            <p:childTnLst>
                              <p:par>
                                <p:cTn id="7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400"/>
                            </p:stCondLst>
                            <p:childTnLst>
                              <p:par>
                                <p:cTn id="8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900"/>
                            </p:stCondLst>
                            <p:childTnLst>
                              <p:par>
                                <p:cTn id="8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4" grpId="0" animBg="1"/>
      <p:bldP spid="75" grpId="0" animBg="1"/>
      <p:bldP spid="76" grpId="0" animBg="1"/>
      <p:bldP spid="78" grpId="0" animBg="1"/>
      <p:bldP spid="79" grpId="0" animBg="1"/>
      <p:bldP spid="80" grpId="0" animBg="1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3127245" y="2996780"/>
            <a:ext cx="2541473" cy="2543147"/>
          </a:xfrm>
          <a:prstGeom prst="ellipse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6" tIns="49557" rIns="95096" bIns="49557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en-US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5076042" y="3783666"/>
            <a:ext cx="1089921" cy="1088246"/>
          </a:xfrm>
          <a:prstGeom prst="ellipse">
            <a:avLst/>
          </a:prstGeom>
          <a:solidFill>
            <a:schemeClr val="accent4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787378" y="4053215"/>
            <a:ext cx="711545" cy="711546"/>
          </a:xfrm>
          <a:prstGeom prst="ellipse">
            <a:avLst/>
          </a:prstGeom>
          <a:solidFill>
            <a:schemeClr val="accent2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4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4043046" y="2641845"/>
            <a:ext cx="709871" cy="711545"/>
          </a:xfrm>
          <a:prstGeom prst="ellipse">
            <a:avLst/>
          </a:prstGeom>
          <a:solidFill>
            <a:schemeClr val="accent4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4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932547" y="5074492"/>
            <a:ext cx="711545" cy="711546"/>
          </a:xfrm>
          <a:prstGeom prst="ellipse">
            <a:avLst/>
          </a:prstGeom>
          <a:solidFill>
            <a:schemeClr val="accent4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4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376427" y="2996780"/>
            <a:ext cx="2543148" cy="2543147"/>
          </a:xfrm>
          <a:prstGeom prst="ellipse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6" tIns="49557" rIns="95096" bIns="49557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en-US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880856" y="3783666"/>
            <a:ext cx="1088246" cy="1088246"/>
          </a:xfrm>
          <a:prstGeom prst="ellipse">
            <a:avLst/>
          </a:prstGeom>
          <a:solidFill>
            <a:schemeClr val="accent2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547896" y="4053215"/>
            <a:ext cx="709871" cy="711546"/>
          </a:xfrm>
          <a:prstGeom prst="ellipse">
            <a:avLst/>
          </a:prstGeom>
          <a:solidFill>
            <a:schemeClr val="accent4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4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8292228" y="2641845"/>
            <a:ext cx="711545" cy="711545"/>
          </a:xfrm>
          <a:prstGeom prst="ellipse">
            <a:avLst/>
          </a:prstGeom>
          <a:solidFill>
            <a:schemeClr val="accent2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4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8402727" y="5074492"/>
            <a:ext cx="709871" cy="711546"/>
          </a:xfrm>
          <a:prstGeom prst="ellipse">
            <a:avLst/>
          </a:prstGeom>
          <a:solidFill>
            <a:schemeClr val="accent2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4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82" name="MH_Other_3"/>
          <p:cNvSpPr>
            <a:spLocks/>
          </p:cNvSpPr>
          <p:nvPr/>
        </p:nvSpPr>
        <p:spPr bwMode="auto">
          <a:xfrm rot="-2644669">
            <a:off x="5362335" y="3376829"/>
            <a:ext cx="2338891" cy="2338892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tx1">
                <a:lumMod val="65000"/>
                <a:lumOff val="3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2783" name="MH_Other_4"/>
          <p:cNvSpPr>
            <a:spLocks/>
          </p:cNvSpPr>
          <p:nvPr/>
        </p:nvSpPr>
        <p:spPr bwMode="auto">
          <a:xfrm rot="-2644669" flipH="1" flipV="1">
            <a:off x="5345593" y="2938182"/>
            <a:ext cx="2340566" cy="2338892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9525" cap="flat" cmpd="sng">
            <a:solidFill>
              <a:schemeClr val="tx1">
                <a:lumMod val="65000"/>
                <a:lumOff val="3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6" name="TextBox 23"/>
          <p:cNvSpPr txBox="1"/>
          <p:nvPr/>
        </p:nvSpPr>
        <p:spPr>
          <a:xfrm>
            <a:off x="4802288" y="5743466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4802287" y="549198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8" name="TextBox 23"/>
          <p:cNvSpPr txBox="1"/>
          <p:nvPr/>
        </p:nvSpPr>
        <p:spPr>
          <a:xfrm>
            <a:off x="9156573" y="5743466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9156572" y="549198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1" name="TextBox 23"/>
          <p:cNvSpPr txBox="1"/>
          <p:nvPr/>
        </p:nvSpPr>
        <p:spPr>
          <a:xfrm>
            <a:off x="1510448" y="2390666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TextBox 24"/>
          <p:cNvSpPr txBox="1"/>
          <p:nvPr/>
        </p:nvSpPr>
        <p:spPr>
          <a:xfrm>
            <a:off x="1510447" y="213918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864733" y="2390666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5864732" y="213918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5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9966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2" grpId="0" animBg="1"/>
      <p:bldP spid="32783" grpId="0" animBg="1"/>
      <p:bldP spid="16" grpId="0"/>
      <p:bldP spid="17" grpId="0"/>
      <p:bldP spid="18" grpId="0"/>
      <p:bldP spid="19" grpId="0"/>
      <p:bldP spid="21" grpId="0"/>
      <p:bldP spid="22" grpId="0"/>
      <p:bldP spid="23" grpId="0"/>
      <p:bldP spid="2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>
            <a:spLocks/>
          </p:cNvSpPr>
          <p:nvPr/>
        </p:nvSpPr>
        <p:spPr bwMode="auto">
          <a:xfrm>
            <a:off x="-28563" y="1485696"/>
            <a:ext cx="5095644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任意多边形 17"/>
          <p:cNvSpPr>
            <a:spLocks/>
          </p:cNvSpPr>
          <p:nvPr/>
        </p:nvSpPr>
        <p:spPr bwMode="auto">
          <a:xfrm>
            <a:off x="10677846" y="1485696"/>
            <a:ext cx="2201183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4150043" y="2698106"/>
            <a:ext cx="1826210" cy="1826208"/>
          </a:xfrm>
          <a:prstGeom prst="ellipse">
            <a:avLst/>
          </a:prstGeom>
          <a:gradFill flip="none" rotWithShape="1">
            <a:gsLst>
              <a:gs pos="25000">
                <a:schemeClr val="bg1">
                  <a:shade val="67500"/>
                  <a:satMod val="115000"/>
                </a:schemeClr>
              </a:gs>
              <a:gs pos="62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  <a:effectLst>
            <a:outerShdw blurRad="254000" dist="127000" dir="30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MH_Others_1"/>
          <p:cNvSpPr txBox="1"/>
          <p:nvPr>
            <p:custDataLst>
              <p:tags r:id="rId1"/>
            </p:custDataLst>
          </p:nvPr>
        </p:nvSpPr>
        <p:spPr>
          <a:xfrm>
            <a:off x="4306399" y="3087989"/>
            <a:ext cx="1513499" cy="1046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  <a:p>
            <a:pPr algn="ctr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535203" y="3256849"/>
            <a:ext cx="3184408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65353" y="3677850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77946" y="3677850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465353" y="3950681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177946" y="3950681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922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45" grpId="0" animBg="1"/>
      <p:bldP spid="46" grpId="0"/>
      <p:bldP spid="10" grpId="0"/>
      <p:bldP spid="11" grpId="0"/>
      <p:bldP spid="12" grpId="0"/>
      <p:bldP spid="13" grpId="0"/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1917512" y="3400301"/>
            <a:ext cx="1873474" cy="1873472"/>
            <a:chOff x="5068163" y="6079077"/>
            <a:chExt cx="5199191" cy="5199189"/>
          </a:xfrm>
        </p:grpSpPr>
        <p:sp>
          <p:nvSpPr>
            <p:cNvPr id="9" name="Freeform 240"/>
            <p:cNvSpPr>
              <a:spLocks noEditPoints="1"/>
            </p:cNvSpPr>
            <p:nvPr/>
          </p:nvSpPr>
          <p:spPr bwMode="auto">
            <a:xfrm>
              <a:off x="5068163" y="6079077"/>
              <a:ext cx="5199191" cy="5199189"/>
            </a:xfrm>
            <a:custGeom>
              <a:avLst/>
              <a:gdLst>
                <a:gd name="T0" fmla="*/ 1840 w 1840"/>
                <a:gd name="T1" fmla="*/ 964 h 1840"/>
                <a:gd name="T2" fmla="*/ 1682 w 1840"/>
                <a:gd name="T3" fmla="*/ 808 h 1840"/>
                <a:gd name="T4" fmla="*/ 1791 w 1840"/>
                <a:gd name="T5" fmla="*/ 614 h 1840"/>
                <a:gd name="T6" fmla="*/ 1578 w 1840"/>
                <a:gd name="T7" fmla="*/ 521 h 1840"/>
                <a:gd name="T8" fmla="*/ 1602 w 1840"/>
                <a:gd name="T9" fmla="*/ 301 h 1840"/>
                <a:gd name="T10" fmla="*/ 1379 w 1840"/>
                <a:gd name="T11" fmla="*/ 303 h 1840"/>
                <a:gd name="T12" fmla="*/ 1318 w 1840"/>
                <a:gd name="T13" fmla="*/ 90 h 1840"/>
                <a:gd name="T14" fmla="*/ 1103 w 1840"/>
                <a:gd name="T15" fmla="*/ 173 h 1840"/>
                <a:gd name="T16" fmla="*/ 964 w 1840"/>
                <a:gd name="T17" fmla="*/ 0 h 1840"/>
                <a:gd name="T18" fmla="*/ 808 w 1840"/>
                <a:gd name="T19" fmla="*/ 159 h 1840"/>
                <a:gd name="T20" fmla="*/ 613 w 1840"/>
                <a:gd name="T21" fmla="*/ 49 h 1840"/>
                <a:gd name="T22" fmla="*/ 521 w 1840"/>
                <a:gd name="T23" fmla="*/ 262 h 1840"/>
                <a:gd name="T24" fmla="*/ 301 w 1840"/>
                <a:gd name="T25" fmla="*/ 239 h 1840"/>
                <a:gd name="T26" fmla="*/ 303 w 1840"/>
                <a:gd name="T27" fmla="*/ 461 h 1840"/>
                <a:gd name="T28" fmla="*/ 89 w 1840"/>
                <a:gd name="T29" fmla="*/ 522 h 1840"/>
                <a:gd name="T30" fmla="*/ 173 w 1840"/>
                <a:gd name="T31" fmla="*/ 737 h 1840"/>
                <a:gd name="T32" fmla="*/ 0 w 1840"/>
                <a:gd name="T33" fmla="*/ 877 h 1840"/>
                <a:gd name="T34" fmla="*/ 159 w 1840"/>
                <a:gd name="T35" fmla="*/ 1032 h 1840"/>
                <a:gd name="T36" fmla="*/ 49 w 1840"/>
                <a:gd name="T37" fmla="*/ 1227 h 1840"/>
                <a:gd name="T38" fmla="*/ 262 w 1840"/>
                <a:gd name="T39" fmla="*/ 1320 h 1840"/>
                <a:gd name="T40" fmla="*/ 239 w 1840"/>
                <a:gd name="T41" fmla="*/ 1540 h 1840"/>
                <a:gd name="T42" fmla="*/ 461 w 1840"/>
                <a:gd name="T43" fmla="*/ 1538 h 1840"/>
                <a:gd name="T44" fmla="*/ 522 w 1840"/>
                <a:gd name="T45" fmla="*/ 1751 h 1840"/>
                <a:gd name="T46" fmla="*/ 737 w 1840"/>
                <a:gd name="T47" fmla="*/ 1668 h 1840"/>
                <a:gd name="T48" fmla="*/ 876 w 1840"/>
                <a:gd name="T49" fmla="*/ 1840 h 1840"/>
                <a:gd name="T50" fmla="*/ 1032 w 1840"/>
                <a:gd name="T51" fmla="*/ 1682 h 1840"/>
                <a:gd name="T52" fmla="*/ 1227 w 1840"/>
                <a:gd name="T53" fmla="*/ 1791 h 1840"/>
                <a:gd name="T54" fmla="*/ 1319 w 1840"/>
                <a:gd name="T55" fmla="*/ 1579 h 1840"/>
                <a:gd name="T56" fmla="*/ 1540 w 1840"/>
                <a:gd name="T57" fmla="*/ 1602 h 1840"/>
                <a:gd name="T58" fmla="*/ 1538 w 1840"/>
                <a:gd name="T59" fmla="*/ 1380 h 1840"/>
                <a:gd name="T60" fmla="*/ 1751 w 1840"/>
                <a:gd name="T61" fmla="*/ 1318 h 1840"/>
                <a:gd name="T62" fmla="*/ 1668 w 1840"/>
                <a:gd name="T63" fmla="*/ 1104 h 1840"/>
                <a:gd name="T64" fmla="*/ 1081 w 1840"/>
                <a:gd name="T65" fmla="*/ 1490 h 1840"/>
                <a:gd name="T66" fmla="*/ 759 w 1840"/>
                <a:gd name="T67" fmla="*/ 351 h 1840"/>
                <a:gd name="T68" fmla="*/ 1081 w 1840"/>
                <a:gd name="T69" fmla="*/ 1490 h 1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40" h="1840">
                  <a:moveTo>
                    <a:pt x="1827" y="1080"/>
                  </a:moveTo>
                  <a:cubicBezTo>
                    <a:pt x="1840" y="964"/>
                    <a:pt x="1840" y="964"/>
                    <a:pt x="1840" y="964"/>
                  </a:cubicBezTo>
                  <a:cubicBezTo>
                    <a:pt x="1690" y="906"/>
                    <a:pt x="1690" y="906"/>
                    <a:pt x="1690" y="906"/>
                  </a:cubicBezTo>
                  <a:cubicBezTo>
                    <a:pt x="1689" y="874"/>
                    <a:pt x="1687" y="841"/>
                    <a:pt x="1682" y="808"/>
                  </a:cubicBezTo>
                  <a:cubicBezTo>
                    <a:pt x="1823" y="726"/>
                    <a:pt x="1823" y="726"/>
                    <a:pt x="1823" y="726"/>
                  </a:cubicBezTo>
                  <a:cubicBezTo>
                    <a:pt x="1791" y="614"/>
                    <a:pt x="1791" y="614"/>
                    <a:pt x="1791" y="614"/>
                  </a:cubicBezTo>
                  <a:cubicBezTo>
                    <a:pt x="1628" y="618"/>
                    <a:pt x="1628" y="618"/>
                    <a:pt x="1628" y="618"/>
                  </a:cubicBezTo>
                  <a:cubicBezTo>
                    <a:pt x="1614" y="584"/>
                    <a:pt x="1597" y="552"/>
                    <a:pt x="1578" y="521"/>
                  </a:cubicBezTo>
                  <a:cubicBezTo>
                    <a:pt x="1675" y="392"/>
                    <a:pt x="1675" y="392"/>
                    <a:pt x="1675" y="392"/>
                  </a:cubicBezTo>
                  <a:cubicBezTo>
                    <a:pt x="1602" y="301"/>
                    <a:pt x="1602" y="301"/>
                    <a:pt x="1602" y="301"/>
                  </a:cubicBezTo>
                  <a:cubicBezTo>
                    <a:pt x="1455" y="366"/>
                    <a:pt x="1455" y="366"/>
                    <a:pt x="1455" y="366"/>
                  </a:cubicBezTo>
                  <a:cubicBezTo>
                    <a:pt x="1431" y="344"/>
                    <a:pt x="1406" y="322"/>
                    <a:pt x="1379" y="303"/>
                  </a:cubicBezTo>
                  <a:cubicBezTo>
                    <a:pt x="1420" y="147"/>
                    <a:pt x="1420" y="147"/>
                    <a:pt x="1420" y="147"/>
                  </a:cubicBezTo>
                  <a:cubicBezTo>
                    <a:pt x="1318" y="90"/>
                    <a:pt x="1318" y="90"/>
                    <a:pt x="1318" y="90"/>
                  </a:cubicBezTo>
                  <a:cubicBezTo>
                    <a:pt x="1206" y="206"/>
                    <a:pt x="1206" y="206"/>
                    <a:pt x="1206" y="206"/>
                  </a:cubicBezTo>
                  <a:cubicBezTo>
                    <a:pt x="1173" y="193"/>
                    <a:pt x="1139" y="181"/>
                    <a:pt x="1103" y="173"/>
                  </a:cubicBezTo>
                  <a:cubicBezTo>
                    <a:pt x="1080" y="13"/>
                    <a:pt x="1080" y="13"/>
                    <a:pt x="1080" y="13"/>
                  </a:cubicBezTo>
                  <a:cubicBezTo>
                    <a:pt x="964" y="0"/>
                    <a:pt x="964" y="0"/>
                    <a:pt x="964" y="0"/>
                  </a:cubicBezTo>
                  <a:cubicBezTo>
                    <a:pt x="906" y="151"/>
                    <a:pt x="906" y="151"/>
                    <a:pt x="906" y="151"/>
                  </a:cubicBezTo>
                  <a:cubicBezTo>
                    <a:pt x="874" y="151"/>
                    <a:pt x="841" y="154"/>
                    <a:pt x="808" y="159"/>
                  </a:cubicBezTo>
                  <a:cubicBezTo>
                    <a:pt x="726" y="17"/>
                    <a:pt x="726" y="17"/>
                    <a:pt x="726" y="17"/>
                  </a:cubicBezTo>
                  <a:cubicBezTo>
                    <a:pt x="613" y="49"/>
                    <a:pt x="613" y="49"/>
                    <a:pt x="613" y="49"/>
                  </a:cubicBezTo>
                  <a:cubicBezTo>
                    <a:pt x="617" y="213"/>
                    <a:pt x="617" y="213"/>
                    <a:pt x="617" y="213"/>
                  </a:cubicBezTo>
                  <a:cubicBezTo>
                    <a:pt x="584" y="227"/>
                    <a:pt x="552" y="244"/>
                    <a:pt x="521" y="262"/>
                  </a:cubicBezTo>
                  <a:cubicBezTo>
                    <a:pt x="392" y="166"/>
                    <a:pt x="392" y="166"/>
                    <a:pt x="392" y="166"/>
                  </a:cubicBezTo>
                  <a:cubicBezTo>
                    <a:pt x="301" y="239"/>
                    <a:pt x="301" y="239"/>
                    <a:pt x="301" y="239"/>
                  </a:cubicBezTo>
                  <a:cubicBezTo>
                    <a:pt x="366" y="386"/>
                    <a:pt x="366" y="386"/>
                    <a:pt x="366" y="386"/>
                  </a:cubicBezTo>
                  <a:cubicBezTo>
                    <a:pt x="343" y="410"/>
                    <a:pt x="322" y="435"/>
                    <a:pt x="303" y="461"/>
                  </a:cubicBezTo>
                  <a:cubicBezTo>
                    <a:pt x="147" y="420"/>
                    <a:pt x="147" y="420"/>
                    <a:pt x="147" y="420"/>
                  </a:cubicBezTo>
                  <a:cubicBezTo>
                    <a:pt x="89" y="522"/>
                    <a:pt x="89" y="522"/>
                    <a:pt x="89" y="522"/>
                  </a:cubicBezTo>
                  <a:cubicBezTo>
                    <a:pt x="206" y="634"/>
                    <a:pt x="206" y="634"/>
                    <a:pt x="206" y="634"/>
                  </a:cubicBezTo>
                  <a:cubicBezTo>
                    <a:pt x="192" y="668"/>
                    <a:pt x="181" y="702"/>
                    <a:pt x="173" y="737"/>
                  </a:cubicBezTo>
                  <a:cubicBezTo>
                    <a:pt x="13" y="760"/>
                    <a:pt x="13" y="760"/>
                    <a:pt x="13" y="760"/>
                  </a:cubicBezTo>
                  <a:cubicBezTo>
                    <a:pt x="0" y="877"/>
                    <a:pt x="0" y="877"/>
                    <a:pt x="0" y="877"/>
                  </a:cubicBezTo>
                  <a:cubicBezTo>
                    <a:pt x="151" y="934"/>
                    <a:pt x="151" y="934"/>
                    <a:pt x="151" y="934"/>
                  </a:cubicBezTo>
                  <a:cubicBezTo>
                    <a:pt x="151" y="967"/>
                    <a:pt x="154" y="1000"/>
                    <a:pt x="159" y="1032"/>
                  </a:cubicBezTo>
                  <a:cubicBezTo>
                    <a:pt x="17" y="1115"/>
                    <a:pt x="17" y="1115"/>
                    <a:pt x="17" y="1115"/>
                  </a:cubicBezTo>
                  <a:cubicBezTo>
                    <a:pt x="49" y="1227"/>
                    <a:pt x="49" y="1227"/>
                    <a:pt x="49" y="1227"/>
                  </a:cubicBezTo>
                  <a:cubicBezTo>
                    <a:pt x="212" y="1223"/>
                    <a:pt x="212" y="1223"/>
                    <a:pt x="212" y="1223"/>
                  </a:cubicBezTo>
                  <a:cubicBezTo>
                    <a:pt x="227" y="1257"/>
                    <a:pt x="243" y="1289"/>
                    <a:pt x="262" y="1320"/>
                  </a:cubicBezTo>
                  <a:cubicBezTo>
                    <a:pt x="166" y="1449"/>
                    <a:pt x="166" y="1449"/>
                    <a:pt x="166" y="1449"/>
                  </a:cubicBezTo>
                  <a:cubicBezTo>
                    <a:pt x="239" y="1540"/>
                    <a:pt x="239" y="1540"/>
                    <a:pt x="239" y="1540"/>
                  </a:cubicBezTo>
                  <a:cubicBezTo>
                    <a:pt x="386" y="1474"/>
                    <a:pt x="386" y="1474"/>
                    <a:pt x="386" y="1474"/>
                  </a:cubicBezTo>
                  <a:cubicBezTo>
                    <a:pt x="410" y="1497"/>
                    <a:pt x="435" y="1518"/>
                    <a:pt x="461" y="1538"/>
                  </a:cubicBezTo>
                  <a:cubicBezTo>
                    <a:pt x="420" y="1694"/>
                    <a:pt x="420" y="1694"/>
                    <a:pt x="420" y="1694"/>
                  </a:cubicBezTo>
                  <a:cubicBezTo>
                    <a:pt x="522" y="1751"/>
                    <a:pt x="522" y="1751"/>
                    <a:pt x="522" y="1751"/>
                  </a:cubicBezTo>
                  <a:cubicBezTo>
                    <a:pt x="634" y="1635"/>
                    <a:pt x="634" y="1635"/>
                    <a:pt x="634" y="1635"/>
                  </a:cubicBezTo>
                  <a:cubicBezTo>
                    <a:pt x="667" y="1648"/>
                    <a:pt x="702" y="1659"/>
                    <a:pt x="737" y="1668"/>
                  </a:cubicBezTo>
                  <a:cubicBezTo>
                    <a:pt x="760" y="1827"/>
                    <a:pt x="760" y="1827"/>
                    <a:pt x="760" y="1827"/>
                  </a:cubicBezTo>
                  <a:cubicBezTo>
                    <a:pt x="876" y="1840"/>
                    <a:pt x="876" y="1840"/>
                    <a:pt x="876" y="1840"/>
                  </a:cubicBezTo>
                  <a:cubicBezTo>
                    <a:pt x="934" y="1690"/>
                    <a:pt x="934" y="1690"/>
                    <a:pt x="934" y="1690"/>
                  </a:cubicBezTo>
                  <a:cubicBezTo>
                    <a:pt x="967" y="1689"/>
                    <a:pt x="1000" y="1687"/>
                    <a:pt x="1032" y="1682"/>
                  </a:cubicBezTo>
                  <a:cubicBezTo>
                    <a:pt x="1114" y="1823"/>
                    <a:pt x="1114" y="1823"/>
                    <a:pt x="1114" y="1823"/>
                  </a:cubicBezTo>
                  <a:cubicBezTo>
                    <a:pt x="1227" y="1791"/>
                    <a:pt x="1227" y="1791"/>
                    <a:pt x="1227" y="1791"/>
                  </a:cubicBezTo>
                  <a:cubicBezTo>
                    <a:pt x="1223" y="1628"/>
                    <a:pt x="1223" y="1628"/>
                    <a:pt x="1223" y="1628"/>
                  </a:cubicBezTo>
                  <a:cubicBezTo>
                    <a:pt x="1256" y="1614"/>
                    <a:pt x="1289" y="1597"/>
                    <a:pt x="1319" y="1579"/>
                  </a:cubicBezTo>
                  <a:cubicBezTo>
                    <a:pt x="1448" y="1675"/>
                    <a:pt x="1448" y="1675"/>
                    <a:pt x="1448" y="1675"/>
                  </a:cubicBezTo>
                  <a:cubicBezTo>
                    <a:pt x="1540" y="1602"/>
                    <a:pt x="1540" y="1602"/>
                    <a:pt x="1540" y="1602"/>
                  </a:cubicBezTo>
                  <a:cubicBezTo>
                    <a:pt x="1474" y="1455"/>
                    <a:pt x="1474" y="1455"/>
                    <a:pt x="1474" y="1455"/>
                  </a:cubicBezTo>
                  <a:cubicBezTo>
                    <a:pt x="1497" y="1431"/>
                    <a:pt x="1518" y="1406"/>
                    <a:pt x="1538" y="1380"/>
                  </a:cubicBezTo>
                  <a:cubicBezTo>
                    <a:pt x="1694" y="1420"/>
                    <a:pt x="1694" y="1420"/>
                    <a:pt x="1694" y="1420"/>
                  </a:cubicBezTo>
                  <a:cubicBezTo>
                    <a:pt x="1751" y="1318"/>
                    <a:pt x="1751" y="1318"/>
                    <a:pt x="1751" y="1318"/>
                  </a:cubicBezTo>
                  <a:cubicBezTo>
                    <a:pt x="1635" y="1207"/>
                    <a:pt x="1635" y="1207"/>
                    <a:pt x="1635" y="1207"/>
                  </a:cubicBezTo>
                  <a:cubicBezTo>
                    <a:pt x="1648" y="1173"/>
                    <a:pt x="1659" y="1139"/>
                    <a:pt x="1668" y="1104"/>
                  </a:cubicBezTo>
                  <a:lnTo>
                    <a:pt x="1827" y="1080"/>
                  </a:lnTo>
                  <a:close/>
                  <a:moveTo>
                    <a:pt x="1081" y="1490"/>
                  </a:moveTo>
                  <a:cubicBezTo>
                    <a:pt x="766" y="1579"/>
                    <a:pt x="439" y="1396"/>
                    <a:pt x="350" y="1081"/>
                  </a:cubicBezTo>
                  <a:cubicBezTo>
                    <a:pt x="262" y="767"/>
                    <a:pt x="445" y="439"/>
                    <a:pt x="759" y="351"/>
                  </a:cubicBezTo>
                  <a:cubicBezTo>
                    <a:pt x="1074" y="262"/>
                    <a:pt x="1401" y="445"/>
                    <a:pt x="1490" y="760"/>
                  </a:cubicBezTo>
                  <a:cubicBezTo>
                    <a:pt x="1579" y="1074"/>
                    <a:pt x="1396" y="1401"/>
                    <a:pt x="1081" y="149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27119" tIns="0" rIns="27119" bIns="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118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247"/>
            <p:cNvSpPr>
              <a:spLocks noEditPoints="1"/>
            </p:cNvSpPr>
            <p:nvPr/>
          </p:nvSpPr>
          <p:spPr bwMode="auto">
            <a:xfrm>
              <a:off x="6521688" y="7537269"/>
              <a:ext cx="2292142" cy="2286366"/>
            </a:xfrm>
            <a:custGeom>
              <a:avLst/>
              <a:gdLst>
                <a:gd name="T0" fmla="*/ 250 w 500"/>
                <a:gd name="T1" fmla="*/ 499 h 499"/>
                <a:gd name="T2" fmla="*/ 0 w 500"/>
                <a:gd name="T3" fmla="*/ 249 h 499"/>
                <a:gd name="T4" fmla="*/ 250 w 500"/>
                <a:gd name="T5" fmla="*/ 0 h 499"/>
                <a:gd name="T6" fmla="*/ 500 w 500"/>
                <a:gd name="T7" fmla="*/ 249 h 499"/>
                <a:gd name="T8" fmla="*/ 250 w 500"/>
                <a:gd name="T9" fmla="*/ 499 h 499"/>
                <a:gd name="T10" fmla="*/ 250 w 500"/>
                <a:gd name="T11" fmla="*/ 140 h 499"/>
                <a:gd name="T12" fmla="*/ 140 w 500"/>
                <a:gd name="T13" fmla="*/ 249 h 499"/>
                <a:gd name="T14" fmla="*/ 250 w 500"/>
                <a:gd name="T15" fmla="*/ 359 h 499"/>
                <a:gd name="T16" fmla="*/ 360 w 500"/>
                <a:gd name="T17" fmla="*/ 249 h 499"/>
                <a:gd name="T18" fmla="*/ 250 w 500"/>
                <a:gd name="T19" fmla="*/ 14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0" h="499">
                  <a:moveTo>
                    <a:pt x="250" y="499"/>
                  </a:moveTo>
                  <a:cubicBezTo>
                    <a:pt x="112" y="499"/>
                    <a:pt x="0" y="387"/>
                    <a:pt x="0" y="249"/>
                  </a:cubicBezTo>
                  <a:cubicBezTo>
                    <a:pt x="0" y="112"/>
                    <a:pt x="112" y="0"/>
                    <a:pt x="250" y="0"/>
                  </a:cubicBezTo>
                  <a:cubicBezTo>
                    <a:pt x="388" y="0"/>
                    <a:pt x="500" y="112"/>
                    <a:pt x="500" y="249"/>
                  </a:cubicBezTo>
                  <a:cubicBezTo>
                    <a:pt x="500" y="387"/>
                    <a:pt x="388" y="499"/>
                    <a:pt x="250" y="499"/>
                  </a:cubicBezTo>
                  <a:close/>
                  <a:moveTo>
                    <a:pt x="250" y="140"/>
                  </a:moveTo>
                  <a:cubicBezTo>
                    <a:pt x="190" y="140"/>
                    <a:pt x="140" y="189"/>
                    <a:pt x="140" y="249"/>
                  </a:cubicBezTo>
                  <a:cubicBezTo>
                    <a:pt x="140" y="310"/>
                    <a:pt x="190" y="359"/>
                    <a:pt x="250" y="359"/>
                  </a:cubicBezTo>
                  <a:cubicBezTo>
                    <a:pt x="311" y="359"/>
                    <a:pt x="360" y="310"/>
                    <a:pt x="360" y="249"/>
                  </a:cubicBezTo>
                  <a:cubicBezTo>
                    <a:pt x="360" y="189"/>
                    <a:pt x="311" y="140"/>
                    <a:pt x="250" y="14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27119" tIns="0" rIns="27119" bIns="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118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688287" y="2759275"/>
            <a:ext cx="2154301" cy="2154301"/>
            <a:chOff x="10036426" y="5299731"/>
            <a:chExt cx="5978535" cy="5978535"/>
          </a:xfrm>
        </p:grpSpPr>
        <p:sp>
          <p:nvSpPr>
            <p:cNvPr id="8" name="Freeform 239"/>
            <p:cNvSpPr>
              <a:spLocks noEditPoints="1"/>
            </p:cNvSpPr>
            <p:nvPr/>
          </p:nvSpPr>
          <p:spPr bwMode="auto">
            <a:xfrm>
              <a:off x="10036426" y="5299731"/>
              <a:ext cx="5978535" cy="5978535"/>
            </a:xfrm>
            <a:custGeom>
              <a:avLst/>
              <a:gdLst>
                <a:gd name="T0" fmla="*/ 2116 w 2116"/>
                <a:gd name="T1" fmla="*/ 1052 h 2116"/>
                <a:gd name="T2" fmla="*/ 1925 w 2116"/>
                <a:gd name="T3" fmla="*/ 883 h 2116"/>
                <a:gd name="T4" fmla="*/ 2038 w 2116"/>
                <a:gd name="T5" fmla="*/ 652 h 2116"/>
                <a:gd name="T6" fmla="*/ 1795 w 2116"/>
                <a:gd name="T7" fmla="*/ 570 h 2116"/>
                <a:gd name="T8" fmla="*/ 1802 w 2116"/>
                <a:gd name="T9" fmla="*/ 305 h 2116"/>
                <a:gd name="T10" fmla="*/ 1548 w 2116"/>
                <a:gd name="T11" fmla="*/ 321 h 2116"/>
                <a:gd name="T12" fmla="*/ 1464 w 2116"/>
                <a:gd name="T13" fmla="*/ 80 h 2116"/>
                <a:gd name="T14" fmla="*/ 1234 w 2116"/>
                <a:gd name="T15" fmla="*/ 191 h 2116"/>
                <a:gd name="T16" fmla="*/ 1052 w 2116"/>
                <a:gd name="T17" fmla="*/ 0 h 2116"/>
                <a:gd name="T18" fmla="*/ 884 w 2116"/>
                <a:gd name="T19" fmla="*/ 191 h 2116"/>
                <a:gd name="T20" fmla="*/ 653 w 2116"/>
                <a:gd name="T21" fmla="*/ 78 h 2116"/>
                <a:gd name="T22" fmla="*/ 570 w 2116"/>
                <a:gd name="T23" fmla="*/ 321 h 2116"/>
                <a:gd name="T24" fmla="*/ 305 w 2116"/>
                <a:gd name="T25" fmla="*/ 314 h 2116"/>
                <a:gd name="T26" fmla="*/ 322 w 2116"/>
                <a:gd name="T27" fmla="*/ 568 h 2116"/>
                <a:gd name="T28" fmla="*/ 81 w 2116"/>
                <a:gd name="T29" fmla="*/ 652 h 2116"/>
                <a:gd name="T30" fmla="*/ 192 w 2116"/>
                <a:gd name="T31" fmla="*/ 882 h 2116"/>
                <a:gd name="T32" fmla="*/ 0 w 2116"/>
                <a:gd name="T33" fmla="*/ 1064 h 2116"/>
                <a:gd name="T34" fmla="*/ 191 w 2116"/>
                <a:gd name="T35" fmla="*/ 1233 h 2116"/>
                <a:gd name="T36" fmla="*/ 78 w 2116"/>
                <a:gd name="T37" fmla="*/ 1463 h 2116"/>
                <a:gd name="T38" fmla="*/ 321 w 2116"/>
                <a:gd name="T39" fmla="*/ 1546 h 2116"/>
                <a:gd name="T40" fmla="*/ 314 w 2116"/>
                <a:gd name="T41" fmla="*/ 1811 h 2116"/>
                <a:gd name="T42" fmla="*/ 569 w 2116"/>
                <a:gd name="T43" fmla="*/ 1794 h 2116"/>
                <a:gd name="T44" fmla="*/ 653 w 2116"/>
                <a:gd name="T45" fmla="*/ 2035 h 2116"/>
                <a:gd name="T46" fmla="*/ 882 w 2116"/>
                <a:gd name="T47" fmla="*/ 1925 h 2116"/>
                <a:gd name="T48" fmla="*/ 1064 w 2116"/>
                <a:gd name="T49" fmla="*/ 2116 h 2116"/>
                <a:gd name="T50" fmla="*/ 1233 w 2116"/>
                <a:gd name="T51" fmla="*/ 1925 h 2116"/>
                <a:gd name="T52" fmla="*/ 1464 w 2116"/>
                <a:gd name="T53" fmla="*/ 2038 h 2116"/>
                <a:gd name="T54" fmla="*/ 1546 w 2116"/>
                <a:gd name="T55" fmla="*/ 1795 h 2116"/>
                <a:gd name="T56" fmla="*/ 1811 w 2116"/>
                <a:gd name="T57" fmla="*/ 1802 h 2116"/>
                <a:gd name="T58" fmla="*/ 1795 w 2116"/>
                <a:gd name="T59" fmla="*/ 1547 h 2116"/>
                <a:gd name="T60" fmla="*/ 2036 w 2116"/>
                <a:gd name="T61" fmla="*/ 1463 h 2116"/>
                <a:gd name="T62" fmla="*/ 1925 w 2116"/>
                <a:gd name="T63" fmla="*/ 1234 h 2116"/>
                <a:gd name="T64" fmla="*/ 1358 w 2116"/>
                <a:gd name="T65" fmla="*/ 1669 h 2116"/>
                <a:gd name="T66" fmla="*/ 759 w 2116"/>
                <a:gd name="T67" fmla="*/ 447 h 2116"/>
                <a:gd name="T68" fmla="*/ 1358 w 2116"/>
                <a:gd name="T69" fmla="*/ 1669 h 2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16" h="2116">
                  <a:moveTo>
                    <a:pt x="1941" y="1111"/>
                  </a:moveTo>
                  <a:cubicBezTo>
                    <a:pt x="2116" y="1052"/>
                    <a:pt x="2116" y="1052"/>
                    <a:pt x="2116" y="1052"/>
                  </a:cubicBezTo>
                  <a:cubicBezTo>
                    <a:pt x="2107" y="917"/>
                    <a:pt x="2107" y="917"/>
                    <a:pt x="2107" y="917"/>
                  </a:cubicBezTo>
                  <a:cubicBezTo>
                    <a:pt x="1925" y="883"/>
                    <a:pt x="1925" y="883"/>
                    <a:pt x="1925" y="883"/>
                  </a:cubicBezTo>
                  <a:cubicBezTo>
                    <a:pt x="1918" y="847"/>
                    <a:pt x="1908" y="810"/>
                    <a:pt x="1896" y="774"/>
                  </a:cubicBezTo>
                  <a:cubicBezTo>
                    <a:pt x="2038" y="652"/>
                    <a:pt x="2038" y="652"/>
                    <a:pt x="2038" y="652"/>
                  </a:cubicBezTo>
                  <a:cubicBezTo>
                    <a:pt x="1979" y="532"/>
                    <a:pt x="1979" y="532"/>
                    <a:pt x="1979" y="532"/>
                  </a:cubicBezTo>
                  <a:cubicBezTo>
                    <a:pt x="1795" y="570"/>
                    <a:pt x="1795" y="570"/>
                    <a:pt x="1795" y="570"/>
                  </a:cubicBezTo>
                  <a:cubicBezTo>
                    <a:pt x="1772" y="535"/>
                    <a:pt x="1747" y="502"/>
                    <a:pt x="1720" y="471"/>
                  </a:cubicBezTo>
                  <a:cubicBezTo>
                    <a:pt x="1802" y="305"/>
                    <a:pt x="1802" y="305"/>
                    <a:pt x="1802" y="305"/>
                  </a:cubicBezTo>
                  <a:cubicBezTo>
                    <a:pt x="1700" y="217"/>
                    <a:pt x="1700" y="217"/>
                    <a:pt x="1700" y="217"/>
                  </a:cubicBezTo>
                  <a:cubicBezTo>
                    <a:pt x="1548" y="321"/>
                    <a:pt x="1548" y="321"/>
                    <a:pt x="1548" y="321"/>
                  </a:cubicBezTo>
                  <a:cubicBezTo>
                    <a:pt x="1516" y="301"/>
                    <a:pt x="1483" y="282"/>
                    <a:pt x="1450" y="265"/>
                  </a:cubicBezTo>
                  <a:cubicBezTo>
                    <a:pt x="1464" y="80"/>
                    <a:pt x="1464" y="80"/>
                    <a:pt x="1464" y="80"/>
                  </a:cubicBezTo>
                  <a:cubicBezTo>
                    <a:pt x="1336" y="37"/>
                    <a:pt x="1336" y="37"/>
                    <a:pt x="1336" y="37"/>
                  </a:cubicBezTo>
                  <a:cubicBezTo>
                    <a:pt x="1234" y="191"/>
                    <a:pt x="1234" y="191"/>
                    <a:pt x="1234" y="191"/>
                  </a:cubicBezTo>
                  <a:cubicBezTo>
                    <a:pt x="1194" y="183"/>
                    <a:pt x="1152" y="178"/>
                    <a:pt x="1111" y="175"/>
                  </a:cubicBezTo>
                  <a:cubicBezTo>
                    <a:pt x="1052" y="0"/>
                    <a:pt x="1052" y="0"/>
                    <a:pt x="1052" y="0"/>
                  </a:cubicBezTo>
                  <a:cubicBezTo>
                    <a:pt x="918" y="9"/>
                    <a:pt x="918" y="9"/>
                    <a:pt x="918" y="9"/>
                  </a:cubicBezTo>
                  <a:cubicBezTo>
                    <a:pt x="884" y="191"/>
                    <a:pt x="884" y="191"/>
                    <a:pt x="884" y="191"/>
                  </a:cubicBezTo>
                  <a:cubicBezTo>
                    <a:pt x="847" y="198"/>
                    <a:pt x="810" y="208"/>
                    <a:pt x="774" y="220"/>
                  </a:cubicBezTo>
                  <a:cubicBezTo>
                    <a:pt x="653" y="78"/>
                    <a:pt x="653" y="78"/>
                    <a:pt x="653" y="78"/>
                  </a:cubicBezTo>
                  <a:cubicBezTo>
                    <a:pt x="532" y="137"/>
                    <a:pt x="532" y="137"/>
                    <a:pt x="532" y="137"/>
                  </a:cubicBezTo>
                  <a:cubicBezTo>
                    <a:pt x="570" y="321"/>
                    <a:pt x="570" y="321"/>
                    <a:pt x="570" y="321"/>
                  </a:cubicBezTo>
                  <a:cubicBezTo>
                    <a:pt x="535" y="344"/>
                    <a:pt x="502" y="369"/>
                    <a:pt x="471" y="396"/>
                  </a:cubicBezTo>
                  <a:cubicBezTo>
                    <a:pt x="305" y="314"/>
                    <a:pt x="305" y="314"/>
                    <a:pt x="305" y="314"/>
                  </a:cubicBezTo>
                  <a:cubicBezTo>
                    <a:pt x="217" y="416"/>
                    <a:pt x="217" y="416"/>
                    <a:pt x="217" y="416"/>
                  </a:cubicBezTo>
                  <a:cubicBezTo>
                    <a:pt x="322" y="568"/>
                    <a:pt x="322" y="568"/>
                    <a:pt x="322" y="568"/>
                  </a:cubicBezTo>
                  <a:cubicBezTo>
                    <a:pt x="301" y="600"/>
                    <a:pt x="282" y="633"/>
                    <a:pt x="265" y="666"/>
                  </a:cubicBezTo>
                  <a:cubicBezTo>
                    <a:pt x="81" y="652"/>
                    <a:pt x="81" y="652"/>
                    <a:pt x="81" y="652"/>
                  </a:cubicBezTo>
                  <a:cubicBezTo>
                    <a:pt x="37" y="780"/>
                    <a:pt x="37" y="780"/>
                    <a:pt x="37" y="780"/>
                  </a:cubicBezTo>
                  <a:cubicBezTo>
                    <a:pt x="192" y="882"/>
                    <a:pt x="192" y="882"/>
                    <a:pt x="192" y="882"/>
                  </a:cubicBezTo>
                  <a:cubicBezTo>
                    <a:pt x="183" y="923"/>
                    <a:pt x="178" y="964"/>
                    <a:pt x="175" y="1005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9" y="1198"/>
                    <a:pt x="9" y="1198"/>
                    <a:pt x="9" y="1198"/>
                  </a:cubicBezTo>
                  <a:cubicBezTo>
                    <a:pt x="191" y="1233"/>
                    <a:pt x="191" y="1233"/>
                    <a:pt x="191" y="1233"/>
                  </a:cubicBezTo>
                  <a:cubicBezTo>
                    <a:pt x="199" y="1269"/>
                    <a:pt x="208" y="1306"/>
                    <a:pt x="221" y="1342"/>
                  </a:cubicBezTo>
                  <a:cubicBezTo>
                    <a:pt x="78" y="1463"/>
                    <a:pt x="78" y="1463"/>
                    <a:pt x="78" y="1463"/>
                  </a:cubicBezTo>
                  <a:cubicBezTo>
                    <a:pt x="138" y="1584"/>
                    <a:pt x="138" y="1584"/>
                    <a:pt x="138" y="1584"/>
                  </a:cubicBezTo>
                  <a:cubicBezTo>
                    <a:pt x="321" y="1546"/>
                    <a:pt x="321" y="1546"/>
                    <a:pt x="321" y="1546"/>
                  </a:cubicBezTo>
                  <a:cubicBezTo>
                    <a:pt x="344" y="1581"/>
                    <a:pt x="369" y="1614"/>
                    <a:pt x="397" y="1645"/>
                  </a:cubicBezTo>
                  <a:cubicBezTo>
                    <a:pt x="314" y="1811"/>
                    <a:pt x="314" y="1811"/>
                    <a:pt x="314" y="1811"/>
                  </a:cubicBezTo>
                  <a:cubicBezTo>
                    <a:pt x="416" y="1899"/>
                    <a:pt x="416" y="1899"/>
                    <a:pt x="416" y="1899"/>
                  </a:cubicBezTo>
                  <a:cubicBezTo>
                    <a:pt x="569" y="1794"/>
                    <a:pt x="569" y="1794"/>
                    <a:pt x="569" y="1794"/>
                  </a:cubicBezTo>
                  <a:cubicBezTo>
                    <a:pt x="600" y="1815"/>
                    <a:pt x="633" y="1834"/>
                    <a:pt x="667" y="1851"/>
                  </a:cubicBezTo>
                  <a:cubicBezTo>
                    <a:pt x="653" y="2035"/>
                    <a:pt x="653" y="2035"/>
                    <a:pt x="653" y="2035"/>
                  </a:cubicBezTo>
                  <a:cubicBezTo>
                    <a:pt x="780" y="2079"/>
                    <a:pt x="780" y="2079"/>
                    <a:pt x="780" y="2079"/>
                  </a:cubicBezTo>
                  <a:cubicBezTo>
                    <a:pt x="882" y="1925"/>
                    <a:pt x="882" y="1925"/>
                    <a:pt x="882" y="1925"/>
                  </a:cubicBezTo>
                  <a:cubicBezTo>
                    <a:pt x="923" y="1933"/>
                    <a:pt x="964" y="1938"/>
                    <a:pt x="1005" y="1941"/>
                  </a:cubicBezTo>
                  <a:cubicBezTo>
                    <a:pt x="1064" y="2116"/>
                    <a:pt x="1064" y="2116"/>
                    <a:pt x="1064" y="2116"/>
                  </a:cubicBezTo>
                  <a:cubicBezTo>
                    <a:pt x="1199" y="2107"/>
                    <a:pt x="1199" y="2107"/>
                    <a:pt x="1199" y="2107"/>
                  </a:cubicBezTo>
                  <a:cubicBezTo>
                    <a:pt x="1233" y="1925"/>
                    <a:pt x="1233" y="1925"/>
                    <a:pt x="1233" y="1925"/>
                  </a:cubicBezTo>
                  <a:cubicBezTo>
                    <a:pt x="1269" y="1918"/>
                    <a:pt x="1306" y="1908"/>
                    <a:pt x="1342" y="1896"/>
                  </a:cubicBezTo>
                  <a:cubicBezTo>
                    <a:pt x="1464" y="2038"/>
                    <a:pt x="1464" y="2038"/>
                    <a:pt x="1464" y="2038"/>
                  </a:cubicBezTo>
                  <a:cubicBezTo>
                    <a:pt x="1584" y="1979"/>
                    <a:pt x="1584" y="1979"/>
                    <a:pt x="1584" y="1979"/>
                  </a:cubicBezTo>
                  <a:cubicBezTo>
                    <a:pt x="1546" y="1795"/>
                    <a:pt x="1546" y="1795"/>
                    <a:pt x="1546" y="1795"/>
                  </a:cubicBezTo>
                  <a:cubicBezTo>
                    <a:pt x="1581" y="1772"/>
                    <a:pt x="1614" y="1747"/>
                    <a:pt x="1645" y="1719"/>
                  </a:cubicBezTo>
                  <a:cubicBezTo>
                    <a:pt x="1811" y="1802"/>
                    <a:pt x="1811" y="1802"/>
                    <a:pt x="1811" y="1802"/>
                  </a:cubicBezTo>
                  <a:cubicBezTo>
                    <a:pt x="1899" y="1700"/>
                    <a:pt x="1899" y="1700"/>
                    <a:pt x="1899" y="1700"/>
                  </a:cubicBezTo>
                  <a:cubicBezTo>
                    <a:pt x="1795" y="1547"/>
                    <a:pt x="1795" y="1547"/>
                    <a:pt x="1795" y="1547"/>
                  </a:cubicBezTo>
                  <a:cubicBezTo>
                    <a:pt x="1816" y="1516"/>
                    <a:pt x="1834" y="1483"/>
                    <a:pt x="1851" y="1450"/>
                  </a:cubicBezTo>
                  <a:cubicBezTo>
                    <a:pt x="2036" y="1463"/>
                    <a:pt x="2036" y="1463"/>
                    <a:pt x="2036" y="1463"/>
                  </a:cubicBezTo>
                  <a:cubicBezTo>
                    <a:pt x="2079" y="1336"/>
                    <a:pt x="2079" y="1336"/>
                    <a:pt x="2079" y="1336"/>
                  </a:cubicBezTo>
                  <a:cubicBezTo>
                    <a:pt x="1925" y="1234"/>
                    <a:pt x="1925" y="1234"/>
                    <a:pt x="1925" y="1234"/>
                  </a:cubicBezTo>
                  <a:cubicBezTo>
                    <a:pt x="1933" y="1193"/>
                    <a:pt x="1938" y="1152"/>
                    <a:pt x="1941" y="1111"/>
                  </a:cubicBezTo>
                  <a:close/>
                  <a:moveTo>
                    <a:pt x="1358" y="1669"/>
                  </a:moveTo>
                  <a:cubicBezTo>
                    <a:pt x="1020" y="1834"/>
                    <a:pt x="613" y="1695"/>
                    <a:pt x="447" y="1357"/>
                  </a:cubicBezTo>
                  <a:cubicBezTo>
                    <a:pt x="282" y="1020"/>
                    <a:pt x="421" y="613"/>
                    <a:pt x="759" y="447"/>
                  </a:cubicBezTo>
                  <a:cubicBezTo>
                    <a:pt x="1096" y="282"/>
                    <a:pt x="1504" y="421"/>
                    <a:pt x="1669" y="759"/>
                  </a:cubicBezTo>
                  <a:cubicBezTo>
                    <a:pt x="1834" y="1096"/>
                    <a:pt x="1695" y="1503"/>
                    <a:pt x="1358" y="166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27119" tIns="0" rIns="27119" bIns="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118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248"/>
            <p:cNvSpPr>
              <a:spLocks noEditPoints="1"/>
            </p:cNvSpPr>
            <p:nvPr/>
          </p:nvSpPr>
          <p:spPr bwMode="auto">
            <a:xfrm>
              <a:off x="11896328" y="7080775"/>
              <a:ext cx="2382846" cy="2393316"/>
            </a:xfrm>
            <a:custGeom>
              <a:avLst/>
              <a:gdLst>
                <a:gd name="T0" fmla="*/ 287 w 574"/>
                <a:gd name="T1" fmla="*/ 575 h 575"/>
                <a:gd name="T2" fmla="*/ 0 w 574"/>
                <a:gd name="T3" fmla="*/ 287 h 575"/>
                <a:gd name="T4" fmla="*/ 287 w 574"/>
                <a:gd name="T5" fmla="*/ 0 h 575"/>
                <a:gd name="T6" fmla="*/ 574 w 574"/>
                <a:gd name="T7" fmla="*/ 287 h 575"/>
                <a:gd name="T8" fmla="*/ 287 w 574"/>
                <a:gd name="T9" fmla="*/ 575 h 575"/>
                <a:gd name="T10" fmla="*/ 287 w 574"/>
                <a:gd name="T11" fmla="*/ 160 h 575"/>
                <a:gd name="T12" fmla="*/ 160 w 574"/>
                <a:gd name="T13" fmla="*/ 287 h 575"/>
                <a:gd name="T14" fmla="*/ 287 w 574"/>
                <a:gd name="T15" fmla="*/ 415 h 575"/>
                <a:gd name="T16" fmla="*/ 414 w 574"/>
                <a:gd name="T17" fmla="*/ 287 h 575"/>
                <a:gd name="T18" fmla="*/ 287 w 574"/>
                <a:gd name="T19" fmla="*/ 16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4" h="575">
                  <a:moveTo>
                    <a:pt x="287" y="575"/>
                  </a:moveTo>
                  <a:cubicBezTo>
                    <a:pt x="129" y="575"/>
                    <a:pt x="0" y="446"/>
                    <a:pt x="0" y="287"/>
                  </a:cubicBezTo>
                  <a:cubicBezTo>
                    <a:pt x="0" y="129"/>
                    <a:pt x="129" y="0"/>
                    <a:pt x="287" y="0"/>
                  </a:cubicBezTo>
                  <a:cubicBezTo>
                    <a:pt x="446" y="0"/>
                    <a:pt x="574" y="129"/>
                    <a:pt x="574" y="287"/>
                  </a:cubicBezTo>
                  <a:cubicBezTo>
                    <a:pt x="574" y="446"/>
                    <a:pt x="446" y="575"/>
                    <a:pt x="287" y="575"/>
                  </a:cubicBezTo>
                  <a:close/>
                  <a:moveTo>
                    <a:pt x="287" y="160"/>
                  </a:moveTo>
                  <a:cubicBezTo>
                    <a:pt x="217" y="160"/>
                    <a:pt x="160" y="217"/>
                    <a:pt x="160" y="287"/>
                  </a:cubicBezTo>
                  <a:cubicBezTo>
                    <a:pt x="160" y="358"/>
                    <a:pt x="217" y="415"/>
                    <a:pt x="287" y="415"/>
                  </a:cubicBezTo>
                  <a:cubicBezTo>
                    <a:pt x="357" y="415"/>
                    <a:pt x="414" y="358"/>
                    <a:pt x="414" y="287"/>
                  </a:cubicBezTo>
                  <a:cubicBezTo>
                    <a:pt x="414" y="217"/>
                    <a:pt x="357" y="160"/>
                    <a:pt x="287" y="16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27119" tIns="0" rIns="27119" bIns="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118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060772" y="2505613"/>
            <a:ext cx="1359261" cy="1359261"/>
            <a:chOff x="1784916" y="4981028"/>
            <a:chExt cx="3772171" cy="3772171"/>
          </a:xfrm>
        </p:grpSpPr>
        <p:sp>
          <p:nvSpPr>
            <p:cNvPr id="10" name="Freeform 241"/>
            <p:cNvSpPr>
              <a:spLocks noEditPoints="1"/>
            </p:cNvSpPr>
            <p:nvPr/>
          </p:nvSpPr>
          <p:spPr bwMode="auto">
            <a:xfrm>
              <a:off x="1784916" y="4981028"/>
              <a:ext cx="3772171" cy="3772171"/>
            </a:xfrm>
            <a:custGeom>
              <a:avLst/>
              <a:gdLst>
                <a:gd name="T0" fmla="*/ 1335 w 1335"/>
                <a:gd name="T1" fmla="*/ 699 h 1335"/>
                <a:gd name="T2" fmla="*/ 1220 w 1335"/>
                <a:gd name="T3" fmla="*/ 586 h 1335"/>
                <a:gd name="T4" fmla="*/ 1300 w 1335"/>
                <a:gd name="T5" fmla="*/ 445 h 1335"/>
                <a:gd name="T6" fmla="*/ 1145 w 1335"/>
                <a:gd name="T7" fmla="*/ 378 h 1335"/>
                <a:gd name="T8" fmla="*/ 1162 w 1335"/>
                <a:gd name="T9" fmla="*/ 218 h 1335"/>
                <a:gd name="T10" fmla="*/ 1001 w 1335"/>
                <a:gd name="T11" fmla="*/ 219 h 1335"/>
                <a:gd name="T12" fmla="*/ 956 w 1335"/>
                <a:gd name="T13" fmla="*/ 65 h 1335"/>
                <a:gd name="T14" fmla="*/ 801 w 1335"/>
                <a:gd name="T15" fmla="*/ 125 h 1335"/>
                <a:gd name="T16" fmla="*/ 699 w 1335"/>
                <a:gd name="T17" fmla="*/ 0 h 1335"/>
                <a:gd name="T18" fmla="*/ 586 w 1335"/>
                <a:gd name="T19" fmla="*/ 115 h 1335"/>
                <a:gd name="T20" fmla="*/ 445 w 1335"/>
                <a:gd name="T21" fmla="*/ 35 h 1335"/>
                <a:gd name="T22" fmla="*/ 378 w 1335"/>
                <a:gd name="T23" fmla="*/ 190 h 1335"/>
                <a:gd name="T24" fmla="*/ 218 w 1335"/>
                <a:gd name="T25" fmla="*/ 173 h 1335"/>
                <a:gd name="T26" fmla="*/ 220 w 1335"/>
                <a:gd name="T27" fmla="*/ 334 h 1335"/>
                <a:gd name="T28" fmla="*/ 65 w 1335"/>
                <a:gd name="T29" fmla="*/ 379 h 1335"/>
                <a:gd name="T30" fmla="*/ 125 w 1335"/>
                <a:gd name="T31" fmla="*/ 535 h 1335"/>
                <a:gd name="T32" fmla="*/ 0 w 1335"/>
                <a:gd name="T33" fmla="*/ 636 h 1335"/>
                <a:gd name="T34" fmla="*/ 115 w 1335"/>
                <a:gd name="T35" fmla="*/ 749 h 1335"/>
                <a:gd name="T36" fmla="*/ 35 w 1335"/>
                <a:gd name="T37" fmla="*/ 890 h 1335"/>
                <a:gd name="T38" fmla="*/ 190 w 1335"/>
                <a:gd name="T39" fmla="*/ 957 h 1335"/>
                <a:gd name="T40" fmla="*/ 173 w 1335"/>
                <a:gd name="T41" fmla="*/ 1117 h 1335"/>
                <a:gd name="T42" fmla="*/ 334 w 1335"/>
                <a:gd name="T43" fmla="*/ 1116 h 1335"/>
                <a:gd name="T44" fmla="*/ 379 w 1335"/>
                <a:gd name="T45" fmla="*/ 1270 h 1335"/>
                <a:gd name="T46" fmla="*/ 535 w 1335"/>
                <a:gd name="T47" fmla="*/ 1210 h 1335"/>
                <a:gd name="T48" fmla="*/ 636 w 1335"/>
                <a:gd name="T49" fmla="*/ 1335 h 1335"/>
                <a:gd name="T50" fmla="*/ 749 w 1335"/>
                <a:gd name="T51" fmla="*/ 1220 h 1335"/>
                <a:gd name="T52" fmla="*/ 890 w 1335"/>
                <a:gd name="T53" fmla="*/ 1299 h 1335"/>
                <a:gd name="T54" fmla="*/ 957 w 1335"/>
                <a:gd name="T55" fmla="*/ 1145 h 1335"/>
                <a:gd name="T56" fmla="*/ 1117 w 1335"/>
                <a:gd name="T57" fmla="*/ 1162 h 1335"/>
                <a:gd name="T58" fmla="*/ 1116 w 1335"/>
                <a:gd name="T59" fmla="*/ 1001 h 1335"/>
                <a:gd name="T60" fmla="*/ 1271 w 1335"/>
                <a:gd name="T61" fmla="*/ 956 h 1335"/>
                <a:gd name="T62" fmla="*/ 1210 w 1335"/>
                <a:gd name="T63" fmla="*/ 801 h 1335"/>
                <a:gd name="T64" fmla="*/ 776 w 1335"/>
                <a:gd name="T65" fmla="*/ 1050 h 1335"/>
                <a:gd name="T66" fmla="*/ 560 w 1335"/>
                <a:gd name="T67" fmla="*/ 286 h 1335"/>
                <a:gd name="T68" fmla="*/ 776 w 1335"/>
                <a:gd name="T69" fmla="*/ 1050 h 1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35" h="1335">
                  <a:moveTo>
                    <a:pt x="1326" y="784"/>
                  </a:moveTo>
                  <a:cubicBezTo>
                    <a:pt x="1335" y="699"/>
                    <a:pt x="1335" y="699"/>
                    <a:pt x="1335" y="699"/>
                  </a:cubicBezTo>
                  <a:cubicBezTo>
                    <a:pt x="1226" y="658"/>
                    <a:pt x="1226" y="658"/>
                    <a:pt x="1226" y="658"/>
                  </a:cubicBezTo>
                  <a:cubicBezTo>
                    <a:pt x="1226" y="634"/>
                    <a:pt x="1224" y="610"/>
                    <a:pt x="1220" y="586"/>
                  </a:cubicBezTo>
                  <a:cubicBezTo>
                    <a:pt x="1323" y="527"/>
                    <a:pt x="1323" y="527"/>
                    <a:pt x="1323" y="527"/>
                  </a:cubicBezTo>
                  <a:cubicBezTo>
                    <a:pt x="1300" y="445"/>
                    <a:pt x="1300" y="445"/>
                    <a:pt x="1300" y="445"/>
                  </a:cubicBezTo>
                  <a:cubicBezTo>
                    <a:pt x="1181" y="448"/>
                    <a:pt x="1181" y="448"/>
                    <a:pt x="1181" y="448"/>
                  </a:cubicBezTo>
                  <a:cubicBezTo>
                    <a:pt x="1171" y="424"/>
                    <a:pt x="1159" y="400"/>
                    <a:pt x="1145" y="378"/>
                  </a:cubicBezTo>
                  <a:cubicBezTo>
                    <a:pt x="1215" y="284"/>
                    <a:pt x="1215" y="284"/>
                    <a:pt x="1215" y="284"/>
                  </a:cubicBezTo>
                  <a:cubicBezTo>
                    <a:pt x="1162" y="218"/>
                    <a:pt x="1162" y="218"/>
                    <a:pt x="1162" y="218"/>
                  </a:cubicBezTo>
                  <a:cubicBezTo>
                    <a:pt x="1055" y="266"/>
                    <a:pt x="1055" y="266"/>
                    <a:pt x="1055" y="266"/>
                  </a:cubicBezTo>
                  <a:cubicBezTo>
                    <a:pt x="1038" y="249"/>
                    <a:pt x="1020" y="234"/>
                    <a:pt x="1001" y="219"/>
                  </a:cubicBezTo>
                  <a:cubicBezTo>
                    <a:pt x="1031" y="106"/>
                    <a:pt x="1031" y="106"/>
                    <a:pt x="1031" y="106"/>
                  </a:cubicBezTo>
                  <a:cubicBezTo>
                    <a:pt x="956" y="65"/>
                    <a:pt x="956" y="65"/>
                    <a:pt x="956" y="65"/>
                  </a:cubicBezTo>
                  <a:cubicBezTo>
                    <a:pt x="875" y="149"/>
                    <a:pt x="875" y="149"/>
                    <a:pt x="875" y="149"/>
                  </a:cubicBezTo>
                  <a:cubicBezTo>
                    <a:pt x="851" y="139"/>
                    <a:pt x="826" y="131"/>
                    <a:pt x="801" y="125"/>
                  </a:cubicBezTo>
                  <a:cubicBezTo>
                    <a:pt x="784" y="9"/>
                    <a:pt x="784" y="9"/>
                    <a:pt x="784" y="9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658" y="109"/>
                    <a:pt x="658" y="109"/>
                    <a:pt x="658" y="109"/>
                  </a:cubicBezTo>
                  <a:cubicBezTo>
                    <a:pt x="634" y="109"/>
                    <a:pt x="610" y="111"/>
                    <a:pt x="586" y="115"/>
                  </a:cubicBezTo>
                  <a:cubicBezTo>
                    <a:pt x="527" y="12"/>
                    <a:pt x="527" y="12"/>
                    <a:pt x="527" y="12"/>
                  </a:cubicBezTo>
                  <a:cubicBezTo>
                    <a:pt x="445" y="35"/>
                    <a:pt x="445" y="35"/>
                    <a:pt x="445" y="35"/>
                  </a:cubicBezTo>
                  <a:cubicBezTo>
                    <a:pt x="448" y="154"/>
                    <a:pt x="448" y="154"/>
                    <a:pt x="448" y="154"/>
                  </a:cubicBezTo>
                  <a:cubicBezTo>
                    <a:pt x="424" y="164"/>
                    <a:pt x="400" y="176"/>
                    <a:pt x="378" y="190"/>
                  </a:cubicBezTo>
                  <a:cubicBezTo>
                    <a:pt x="284" y="120"/>
                    <a:pt x="284" y="120"/>
                    <a:pt x="284" y="120"/>
                  </a:cubicBezTo>
                  <a:cubicBezTo>
                    <a:pt x="218" y="173"/>
                    <a:pt x="218" y="173"/>
                    <a:pt x="218" y="173"/>
                  </a:cubicBezTo>
                  <a:cubicBezTo>
                    <a:pt x="266" y="280"/>
                    <a:pt x="266" y="280"/>
                    <a:pt x="266" y="280"/>
                  </a:cubicBezTo>
                  <a:cubicBezTo>
                    <a:pt x="249" y="297"/>
                    <a:pt x="234" y="315"/>
                    <a:pt x="220" y="334"/>
                  </a:cubicBezTo>
                  <a:cubicBezTo>
                    <a:pt x="106" y="305"/>
                    <a:pt x="106" y="305"/>
                    <a:pt x="106" y="305"/>
                  </a:cubicBezTo>
                  <a:cubicBezTo>
                    <a:pt x="65" y="379"/>
                    <a:pt x="65" y="379"/>
                    <a:pt x="65" y="379"/>
                  </a:cubicBezTo>
                  <a:cubicBezTo>
                    <a:pt x="149" y="460"/>
                    <a:pt x="149" y="460"/>
                    <a:pt x="149" y="460"/>
                  </a:cubicBezTo>
                  <a:cubicBezTo>
                    <a:pt x="139" y="484"/>
                    <a:pt x="131" y="509"/>
                    <a:pt x="125" y="535"/>
                  </a:cubicBezTo>
                  <a:cubicBezTo>
                    <a:pt x="9" y="551"/>
                    <a:pt x="9" y="551"/>
                    <a:pt x="9" y="551"/>
                  </a:cubicBezTo>
                  <a:cubicBezTo>
                    <a:pt x="0" y="636"/>
                    <a:pt x="0" y="636"/>
                    <a:pt x="0" y="636"/>
                  </a:cubicBezTo>
                  <a:cubicBezTo>
                    <a:pt x="109" y="678"/>
                    <a:pt x="109" y="678"/>
                    <a:pt x="109" y="678"/>
                  </a:cubicBezTo>
                  <a:cubicBezTo>
                    <a:pt x="110" y="701"/>
                    <a:pt x="111" y="725"/>
                    <a:pt x="115" y="749"/>
                  </a:cubicBezTo>
                  <a:cubicBezTo>
                    <a:pt x="12" y="809"/>
                    <a:pt x="12" y="809"/>
                    <a:pt x="12" y="809"/>
                  </a:cubicBezTo>
                  <a:cubicBezTo>
                    <a:pt x="35" y="890"/>
                    <a:pt x="35" y="890"/>
                    <a:pt x="35" y="890"/>
                  </a:cubicBezTo>
                  <a:cubicBezTo>
                    <a:pt x="154" y="887"/>
                    <a:pt x="154" y="887"/>
                    <a:pt x="154" y="887"/>
                  </a:cubicBezTo>
                  <a:cubicBezTo>
                    <a:pt x="164" y="912"/>
                    <a:pt x="177" y="935"/>
                    <a:pt x="190" y="957"/>
                  </a:cubicBezTo>
                  <a:cubicBezTo>
                    <a:pt x="120" y="1051"/>
                    <a:pt x="120" y="1051"/>
                    <a:pt x="120" y="1051"/>
                  </a:cubicBezTo>
                  <a:cubicBezTo>
                    <a:pt x="173" y="1117"/>
                    <a:pt x="173" y="1117"/>
                    <a:pt x="173" y="1117"/>
                  </a:cubicBezTo>
                  <a:cubicBezTo>
                    <a:pt x="280" y="1070"/>
                    <a:pt x="280" y="1070"/>
                    <a:pt x="280" y="1070"/>
                  </a:cubicBezTo>
                  <a:cubicBezTo>
                    <a:pt x="297" y="1086"/>
                    <a:pt x="315" y="1102"/>
                    <a:pt x="334" y="1116"/>
                  </a:cubicBezTo>
                  <a:cubicBezTo>
                    <a:pt x="305" y="1229"/>
                    <a:pt x="305" y="1229"/>
                    <a:pt x="305" y="1229"/>
                  </a:cubicBezTo>
                  <a:cubicBezTo>
                    <a:pt x="379" y="1270"/>
                    <a:pt x="379" y="1270"/>
                    <a:pt x="379" y="1270"/>
                  </a:cubicBezTo>
                  <a:cubicBezTo>
                    <a:pt x="460" y="1186"/>
                    <a:pt x="460" y="1186"/>
                    <a:pt x="460" y="1186"/>
                  </a:cubicBezTo>
                  <a:cubicBezTo>
                    <a:pt x="484" y="1196"/>
                    <a:pt x="509" y="1204"/>
                    <a:pt x="535" y="1210"/>
                  </a:cubicBezTo>
                  <a:cubicBezTo>
                    <a:pt x="551" y="1326"/>
                    <a:pt x="551" y="1326"/>
                    <a:pt x="551" y="1326"/>
                  </a:cubicBezTo>
                  <a:cubicBezTo>
                    <a:pt x="636" y="1335"/>
                    <a:pt x="636" y="1335"/>
                    <a:pt x="636" y="1335"/>
                  </a:cubicBezTo>
                  <a:cubicBezTo>
                    <a:pt x="678" y="1226"/>
                    <a:pt x="678" y="1226"/>
                    <a:pt x="678" y="1226"/>
                  </a:cubicBezTo>
                  <a:cubicBezTo>
                    <a:pt x="701" y="1226"/>
                    <a:pt x="725" y="1224"/>
                    <a:pt x="749" y="1220"/>
                  </a:cubicBezTo>
                  <a:cubicBezTo>
                    <a:pt x="808" y="1323"/>
                    <a:pt x="808" y="1323"/>
                    <a:pt x="808" y="1323"/>
                  </a:cubicBezTo>
                  <a:cubicBezTo>
                    <a:pt x="890" y="1299"/>
                    <a:pt x="890" y="1299"/>
                    <a:pt x="890" y="1299"/>
                  </a:cubicBezTo>
                  <a:cubicBezTo>
                    <a:pt x="887" y="1181"/>
                    <a:pt x="887" y="1181"/>
                    <a:pt x="887" y="1181"/>
                  </a:cubicBezTo>
                  <a:cubicBezTo>
                    <a:pt x="912" y="1171"/>
                    <a:pt x="935" y="1159"/>
                    <a:pt x="957" y="1145"/>
                  </a:cubicBezTo>
                  <a:cubicBezTo>
                    <a:pt x="1051" y="1215"/>
                    <a:pt x="1051" y="1215"/>
                    <a:pt x="1051" y="1215"/>
                  </a:cubicBezTo>
                  <a:cubicBezTo>
                    <a:pt x="1117" y="1162"/>
                    <a:pt x="1117" y="1162"/>
                    <a:pt x="1117" y="1162"/>
                  </a:cubicBezTo>
                  <a:cubicBezTo>
                    <a:pt x="1070" y="1055"/>
                    <a:pt x="1070" y="1055"/>
                    <a:pt x="1070" y="1055"/>
                  </a:cubicBezTo>
                  <a:cubicBezTo>
                    <a:pt x="1086" y="1038"/>
                    <a:pt x="1102" y="1020"/>
                    <a:pt x="1116" y="1001"/>
                  </a:cubicBezTo>
                  <a:cubicBezTo>
                    <a:pt x="1229" y="1031"/>
                    <a:pt x="1229" y="1031"/>
                    <a:pt x="1229" y="1031"/>
                  </a:cubicBezTo>
                  <a:cubicBezTo>
                    <a:pt x="1271" y="956"/>
                    <a:pt x="1271" y="956"/>
                    <a:pt x="1271" y="956"/>
                  </a:cubicBezTo>
                  <a:cubicBezTo>
                    <a:pt x="1186" y="875"/>
                    <a:pt x="1186" y="875"/>
                    <a:pt x="1186" y="875"/>
                  </a:cubicBezTo>
                  <a:cubicBezTo>
                    <a:pt x="1196" y="851"/>
                    <a:pt x="1204" y="826"/>
                    <a:pt x="1210" y="801"/>
                  </a:cubicBezTo>
                  <a:lnTo>
                    <a:pt x="1326" y="784"/>
                  </a:lnTo>
                  <a:close/>
                  <a:moveTo>
                    <a:pt x="776" y="1050"/>
                  </a:moveTo>
                  <a:cubicBezTo>
                    <a:pt x="565" y="1109"/>
                    <a:pt x="345" y="986"/>
                    <a:pt x="286" y="775"/>
                  </a:cubicBezTo>
                  <a:cubicBezTo>
                    <a:pt x="226" y="564"/>
                    <a:pt x="349" y="345"/>
                    <a:pt x="560" y="286"/>
                  </a:cubicBezTo>
                  <a:cubicBezTo>
                    <a:pt x="771" y="226"/>
                    <a:pt x="990" y="349"/>
                    <a:pt x="1050" y="560"/>
                  </a:cubicBezTo>
                  <a:cubicBezTo>
                    <a:pt x="1109" y="771"/>
                    <a:pt x="987" y="990"/>
                    <a:pt x="776" y="105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27119" tIns="0" rIns="27119" bIns="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118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249"/>
            <p:cNvSpPr>
              <a:spLocks noEditPoints="1"/>
            </p:cNvSpPr>
            <p:nvPr/>
          </p:nvSpPr>
          <p:spPr bwMode="auto">
            <a:xfrm>
              <a:off x="2879410" y="6079077"/>
              <a:ext cx="1590304" cy="1590304"/>
            </a:xfrm>
            <a:custGeom>
              <a:avLst/>
              <a:gdLst>
                <a:gd name="T0" fmla="*/ 181 w 363"/>
                <a:gd name="T1" fmla="*/ 363 h 363"/>
                <a:gd name="T2" fmla="*/ 0 w 363"/>
                <a:gd name="T3" fmla="*/ 181 h 363"/>
                <a:gd name="T4" fmla="*/ 181 w 363"/>
                <a:gd name="T5" fmla="*/ 0 h 363"/>
                <a:gd name="T6" fmla="*/ 363 w 363"/>
                <a:gd name="T7" fmla="*/ 181 h 363"/>
                <a:gd name="T8" fmla="*/ 181 w 363"/>
                <a:gd name="T9" fmla="*/ 363 h 363"/>
                <a:gd name="T10" fmla="*/ 181 w 363"/>
                <a:gd name="T11" fmla="*/ 120 h 363"/>
                <a:gd name="T12" fmla="*/ 120 w 363"/>
                <a:gd name="T13" fmla="*/ 181 h 363"/>
                <a:gd name="T14" fmla="*/ 181 w 363"/>
                <a:gd name="T15" fmla="*/ 243 h 363"/>
                <a:gd name="T16" fmla="*/ 243 w 363"/>
                <a:gd name="T17" fmla="*/ 181 h 363"/>
                <a:gd name="T18" fmla="*/ 181 w 363"/>
                <a:gd name="T19" fmla="*/ 12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3" h="363">
                  <a:moveTo>
                    <a:pt x="181" y="363"/>
                  </a:moveTo>
                  <a:cubicBezTo>
                    <a:pt x="81" y="363"/>
                    <a:pt x="0" y="282"/>
                    <a:pt x="0" y="181"/>
                  </a:cubicBezTo>
                  <a:cubicBezTo>
                    <a:pt x="0" y="81"/>
                    <a:pt x="81" y="0"/>
                    <a:pt x="181" y="0"/>
                  </a:cubicBezTo>
                  <a:cubicBezTo>
                    <a:pt x="281" y="0"/>
                    <a:pt x="363" y="81"/>
                    <a:pt x="363" y="181"/>
                  </a:cubicBezTo>
                  <a:cubicBezTo>
                    <a:pt x="363" y="282"/>
                    <a:pt x="281" y="363"/>
                    <a:pt x="181" y="363"/>
                  </a:cubicBezTo>
                  <a:close/>
                  <a:moveTo>
                    <a:pt x="181" y="120"/>
                  </a:moveTo>
                  <a:cubicBezTo>
                    <a:pt x="147" y="120"/>
                    <a:pt x="120" y="147"/>
                    <a:pt x="120" y="181"/>
                  </a:cubicBezTo>
                  <a:cubicBezTo>
                    <a:pt x="120" y="215"/>
                    <a:pt x="147" y="243"/>
                    <a:pt x="181" y="243"/>
                  </a:cubicBezTo>
                  <a:cubicBezTo>
                    <a:pt x="215" y="243"/>
                    <a:pt x="243" y="215"/>
                    <a:pt x="243" y="181"/>
                  </a:cubicBezTo>
                  <a:cubicBezTo>
                    <a:pt x="243" y="147"/>
                    <a:pt x="215" y="120"/>
                    <a:pt x="181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27119" tIns="0" rIns="27119" bIns="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118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151476" y="4531264"/>
            <a:ext cx="1359261" cy="1359261"/>
            <a:chOff x="1784916" y="4981028"/>
            <a:chExt cx="3772171" cy="3772171"/>
          </a:xfrm>
          <a:solidFill>
            <a:schemeClr val="accent5"/>
          </a:solidFill>
        </p:grpSpPr>
        <p:sp>
          <p:nvSpPr>
            <p:cNvPr id="25" name="Freeform 241"/>
            <p:cNvSpPr>
              <a:spLocks noEditPoints="1"/>
            </p:cNvSpPr>
            <p:nvPr/>
          </p:nvSpPr>
          <p:spPr bwMode="auto">
            <a:xfrm>
              <a:off x="1784916" y="4981028"/>
              <a:ext cx="3772171" cy="3772171"/>
            </a:xfrm>
            <a:custGeom>
              <a:avLst/>
              <a:gdLst>
                <a:gd name="T0" fmla="*/ 1335 w 1335"/>
                <a:gd name="T1" fmla="*/ 699 h 1335"/>
                <a:gd name="T2" fmla="*/ 1220 w 1335"/>
                <a:gd name="T3" fmla="*/ 586 h 1335"/>
                <a:gd name="T4" fmla="*/ 1300 w 1335"/>
                <a:gd name="T5" fmla="*/ 445 h 1335"/>
                <a:gd name="T6" fmla="*/ 1145 w 1335"/>
                <a:gd name="T7" fmla="*/ 378 h 1335"/>
                <a:gd name="T8" fmla="*/ 1162 w 1335"/>
                <a:gd name="T9" fmla="*/ 218 h 1335"/>
                <a:gd name="T10" fmla="*/ 1001 w 1335"/>
                <a:gd name="T11" fmla="*/ 219 h 1335"/>
                <a:gd name="T12" fmla="*/ 956 w 1335"/>
                <a:gd name="T13" fmla="*/ 65 h 1335"/>
                <a:gd name="T14" fmla="*/ 801 w 1335"/>
                <a:gd name="T15" fmla="*/ 125 h 1335"/>
                <a:gd name="T16" fmla="*/ 699 w 1335"/>
                <a:gd name="T17" fmla="*/ 0 h 1335"/>
                <a:gd name="T18" fmla="*/ 586 w 1335"/>
                <a:gd name="T19" fmla="*/ 115 h 1335"/>
                <a:gd name="T20" fmla="*/ 445 w 1335"/>
                <a:gd name="T21" fmla="*/ 35 h 1335"/>
                <a:gd name="T22" fmla="*/ 378 w 1335"/>
                <a:gd name="T23" fmla="*/ 190 h 1335"/>
                <a:gd name="T24" fmla="*/ 218 w 1335"/>
                <a:gd name="T25" fmla="*/ 173 h 1335"/>
                <a:gd name="T26" fmla="*/ 220 w 1335"/>
                <a:gd name="T27" fmla="*/ 334 h 1335"/>
                <a:gd name="T28" fmla="*/ 65 w 1335"/>
                <a:gd name="T29" fmla="*/ 379 h 1335"/>
                <a:gd name="T30" fmla="*/ 125 w 1335"/>
                <a:gd name="T31" fmla="*/ 535 h 1335"/>
                <a:gd name="T32" fmla="*/ 0 w 1335"/>
                <a:gd name="T33" fmla="*/ 636 h 1335"/>
                <a:gd name="T34" fmla="*/ 115 w 1335"/>
                <a:gd name="T35" fmla="*/ 749 h 1335"/>
                <a:gd name="T36" fmla="*/ 35 w 1335"/>
                <a:gd name="T37" fmla="*/ 890 h 1335"/>
                <a:gd name="T38" fmla="*/ 190 w 1335"/>
                <a:gd name="T39" fmla="*/ 957 h 1335"/>
                <a:gd name="T40" fmla="*/ 173 w 1335"/>
                <a:gd name="T41" fmla="*/ 1117 h 1335"/>
                <a:gd name="T42" fmla="*/ 334 w 1335"/>
                <a:gd name="T43" fmla="*/ 1116 h 1335"/>
                <a:gd name="T44" fmla="*/ 379 w 1335"/>
                <a:gd name="T45" fmla="*/ 1270 h 1335"/>
                <a:gd name="T46" fmla="*/ 535 w 1335"/>
                <a:gd name="T47" fmla="*/ 1210 h 1335"/>
                <a:gd name="T48" fmla="*/ 636 w 1335"/>
                <a:gd name="T49" fmla="*/ 1335 h 1335"/>
                <a:gd name="T50" fmla="*/ 749 w 1335"/>
                <a:gd name="T51" fmla="*/ 1220 h 1335"/>
                <a:gd name="T52" fmla="*/ 890 w 1335"/>
                <a:gd name="T53" fmla="*/ 1299 h 1335"/>
                <a:gd name="T54" fmla="*/ 957 w 1335"/>
                <a:gd name="T55" fmla="*/ 1145 h 1335"/>
                <a:gd name="T56" fmla="*/ 1117 w 1335"/>
                <a:gd name="T57" fmla="*/ 1162 h 1335"/>
                <a:gd name="T58" fmla="*/ 1116 w 1335"/>
                <a:gd name="T59" fmla="*/ 1001 h 1335"/>
                <a:gd name="T60" fmla="*/ 1271 w 1335"/>
                <a:gd name="T61" fmla="*/ 956 h 1335"/>
                <a:gd name="T62" fmla="*/ 1210 w 1335"/>
                <a:gd name="T63" fmla="*/ 801 h 1335"/>
                <a:gd name="T64" fmla="*/ 776 w 1335"/>
                <a:gd name="T65" fmla="*/ 1050 h 1335"/>
                <a:gd name="T66" fmla="*/ 560 w 1335"/>
                <a:gd name="T67" fmla="*/ 286 h 1335"/>
                <a:gd name="T68" fmla="*/ 776 w 1335"/>
                <a:gd name="T69" fmla="*/ 1050 h 1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35" h="1335">
                  <a:moveTo>
                    <a:pt x="1326" y="784"/>
                  </a:moveTo>
                  <a:cubicBezTo>
                    <a:pt x="1335" y="699"/>
                    <a:pt x="1335" y="699"/>
                    <a:pt x="1335" y="699"/>
                  </a:cubicBezTo>
                  <a:cubicBezTo>
                    <a:pt x="1226" y="658"/>
                    <a:pt x="1226" y="658"/>
                    <a:pt x="1226" y="658"/>
                  </a:cubicBezTo>
                  <a:cubicBezTo>
                    <a:pt x="1226" y="634"/>
                    <a:pt x="1224" y="610"/>
                    <a:pt x="1220" y="586"/>
                  </a:cubicBezTo>
                  <a:cubicBezTo>
                    <a:pt x="1323" y="527"/>
                    <a:pt x="1323" y="527"/>
                    <a:pt x="1323" y="527"/>
                  </a:cubicBezTo>
                  <a:cubicBezTo>
                    <a:pt x="1300" y="445"/>
                    <a:pt x="1300" y="445"/>
                    <a:pt x="1300" y="445"/>
                  </a:cubicBezTo>
                  <a:cubicBezTo>
                    <a:pt x="1181" y="448"/>
                    <a:pt x="1181" y="448"/>
                    <a:pt x="1181" y="448"/>
                  </a:cubicBezTo>
                  <a:cubicBezTo>
                    <a:pt x="1171" y="424"/>
                    <a:pt x="1159" y="400"/>
                    <a:pt x="1145" y="378"/>
                  </a:cubicBezTo>
                  <a:cubicBezTo>
                    <a:pt x="1215" y="284"/>
                    <a:pt x="1215" y="284"/>
                    <a:pt x="1215" y="284"/>
                  </a:cubicBezTo>
                  <a:cubicBezTo>
                    <a:pt x="1162" y="218"/>
                    <a:pt x="1162" y="218"/>
                    <a:pt x="1162" y="218"/>
                  </a:cubicBezTo>
                  <a:cubicBezTo>
                    <a:pt x="1055" y="266"/>
                    <a:pt x="1055" y="266"/>
                    <a:pt x="1055" y="266"/>
                  </a:cubicBezTo>
                  <a:cubicBezTo>
                    <a:pt x="1038" y="249"/>
                    <a:pt x="1020" y="234"/>
                    <a:pt x="1001" y="219"/>
                  </a:cubicBezTo>
                  <a:cubicBezTo>
                    <a:pt x="1031" y="106"/>
                    <a:pt x="1031" y="106"/>
                    <a:pt x="1031" y="106"/>
                  </a:cubicBezTo>
                  <a:cubicBezTo>
                    <a:pt x="956" y="65"/>
                    <a:pt x="956" y="65"/>
                    <a:pt x="956" y="65"/>
                  </a:cubicBezTo>
                  <a:cubicBezTo>
                    <a:pt x="875" y="149"/>
                    <a:pt x="875" y="149"/>
                    <a:pt x="875" y="149"/>
                  </a:cubicBezTo>
                  <a:cubicBezTo>
                    <a:pt x="851" y="139"/>
                    <a:pt x="826" y="131"/>
                    <a:pt x="801" y="125"/>
                  </a:cubicBezTo>
                  <a:cubicBezTo>
                    <a:pt x="784" y="9"/>
                    <a:pt x="784" y="9"/>
                    <a:pt x="784" y="9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658" y="109"/>
                    <a:pt x="658" y="109"/>
                    <a:pt x="658" y="109"/>
                  </a:cubicBezTo>
                  <a:cubicBezTo>
                    <a:pt x="634" y="109"/>
                    <a:pt x="610" y="111"/>
                    <a:pt x="586" y="115"/>
                  </a:cubicBezTo>
                  <a:cubicBezTo>
                    <a:pt x="527" y="12"/>
                    <a:pt x="527" y="12"/>
                    <a:pt x="527" y="12"/>
                  </a:cubicBezTo>
                  <a:cubicBezTo>
                    <a:pt x="445" y="35"/>
                    <a:pt x="445" y="35"/>
                    <a:pt x="445" y="35"/>
                  </a:cubicBezTo>
                  <a:cubicBezTo>
                    <a:pt x="448" y="154"/>
                    <a:pt x="448" y="154"/>
                    <a:pt x="448" y="154"/>
                  </a:cubicBezTo>
                  <a:cubicBezTo>
                    <a:pt x="424" y="164"/>
                    <a:pt x="400" y="176"/>
                    <a:pt x="378" y="190"/>
                  </a:cubicBezTo>
                  <a:cubicBezTo>
                    <a:pt x="284" y="120"/>
                    <a:pt x="284" y="120"/>
                    <a:pt x="284" y="120"/>
                  </a:cubicBezTo>
                  <a:cubicBezTo>
                    <a:pt x="218" y="173"/>
                    <a:pt x="218" y="173"/>
                    <a:pt x="218" y="173"/>
                  </a:cubicBezTo>
                  <a:cubicBezTo>
                    <a:pt x="266" y="280"/>
                    <a:pt x="266" y="280"/>
                    <a:pt x="266" y="280"/>
                  </a:cubicBezTo>
                  <a:cubicBezTo>
                    <a:pt x="249" y="297"/>
                    <a:pt x="234" y="315"/>
                    <a:pt x="220" y="334"/>
                  </a:cubicBezTo>
                  <a:cubicBezTo>
                    <a:pt x="106" y="305"/>
                    <a:pt x="106" y="305"/>
                    <a:pt x="106" y="305"/>
                  </a:cubicBezTo>
                  <a:cubicBezTo>
                    <a:pt x="65" y="379"/>
                    <a:pt x="65" y="379"/>
                    <a:pt x="65" y="379"/>
                  </a:cubicBezTo>
                  <a:cubicBezTo>
                    <a:pt x="149" y="460"/>
                    <a:pt x="149" y="460"/>
                    <a:pt x="149" y="460"/>
                  </a:cubicBezTo>
                  <a:cubicBezTo>
                    <a:pt x="139" y="484"/>
                    <a:pt x="131" y="509"/>
                    <a:pt x="125" y="535"/>
                  </a:cubicBezTo>
                  <a:cubicBezTo>
                    <a:pt x="9" y="551"/>
                    <a:pt x="9" y="551"/>
                    <a:pt x="9" y="551"/>
                  </a:cubicBezTo>
                  <a:cubicBezTo>
                    <a:pt x="0" y="636"/>
                    <a:pt x="0" y="636"/>
                    <a:pt x="0" y="636"/>
                  </a:cubicBezTo>
                  <a:cubicBezTo>
                    <a:pt x="109" y="678"/>
                    <a:pt x="109" y="678"/>
                    <a:pt x="109" y="678"/>
                  </a:cubicBezTo>
                  <a:cubicBezTo>
                    <a:pt x="110" y="701"/>
                    <a:pt x="111" y="725"/>
                    <a:pt x="115" y="749"/>
                  </a:cubicBezTo>
                  <a:cubicBezTo>
                    <a:pt x="12" y="809"/>
                    <a:pt x="12" y="809"/>
                    <a:pt x="12" y="809"/>
                  </a:cubicBezTo>
                  <a:cubicBezTo>
                    <a:pt x="35" y="890"/>
                    <a:pt x="35" y="890"/>
                    <a:pt x="35" y="890"/>
                  </a:cubicBezTo>
                  <a:cubicBezTo>
                    <a:pt x="154" y="887"/>
                    <a:pt x="154" y="887"/>
                    <a:pt x="154" y="887"/>
                  </a:cubicBezTo>
                  <a:cubicBezTo>
                    <a:pt x="164" y="912"/>
                    <a:pt x="177" y="935"/>
                    <a:pt x="190" y="957"/>
                  </a:cubicBezTo>
                  <a:cubicBezTo>
                    <a:pt x="120" y="1051"/>
                    <a:pt x="120" y="1051"/>
                    <a:pt x="120" y="1051"/>
                  </a:cubicBezTo>
                  <a:cubicBezTo>
                    <a:pt x="173" y="1117"/>
                    <a:pt x="173" y="1117"/>
                    <a:pt x="173" y="1117"/>
                  </a:cubicBezTo>
                  <a:cubicBezTo>
                    <a:pt x="280" y="1070"/>
                    <a:pt x="280" y="1070"/>
                    <a:pt x="280" y="1070"/>
                  </a:cubicBezTo>
                  <a:cubicBezTo>
                    <a:pt x="297" y="1086"/>
                    <a:pt x="315" y="1102"/>
                    <a:pt x="334" y="1116"/>
                  </a:cubicBezTo>
                  <a:cubicBezTo>
                    <a:pt x="305" y="1229"/>
                    <a:pt x="305" y="1229"/>
                    <a:pt x="305" y="1229"/>
                  </a:cubicBezTo>
                  <a:cubicBezTo>
                    <a:pt x="379" y="1270"/>
                    <a:pt x="379" y="1270"/>
                    <a:pt x="379" y="1270"/>
                  </a:cubicBezTo>
                  <a:cubicBezTo>
                    <a:pt x="460" y="1186"/>
                    <a:pt x="460" y="1186"/>
                    <a:pt x="460" y="1186"/>
                  </a:cubicBezTo>
                  <a:cubicBezTo>
                    <a:pt x="484" y="1196"/>
                    <a:pt x="509" y="1204"/>
                    <a:pt x="535" y="1210"/>
                  </a:cubicBezTo>
                  <a:cubicBezTo>
                    <a:pt x="551" y="1326"/>
                    <a:pt x="551" y="1326"/>
                    <a:pt x="551" y="1326"/>
                  </a:cubicBezTo>
                  <a:cubicBezTo>
                    <a:pt x="636" y="1335"/>
                    <a:pt x="636" y="1335"/>
                    <a:pt x="636" y="1335"/>
                  </a:cubicBezTo>
                  <a:cubicBezTo>
                    <a:pt x="678" y="1226"/>
                    <a:pt x="678" y="1226"/>
                    <a:pt x="678" y="1226"/>
                  </a:cubicBezTo>
                  <a:cubicBezTo>
                    <a:pt x="701" y="1226"/>
                    <a:pt x="725" y="1224"/>
                    <a:pt x="749" y="1220"/>
                  </a:cubicBezTo>
                  <a:cubicBezTo>
                    <a:pt x="808" y="1323"/>
                    <a:pt x="808" y="1323"/>
                    <a:pt x="808" y="1323"/>
                  </a:cubicBezTo>
                  <a:cubicBezTo>
                    <a:pt x="890" y="1299"/>
                    <a:pt x="890" y="1299"/>
                    <a:pt x="890" y="1299"/>
                  </a:cubicBezTo>
                  <a:cubicBezTo>
                    <a:pt x="887" y="1181"/>
                    <a:pt x="887" y="1181"/>
                    <a:pt x="887" y="1181"/>
                  </a:cubicBezTo>
                  <a:cubicBezTo>
                    <a:pt x="912" y="1171"/>
                    <a:pt x="935" y="1159"/>
                    <a:pt x="957" y="1145"/>
                  </a:cubicBezTo>
                  <a:cubicBezTo>
                    <a:pt x="1051" y="1215"/>
                    <a:pt x="1051" y="1215"/>
                    <a:pt x="1051" y="1215"/>
                  </a:cubicBezTo>
                  <a:cubicBezTo>
                    <a:pt x="1117" y="1162"/>
                    <a:pt x="1117" y="1162"/>
                    <a:pt x="1117" y="1162"/>
                  </a:cubicBezTo>
                  <a:cubicBezTo>
                    <a:pt x="1070" y="1055"/>
                    <a:pt x="1070" y="1055"/>
                    <a:pt x="1070" y="1055"/>
                  </a:cubicBezTo>
                  <a:cubicBezTo>
                    <a:pt x="1086" y="1038"/>
                    <a:pt x="1102" y="1020"/>
                    <a:pt x="1116" y="1001"/>
                  </a:cubicBezTo>
                  <a:cubicBezTo>
                    <a:pt x="1229" y="1031"/>
                    <a:pt x="1229" y="1031"/>
                    <a:pt x="1229" y="1031"/>
                  </a:cubicBezTo>
                  <a:cubicBezTo>
                    <a:pt x="1271" y="956"/>
                    <a:pt x="1271" y="956"/>
                    <a:pt x="1271" y="956"/>
                  </a:cubicBezTo>
                  <a:cubicBezTo>
                    <a:pt x="1186" y="875"/>
                    <a:pt x="1186" y="875"/>
                    <a:pt x="1186" y="875"/>
                  </a:cubicBezTo>
                  <a:cubicBezTo>
                    <a:pt x="1196" y="851"/>
                    <a:pt x="1204" y="826"/>
                    <a:pt x="1210" y="801"/>
                  </a:cubicBezTo>
                  <a:lnTo>
                    <a:pt x="1326" y="784"/>
                  </a:lnTo>
                  <a:close/>
                  <a:moveTo>
                    <a:pt x="776" y="1050"/>
                  </a:moveTo>
                  <a:cubicBezTo>
                    <a:pt x="565" y="1109"/>
                    <a:pt x="345" y="986"/>
                    <a:pt x="286" y="775"/>
                  </a:cubicBezTo>
                  <a:cubicBezTo>
                    <a:pt x="226" y="564"/>
                    <a:pt x="349" y="345"/>
                    <a:pt x="560" y="286"/>
                  </a:cubicBezTo>
                  <a:cubicBezTo>
                    <a:pt x="771" y="226"/>
                    <a:pt x="990" y="349"/>
                    <a:pt x="1050" y="560"/>
                  </a:cubicBezTo>
                  <a:cubicBezTo>
                    <a:pt x="1109" y="771"/>
                    <a:pt x="987" y="990"/>
                    <a:pt x="776" y="10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27119" tIns="0" rIns="27119" bIns="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118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249"/>
            <p:cNvSpPr>
              <a:spLocks noEditPoints="1"/>
            </p:cNvSpPr>
            <p:nvPr/>
          </p:nvSpPr>
          <p:spPr bwMode="auto">
            <a:xfrm>
              <a:off x="2879410" y="6079077"/>
              <a:ext cx="1590304" cy="1590304"/>
            </a:xfrm>
            <a:custGeom>
              <a:avLst/>
              <a:gdLst>
                <a:gd name="T0" fmla="*/ 181 w 363"/>
                <a:gd name="T1" fmla="*/ 363 h 363"/>
                <a:gd name="T2" fmla="*/ 0 w 363"/>
                <a:gd name="T3" fmla="*/ 181 h 363"/>
                <a:gd name="T4" fmla="*/ 181 w 363"/>
                <a:gd name="T5" fmla="*/ 0 h 363"/>
                <a:gd name="T6" fmla="*/ 363 w 363"/>
                <a:gd name="T7" fmla="*/ 181 h 363"/>
                <a:gd name="T8" fmla="*/ 181 w 363"/>
                <a:gd name="T9" fmla="*/ 363 h 363"/>
                <a:gd name="T10" fmla="*/ 181 w 363"/>
                <a:gd name="T11" fmla="*/ 120 h 363"/>
                <a:gd name="T12" fmla="*/ 120 w 363"/>
                <a:gd name="T13" fmla="*/ 181 h 363"/>
                <a:gd name="T14" fmla="*/ 181 w 363"/>
                <a:gd name="T15" fmla="*/ 243 h 363"/>
                <a:gd name="T16" fmla="*/ 243 w 363"/>
                <a:gd name="T17" fmla="*/ 181 h 363"/>
                <a:gd name="T18" fmla="*/ 181 w 363"/>
                <a:gd name="T19" fmla="*/ 12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3" h="363">
                  <a:moveTo>
                    <a:pt x="181" y="363"/>
                  </a:moveTo>
                  <a:cubicBezTo>
                    <a:pt x="81" y="363"/>
                    <a:pt x="0" y="282"/>
                    <a:pt x="0" y="181"/>
                  </a:cubicBezTo>
                  <a:cubicBezTo>
                    <a:pt x="0" y="81"/>
                    <a:pt x="81" y="0"/>
                    <a:pt x="181" y="0"/>
                  </a:cubicBezTo>
                  <a:cubicBezTo>
                    <a:pt x="281" y="0"/>
                    <a:pt x="363" y="81"/>
                    <a:pt x="363" y="181"/>
                  </a:cubicBezTo>
                  <a:cubicBezTo>
                    <a:pt x="363" y="282"/>
                    <a:pt x="281" y="363"/>
                    <a:pt x="181" y="363"/>
                  </a:cubicBezTo>
                  <a:close/>
                  <a:moveTo>
                    <a:pt x="181" y="120"/>
                  </a:moveTo>
                  <a:cubicBezTo>
                    <a:pt x="147" y="120"/>
                    <a:pt x="120" y="147"/>
                    <a:pt x="120" y="181"/>
                  </a:cubicBezTo>
                  <a:cubicBezTo>
                    <a:pt x="120" y="215"/>
                    <a:pt x="147" y="243"/>
                    <a:pt x="181" y="243"/>
                  </a:cubicBezTo>
                  <a:cubicBezTo>
                    <a:pt x="215" y="243"/>
                    <a:pt x="243" y="215"/>
                    <a:pt x="243" y="181"/>
                  </a:cubicBezTo>
                  <a:cubicBezTo>
                    <a:pt x="243" y="147"/>
                    <a:pt x="215" y="120"/>
                    <a:pt x="181" y="1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27119" tIns="0" rIns="27119" bIns="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118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9" name="Text Placeholder 7"/>
          <p:cNvSpPr txBox="1">
            <a:spLocks/>
          </p:cNvSpPr>
          <p:nvPr/>
        </p:nvSpPr>
        <p:spPr>
          <a:xfrm>
            <a:off x="2433110" y="1671389"/>
            <a:ext cx="1925373" cy="295958"/>
          </a:xfrm>
          <a:prstGeom prst="rect">
            <a:avLst/>
          </a:prstGeom>
        </p:spPr>
        <p:txBody>
          <a:bodyPr vert="horz" lIns="0" tIns="0" rIns="0" bIns="0" anchor="ctr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 Placeholder 2"/>
          <p:cNvSpPr txBox="1">
            <a:spLocks/>
          </p:cNvSpPr>
          <p:nvPr/>
        </p:nvSpPr>
        <p:spPr>
          <a:xfrm>
            <a:off x="2433111" y="1965635"/>
            <a:ext cx="1795592" cy="661451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 Placeholder 7"/>
          <p:cNvSpPr txBox="1">
            <a:spLocks/>
          </p:cNvSpPr>
          <p:nvPr/>
        </p:nvSpPr>
        <p:spPr>
          <a:xfrm>
            <a:off x="2694367" y="5401561"/>
            <a:ext cx="1925373" cy="295958"/>
          </a:xfrm>
          <a:prstGeom prst="rect">
            <a:avLst/>
          </a:prstGeom>
        </p:spPr>
        <p:txBody>
          <a:bodyPr vert="horz" lIns="0" tIns="0" rIns="0" bIns="0" anchor="ctr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2"/>
          <p:cNvSpPr txBox="1">
            <a:spLocks/>
          </p:cNvSpPr>
          <p:nvPr/>
        </p:nvSpPr>
        <p:spPr>
          <a:xfrm>
            <a:off x="2694368" y="5695807"/>
            <a:ext cx="1795592" cy="661451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 Placeholder 7"/>
          <p:cNvSpPr txBox="1">
            <a:spLocks/>
          </p:cNvSpPr>
          <p:nvPr/>
        </p:nvSpPr>
        <p:spPr>
          <a:xfrm>
            <a:off x="5974596" y="2788989"/>
            <a:ext cx="1925373" cy="295958"/>
          </a:xfrm>
          <a:prstGeom prst="rect">
            <a:avLst/>
          </a:prstGeom>
        </p:spPr>
        <p:txBody>
          <a:bodyPr vert="horz" lIns="0" tIns="0" rIns="0" bIns="0" anchor="ctr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 Placeholder 2"/>
          <p:cNvSpPr txBox="1">
            <a:spLocks/>
          </p:cNvSpPr>
          <p:nvPr/>
        </p:nvSpPr>
        <p:spPr>
          <a:xfrm>
            <a:off x="5974597" y="3083235"/>
            <a:ext cx="1795592" cy="661451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 Placeholder 7"/>
          <p:cNvSpPr txBox="1">
            <a:spLocks/>
          </p:cNvSpPr>
          <p:nvPr/>
        </p:nvSpPr>
        <p:spPr>
          <a:xfrm>
            <a:off x="6642253" y="4762932"/>
            <a:ext cx="1925373" cy="295958"/>
          </a:xfrm>
          <a:prstGeom prst="rect">
            <a:avLst/>
          </a:prstGeom>
        </p:spPr>
        <p:txBody>
          <a:bodyPr vert="horz" lIns="0" tIns="0" rIns="0" bIns="0" anchor="ctr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2"/>
          <p:cNvSpPr txBox="1">
            <a:spLocks/>
          </p:cNvSpPr>
          <p:nvPr/>
        </p:nvSpPr>
        <p:spPr>
          <a:xfrm>
            <a:off x="6642254" y="5057178"/>
            <a:ext cx="1795592" cy="661451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 Placeholder 7"/>
          <p:cNvSpPr txBox="1">
            <a:spLocks/>
          </p:cNvSpPr>
          <p:nvPr/>
        </p:nvSpPr>
        <p:spPr>
          <a:xfrm>
            <a:off x="8922316" y="3165991"/>
            <a:ext cx="1368152" cy="308341"/>
          </a:xfrm>
          <a:prstGeom prst="rect">
            <a:avLst/>
          </a:prstGeom>
        </p:spPr>
        <p:txBody>
          <a:bodyPr vert="horz" lIns="0" tIns="0" rIns="0" bIns="0" anchor="ctr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 Placeholder 2"/>
          <p:cNvSpPr txBox="1">
            <a:spLocks/>
          </p:cNvSpPr>
          <p:nvPr/>
        </p:nvSpPr>
        <p:spPr>
          <a:xfrm>
            <a:off x="8922316" y="3489266"/>
            <a:ext cx="2805226" cy="254573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 fontAlgn="auto">
              <a:spcAft>
                <a:spcPts val="0"/>
              </a:spcAft>
            </a:pP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fontAlgn="auto"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fontAlgn="auto">
              <a:spcAft>
                <a:spcPts val="0"/>
              </a:spcAft>
            </a:pP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fontAlgn="auto"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332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209724" y="2135103"/>
            <a:ext cx="2439306" cy="4405374"/>
            <a:chOff x="4665731" y="1530069"/>
            <a:chExt cx="2860538" cy="5166121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4766273" y="3343781"/>
              <a:ext cx="1694440" cy="1760483"/>
            </a:xfrm>
            <a:custGeom>
              <a:avLst/>
              <a:gdLst>
                <a:gd name="T0" fmla="*/ 727 w 727"/>
                <a:gd name="T1" fmla="*/ 559 h 755"/>
                <a:gd name="T2" fmla="*/ 553 w 727"/>
                <a:gd name="T3" fmla="*/ 525 h 755"/>
                <a:gd name="T4" fmla="*/ 326 w 727"/>
                <a:gd name="T5" fmla="*/ 313 h 755"/>
                <a:gd name="T6" fmla="*/ 403 w 727"/>
                <a:gd name="T7" fmla="*/ 310 h 755"/>
                <a:gd name="T8" fmla="*/ 413 w 727"/>
                <a:gd name="T9" fmla="*/ 274 h 755"/>
                <a:gd name="T10" fmla="*/ 245 w 727"/>
                <a:gd name="T11" fmla="*/ 26 h 755"/>
                <a:gd name="T12" fmla="*/ 203 w 727"/>
                <a:gd name="T13" fmla="*/ 26 h 755"/>
                <a:gd name="T14" fmla="*/ 15 w 727"/>
                <a:gd name="T15" fmla="*/ 280 h 755"/>
                <a:gd name="T16" fmla="*/ 24 w 727"/>
                <a:gd name="T17" fmla="*/ 310 h 755"/>
                <a:gd name="T18" fmla="*/ 114 w 727"/>
                <a:gd name="T19" fmla="*/ 315 h 755"/>
                <a:gd name="T20" fmla="*/ 567 w 727"/>
                <a:gd name="T21" fmla="*/ 747 h 755"/>
                <a:gd name="T22" fmla="*/ 727 w 727"/>
                <a:gd name="T23" fmla="*/ 559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5">
                  <a:moveTo>
                    <a:pt x="727" y="559"/>
                  </a:moveTo>
                  <a:cubicBezTo>
                    <a:pt x="715" y="515"/>
                    <a:pt x="651" y="517"/>
                    <a:pt x="553" y="525"/>
                  </a:cubicBezTo>
                  <a:cubicBezTo>
                    <a:pt x="479" y="533"/>
                    <a:pt x="309" y="547"/>
                    <a:pt x="326" y="313"/>
                  </a:cubicBezTo>
                  <a:cubicBezTo>
                    <a:pt x="403" y="310"/>
                    <a:pt x="403" y="310"/>
                    <a:pt x="403" y="310"/>
                  </a:cubicBezTo>
                  <a:cubicBezTo>
                    <a:pt x="429" y="310"/>
                    <a:pt x="428" y="295"/>
                    <a:pt x="413" y="274"/>
                  </a:cubicBezTo>
                  <a:cubicBezTo>
                    <a:pt x="413" y="274"/>
                    <a:pt x="297" y="101"/>
                    <a:pt x="245" y="26"/>
                  </a:cubicBezTo>
                  <a:cubicBezTo>
                    <a:pt x="231" y="6"/>
                    <a:pt x="220" y="0"/>
                    <a:pt x="203" y="26"/>
                  </a:cubicBezTo>
                  <a:cubicBezTo>
                    <a:pt x="144" y="97"/>
                    <a:pt x="55" y="225"/>
                    <a:pt x="15" y="280"/>
                  </a:cubicBezTo>
                  <a:cubicBezTo>
                    <a:pt x="12" y="284"/>
                    <a:pt x="0" y="307"/>
                    <a:pt x="24" y="310"/>
                  </a:cubicBezTo>
                  <a:cubicBezTo>
                    <a:pt x="52" y="313"/>
                    <a:pt x="114" y="315"/>
                    <a:pt x="114" y="315"/>
                  </a:cubicBezTo>
                  <a:cubicBezTo>
                    <a:pt x="93" y="749"/>
                    <a:pt x="350" y="749"/>
                    <a:pt x="567" y="747"/>
                  </a:cubicBezTo>
                  <a:cubicBezTo>
                    <a:pt x="606" y="755"/>
                    <a:pt x="723" y="704"/>
                    <a:pt x="727" y="5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5831829" y="2495082"/>
              <a:ext cx="1694440" cy="1762454"/>
            </a:xfrm>
            <a:custGeom>
              <a:avLst/>
              <a:gdLst>
                <a:gd name="T0" fmla="*/ 0 w 727"/>
                <a:gd name="T1" fmla="*/ 559 h 756"/>
                <a:gd name="T2" fmla="*/ 173 w 727"/>
                <a:gd name="T3" fmla="*/ 526 h 756"/>
                <a:gd name="T4" fmla="*/ 401 w 727"/>
                <a:gd name="T5" fmla="*/ 314 h 756"/>
                <a:gd name="T6" fmla="*/ 324 w 727"/>
                <a:gd name="T7" fmla="*/ 311 h 756"/>
                <a:gd name="T8" fmla="*/ 314 w 727"/>
                <a:gd name="T9" fmla="*/ 275 h 756"/>
                <a:gd name="T10" fmla="*/ 482 w 727"/>
                <a:gd name="T11" fmla="*/ 27 h 756"/>
                <a:gd name="T12" fmla="*/ 524 w 727"/>
                <a:gd name="T13" fmla="*/ 27 h 756"/>
                <a:gd name="T14" fmla="*/ 712 w 727"/>
                <a:gd name="T15" fmla="*/ 280 h 756"/>
                <a:gd name="T16" fmla="*/ 703 w 727"/>
                <a:gd name="T17" fmla="*/ 311 h 756"/>
                <a:gd name="T18" fmla="*/ 613 w 727"/>
                <a:gd name="T19" fmla="*/ 316 h 756"/>
                <a:gd name="T20" fmla="*/ 160 w 727"/>
                <a:gd name="T21" fmla="*/ 748 h 756"/>
                <a:gd name="T22" fmla="*/ 0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0" y="559"/>
                  </a:moveTo>
                  <a:cubicBezTo>
                    <a:pt x="11" y="516"/>
                    <a:pt x="76" y="518"/>
                    <a:pt x="173" y="526"/>
                  </a:cubicBezTo>
                  <a:cubicBezTo>
                    <a:pt x="248" y="534"/>
                    <a:pt x="418" y="548"/>
                    <a:pt x="401" y="314"/>
                  </a:cubicBezTo>
                  <a:cubicBezTo>
                    <a:pt x="324" y="311"/>
                    <a:pt x="324" y="311"/>
                    <a:pt x="324" y="311"/>
                  </a:cubicBezTo>
                  <a:cubicBezTo>
                    <a:pt x="297" y="311"/>
                    <a:pt x="298" y="296"/>
                    <a:pt x="314" y="275"/>
                  </a:cubicBezTo>
                  <a:cubicBezTo>
                    <a:pt x="314" y="275"/>
                    <a:pt x="429" y="102"/>
                    <a:pt x="482" y="27"/>
                  </a:cubicBezTo>
                  <a:cubicBezTo>
                    <a:pt x="496" y="7"/>
                    <a:pt x="507" y="0"/>
                    <a:pt x="524" y="27"/>
                  </a:cubicBezTo>
                  <a:cubicBezTo>
                    <a:pt x="583" y="98"/>
                    <a:pt x="672" y="225"/>
                    <a:pt x="712" y="280"/>
                  </a:cubicBezTo>
                  <a:cubicBezTo>
                    <a:pt x="714" y="285"/>
                    <a:pt x="727" y="308"/>
                    <a:pt x="703" y="311"/>
                  </a:cubicBezTo>
                  <a:cubicBezTo>
                    <a:pt x="675" y="314"/>
                    <a:pt x="613" y="316"/>
                    <a:pt x="613" y="316"/>
                  </a:cubicBezTo>
                  <a:cubicBezTo>
                    <a:pt x="634" y="750"/>
                    <a:pt x="376" y="750"/>
                    <a:pt x="160" y="748"/>
                  </a:cubicBezTo>
                  <a:cubicBezTo>
                    <a:pt x="121" y="756"/>
                    <a:pt x="4" y="705"/>
                    <a:pt x="0" y="5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665731" y="1530069"/>
              <a:ext cx="1695426" cy="1762454"/>
            </a:xfrm>
            <a:custGeom>
              <a:avLst/>
              <a:gdLst>
                <a:gd name="T0" fmla="*/ 727 w 727"/>
                <a:gd name="T1" fmla="*/ 559 h 756"/>
                <a:gd name="T2" fmla="*/ 554 w 727"/>
                <a:gd name="T3" fmla="*/ 526 h 756"/>
                <a:gd name="T4" fmla="*/ 326 w 727"/>
                <a:gd name="T5" fmla="*/ 314 h 756"/>
                <a:gd name="T6" fmla="*/ 403 w 727"/>
                <a:gd name="T7" fmla="*/ 311 h 756"/>
                <a:gd name="T8" fmla="*/ 413 w 727"/>
                <a:gd name="T9" fmla="*/ 275 h 756"/>
                <a:gd name="T10" fmla="*/ 245 w 727"/>
                <a:gd name="T11" fmla="*/ 27 h 756"/>
                <a:gd name="T12" fmla="*/ 203 w 727"/>
                <a:gd name="T13" fmla="*/ 27 h 756"/>
                <a:gd name="T14" fmla="*/ 15 w 727"/>
                <a:gd name="T15" fmla="*/ 280 h 756"/>
                <a:gd name="T16" fmla="*/ 24 w 727"/>
                <a:gd name="T17" fmla="*/ 311 h 756"/>
                <a:gd name="T18" fmla="*/ 114 w 727"/>
                <a:gd name="T19" fmla="*/ 316 h 756"/>
                <a:gd name="T20" fmla="*/ 567 w 727"/>
                <a:gd name="T21" fmla="*/ 748 h 756"/>
                <a:gd name="T22" fmla="*/ 727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727" y="559"/>
                  </a:moveTo>
                  <a:cubicBezTo>
                    <a:pt x="716" y="516"/>
                    <a:pt x="651" y="518"/>
                    <a:pt x="554" y="526"/>
                  </a:cubicBezTo>
                  <a:cubicBezTo>
                    <a:pt x="479" y="534"/>
                    <a:pt x="309" y="548"/>
                    <a:pt x="326" y="314"/>
                  </a:cubicBezTo>
                  <a:cubicBezTo>
                    <a:pt x="403" y="311"/>
                    <a:pt x="403" y="311"/>
                    <a:pt x="403" y="311"/>
                  </a:cubicBezTo>
                  <a:cubicBezTo>
                    <a:pt x="430" y="311"/>
                    <a:pt x="429" y="296"/>
                    <a:pt x="413" y="275"/>
                  </a:cubicBezTo>
                  <a:cubicBezTo>
                    <a:pt x="413" y="275"/>
                    <a:pt x="298" y="102"/>
                    <a:pt x="245" y="27"/>
                  </a:cubicBezTo>
                  <a:cubicBezTo>
                    <a:pt x="231" y="7"/>
                    <a:pt x="220" y="0"/>
                    <a:pt x="203" y="27"/>
                  </a:cubicBezTo>
                  <a:cubicBezTo>
                    <a:pt x="144" y="98"/>
                    <a:pt x="55" y="226"/>
                    <a:pt x="15" y="280"/>
                  </a:cubicBezTo>
                  <a:cubicBezTo>
                    <a:pt x="13" y="285"/>
                    <a:pt x="0" y="308"/>
                    <a:pt x="24" y="311"/>
                  </a:cubicBezTo>
                  <a:cubicBezTo>
                    <a:pt x="52" y="314"/>
                    <a:pt x="114" y="316"/>
                    <a:pt x="114" y="316"/>
                  </a:cubicBezTo>
                  <a:cubicBezTo>
                    <a:pt x="93" y="750"/>
                    <a:pt x="351" y="750"/>
                    <a:pt x="567" y="748"/>
                  </a:cubicBezTo>
                  <a:cubicBezTo>
                    <a:pt x="606" y="756"/>
                    <a:pt x="723" y="705"/>
                    <a:pt x="727" y="55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5927443" y="1632584"/>
              <a:ext cx="104486" cy="4464293"/>
            </a:xfrm>
            <a:custGeom>
              <a:avLst/>
              <a:gdLst>
                <a:gd name="T0" fmla="*/ 94 w 106"/>
                <a:gd name="T1" fmla="*/ 4529 h 4529"/>
                <a:gd name="T2" fmla="*/ 0 w 106"/>
                <a:gd name="T3" fmla="*/ 4484 h 4529"/>
                <a:gd name="T4" fmla="*/ 12 w 106"/>
                <a:gd name="T5" fmla="*/ 0 h 4529"/>
                <a:gd name="T6" fmla="*/ 106 w 106"/>
                <a:gd name="T7" fmla="*/ 0 h 4529"/>
                <a:gd name="T8" fmla="*/ 94 w 106"/>
                <a:gd name="T9" fmla="*/ 4529 h 4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4529">
                  <a:moveTo>
                    <a:pt x="94" y="4529"/>
                  </a:moveTo>
                  <a:lnTo>
                    <a:pt x="0" y="4484"/>
                  </a:lnTo>
                  <a:lnTo>
                    <a:pt x="12" y="0"/>
                  </a:lnTo>
                  <a:lnTo>
                    <a:pt x="106" y="0"/>
                  </a:lnTo>
                  <a:lnTo>
                    <a:pt x="94" y="4529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6181757" y="1632584"/>
              <a:ext cx="102514" cy="4467250"/>
            </a:xfrm>
            <a:custGeom>
              <a:avLst/>
              <a:gdLst>
                <a:gd name="T0" fmla="*/ 87 w 104"/>
                <a:gd name="T1" fmla="*/ 4498 h 4532"/>
                <a:gd name="T2" fmla="*/ 0 w 104"/>
                <a:gd name="T3" fmla="*/ 4532 h 4532"/>
                <a:gd name="T4" fmla="*/ 11 w 104"/>
                <a:gd name="T5" fmla="*/ 0 h 4532"/>
                <a:gd name="T6" fmla="*/ 104 w 104"/>
                <a:gd name="T7" fmla="*/ 3 h 4532"/>
                <a:gd name="T8" fmla="*/ 87 w 104"/>
                <a:gd name="T9" fmla="*/ 4498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4532">
                  <a:moveTo>
                    <a:pt x="87" y="4498"/>
                  </a:moveTo>
                  <a:lnTo>
                    <a:pt x="0" y="4532"/>
                  </a:lnTo>
                  <a:lnTo>
                    <a:pt x="11" y="0"/>
                  </a:lnTo>
                  <a:lnTo>
                    <a:pt x="104" y="3"/>
                  </a:lnTo>
                  <a:lnTo>
                    <a:pt x="87" y="4498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6016157" y="1632584"/>
              <a:ext cx="181371" cy="4467250"/>
            </a:xfrm>
            <a:custGeom>
              <a:avLst/>
              <a:gdLst>
                <a:gd name="T0" fmla="*/ 172 w 184"/>
                <a:gd name="T1" fmla="*/ 4532 h 4532"/>
                <a:gd name="T2" fmla="*/ 0 w 184"/>
                <a:gd name="T3" fmla="*/ 4529 h 4532"/>
                <a:gd name="T4" fmla="*/ 11 w 184"/>
                <a:gd name="T5" fmla="*/ 0 h 4532"/>
                <a:gd name="T6" fmla="*/ 184 w 184"/>
                <a:gd name="T7" fmla="*/ 0 h 4532"/>
                <a:gd name="T8" fmla="*/ 172 w 184"/>
                <a:gd name="T9" fmla="*/ 4532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4532">
                  <a:moveTo>
                    <a:pt x="172" y="4532"/>
                  </a:moveTo>
                  <a:lnTo>
                    <a:pt x="0" y="4529"/>
                  </a:lnTo>
                  <a:lnTo>
                    <a:pt x="11" y="0"/>
                  </a:lnTo>
                  <a:lnTo>
                    <a:pt x="184" y="0"/>
                  </a:lnTo>
                  <a:lnTo>
                    <a:pt x="172" y="4532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5927443" y="5975634"/>
              <a:ext cx="344999" cy="720556"/>
            </a:xfrm>
            <a:custGeom>
              <a:avLst/>
              <a:gdLst>
                <a:gd name="T0" fmla="*/ 38 w 148"/>
                <a:gd name="T1" fmla="*/ 52 h 309"/>
                <a:gd name="T2" fmla="*/ 70 w 148"/>
                <a:gd name="T3" fmla="*/ 17 h 309"/>
                <a:gd name="T4" fmla="*/ 107 w 148"/>
                <a:gd name="T5" fmla="*/ 45 h 309"/>
                <a:gd name="T6" fmla="*/ 134 w 148"/>
                <a:gd name="T7" fmla="*/ 18 h 309"/>
                <a:gd name="T8" fmla="*/ 148 w 148"/>
                <a:gd name="T9" fmla="*/ 34 h 309"/>
                <a:gd name="T10" fmla="*/ 78 w 148"/>
                <a:gd name="T11" fmla="*/ 309 h 309"/>
                <a:gd name="T12" fmla="*/ 0 w 148"/>
                <a:gd name="T13" fmla="*/ 33 h 309"/>
                <a:gd name="T14" fmla="*/ 38 w 148"/>
                <a:gd name="T15" fmla="*/ 52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309">
                  <a:moveTo>
                    <a:pt x="38" y="52"/>
                  </a:moveTo>
                  <a:cubicBezTo>
                    <a:pt x="38" y="52"/>
                    <a:pt x="57" y="13"/>
                    <a:pt x="70" y="17"/>
                  </a:cubicBezTo>
                  <a:cubicBezTo>
                    <a:pt x="84" y="21"/>
                    <a:pt x="103" y="15"/>
                    <a:pt x="107" y="45"/>
                  </a:cubicBezTo>
                  <a:cubicBezTo>
                    <a:pt x="111" y="42"/>
                    <a:pt x="122" y="19"/>
                    <a:pt x="134" y="18"/>
                  </a:cubicBezTo>
                  <a:cubicBezTo>
                    <a:pt x="145" y="18"/>
                    <a:pt x="148" y="34"/>
                    <a:pt x="148" y="34"/>
                  </a:cubicBezTo>
                  <a:cubicBezTo>
                    <a:pt x="78" y="309"/>
                    <a:pt x="78" y="309"/>
                    <a:pt x="78" y="309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24" y="0"/>
                    <a:pt x="38" y="52"/>
                  </a:cubicBezTo>
                  <a:close/>
                </a:path>
              </a:pathLst>
            </a:custGeom>
            <a:solidFill>
              <a:srgbClr val="F3E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6043757" y="6409348"/>
              <a:ext cx="126171" cy="286842"/>
            </a:xfrm>
            <a:custGeom>
              <a:avLst/>
              <a:gdLst>
                <a:gd name="T0" fmla="*/ 0 w 54"/>
                <a:gd name="T1" fmla="*/ 23 h 123"/>
                <a:gd name="T2" fmla="*/ 28 w 54"/>
                <a:gd name="T3" fmla="*/ 123 h 123"/>
                <a:gd name="T4" fmla="*/ 54 w 54"/>
                <a:gd name="T5" fmla="*/ 23 h 123"/>
                <a:gd name="T6" fmla="*/ 0 w 54"/>
                <a:gd name="T7" fmla="*/ 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23">
                  <a:moveTo>
                    <a:pt x="0" y="23"/>
                  </a:moveTo>
                  <a:cubicBezTo>
                    <a:pt x="28" y="123"/>
                    <a:pt x="28" y="123"/>
                    <a:pt x="28" y="1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3"/>
                    <a:pt x="27" y="0"/>
                    <a:pt x="0" y="2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5939271" y="1632584"/>
              <a:ext cx="348942" cy="31444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5927443" y="2833182"/>
              <a:ext cx="437656" cy="3266652"/>
            </a:xfrm>
            <a:custGeom>
              <a:avLst/>
              <a:gdLst>
                <a:gd name="T0" fmla="*/ 38 w 188"/>
                <a:gd name="T1" fmla="*/ 1401 h 1401"/>
                <a:gd name="T2" fmla="*/ 40 w 188"/>
                <a:gd name="T3" fmla="*/ 246 h 1401"/>
                <a:gd name="T4" fmla="*/ 188 w 188"/>
                <a:gd name="T5" fmla="*/ 187 h 1401"/>
                <a:gd name="T6" fmla="*/ 186 w 188"/>
                <a:gd name="T7" fmla="*/ 0 h 1401"/>
                <a:gd name="T8" fmla="*/ 3 w 188"/>
                <a:gd name="T9" fmla="*/ 226 h 1401"/>
                <a:gd name="T10" fmla="*/ 0 w 188"/>
                <a:gd name="T11" fmla="*/ 1381 h 1401"/>
                <a:gd name="T12" fmla="*/ 38 w 188"/>
                <a:gd name="T13" fmla="*/ 1401 h 1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" h="1401">
                  <a:moveTo>
                    <a:pt x="38" y="1401"/>
                  </a:moveTo>
                  <a:cubicBezTo>
                    <a:pt x="40" y="246"/>
                    <a:pt x="40" y="246"/>
                    <a:pt x="40" y="246"/>
                  </a:cubicBezTo>
                  <a:cubicBezTo>
                    <a:pt x="131" y="218"/>
                    <a:pt x="182" y="213"/>
                    <a:pt x="188" y="187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71" y="93"/>
                    <a:pt x="3" y="184"/>
                    <a:pt x="3" y="226"/>
                  </a:cubicBezTo>
                  <a:cubicBezTo>
                    <a:pt x="0" y="1381"/>
                    <a:pt x="0" y="1381"/>
                    <a:pt x="0" y="1381"/>
                  </a:cubicBezTo>
                  <a:cubicBezTo>
                    <a:pt x="14" y="1364"/>
                    <a:pt x="30" y="1368"/>
                    <a:pt x="38" y="14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5826900" y="3798195"/>
              <a:ext cx="447513" cy="2294739"/>
            </a:xfrm>
            <a:custGeom>
              <a:avLst/>
              <a:gdLst>
                <a:gd name="T0" fmla="*/ 151 w 192"/>
                <a:gd name="T1" fmla="*/ 984 h 984"/>
                <a:gd name="T2" fmla="*/ 154 w 192"/>
                <a:gd name="T3" fmla="*/ 256 h 984"/>
                <a:gd name="T4" fmla="*/ 0 w 192"/>
                <a:gd name="T5" fmla="*/ 195 h 984"/>
                <a:gd name="T6" fmla="*/ 2 w 192"/>
                <a:gd name="T7" fmla="*/ 0 h 984"/>
                <a:gd name="T8" fmla="*/ 192 w 192"/>
                <a:gd name="T9" fmla="*/ 235 h 984"/>
                <a:gd name="T10" fmla="*/ 191 w 192"/>
                <a:gd name="T11" fmla="*/ 968 h 984"/>
                <a:gd name="T12" fmla="*/ 151 w 192"/>
                <a:gd name="T13" fmla="*/ 984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984">
                  <a:moveTo>
                    <a:pt x="151" y="984"/>
                  </a:moveTo>
                  <a:cubicBezTo>
                    <a:pt x="154" y="256"/>
                    <a:pt x="154" y="256"/>
                    <a:pt x="154" y="256"/>
                  </a:cubicBezTo>
                  <a:cubicBezTo>
                    <a:pt x="59" y="227"/>
                    <a:pt x="6" y="221"/>
                    <a:pt x="0" y="19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8" y="97"/>
                    <a:pt x="192" y="192"/>
                    <a:pt x="192" y="235"/>
                  </a:cubicBezTo>
                  <a:cubicBezTo>
                    <a:pt x="191" y="968"/>
                    <a:pt x="191" y="968"/>
                    <a:pt x="191" y="968"/>
                  </a:cubicBezTo>
                  <a:cubicBezTo>
                    <a:pt x="186" y="945"/>
                    <a:pt x="164" y="947"/>
                    <a:pt x="151" y="9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6013200" y="4646893"/>
              <a:ext cx="452442" cy="1449983"/>
            </a:xfrm>
            <a:custGeom>
              <a:avLst/>
              <a:gdLst>
                <a:gd name="T0" fmla="*/ 71 w 194"/>
                <a:gd name="T1" fmla="*/ 620 h 622"/>
                <a:gd name="T2" fmla="*/ 74 w 194"/>
                <a:gd name="T3" fmla="*/ 246 h 622"/>
                <a:gd name="T4" fmla="*/ 194 w 194"/>
                <a:gd name="T5" fmla="*/ 194 h 622"/>
                <a:gd name="T6" fmla="*/ 192 w 194"/>
                <a:gd name="T7" fmla="*/ 0 h 622"/>
                <a:gd name="T8" fmla="*/ 0 w 194"/>
                <a:gd name="T9" fmla="*/ 234 h 622"/>
                <a:gd name="T10" fmla="*/ 1 w 194"/>
                <a:gd name="T11" fmla="*/ 622 h 622"/>
                <a:gd name="T12" fmla="*/ 71 w 194"/>
                <a:gd name="T13" fmla="*/ 620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4" h="622">
                  <a:moveTo>
                    <a:pt x="71" y="620"/>
                  </a:moveTo>
                  <a:cubicBezTo>
                    <a:pt x="74" y="246"/>
                    <a:pt x="74" y="246"/>
                    <a:pt x="74" y="246"/>
                  </a:cubicBezTo>
                  <a:cubicBezTo>
                    <a:pt x="169" y="217"/>
                    <a:pt x="188" y="221"/>
                    <a:pt x="194" y="194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76" y="96"/>
                    <a:pt x="0" y="191"/>
                    <a:pt x="0" y="234"/>
                  </a:cubicBezTo>
                  <a:cubicBezTo>
                    <a:pt x="1" y="622"/>
                    <a:pt x="1" y="622"/>
                    <a:pt x="1" y="622"/>
                  </a:cubicBezTo>
                  <a:cubicBezTo>
                    <a:pt x="21" y="582"/>
                    <a:pt x="59" y="583"/>
                    <a:pt x="71" y="6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6071357" y="2754325"/>
              <a:ext cx="91671" cy="60128"/>
            </a:xfrm>
            <a:custGeom>
              <a:avLst/>
              <a:gdLst>
                <a:gd name="T0" fmla="*/ 10 w 39"/>
                <a:gd name="T1" fmla="*/ 6 h 26"/>
                <a:gd name="T2" fmla="*/ 3 w 39"/>
                <a:gd name="T3" fmla="*/ 14 h 26"/>
                <a:gd name="T4" fmla="*/ 9 w 39"/>
                <a:gd name="T5" fmla="*/ 21 h 26"/>
                <a:gd name="T6" fmla="*/ 27 w 39"/>
                <a:gd name="T7" fmla="*/ 0 h 26"/>
                <a:gd name="T8" fmla="*/ 39 w 39"/>
                <a:gd name="T9" fmla="*/ 13 h 26"/>
                <a:gd name="T10" fmla="*/ 29 w 39"/>
                <a:gd name="T11" fmla="*/ 26 h 26"/>
                <a:gd name="T12" fmla="*/ 27 w 39"/>
                <a:gd name="T13" fmla="*/ 23 h 26"/>
                <a:gd name="T14" fmla="*/ 35 w 39"/>
                <a:gd name="T15" fmla="*/ 13 h 26"/>
                <a:gd name="T16" fmla="*/ 28 w 39"/>
                <a:gd name="T17" fmla="*/ 4 h 26"/>
                <a:gd name="T18" fmla="*/ 10 w 39"/>
                <a:gd name="T19" fmla="*/ 26 h 26"/>
                <a:gd name="T20" fmla="*/ 0 w 39"/>
                <a:gd name="T21" fmla="*/ 14 h 26"/>
                <a:gd name="T22" fmla="*/ 9 w 39"/>
                <a:gd name="T23" fmla="*/ 2 h 26"/>
                <a:gd name="T24" fmla="*/ 10 w 39"/>
                <a:gd name="T2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26">
                  <a:moveTo>
                    <a:pt x="10" y="6"/>
                  </a:moveTo>
                  <a:cubicBezTo>
                    <a:pt x="6" y="7"/>
                    <a:pt x="3" y="10"/>
                    <a:pt x="3" y="14"/>
                  </a:cubicBezTo>
                  <a:cubicBezTo>
                    <a:pt x="3" y="19"/>
                    <a:pt x="5" y="21"/>
                    <a:pt x="9" y="21"/>
                  </a:cubicBezTo>
                  <a:cubicBezTo>
                    <a:pt x="17" y="22"/>
                    <a:pt x="15" y="0"/>
                    <a:pt x="27" y="0"/>
                  </a:cubicBezTo>
                  <a:cubicBezTo>
                    <a:pt x="33" y="0"/>
                    <a:pt x="39" y="3"/>
                    <a:pt x="39" y="13"/>
                  </a:cubicBezTo>
                  <a:cubicBezTo>
                    <a:pt x="39" y="21"/>
                    <a:pt x="33" y="24"/>
                    <a:pt x="29" y="26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31" y="21"/>
                    <a:pt x="35" y="18"/>
                    <a:pt x="35" y="13"/>
                  </a:cubicBezTo>
                  <a:cubicBezTo>
                    <a:pt x="35" y="7"/>
                    <a:pt x="32" y="4"/>
                    <a:pt x="28" y="4"/>
                  </a:cubicBezTo>
                  <a:cubicBezTo>
                    <a:pt x="19" y="4"/>
                    <a:pt x="21" y="26"/>
                    <a:pt x="10" y="26"/>
                  </a:cubicBezTo>
                  <a:cubicBezTo>
                    <a:pt x="4" y="26"/>
                    <a:pt x="0" y="21"/>
                    <a:pt x="0" y="14"/>
                  </a:cubicBezTo>
                  <a:cubicBezTo>
                    <a:pt x="0" y="8"/>
                    <a:pt x="3" y="4"/>
                    <a:pt x="9" y="2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7"/>
            <p:cNvSpPr>
              <a:spLocks noEditPoints="1"/>
            </p:cNvSpPr>
            <p:nvPr/>
          </p:nvSpPr>
          <p:spPr bwMode="auto">
            <a:xfrm>
              <a:off x="6071357" y="2674482"/>
              <a:ext cx="88714" cy="69986"/>
            </a:xfrm>
            <a:custGeom>
              <a:avLst/>
              <a:gdLst>
                <a:gd name="T0" fmla="*/ 90 w 90"/>
                <a:gd name="T1" fmla="*/ 71 h 71"/>
                <a:gd name="T2" fmla="*/ 0 w 90"/>
                <a:gd name="T3" fmla="*/ 43 h 71"/>
                <a:gd name="T4" fmla="*/ 0 w 90"/>
                <a:gd name="T5" fmla="*/ 29 h 71"/>
                <a:gd name="T6" fmla="*/ 90 w 90"/>
                <a:gd name="T7" fmla="*/ 0 h 71"/>
                <a:gd name="T8" fmla="*/ 90 w 90"/>
                <a:gd name="T9" fmla="*/ 12 h 71"/>
                <a:gd name="T10" fmla="*/ 62 w 90"/>
                <a:gd name="T11" fmla="*/ 19 h 71"/>
                <a:gd name="T12" fmla="*/ 62 w 90"/>
                <a:gd name="T13" fmla="*/ 52 h 71"/>
                <a:gd name="T14" fmla="*/ 90 w 90"/>
                <a:gd name="T15" fmla="*/ 59 h 71"/>
                <a:gd name="T16" fmla="*/ 90 w 90"/>
                <a:gd name="T17" fmla="*/ 71 h 71"/>
                <a:gd name="T18" fmla="*/ 55 w 90"/>
                <a:gd name="T19" fmla="*/ 50 h 71"/>
                <a:gd name="T20" fmla="*/ 55 w 90"/>
                <a:gd name="T21" fmla="*/ 22 h 71"/>
                <a:gd name="T22" fmla="*/ 7 w 90"/>
                <a:gd name="T23" fmla="*/ 36 h 71"/>
                <a:gd name="T24" fmla="*/ 7 w 90"/>
                <a:gd name="T25" fmla="*/ 36 h 71"/>
                <a:gd name="T26" fmla="*/ 55 w 90"/>
                <a:gd name="T27" fmla="*/ 5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71">
                  <a:moveTo>
                    <a:pt x="90" y="71"/>
                  </a:moveTo>
                  <a:lnTo>
                    <a:pt x="0" y="43"/>
                  </a:lnTo>
                  <a:lnTo>
                    <a:pt x="0" y="29"/>
                  </a:lnTo>
                  <a:lnTo>
                    <a:pt x="90" y="0"/>
                  </a:lnTo>
                  <a:lnTo>
                    <a:pt x="90" y="12"/>
                  </a:lnTo>
                  <a:lnTo>
                    <a:pt x="62" y="19"/>
                  </a:lnTo>
                  <a:lnTo>
                    <a:pt x="62" y="52"/>
                  </a:lnTo>
                  <a:lnTo>
                    <a:pt x="90" y="59"/>
                  </a:lnTo>
                  <a:lnTo>
                    <a:pt x="90" y="71"/>
                  </a:lnTo>
                  <a:close/>
                  <a:moveTo>
                    <a:pt x="55" y="50"/>
                  </a:moveTo>
                  <a:lnTo>
                    <a:pt x="55" y="22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55" y="5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6071357" y="2583796"/>
              <a:ext cx="88714" cy="74914"/>
            </a:xfrm>
            <a:custGeom>
              <a:avLst/>
              <a:gdLst>
                <a:gd name="T0" fmla="*/ 90 w 90"/>
                <a:gd name="T1" fmla="*/ 10 h 76"/>
                <a:gd name="T2" fmla="*/ 10 w 90"/>
                <a:gd name="T3" fmla="*/ 10 h 76"/>
                <a:gd name="T4" fmla="*/ 10 w 90"/>
                <a:gd name="T5" fmla="*/ 10 h 76"/>
                <a:gd name="T6" fmla="*/ 90 w 90"/>
                <a:gd name="T7" fmla="*/ 36 h 76"/>
                <a:gd name="T8" fmla="*/ 90 w 90"/>
                <a:gd name="T9" fmla="*/ 43 h 76"/>
                <a:gd name="T10" fmla="*/ 10 w 90"/>
                <a:gd name="T11" fmla="*/ 69 h 76"/>
                <a:gd name="T12" fmla="*/ 10 w 90"/>
                <a:gd name="T13" fmla="*/ 69 h 76"/>
                <a:gd name="T14" fmla="*/ 90 w 90"/>
                <a:gd name="T15" fmla="*/ 69 h 76"/>
                <a:gd name="T16" fmla="*/ 90 w 90"/>
                <a:gd name="T17" fmla="*/ 76 h 76"/>
                <a:gd name="T18" fmla="*/ 0 w 90"/>
                <a:gd name="T19" fmla="*/ 76 h 76"/>
                <a:gd name="T20" fmla="*/ 0 w 90"/>
                <a:gd name="T21" fmla="*/ 62 h 76"/>
                <a:gd name="T22" fmla="*/ 74 w 90"/>
                <a:gd name="T23" fmla="*/ 38 h 76"/>
                <a:gd name="T24" fmla="*/ 74 w 90"/>
                <a:gd name="T25" fmla="*/ 38 h 76"/>
                <a:gd name="T26" fmla="*/ 0 w 90"/>
                <a:gd name="T27" fmla="*/ 17 h 76"/>
                <a:gd name="T28" fmla="*/ 0 w 90"/>
                <a:gd name="T29" fmla="*/ 0 h 76"/>
                <a:gd name="T30" fmla="*/ 90 w 90"/>
                <a:gd name="T31" fmla="*/ 0 h 76"/>
                <a:gd name="T32" fmla="*/ 90 w 90"/>
                <a:gd name="T33" fmla="*/ 1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76">
                  <a:moveTo>
                    <a:pt x="90" y="10"/>
                  </a:moveTo>
                  <a:lnTo>
                    <a:pt x="10" y="10"/>
                  </a:lnTo>
                  <a:lnTo>
                    <a:pt x="10" y="10"/>
                  </a:lnTo>
                  <a:lnTo>
                    <a:pt x="90" y="36"/>
                  </a:lnTo>
                  <a:lnTo>
                    <a:pt x="90" y="43"/>
                  </a:lnTo>
                  <a:lnTo>
                    <a:pt x="10" y="69"/>
                  </a:lnTo>
                  <a:lnTo>
                    <a:pt x="10" y="69"/>
                  </a:lnTo>
                  <a:lnTo>
                    <a:pt x="90" y="69"/>
                  </a:lnTo>
                  <a:lnTo>
                    <a:pt x="90" y="76"/>
                  </a:lnTo>
                  <a:lnTo>
                    <a:pt x="0" y="76"/>
                  </a:lnTo>
                  <a:lnTo>
                    <a:pt x="0" y="62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0" y="17"/>
                  </a:lnTo>
                  <a:lnTo>
                    <a:pt x="0" y="0"/>
                  </a:lnTo>
                  <a:lnTo>
                    <a:pt x="90" y="0"/>
                  </a:lnTo>
                  <a:lnTo>
                    <a:pt x="90" y="1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59"/>
            <p:cNvSpPr>
              <a:spLocks noEditPoints="1"/>
            </p:cNvSpPr>
            <p:nvPr/>
          </p:nvSpPr>
          <p:spPr bwMode="auto">
            <a:xfrm>
              <a:off x="6071357" y="2501982"/>
              <a:ext cx="88714" cy="56186"/>
            </a:xfrm>
            <a:custGeom>
              <a:avLst/>
              <a:gdLst>
                <a:gd name="T0" fmla="*/ 38 w 38"/>
                <a:gd name="T1" fmla="*/ 24 h 24"/>
                <a:gd name="T2" fmla="*/ 0 w 38"/>
                <a:gd name="T3" fmla="*/ 24 h 24"/>
                <a:gd name="T4" fmla="*/ 0 w 38"/>
                <a:gd name="T5" fmla="*/ 11 h 24"/>
                <a:gd name="T6" fmla="*/ 11 w 38"/>
                <a:gd name="T7" fmla="*/ 0 h 24"/>
                <a:gd name="T8" fmla="*/ 21 w 38"/>
                <a:gd name="T9" fmla="*/ 13 h 24"/>
                <a:gd name="T10" fmla="*/ 21 w 38"/>
                <a:gd name="T11" fmla="*/ 20 h 24"/>
                <a:gd name="T12" fmla="*/ 38 w 38"/>
                <a:gd name="T13" fmla="*/ 20 h 24"/>
                <a:gd name="T14" fmla="*/ 38 w 38"/>
                <a:gd name="T15" fmla="*/ 24 h 24"/>
                <a:gd name="T16" fmla="*/ 18 w 38"/>
                <a:gd name="T17" fmla="*/ 20 h 24"/>
                <a:gd name="T18" fmla="*/ 18 w 38"/>
                <a:gd name="T19" fmla="*/ 13 h 24"/>
                <a:gd name="T20" fmla="*/ 11 w 38"/>
                <a:gd name="T21" fmla="*/ 4 h 24"/>
                <a:gd name="T22" fmla="*/ 4 w 38"/>
                <a:gd name="T23" fmla="*/ 12 h 24"/>
                <a:gd name="T24" fmla="*/ 4 w 38"/>
                <a:gd name="T25" fmla="*/ 20 h 24"/>
                <a:gd name="T26" fmla="*/ 18 w 38"/>
                <a:gd name="T2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24">
                  <a:moveTo>
                    <a:pt x="38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3"/>
                    <a:pt x="5" y="0"/>
                    <a:pt x="11" y="0"/>
                  </a:cubicBezTo>
                  <a:cubicBezTo>
                    <a:pt x="17" y="0"/>
                    <a:pt x="21" y="4"/>
                    <a:pt x="21" y="13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38" y="20"/>
                    <a:pt x="38" y="20"/>
                    <a:pt x="38" y="20"/>
                  </a:cubicBezTo>
                  <a:lnTo>
                    <a:pt x="38" y="24"/>
                  </a:lnTo>
                  <a:close/>
                  <a:moveTo>
                    <a:pt x="18" y="2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6"/>
                    <a:pt x="15" y="4"/>
                    <a:pt x="11" y="4"/>
                  </a:cubicBezTo>
                  <a:cubicBezTo>
                    <a:pt x="6" y="4"/>
                    <a:pt x="4" y="6"/>
                    <a:pt x="4" y="12"/>
                  </a:cubicBezTo>
                  <a:cubicBezTo>
                    <a:pt x="4" y="20"/>
                    <a:pt x="4" y="20"/>
                    <a:pt x="4" y="20"/>
                  </a:cubicBezTo>
                  <a:lnTo>
                    <a:pt x="18" y="2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6071357" y="2431997"/>
              <a:ext cx="88714" cy="51257"/>
            </a:xfrm>
            <a:custGeom>
              <a:avLst/>
              <a:gdLst>
                <a:gd name="T0" fmla="*/ 90 w 90"/>
                <a:gd name="T1" fmla="*/ 52 h 52"/>
                <a:gd name="T2" fmla="*/ 0 w 90"/>
                <a:gd name="T3" fmla="*/ 52 h 52"/>
                <a:gd name="T4" fmla="*/ 0 w 90"/>
                <a:gd name="T5" fmla="*/ 43 h 52"/>
                <a:gd name="T6" fmla="*/ 81 w 90"/>
                <a:gd name="T7" fmla="*/ 43 h 52"/>
                <a:gd name="T8" fmla="*/ 81 w 90"/>
                <a:gd name="T9" fmla="*/ 0 h 52"/>
                <a:gd name="T10" fmla="*/ 90 w 90"/>
                <a:gd name="T11" fmla="*/ 0 h 52"/>
                <a:gd name="T12" fmla="*/ 90 w 90"/>
                <a:gd name="T1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52">
                  <a:moveTo>
                    <a:pt x="90" y="52"/>
                  </a:moveTo>
                  <a:lnTo>
                    <a:pt x="0" y="52"/>
                  </a:lnTo>
                  <a:lnTo>
                    <a:pt x="0" y="43"/>
                  </a:lnTo>
                  <a:lnTo>
                    <a:pt x="81" y="43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6071357" y="23600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6071357" y="2252597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6071357" y="21806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6071357" y="2108683"/>
              <a:ext cx="88714" cy="65057"/>
            </a:xfrm>
            <a:custGeom>
              <a:avLst/>
              <a:gdLst>
                <a:gd name="T0" fmla="*/ 90 w 90"/>
                <a:gd name="T1" fmla="*/ 54 h 66"/>
                <a:gd name="T2" fmla="*/ 90 w 90"/>
                <a:gd name="T3" fmla="*/ 66 h 66"/>
                <a:gd name="T4" fmla="*/ 43 w 90"/>
                <a:gd name="T5" fmla="*/ 40 h 66"/>
                <a:gd name="T6" fmla="*/ 0 w 90"/>
                <a:gd name="T7" fmla="*/ 64 h 66"/>
                <a:gd name="T8" fmla="*/ 0 w 90"/>
                <a:gd name="T9" fmla="*/ 52 h 66"/>
                <a:gd name="T10" fmla="*/ 33 w 90"/>
                <a:gd name="T11" fmla="*/ 33 h 66"/>
                <a:gd name="T12" fmla="*/ 0 w 90"/>
                <a:gd name="T13" fmla="*/ 14 h 66"/>
                <a:gd name="T14" fmla="*/ 0 w 90"/>
                <a:gd name="T15" fmla="*/ 4 h 66"/>
                <a:gd name="T16" fmla="*/ 43 w 90"/>
                <a:gd name="T17" fmla="*/ 28 h 66"/>
                <a:gd name="T18" fmla="*/ 90 w 90"/>
                <a:gd name="T19" fmla="*/ 0 h 66"/>
                <a:gd name="T20" fmla="*/ 90 w 90"/>
                <a:gd name="T21" fmla="*/ 11 h 66"/>
                <a:gd name="T22" fmla="*/ 52 w 90"/>
                <a:gd name="T23" fmla="*/ 33 h 66"/>
                <a:gd name="T24" fmla="*/ 90 w 90"/>
                <a:gd name="T25" fmla="*/ 5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66">
                  <a:moveTo>
                    <a:pt x="90" y="54"/>
                  </a:moveTo>
                  <a:lnTo>
                    <a:pt x="90" y="66"/>
                  </a:lnTo>
                  <a:lnTo>
                    <a:pt x="43" y="40"/>
                  </a:lnTo>
                  <a:lnTo>
                    <a:pt x="0" y="64"/>
                  </a:lnTo>
                  <a:lnTo>
                    <a:pt x="0" y="52"/>
                  </a:lnTo>
                  <a:lnTo>
                    <a:pt x="33" y="33"/>
                  </a:lnTo>
                  <a:lnTo>
                    <a:pt x="0" y="14"/>
                  </a:lnTo>
                  <a:lnTo>
                    <a:pt x="0" y="4"/>
                  </a:lnTo>
                  <a:lnTo>
                    <a:pt x="43" y="28"/>
                  </a:lnTo>
                  <a:lnTo>
                    <a:pt x="90" y="0"/>
                  </a:lnTo>
                  <a:lnTo>
                    <a:pt x="90" y="11"/>
                  </a:lnTo>
                  <a:lnTo>
                    <a:pt x="52" y="33"/>
                  </a:lnTo>
                  <a:lnTo>
                    <a:pt x="90" y="5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6071357" y="2042640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5188158" y="3751866"/>
              <a:ext cx="196157" cy="428785"/>
            </a:xfrm>
            <a:custGeom>
              <a:avLst/>
              <a:gdLst>
                <a:gd name="T0" fmla="*/ 4 w 84"/>
                <a:gd name="T1" fmla="*/ 184 h 184"/>
                <a:gd name="T2" fmla="*/ 4 w 84"/>
                <a:gd name="T3" fmla="*/ 168 h 184"/>
                <a:gd name="T4" fmla="*/ 35 w 84"/>
                <a:gd name="T5" fmla="*/ 168 h 184"/>
                <a:gd name="T6" fmla="*/ 35 w 84"/>
                <a:gd name="T7" fmla="*/ 21 h 184"/>
                <a:gd name="T8" fmla="*/ 0 w 84"/>
                <a:gd name="T9" fmla="*/ 25 h 184"/>
                <a:gd name="T10" fmla="*/ 0 w 84"/>
                <a:gd name="T11" fmla="*/ 13 h 184"/>
                <a:gd name="T12" fmla="*/ 35 w 84"/>
                <a:gd name="T13" fmla="*/ 0 h 184"/>
                <a:gd name="T14" fmla="*/ 53 w 84"/>
                <a:gd name="T15" fmla="*/ 0 h 184"/>
                <a:gd name="T16" fmla="*/ 53 w 84"/>
                <a:gd name="T17" fmla="*/ 168 h 184"/>
                <a:gd name="T18" fmla="*/ 84 w 84"/>
                <a:gd name="T19" fmla="*/ 168 h 184"/>
                <a:gd name="T20" fmla="*/ 84 w 84"/>
                <a:gd name="T21" fmla="*/ 184 h 184"/>
                <a:gd name="T22" fmla="*/ 4 w 84"/>
                <a:gd name="T23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184">
                  <a:moveTo>
                    <a:pt x="4" y="184"/>
                  </a:moveTo>
                  <a:cubicBezTo>
                    <a:pt x="4" y="168"/>
                    <a:pt x="4" y="168"/>
                    <a:pt x="4" y="168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3" y="9"/>
                    <a:pt x="27" y="5"/>
                    <a:pt x="3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168"/>
                    <a:pt x="53" y="168"/>
                    <a:pt x="53" y="168"/>
                  </a:cubicBezTo>
                  <a:cubicBezTo>
                    <a:pt x="84" y="168"/>
                    <a:pt x="84" y="168"/>
                    <a:pt x="84" y="168"/>
                  </a:cubicBezTo>
                  <a:cubicBezTo>
                    <a:pt x="84" y="184"/>
                    <a:pt x="84" y="184"/>
                    <a:pt x="84" y="184"/>
                  </a:cubicBezTo>
                  <a:lnTo>
                    <a:pt x="4" y="1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79"/>
            <p:cNvSpPr>
              <a:spLocks/>
            </p:cNvSpPr>
            <p:nvPr/>
          </p:nvSpPr>
          <p:spPr bwMode="auto">
            <a:xfrm>
              <a:off x="6878655" y="2903167"/>
              <a:ext cx="273042" cy="426814"/>
            </a:xfrm>
            <a:custGeom>
              <a:avLst/>
              <a:gdLst>
                <a:gd name="T0" fmla="*/ 117 w 117"/>
                <a:gd name="T1" fmla="*/ 183 h 183"/>
                <a:gd name="T2" fmla="*/ 0 w 117"/>
                <a:gd name="T3" fmla="*/ 183 h 183"/>
                <a:gd name="T4" fmla="*/ 0 w 117"/>
                <a:gd name="T5" fmla="*/ 164 h 183"/>
                <a:gd name="T6" fmla="*/ 98 w 117"/>
                <a:gd name="T7" fmla="*/ 48 h 183"/>
                <a:gd name="T8" fmla="*/ 62 w 117"/>
                <a:gd name="T9" fmla="*/ 15 h 183"/>
                <a:gd name="T10" fmla="*/ 19 w 117"/>
                <a:gd name="T11" fmla="*/ 54 h 183"/>
                <a:gd name="T12" fmla="*/ 1 w 117"/>
                <a:gd name="T13" fmla="*/ 50 h 183"/>
                <a:gd name="T14" fmla="*/ 62 w 117"/>
                <a:gd name="T15" fmla="*/ 0 h 183"/>
                <a:gd name="T16" fmla="*/ 117 w 117"/>
                <a:gd name="T17" fmla="*/ 48 h 183"/>
                <a:gd name="T18" fmla="*/ 19 w 117"/>
                <a:gd name="T19" fmla="*/ 167 h 183"/>
                <a:gd name="T20" fmla="*/ 117 w 117"/>
                <a:gd name="T21" fmla="*/ 167 h 183"/>
                <a:gd name="T22" fmla="*/ 117 w 117"/>
                <a:gd name="T23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7" h="183">
                  <a:moveTo>
                    <a:pt x="117" y="183"/>
                  </a:moveTo>
                  <a:cubicBezTo>
                    <a:pt x="0" y="183"/>
                    <a:pt x="0" y="183"/>
                    <a:pt x="0" y="18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31" y="100"/>
                    <a:pt x="98" y="97"/>
                    <a:pt x="98" y="48"/>
                  </a:cubicBezTo>
                  <a:cubicBezTo>
                    <a:pt x="98" y="27"/>
                    <a:pt x="85" y="15"/>
                    <a:pt x="62" y="15"/>
                  </a:cubicBezTo>
                  <a:cubicBezTo>
                    <a:pt x="36" y="15"/>
                    <a:pt x="22" y="36"/>
                    <a:pt x="19" y="54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7" y="25"/>
                    <a:pt x="22" y="0"/>
                    <a:pt x="62" y="0"/>
                  </a:cubicBezTo>
                  <a:cubicBezTo>
                    <a:pt x="92" y="0"/>
                    <a:pt x="117" y="17"/>
                    <a:pt x="117" y="48"/>
                  </a:cubicBezTo>
                  <a:cubicBezTo>
                    <a:pt x="117" y="103"/>
                    <a:pt x="38" y="118"/>
                    <a:pt x="19" y="167"/>
                  </a:cubicBezTo>
                  <a:cubicBezTo>
                    <a:pt x="117" y="167"/>
                    <a:pt x="117" y="167"/>
                    <a:pt x="117" y="167"/>
                  </a:cubicBezTo>
                  <a:lnTo>
                    <a:pt x="117" y="1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80"/>
            <p:cNvSpPr>
              <a:spLocks/>
            </p:cNvSpPr>
            <p:nvPr/>
          </p:nvSpPr>
          <p:spPr bwMode="auto">
            <a:xfrm>
              <a:off x="5029459" y="1938155"/>
              <a:ext cx="291771" cy="433714"/>
            </a:xfrm>
            <a:custGeom>
              <a:avLst/>
              <a:gdLst>
                <a:gd name="T0" fmla="*/ 14 w 125"/>
                <a:gd name="T1" fmla="*/ 140 h 186"/>
                <a:gd name="T2" fmla="*/ 64 w 125"/>
                <a:gd name="T3" fmla="*/ 170 h 186"/>
                <a:gd name="T4" fmla="*/ 106 w 125"/>
                <a:gd name="T5" fmla="*/ 135 h 186"/>
                <a:gd name="T6" fmla="*/ 55 w 125"/>
                <a:gd name="T7" fmla="*/ 94 h 186"/>
                <a:gd name="T8" fmla="*/ 38 w 125"/>
                <a:gd name="T9" fmla="*/ 94 h 186"/>
                <a:gd name="T10" fmla="*/ 38 w 125"/>
                <a:gd name="T11" fmla="*/ 79 h 186"/>
                <a:gd name="T12" fmla="*/ 48 w 125"/>
                <a:gd name="T13" fmla="*/ 79 h 186"/>
                <a:gd name="T14" fmla="*/ 100 w 125"/>
                <a:gd name="T15" fmla="*/ 45 h 186"/>
                <a:gd name="T16" fmla="*/ 67 w 125"/>
                <a:gd name="T17" fmla="*/ 15 h 186"/>
                <a:gd name="T18" fmla="*/ 23 w 125"/>
                <a:gd name="T19" fmla="*/ 40 h 186"/>
                <a:gd name="T20" fmla="*/ 9 w 125"/>
                <a:gd name="T21" fmla="*/ 30 h 186"/>
                <a:gd name="T22" fmla="*/ 67 w 125"/>
                <a:gd name="T23" fmla="*/ 0 h 186"/>
                <a:gd name="T24" fmla="*/ 119 w 125"/>
                <a:gd name="T25" fmla="*/ 45 h 186"/>
                <a:gd name="T26" fmla="*/ 91 w 125"/>
                <a:gd name="T27" fmla="*/ 85 h 186"/>
                <a:gd name="T28" fmla="*/ 125 w 125"/>
                <a:gd name="T29" fmla="*/ 133 h 186"/>
                <a:gd name="T30" fmla="*/ 64 w 125"/>
                <a:gd name="T31" fmla="*/ 186 h 186"/>
                <a:gd name="T32" fmla="*/ 0 w 125"/>
                <a:gd name="T33" fmla="*/ 150 h 186"/>
                <a:gd name="T34" fmla="*/ 14 w 125"/>
                <a:gd name="T35" fmla="*/ 14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5" h="186">
                  <a:moveTo>
                    <a:pt x="14" y="140"/>
                  </a:moveTo>
                  <a:cubicBezTo>
                    <a:pt x="28" y="159"/>
                    <a:pt x="45" y="170"/>
                    <a:pt x="64" y="170"/>
                  </a:cubicBezTo>
                  <a:cubicBezTo>
                    <a:pt x="90" y="170"/>
                    <a:pt x="106" y="157"/>
                    <a:pt x="106" y="135"/>
                  </a:cubicBezTo>
                  <a:cubicBezTo>
                    <a:pt x="106" y="110"/>
                    <a:pt x="91" y="94"/>
                    <a:pt x="55" y="94"/>
                  </a:cubicBezTo>
                  <a:cubicBezTo>
                    <a:pt x="38" y="94"/>
                    <a:pt x="38" y="94"/>
                    <a:pt x="38" y="94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84" y="79"/>
                    <a:pt x="100" y="67"/>
                    <a:pt x="100" y="45"/>
                  </a:cubicBezTo>
                  <a:cubicBezTo>
                    <a:pt x="100" y="27"/>
                    <a:pt x="84" y="15"/>
                    <a:pt x="67" y="15"/>
                  </a:cubicBezTo>
                  <a:cubicBezTo>
                    <a:pt x="45" y="15"/>
                    <a:pt x="35" y="25"/>
                    <a:pt x="23" y="4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21" y="13"/>
                    <a:pt x="38" y="0"/>
                    <a:pt x="67" y="0"/>
                  </a:cubicBezTo>
                  <a:cubicBezTo>
                    <a:pt x="99" y="0"/>
                    <a:pt x="119" y="16"/>
                    <a:pt x="119" y="45"/>
                  </a:cubicBezTo>
                  <a:cubicBezTo>
                    <a:pt x="119" y="67"/>
                    <a:pt x="105" y="79"/>
                    <a:pt x="91" y="85"/>
                  </a:cubicBezTo>
                  <a:cubicBezTo>
                    <a:pt x="119" y="96"/>
                    <a:pt x="125" y="116"/>
                    <a:pt x="125" y="133"/>
                  </a:cubicBezTo>
                  <a:cubicBezTo>
                    <a:pt x="125" y="164"/>
                    <a:pt x="102" y="186"/>
                    <a:pt x="64" y="186"/>
                  </a:cubicBezTo>
                  <a:cubicBezTo>
                    <a:pt x="29" y="186"/>
                    <a:pt x="8" y="164"/>
                    <a:pt x="0" y="150"/>
                  </a:cubicBezTo>
                  <a:lnTo>
                    <a:pt x="14" y="1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866730" y="3139444"/>
            <a:ext cx="3198741" cy="777919"/>
            <a:chOff x="7665253" y="2591639"/>
            <a:chExt cx="3033214" cy="737662"/>
          </a:xfrm>
        </p:grpSpPr>
        <p:sp>
          <p:nvSpPr>
            <p:cNvPr id="83" name="TextBox 82"/>
            <p:cNvSpPr txBox="1"/>
            <p:nvPr/>
          </p:nvSpPr>
          <p:spPr>
            <a:xfrm>
              <a:off x="7665253" y="259163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7665253" y="2821484"/>
              <a:ext cx="3033214" cy="5078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970757" y="2273122"/>
            <a:ext cx="3198741" cy="772892"/>
            <a:chOff x="1358936" y="1745737"/>
            <a:chExt cx="3033214" cy="732894"/>
          </a:xfrm>
        </p:grpSpPr>
        <p:sp>
          <p:nvSpPr>
            <p:cNvPr id="85" name="TextBox 84"/>
            <p:cNvSpPr txBox="1"/>
            <p:nvPr/>
          </p:nvSpPr>
          <p:spPr>
            <a:xfrm>
              <a:off x="2995793" y="1745737"/>
              <a:ext cx="136683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1358936" y="1970814"/>
              <a:ext cx="3033214" cy="5078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点击添加相关标题文字，修改文字内容，也可以直接复制你的内容到此。，点击添加相关标题文字，修改文字内容，也可以直接复制你的内容到此。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970757" y="3649034"/>
            <a:ext cx="3198741" cy="769648"/>
            <a:chOff x="1358936" y="3460009"/>
            <a:chExt cx="3033214" cy="729819"/>
          </a:xfrm>
        </p:grpSpPr>
        <p:sp>
          <p:nvSpPr>
            <p:cNvPr id="87" name="TextBox 86"/>
            <p:cNvSpPr txBox="1"/>
            <p:nvPr/>
          </p:nvSpPr>
          <p:spPr>
            <a:xfrm>
              <a:off x="2995793" y="346000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1358936" y="3682011"/>
              <a:ext cx="3033214" cy="5078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387723" y="5021699"/>
            <a:ext cx="4105471" cy="1297103"/>
            <a:chOff x="873251" y="5128108"/>
            <a:chExt cx="3893022" cy="1229981"/>
          </a:xfrm>
        </p:grpSpPr>
        <p:sp>
          <p:nvSpPr>
            <p:cNvPr id="89" name="Rectangle 88"/>
            <p:cNvSpPr/>
            <p:nvPr/>
          </p:nvSpPr>
          <p:spPr>
            <a:xfrm>
              <a:off x="873251" y="5128108"/>
              <a:ext cx="3893022" cy="12299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en-GB" sz="94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1083372" y="5440700"/>
              <a:ext cx="3478696" cy="507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93" name="Freeform 92"/>
          <p:cNvSpPr>
            <a:spLocks noEditPoints="1"/>
          </p:cNvSpPr>
          <p:nvPr/>
        </p:nvSpPr>
        <p:spPr bwMode="auto">
          <a:xfrm>
            <a:off x="10386639" y="4601197"/>
            <a:ext cx="416574" cy="4387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Freeform 93"/>
          <p:cNvSpPr>
            <a:spLocks noEditPoints="1"/>
          </p:cNvSpPr>
          <p:nvPr/>
        </p:nvSpPr>
        <p:spPr bwMode="auto">
          <a:xfrm>
            <a:off x="8188864" y="4601196"/>
            <a:ext cx="396449" cy="40450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Freeform 94"/>
          <p:cNvSpPr>
            <a:spLocks noEditPoints="1"/>
          </p:cNvSpPr>
          <p:nvPr/>
        </p:nvSpPr>
        <p:spPr bwMode="auto">
          <a:xfrm>
            <a:off x="9330158" y="4538414"/>
            <a:ext cx="401292" cy="467282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8034986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9164712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10234453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405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4" grpId="0" animBg="1"/>
      <p:bldP spid="95" grpId="0" animBg="1"/>
      <p:bldP spid="96" grpId="0"/>
      <p:bldP spid="97" grpId="0"/>
      <p:bldP spid="9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/>
          <p:cNvSpPr/>
          <p:nvPr/>
        </p:nvSpPr>
        <p:spPr>
          <a:xfrm>
            <a:off x="2050906" y="4819369"/>
            <a:ext cx="8756941" cy="378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Freeform 6"/>
          <p:cNvSpPr>
            <a:spLocks/>
          </p:cNvSpPr>
          <p:nvPr/>
        </p:nvSpPr>
        <p:spPr bwMode="auto">
          <a:xfrm>
            <a:off x="2228680" y="4733946"/>
            <a:ext cx="700116" cy="85425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ko-KR" altLang="en-US" sz="8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Freeform 6"/>
          <p:cNvSpPr>
            <a:spLocks/>
          </p:cNvSpPr>
          <p:nvPr/>
        </p:nvSpPr>
        <p:spPr bwMode="auto">
          <a:xfrm>
            <a:off x="2928796" y="4608911"/>
            <a:ext cx="700116" cy="210460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ko-KR" altLang="en-US" sz="8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Freeform 6"/>
          <p:cNvSpPr>
            <a:spLocks/>
          </p:cNvSpPr>
          <p:nvPr/>
        </p:nvSpPr>
        <p:spPr bwMode="auto">
          <a:xfrm>
            <a:off x="3628912" y="4520651"/>
            <a:ext cx="700116" cy="298719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ko-KR" altLang="en-US" sz="8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Freeform 6"/>
          <p:cNvSpPr>
            <a:spLocks/>
          </p:cNvSpPr>
          <p:nvPr/>
        </p:nvSpPr>
        <p:spPr bwMode="auto">
          <a:xfrm>
            <a:off x="4329028" y="4366196"/>
            <a:ext cx="700116" cy="453173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ko-KR" altLang="en-US" sz="8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Freeform 6"/>
          <p:cNvSpPr>
            <a:spLocks/>
          </p:cNvSpPr>
          <p:nvPr/>
        </p:nvSpPr>
        <p:spPr bwMode="auto">
          <a:xfrm>
            <a:off x="5029144" y="4233805"/>
            <a:ext cx="700116" cy="585564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ko-KR" altLang="en-US" sz="8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Freeform 6"/>
          <p:cNvSpPr>
            <a:spLocks/>
          </p:cNvSpPr>
          <p:nvPr/>
        </p:nvSpPr>
        <p:spPr bwMode="auto">
          <a:xfrm>
            <a:off x="5729260" y="4086705"/>
            <a:ext cx="700116" cy="732664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ko-KR" altLang="en-US" sz="8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Freeform 6"/>
          <p:cNvSpPr>
            <a:spLocks/>
          </p:cNvSpPr>
          <p:nvPr/>
        </p:nvSpPr>
        <p:spPr bwMode="auto">
          <a:xfrm>
            <a:off x="6429376" y="3983734"/>
            <a:ext cx="700116" cy="835634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ko-KR" altLang="en-US" sz="8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Freeform 6"/>
          <p:cNvSpPr>
            <a:spLocks/>
          </p:cNvSpPr>
          <p:nvPr/>
        </p:nvSpPr>
        <p:spPr bwMode="auto">
          <a:xfrm>
            <a:off x="7129492" y="3748376"/>
            <a:ext cx="700116" cy="1070994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ko-KR" altLang="en-US" sz="8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Freeform 6"/>
          <p:cNvSpPr>
            <a:spLocks/>
          </p:cNvSpPr>
          <p:nvPr/>
        </p:nvSpPr>
        <p:spPr bwMode="auto">
          <a:xfrm>
            <a:off x="7829608" y="3515178"/>
            <a:ext cx="700116" cy="1304190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ko-KR" altLang="en-US" sz="8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Freeform 6"/>
          <p:cNvSpPr>
            <a:spLocks/>
          </p:cNvSpPr>
          <p:nvPr/>
        </p:nvSpPr>
        <p:spPr bwMode="auto">
          <a:xfrm>
            <a:off x="8529725" y="3204106"/>
            <a:ext cx="700116" cy="1615264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ko-KR" altLang="en-US" sz="8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Freeform 6"/>
          <p:cNvSpPr>
            <a:spLocks/>
          </p:cNvSpPr>
          <p:nvPr/>
        </p:nvSpPr>
        <p:spPr bwMode="auto">
          <a:xfrm>
            <a:off x="9229841" y="2880486"/>
            <a:ext cx="700116" cy="1938885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ko-KR" altLang="en-US" sz="8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Freeform 6"/>
          <p:cNvSpPr>
            <a:spLocks/>
          </p:cNvSpPr>
          <p:nvPr/>
        </p:nvSpPr>
        <p:spPr bwMode="auto">
          <a:xfrm>
            <a:off x="9929957" y="2571575"/>
            <a:ext cx="700116" cy="2247795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ko-KR" altLang="en-US" sz="8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3" name="Group 62"/>
          <p:cNvGrpSpPr/>
          <p:nvPr/>
        </p:nvGrpSpPr>
        <p:grpSpPr>
          <a:xfrm>
            <a:off x="2368800" y="4045387"/>
            <a:ext cx="419871" cy="419872"/>
            <a:chOff x="1513298" y="2362415"/>
            <a:chExt cx="648000" cy="648000"/>
          </a:xfrm>
          <a:solidFill>
            <a:schemeClr val="accent1"/>
          </a:solidFill>
        </p:grpSpPr>
        <p:sp>
          <p:nvSpPr>
            <p:cNvPr id="105" name="Teardrop 104"/>
            <p:cNvSpPr/>
            <p:nvPr/>
          </p:nvSpPr>
          <p:spPr>
            <a:xfrm rot="8100000">
              <a:off x="1513298" y="2362415"/>
              <a:ext cx="648000" cy="648000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>
                <a:lnSpc>
                  <a:spcPct val="120000"/>
                </a:lnSpc>
              </a:pPr>
              <a:endParaRPr 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1660404" y="2511065"/>
              <a:ext cx="353778" cy="399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1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AU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1K</a:t>
              </a:r>
              <a:endParaRPr 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03" name="Teardrop 102"/>
          <p:cNvSpPr/>
          <p:nvPr/>
        </p:nvSpPr>
        <p:spPr>
          <a:xfrm rot="8100000">
            <a:off x="10070079" y="1864036"/>
            <a:ext cx="419871" cy="419872"/>
          </a:xfrm>
          <a:prstGeom prst="teardrop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10073064" y="1935871"/>
            <a:ext cx="413896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AU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9K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Text Placeholder 32"/>
          <p:cNvSpPr txBox="1">
            <a:spLocks/>
          </p:cNvSpPr>
          <p:nvPr/>
        </p:nvSpPr>
        <p:spPr>
          <a:xfrm>
            <a:off x="2621734" y="5347085"/>
            <a:ext cx="688200" cy="338554"/>
          </a:xfrm>
          <a:prstGeom prst="rect">
            <a:avLst/>
          </a:prstGeom>
        </p:spPr>
        <p:txBody>
          <a:bodyPr lIns="0" tIns="0" rIns="0" bIns="0" anchor="ctr" anchorCtr="1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2064365" y="5256076"/>
            <a:ext cx="460723" cy="4607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1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sz="11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Text Placeholder 32"/>
          <p:cNvSpPr txBox="1">
            <a:spLocks/>
          </p:cNvSpPr>
          <p:nvPr/>
        </p:nvSpPr>
        <p:spPr>
          <a:xfrm>
            <a:off x="4118625" y="5347085"/>
            <a:ext cx="688200" cy="338554"/>
          </a:xfrm>
          <a:prstGeom prst="rect">
            <a:avLst/>
          </a:prstGeom>
        </p:spPr>
        <p:txBody>
          <a:bodyPr lIns="0" tIns="0" rIns="0" bIns="0" anchor="ctr" anchorCtr="1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3561255" y="5256076"/>
            <a:ext cx="460723" cy="46072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1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altLang="zh-CN" sz="11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Text Placeholder 32"/>
          <p:cNvSpPr txBox="1">
            <a:spLocks/>
          </p:cNvSpPr>
          <p:nvPr/>
        </p:nvSpPr>
        <p:spPr>
          <a:xfrm>
            <a:off x="5615516" y="5347085"/>
            <a:ext cx="688200" cy="338554"/>
          </a:xfrm>
          <a:prstGeom prst="rect">
            <a:avLst/>
          </a:prstGeom>
        </p:spPr>
        <p:txBody>
          <a:bodyPr lIns="0" tIns="0" rIns="0" bIns="0" anchor="ctr" anchorCtr="1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5058145" y="5256076"/>
            <a:ext cx="460723" cy="46072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1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altLang="zh-CN" sz="11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Text Placeholder 32"/>
          <p:cNvSpPr txBox="1">
            <a:spLocks/>
          </p:cNvSpPr>
          <p:nvPr/>
        </p:nvSpPr>
        <p:spPr>
          <a:xfrm>
            <a:off x="7112406" y="5347085"/>
            <a:ext cx="688200" cy="338554"/>
          </a:xfrm>
          <a:prstGeom prst="rect">
            <a:avLst/>
          </a:prstGeom>
        </p:spPr>
        <p:txBody>
          <a:bodyPr lIns="0" tIns="0" rIns="0" bIns="0" anchor="ctr" anchorCtr="1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Oval 95"/>
          <p:cNvSpPr>
            <a:spLocks noChangeAspect="1"/>
          </p:cNvSpPr>
          <p:nvPr/>
        </p:nvSpPr>
        <p:spPr>
          <a:xfrm>
            <a:off x="6555037" y="5256076"/>
            <a:ext cx="460723" cy="46072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1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altLang="zh-CN" sz="11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 Placeholder 32"/>
          <p:cNvSpPr txBox="1">
            <a:spLocks/>
          </p:cNvSpPr>
          <p:nvPr/>
        </p:nvSpPr>
        <p:spPr>
          <a:xfrm>
            <a:off x="8609298" y="5347085"/>
            <a:ext cx="688200" cy="338554"/>
          </a:xfrm>
          <a:prstGeom prst="rect">
            <a:avLst/>
          </a:prstGeom>
        </p:spPr>
        <p:txBody>
          <a:bodyPr lIns="0" tIns="0" rIns="0" bIns="0" anchor="ctr" anchorCtr="1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Oval 90"/>
          <p:cNvSpPr>
            <a:spLocks noChangeAspect="1"/>
          </p:cNvSpPr>
          <p:nvPr/>
        </p:nvSpPr>
        <p:spPr>
          <a:xfrm>
            <a:off x="8051929" y="5256076"/>
            <a:ext cx="460723" cy="4607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1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sz="11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 Placeholder 32"/>
          <p:cNvSpPr txBox="1">
            <a:spLocks/>
          </p:cNvSpPr>
          <p:nvPr/>
        </p:nvSpPr>
        <p:spPr>
          <a:xfrm>
            <a:off x="10106190" y="5347085"/>
            <a:ext cx="688200" cy="338554"/>
          </a:xfrm>
          <a:prstGeom prst="rect">
            <a:avLst/>
          </a:prstGeom>
        </p:spPr>
        <p:txBody>
          <a:bodyPr lIns="0" tIns="0" rIns="0" bIns="0" anchor="ctr" anchorCtr="1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Oval 82"/>
          <p:cNvSpPr>
            <a:spLocks noChangeAspect="1"/>
          </p:cNvSpPr>
          <p:nvPr/>
        </p:nvSpPr>
        <p:spPr>
          <a:xfrm>
            <a:off x="9548819" y="5256076"/>
            <a:ext cx="460723" cy="46072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1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altLang="zh-CN" sz="11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Text Placeholder 32"/>
          <p:cNvSpPr txBox="1">
            <a:spLocks/>
          </p:cNvSpPr>
          <p:nvPr/>
        </p:nvSpPr>
        <p:spPr>
          <a:xfrm>
            <a:off x="2347033" y="3161407"/>
            <a:ext cx="3904567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Text Placeholder 33"/>
          <p:cNvSpPr txBox="1">
            <a:spLocks/>
          </p:cNvSpPr>
          <p:nvPr/>
        </p:nvSpPr>
        <p:spPr>
          <a:xfrm>
            <a:off x="2347035" y="2370554"/>
            <a:ext cx="3904565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2281841" y="1970160"/>
            <a:ext cx="1256754" cy="2585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47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103" grpId="0" animBg="1"/>
      <p:bldP spid="104" grpId="0"/>
      <p:bldP spid="101" grpId="0"/>
      <p:bldP spid="102" grpId="0" animBg="1"/>
      <p:bldP spid="99" grpId="0"/>
      <p:bldP spid="100" grpId="0" animBg="1"/>
      <p:bldP spid="97" grpId="0"/>
      <p:bldP spid="98" grpId="0" animBg="1"/>
      <p:bldP spid="95" grpId="0"/>
      <p:bldP spid="96" grpId="0" animBg="1"/>
      <p:bldP spid="87" grpId="0"/>
      <p:bldP spid="91" grpId="0" animBg="1"/>
      <p:bldP spid="79" grpId="0"/>
      <p:bldP spid="83" grpId="0" animBg="1"/>
      <p:bldP spid="67" grpId="0"/>
      <p:bldP spid="68" grpId="0"/>
      <p:bldP spid="6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968732" y="2608213"/>
            <a:ext cx="1708316" cy="1708316"/>
            <a:chOff x="7555698" y="2759717"/>
            <a:chExt cx="1619915" cy="1619915"/>
          </a:xfrm>
        </p:grpSpPr>
        <p:sp>
          <p:nvSpPr>
            <p:cNvPr id="10" name="Oval 9"/>
            <p:cNvSpPr/>
            <p:nvPr/>
          </p:nvSpPr>
          <p:spPr>
            <a:xfrm>
              <a:off x="7555698" y="2759717"/>
              <a:ext cx="1619915" cy="161991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8121821" y="3251556"/>
              <a:ext cx="487669" cy="518147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583571" y="3714942"/>
            <a:ext cx="2324148" cy="1708316"/>
            <a:chOff x="6242216" y="3809175"/>
            <a:chExt cx="2203879" cy="1619915"/>
          </a:xfrm>
        </p:grpSpPr>
        <p:sp>
          <p:nvSpPr>
            <p:cNvPr id="9" name="Freeform 8"/>
            <p:cNvSpPr/>
            <p:nvPr/>
          </p:nvSpPr>
          <p:spPr>
            <a:xfrm rot="18900000">
              <a:off x="6242216" y="3809175"/>
              <a:ext cx="2203879" cy="1619915"/>
            </a:xfrm>
            <a:custGeom>
              <a:avLst/>
              <a:gdLst>
                <a:gd name="connsiteX0" fmla="*/ 608533 w 1655806"/>
                <a:gd name="connsiteY0" fmla="*/ 0 h 1217066"/>
                <a:gd name="connsiteX1" fmla="*/ 1113138 w 1655806"/>
                <a:gd name="connsiteY1" fmla="*/ 268296 h 1217066"/>
                <a:gd name="connsiteX2" fmla="*/ 1138667 w 1655806"/>
                <a:gd name="connsiteY2" fmla="*/ 315330 h 1217066"/>
                <a:gd name="connsiteX3" fmla="*/ 1430691 w 1655806"/>
                <a:gd name="connsiteY3" fmla="*/ 315330 h 1217066"/>
                <a:gd name="connsiteX4" fmla="*/ 1655806 w 1655806"/>
                <a:gd name="connsiteY4" fmla="*/ 608533 h 1217066"/>
                <a:gd name="connsiteX5" fmla="*/ 1430691 w 1655806"/>
                <a:gd name="connsiteY5" fmla="*/ 901735 h 1217066"/>
                <a:gd name="connsiteX6" fmla="*/ 1138668 w 1655806"/>
                <a:gd name="connsiteY6" fmla="*/ 901735 h 1217066"/>
                <a:gd name="connsiteX7" fmla="*/ 1113138 w 1655806"/>
                <a:gd name="connsiteY7" fmla="*/ 948770 h 1217066"/>
                <a:gd name="connsiteX8" fmla="*/ 608533 w 1655806"/>
                <a:gd name="connsiteY8" fmla="*/ 1217066 h 1217066"/>
                <a:gd name="connsiteX9" fmla="*/ 0 w 1655806"/>
                <a:gd name="connsiteY9" fmla="*/ 608533 h 1217066"/>
                <a:gd name="connsiteX10" fmla="*/ 608533 w 1655806"/>
                <a:gd name="connsiteY10" fmla="*/ 0 h 1217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55806" h="1217066">
                  <a:moveTo>
                    <a:pt x="608533" y="0"/>
                  </a:moveTo>
                  <a:cubicBezTo>
                    <a:pt x="818585" y="0"/>
                    <a:pt x="1003780" y="106426"/>
                    <a:pt x="1113138" y="268296"/>
                  </a:cubicBezTo>
                  <a:lnTo>
                    <a:pt x="1138667" y="315330"/>
                  </a:lnTo>
                  <a:lnTo>
                    <a:pt x="1430691" y="315330"/>
                  </a:lnTo>
                  <a:lnTo>
                    <a:pt x="1655806" y="608533"/>
                  </a:lnTo>
                  <a:lnTo>
                    <a:pt x="1430691" y="901735"/>
                  </a:lnTo>
                  <a:lnTo>
                    <a:pt x="1138668" y="901735"/>
                  </a:lnTo>
                  <a:lnTo>
                    <a:pt x="1113138" y="948770"/>
                  </a:lnTo>
                  <a:cubicBezTo>
                    <a:pt x="1003780" y="1110640"/>
                    <a:pt x="818585" y="1217066"/>
                    <a:pt x="608533" y="1217066"/>
                  </a:cubicBezTo>
                  <a:cubicBezTo>
                    <a:pt x="272450" y="1217066"/>
                    <a:pt x="0" y="944616"/>
                    <a:pt x="0" y="608533"/>
                  </a:cubicBezTo>
                  <a:cubicBezTo>
                    <a:pt x="0" y="272450"/>
                    <a:pt x="272450" y="0"/>
                    <a:pt x="60853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6896733" y="4595850"/>
              <a:ext cx="596885" cy="482589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688882" y="2511243"/>
            <a:ext cx="1708316" cy="2324148"/>
            <a:chOff x="5393825" y="2667764"/>
            <a:chExt cx="1619915" cy="2203879"/>
          </a:xfrm>
        </p:grpSpPr>
        <p:sp>
          <p:nvSpPr>
            <p:cNvPr id="8" name="Freeform 7"/>
            <p:cNvSpPr/>
            <p:nvPr/>
          </p:nvSpPr>
          <p:spPr>
            <a:xfrm rot="2700000">
              <a:off x="5101843" y="2959746"/>
              <a:ext cx="2203879" cy="1619915"/>
            </a:xfrm>
            <a:custGeom>
              <a:avLst/>
              <a:gdLst>
                <a:gd name="connsiteX0" fmla="*/ 608533 w 1655806"/>
                <a:gd name="connsiteY0" fmla="*/ 0 h 1217066"/>
                <a:gd name="connsiteX1" fmla="*/ 1113138 w 1655806"/>
                <a:gd name="connsiteY1" fmla="*/ 268296 h 1217066"/>
                <a:gd name="connsiteX2" fmla="*/ 1138667 w 1655806"/>
                <a:gd name="connsiteY2" fmla="*/ 315330 h 1217066"/>
                <a:gd name="connsiteX3" fmla="*/ 1430691 w 1655806"/>
                <a:gd name="connsiteY3" fmla="*/ 315330 h 1217066"/>
                <a:gd name="connsiteX4" fmla="*/ 1655806 w 1655806"/>
                <a:gd name="connsiteY4" fmla="*/ 608533 h 1217066"/>
                <a:gd name="connsiteX5" fmla="*/ 1430691 w 1655806"/>
                <a:gd name="connsiteY5" fmla="*/ 901735 h 1217066"/>
                <a:gd name="connsiteX6" fmla="*/ 1138668 w 1655806"/>
                <a:gd name="connsiteY6" fmla="*/ 901735 h 1217066"/>
                <a:gd name="connsiteX7" fmla="*/ 1113138 w 1655806"/>
                <a:gd name="connsiteY7" fmla="*/ 948770 h 1217066"/>
                <a:gd name="connsiteX8" fmla="*/ 608533 w 1655806"/>
                <a:gd name="connsiteY8" fmla="*/ 1217066 h 1217066"/>
                <a:gd name="connsiteX9" fmla="*/ 0 w 1655806"/>
                <a:gd name="connsiteY9" fmla="*/ 608533 h 1217066"/>
                <a:gd name="connsiteX10" fmla="*/ 608533 w 1655806"/>
                <a:gd name="connsiteY10" fmla="*/ 0 h 1217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55806" h="1217066">
                  <a:moveTo>
                    <a:pt x="608533" y="0"/>
                  </a:moveTo>
                  <a:cubicBezTo>
                    <a:pt x="818585" y="0"/>
                    <a:pt x="1003780" y="106426"/>
                    <a:pt x="1113138" y="268296"/>
                  </a:cubicBezTo>
                  <a:lnTo>
                    <a:pt x="1138667" y="315330"/>
                  </a:lnTo>
                  <a:lnTo>
                    <a:pt x="1430691" y="315330"/>
                  </a:lnTo>
                  <a:lnTo>
                    <a:pt x="1655806" y="608533"/>
                  </a:lnTo>
                  <a:lnTo>
                    <a:pt x="1430691" y="901735"/>
                  </a:lnTo>
                  <a:lnTo>
                    <a:pt x="1138668" y="901735"/>
                  </a:lnTo>
                  <a:lnTo>
                    <a:pt x="1113138" y="948770"/>
                  </a:lnTo>
                  <a:cubicBezTo>
                    <a:pt x="1003780" y="1110640"/>
                    <a:pt x="818585" y="1217066"/>
                    <a:pt x="608533" y="1217066"/>
                  </a:cubicBezTo>
                  <a:cubicBezTo>
                    <a:pt x="272450" y="1217066"/>
                    <a:pt x="0" y="944616"/>
                    <a:pt x="0" y="608533"/>
                  </a:cubicBezTo>
                  <a:cubicBezTo>
                    <a:pt x="0" y="272450"/>
                    <a:pt x="272450" y="0"/>
                    <a:pt x="6085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5833681" y="3251049"/>
              <a:ext cx="368290" cy="581647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004709" y="1653419"/>
            <a:ext cx="2684454" cy="772759"/>
            <a:chOff x="4800305" y="1673942"/>
            <a:chExt cx="2442992" cy="732769"/>
          </a:xfrm>
        </p:grpSpPr>
        <p:sp>
          <p:nvSpPr>
            <p:cNvPr id="18" name="TextBox 17"/>
            <p:cNvSpPr txBox="1"/>
            <p:nvPr/>
          </p:nvSpPr>
          <p:spPr>
            <a:xfrm>
              <a:off x="5365919" y="1673942"/>
              <a:ext cx="1311767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800305" y="1898894"/>
              <a:ext cx="2442992" cy="5078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596728" y="3071733"/>
            <a:ext cx="2277246" cy="755718"/>
            <a:chOff x="4589135" y="1690101"/>
            <a:chExt cx="2654161" cy="716613"/>
          </a:xfrm>
        </p:grpSpPr>
        <p:sp>
          <p:nvSpPr>
            <p:cNvPr id="22" name="TextBox 21"/>
            <p:cNvSpPr txBox="1"/>
            <p:nvPr/>
          </p:nvSpPr>
          <p:spPr>
            <a:xfrm>
              <a:off x="5492833" y="1690101"/>
              <a:ext cx="1679994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589135" y="1898894"/>
              <a:ext cx="2654161" cy="5078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9758616" y="3072384"/>
            <a:ext cx="2215375" cy="755073"/>
            <a:chOff x="4756646" y="1690713"/>
            <a:chExt cx="2582047" cy="715999"/>
          </a:xfrm>
        </p:grpSpPr>
        <p:sp>
          <p:nvSpPr>
            <p:cNvPr id="25" name="TextBox 24"/>
            <p:cNvSpPr txBox="1"/>
            <p:nvPr/>
          </p:nvSpPr>
          <p:spPr>
            <a:xfrm>
              <a:off x="4756647" y="1690713"/>
              <a:ext cx="1679993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4756646" y="1898894"/>
              <a:ext cx="2582047" cy="5078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764714" y="5840901"/>
            <a:ext cx="2501330" cy="768453"/>
            <a:chOff x="5045438" y="1678025"/>
            <a:chExt cx="1952724" cy="728688"/>
          </a:xfrm>
        </p:grpSpPr>
        <p:sp>
          <p:nvSpPr>
            <p:cNvPr id="28" name="TextBox 27"/>
            <p:cNvSpPr txBox="1"/>
            <p:nvPr/>
          </p:nvSpPr>
          <p:spPr>
            <a:xfrm>
              <a:off x="5459156" y="1678025"/>
              <a:ext cx="112528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5045438" y="1898894"/>
              <a:ext cx="1952724" cy="507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337872" y="5818169"/>
            <a:ext cx="2501328" cy="791185"/>
            <a:chOff x="5045438" y="1656469"/>
            <a:chExt cx="1952724" cy="750244"/>
          </a:xfrm>
        </p:grpSpPr>
        <p:sp>
          <p:nvSpPr>
            <p:cNvPr id="34" name="TextBox 33"/>
            <p:cNvSpPr txBox="1"/>
            <p:nvPr/>
          </p:nvSpPr>
          <p:spPr>
            <a:xfrm>
              <a:off x="5459157" y="1656469"/>
              <a:ext cx="112528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045438" y="1898894"/>
              <a:ext cx="1952724" cy="507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076390" y="3714942"/>
            <a:ext cx="2324148" cy="1708316"/>
            <a:chOff x="3864776" y="3809175"/>
            <a:chExt cx="2203879" cy="1619915"/>
          </a:xfrm>
        </p:grpSpPr>
        <p:sp>
          <p:nvSpPr>
            <p:cNvPr id="7" name="Freeform 6"/>
            <p:cNvSpPr/>
            <p:nvPr/>
          </p:nvSpPr>
          <p:spPr>
            <a:xfrm rot="18900000">
              <a:off x="3864776" y="3809175"/>
              <a:ext cx="2203879" cy="1619915"/>
            </a:xfrm>
            <a:custGeom>
              <a:avLst/>
              <a:gdLst>
                <a:gd name="connsiteX0" fmla="*/ 608533 w 1655806"/>
                <a:gd name="connsiteY0" fmla="*/ 0 h 1217066"/>
                <a:gd name="connsiteX1" fmla="*/ 1113138 w 1655806"/>
                <a:gd name="connsiteY1" fmla="*/ 268296 h 1217066"/>
                <a:gd name="connsiteX2" fmla="*/ 1138667 w 1655806"/>
                <a:gd name="connsiteY2" fmla="*/ 315330 h 1217066"/>
                <a:gd name="connsiteX3" fmla="*/ 1430691 w 1655806"/>
                <a:gd name="connsiteY3" fmla="*/ 315330 h 1217066"/>
                <a:gd name="connsiteX4" fmla="*/ 1655806 w 1655806"/>
                <a:gd name="connsiteY4" fmla="*/ 608533 h 1217066"/>
                <a:gd name="connsiteX5" fmla="*/ 1430691 w 1655806"/>
                <a:gd name="connsiteY5" fmla="*/ 901735 h 1217066"/>
                <a:gd name="connsiteX6" fmla="*/ 1138668 w 1655806"/>
                <a:gd name="connsiteY6" fmla="*/ 901735 h 1217066"/>
                <a:gd name="connsiteX7" fmla="*/ 1113138 w 1655806"/>
                <a:gd name="connsiteY7" fmla="*/ 948770 h 1217066"/>
                <a:gd name="connsiteX8" fmla="*/ 608533 w 1655806"/>
                <a:gd name="connsiteY8" fmla="*/ 1217066 h 1217066"/>
                <a:gd name="connsiteX9" fmla="*/ 0 w 1655806"/>
                <a:gd name="connsiteY9" fmla="*/ 608533 h 1217066"/>
                <a:gd name="connsiteX10" fmla="*/ 608533 w 1655806"/>
                <a:gd name="connsiteY10" fmla="*/ 0 h 1217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55806" h="1217066">
                  <a:moveTo>
                    <a:pt x="608533" y="0"/>
                  </a:moveTo>
                  <a:cubicBezTo>
                    <a:pt x="818585" y="0"/>
                    <a:pt x="1003780" y="106426"/>
                    <a:pt x="1113138" y="268296"/>
                  </a:cubicBezTo>
                  <a:lnTo>
                    <a:pt x="1138667" y="315330"/>
                  </a:lnTo>
                  <a:lnTo>
                    <a:pt x="1430691" y="315330"/>
                  </a:lnTo>
                  <a:lnTo>
                    <a:pt x="1655806" y="608533"/>
                  </a:lnTo>
                  <a:lnTo>
                    <a:pt x="1430691" y="901735"/>
                  </a:lnTo>
                  <a:lnTo>
                    <a:pt x="1138668" y="901735"/>
                  </a:lnTo>
                  <a:lnTo>
                    <a:pt x="1113138" y="948770"/>
                  </a:lnTo>
                  <a:cubicBezTo>
                    <a:pt x="1003780" y="1110640"/>
                    <a:pt x="818585" y="1217066"/>
                    <a:pt x="608533" y="1217066"/>
                  </a:cubicBezTo>
                  <a:cubicBezTo>
                    <a:pt x="272450" y="1217066"/>
                    <a:pt x="0" y="944616"/>
                    <a:pt x="0" y="608533"/>
                  </a:cubicBezTo>
                  <a:cubicBezTo>
                    <a:pt x="0" y="272450"/>
                    <a:pt x="272450" y="0"/>
                    <a:pt x="6085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4525308" y="4595850"/>
              <a:ext cx="459729" cy="525769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3181702" y="2511243"/>
            <a:ext cx="1708316" cy="2324148"/>
            <a:chOff x="3016386" y="2667764"/>
            <a:chExt cx="1619915" cy="2203879"/>
          </a:xfrm>
        </p:grpSpPr>
        <p:sp>
          <p:nvSpPr>
            <p:cNvPr id="6" name="Freeform 5"/>
            <p:cNvSpPr/>
            <p:nvPr/>
          </p:nvSpPr>
          <p:spPr>
            <a:xfrm rot="2700000">
              <a:off x="2724404" y="2959746"/>
              <a:ext cx="2203879" cy="1619915"/>
            </a:xfrm>
            <a:custGeom>
              <a:avLst/>
              <a:gdLst>
                <a:gd name="connsiteX0" fmla="*/ 608533 w 1655806"/>
                <a:gd name="connsiteY0" fmla="*/ 0 h 1217066"/>
                <a:gd name="connsiteX1" fmla="*/ 1113138 w 1655806"/>
                <a:gd name="connsiteY1" fmla="*/ 268296 h 1217066"/>
                <a:gd name="connsiteX2" fmla="*/ 1138667 w 1655806"/>
                <a:gd name="connsiteY2" fmla="*/ 315330 h 1217066"/>
                <a:gd name="connsiteX3" fmla="*/ 1430691 w 1655806"/>
                <a:gd name="connsiteY3" fmla="*/ 315330 h 1217066"/>
                <a:gd name="connsiteX4" fmla="*/ 1655806 w 1655806"/>
                <a:gd name="connsiteY4" fmla="*/ 608533 h 1217066"/>
                <a:gd name="connsiteX5" fmla="*/ 1430691 w 1655806"/>
                <a:gd name="connsiteY5" fmla="*/ 901735 h 1217066"/>
                <a:gd name="connsiteX6" fmla="*/ 1138668 w 1655806"/>
                <a:gd name="connsiteY6" fmla="*/ 901735 h 1217066"/>
                <a:gd name="connsiteX7" fmla="*/ 1113138 w 1655806"/>
                <a:gd name="connsiteY7" fmla="*/ 948770 h 1217066"/>
                <a:gd name="connsiteX8" fmla="*/ 608533 w 1655806"/>
                <a:gd name="connsiteY8" fmla="*/ 1217066 h 1217066"/>
                <a:gd name="connsiteX9" fmla="*/ 0 w 1655806"/>
                <a:gd name="connsiteY9" fmla="*/ 608533 h 1217066"/>
                <a:gd name="connsiteX10" fmla="*/ 608533 w 1655806"/>
                <a:gd name="connsiteY10" fmla="*/ 0 h 1217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55806" h="1217066">
                  <a:moveTo>
                    <a:pt x="608533" y="0"/>
                  </a:moveTo>
                  <a:cubicBezTo>
                    <a:pt x="818585" y="0"/>
                    <a:pt x="1003780" y="106426"/>
                    <a:pt x="1113138" y="268296"/>
                  </a:cubicBezTo>
                  <a:lnTo>
                    <a:pt x="1138667" y="315330"/>
                  </a:lnTo>
                  <a:lnTo>
                    <a:pt x="1430691" y="315330"/>
                  </a:lnTo>
                  <a:lnTo>
                    <a:pt x="1655806" y="608533"/>
                  </a:lnTo>
                  <a:lnTo>
                    <a:pt x="1430691" y="901735"/>
                  </a:lnTo>
                  <a:lnTo>
                    <a:pt x="1138668" y="901735"/>
                  </a:lnTo>
                  <a:lnTo>
                    <a:pt x="1113138" y="948770"/>
                  </a:lnTo>
                  <a:cubicBezTo>
                    <a:pt x="1003780" y="1110640"/>
                    <a:pt x="818585" y="1217066"/>
                    <a:pt x="608533" y="1217066"/>
                  </a:cubicBezTo>
                  <a:cubicBezTo>
                    <a:pt x="272450" y="1217066"/>
                    <a:pt x="0" y="944616"/>
                    <a:pt x="0" y="608533"/>
                  </a:cubicBezTo>
                  <a:cubicBezTo>
                    <a:pt x="0" y="272450"/>
                    <a:pt x="272450" y="0"/>
                    <a:pt x="608533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 noEditPoints="1"/>
            </p:cNvSpPr>
            <p:nvPr/>
          </p:nvSpPr>
          <p:spPr bwMode="auto">
            <a:xfrm>
              <a:off x="3401445" y="3381220"/>
              <a:ext cx="426710" cy="482589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3688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966253" y="3632063"/>
            <a:ext cx="5281210" cy="2200527"/>
            <a:chOff x="3960309" y="3165179"/>
            <a:chExt cx="4579147" cy="1908000"/>
          </a:xfrm>
        </p:grpSpPr>
        <p:sp>
          <p:nvSpPr>
            <p:cNvPr id="7" name="Freeform 17"/>
            <p:cNvSpPr>
              <a:spLocks noChangeAspect="1"/>
            </p:cNvSpPr>
            <p:nvPr/>
          </p:nvSpPr>
          <p:spPr bwMode="auto">
            <a:xfrm>
              <a:off x="6601270" y="3165179"/>
              <a:ext cx="1938186" cy="1908000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17"/>
            <p:cNvSpPr>
              <a:spLocks/>
            </p:cNvSpPr>
            <p:nvPr/>
          </p:nvSpPr>
          <p:spPr bwMode="auto">
            <a:xfrm>
              <a:off x="5601916" y="3404365"/>
              <a:ext cx="1481733" cy="1458656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18"/>
            <p:cNvSpPr>
              <a:spLocks/>
            </p:cNvSpPr>
            <p:nvPr/>
          </p:nvSpPr>
          <p:spPr bwMode="auto">
            <a:xfrm>
              <a:off x="4682222" y="3523355"/>
              <a:ext cx="1295485" cy="1265818"/>
            </a:xfrm>
            <a:custGeom>
              <a:avLst/>
              <a:gdLst>
                <a:gd name="T0" fmla="*/ 127 w 127"/>
                <a:gd name="T1" fmla="*/ 64 h 124"/>
                <a:gd name="T2" fmla="*/ 117 w 127"/>
                <a:gd name="T3" fmla="*/ 76 h 124"/>
                <a:gd name="T4" fmla="*/ 8 w 127"/>
                <a:gd name="T5" fmla="*/ 124 h 124"/>
                <a:gd name="T6" fmla="*/ 2 w 127"/>
                <a:gd name="T7" fmla="*/ 123 h 124"/>
                <a:gd name="T8" fmla="*/ 1 w 127"/>
                <a:gd name="T9" fmla="*/ 118 h 124"/>
                <a:gd name="T10" fmla="*/ 6 w 127"/>
                <a:gd name="T11" fmla="*/ 94 h 124"/>
                <a:gd name="T12" fmla="*/ 39 w 127"/>
                <a:gd name="T13" fmla="*/ 62 h 124"/>
                <a:gd name="T14" fmla="*/ 19 w 127"/>
                <a:gd name="T15" fmla="*/ 38 h 124"/>
                <a:gd name="T16" fmla="*/ 26 w 127"/>
                <a:gd name="T17" fmla="*/ 6 h 124"/>
                <a:gd name="T18" fmla="*/ 32 w 127"/>
                <a:gd name="T19" fmla="*/ 1 h 124"/>
                <a:gd name="T20" fmla="*/ 39 w 127"/>
                <a:gd name="T21" fmla="*/ 2 h 124"/>
                <a:gd name="T22" fmla="*/ 121 w 127"/>
                <a:gd name="T23" fmla="*/ 52 h 124"/>
                <a:gd name="T24" fmla="*/ 127 w 127"/>
                <a:gd name="T25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124">
                  <a:moveTo>
                    <a:pt x="127" y="64"/>
                  </a:moveTo>
                  <a:cubicBezTo>
                    <a:pt x="127" y="71"/>
                    <a:pt x="117" y="76"/>
                    <a:pt x="117" y="76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4"/>
                    <a:pt x="4" y="124"/>
                    <a:pt x="2" y="123"/>
                  </a:cubicBezTo>
                  <a:cubicBezTo>
                    <a:pt x="0" y="121"/>
                    <a:pt x="1" y="118"/>
                    <a:pt x="1" y="118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6" y="94"/>
                    <a:pt x="39" y="81"/>
                    <a:pt x="39" y="62"/>
                  </a:cubicBezTo>
                  <a:cubicBezTo>
                    <a:pt x="40" y="48"/>
                    <a:pt x="19" y="38"/>
                    <a:pt x="19" y="38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8" y="2"/>
                    <a:pt x="32" y="1"/>
                  </a:cubicBezTo>
                  <a:cubicBezTo>
                    <a:pt x="36" y="0"/>
                    <a:pt x="39" y="2"/>
                    <a:pt x="39" y="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7" y="57"/>
                    <a:pt x="127" y="64"/>
                  </a:cubicBezTo>
                  <a:close/>
                </a:path>
              </a:pathLst>
            </a:cu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9"/>
            <p:cNvSpPr>
              <a:spLocks/>
            </p:cNvSpPr>
            <p:nvPr/>
          </p:nvSpPr>
          <p:spPr bwMode="auto">
            <a:xfrm>
              <a:off x="3960309" y="3649946"/>
              <a:ext cx="1028477" cy="1041662"/>
            </a:xfrm>
            <a:custGeom>
              <a:avLst/>
              <a:gdLst>
                <a:gd name="T0" fmla="*/ 15 w 101"/>
                <a:gd name="T1" fmla="*/ 31 h 102"/>
                <a:gd name="T2" fmla="*/ 21 w 101"/>
                <a:gd name="T3" fmla="*/ 5 h 102"/>
                <a:gd name="T4" fmla="*/ 26 w 101"/>
                <a:gd name="T5" fmla="*/ 1 h 102"/>
                <a:gd name="T6" fmla="*/ 32 w 101"/>
                <a:gd name="T7" fmla="*/ 2 h 102"/>
                <a:gd name="T8" fmla="*/ 95 w 101"/>
                <a:gd name="T9" fmla="*/ 41 h 102"/>
                <a:gd name="T10" fmla="*/ 101 w 101"/>
                <a:gd name="T11" fmla="*/ 51 h 102"/>
                <a:gd name="T12" fmla="*/ 94 w 101"/>
                <a:gd name="T13" fmla="*/ 63 h 102"/>
                <a:gd name="T14" fmla="*/ 6 w 101"/>
                <a:gd name="T15" fmla="*/ 102 h 102"/>
                <a:gd name="T16" fmla="*/ 2 w 101"/>
                <a:gd name="T17" fmla="*/ 101 h 102"/>
                <a:gd name="T18" fmla="*/ 0 w 101"/>
                <a:gd name="T19" fmla="*/ 97 h 102"/>
                <a:gd name="T20" fmla="*/ 5 w 101"/>
                <a:gd name="T21" fmla="*/ 77 h 102"/>
                <a:gd name="T22" fmla="*/ 15 w 101"/>
                <a:gd name="T23" fmla="*/ 3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1" h="102">
                  <a:moveTo>
                    <a:pt x="15" y="31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2" y="2"/>
                    <a:pt x="26" y="1"/>
                  </a:cubicBezTo>
                  <a:cubicBezTo>
                    <a:pt x="29" y="0"/>
                    <a:pt x="32" y="2"/>
                    <a:pt x="32" y="2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101" y="46"/>
                    <a:pt x="101" y="51"/>
                  </a:cubicBezTo>
                  <a:cubicBezTo>
                    <a:pt x="101" y="60"/>
                    <a:pt x="94" y="63"/>
                    <a:pt x="94" y="63"/>
                  </a:cubicBezTo>
                  <a:cubicBezTo>
                    <a:pt x="6" y="102"/>
                    <a:pt x="6" y="102"/>
                    <a:pt x="6" y="102"/>
                  </a:cubicBezTo>
                  <a:cubicBezTo>
                    <a:pt x="6" y="102"/>
                    <a:pt x="3" y="102"/>
                    <a:pt x="2" y="101"/>
                  </a:cubicBezTo>
                  <a:cubicBezTo>
                    <a:pt x="0" y="99"/>
                    <a:pt x="0" y="97"/>
                    <a:pt x="0" y="97"/>
                  </a:cubicBezTo>
                  <a:cubicBezTo>
                    <a:pt x="5" y="77"/>
                    <a:pt x="5" y="77"/>
                    <a:pt x="5" y="77"/>
                  </a:cubicBezTo>
                  <a:lnTo>
                    <a:pt x="15" y="31"/>
                  </a:ln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任意多边形 100"/>
          <p:cNvSpPr/>
          <p:nvPr/>
        </p:nvSpPr>
        <p:spPr bwMode="auto">
          <a:xfrm>
            <a:off x="8551234" y="4096105"/>
            <a:ext cx="2940691" cy="330755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任意多边形 108"/>
          <p:cNvSpPr/>
          <p:nvPr/>
        </p:nvSpPr>
        <p:spPr bwMode="auto">
          <a:xfrm flipH="1">
            <a:off x="1346827" y="4451572"/>
            <a:ext cx="2942591" cy="330755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任意多边形 112"/>
          <p:cNvSpPr/>
          <p:nvPr/>
        </p:nvSpPr>
        <p:spPr>
          <a:xfrm>
            <a:off x="6714958" y="3288222"/>
            <a:ext cx="775566" cy="1155749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任意多边形 113"/>
          <p:cNvSpPr/>
          <p:nvPr/>
        </p:nvSpPr>
        <p:spPr>
          <a:xfrm flipH="1">
            <a:off x="4739926" y="3280619"/>
            <a:ext cx="775566" cy="1155749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6"/>
          <p:cNvSpPr>
            <a:spLocks noChangeAspect="1" noEditPoints="1"/>
          </p:cNvSpPr>
          <p:nvPr/>
        </p:nvSpPr>
        <p:spPr bwMode="auto">
          <a:xfrm>
            <a:off x="4478225" y="4635546"/>
            <a:ext cx="261706" cy="278781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11"/>
          <p:cNvSpPr>
            <a:spLocks noChangeAspect="1" noEditPoints="1"/>
          </p:cNvSpPr>
          <p:nvPr/>
        </p:nvSpPr>
        <p:spPr bwMode="auto">
          <a:xfrm>
            <a:off x="5431463" y="4609931"/>
            <a:ext cx="337297" cy="337652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21"/>
          <p:cNvSpPr>
            <a:spLocks noChangeAspect="1" noEditPoints="1"/>
          </p:cNvSpPr>
          <p:nvPr/>
        </p:nvSpPr>
        <p:spPr bwMode="auto">
          <a:xfrm>
            <a:off x="6704557" y="4624468"/>
            <a:ext cx="293862" cy="294789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26"/>
          <p:cNvSpPr>
            <a:spLocks noChangeAspect="1"/>
          </p:cNvSpPr>
          <p:nvPr/>
        </p:nvSpPr>
        <p:spPr bwMode="auto">
          <a:xfrm>
            <a:off x="8161666" y="4636899"/>
            <a:ext cx="280240" cy="290637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 Placeholder 7"/>
          <p:cNvSpPr txBox="1">
            <a:spLocks/>
          </p:cNvSpPr>
          <p:nvPr/>
        </p:nvSpPr>
        <p:spPr>
          <a:xfrm>
            <a:off x="2447095" y="3250302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2"/>
          <p:cNvSpPr txBox="1">
            <a:spLocks/>
          </p:cNvSpPr>
          <p:nvPr/>
        </p:nvSpPr>
        <p:spPr>
          <a:xfrm>
            <a:off x="1570609" y="3635127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 Placeholder 7"/>
          <p:cNvSpPr txBox="1">
            <a:spLocks/>
          </p:cNvSpPr>
          <p:nvPr/>
        </p:nvSpPr>
        <p:spPr>
          <a:xfrm>
            <a:off x="5123473" y="2450247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Placeholder 2"/>
          <p:cNvSpPr txBox="1">
            <a:spLocks/>
          </p:cNvSpPr>
          <p:nvPr/>
        </p:nvSpPr>
        <p:spPr>
          <a:xfrm>
            <a:off x="4246987" y="2835072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7"/>
          <p:cNvSpPr txBox="1">
            <a:spLocks/>
          </p:cNvSpPr>
          <p:nvPr/>
        </p:nvSpPr>
        <p:spPr>
          <a:xfrm>
            <a:off x="8466565" y="2707407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 Placeholder 2"/>
          <p:cNvSpPr txBox="1">
            <a:spLocks/>
          </p:cNvSpPr>
          <p:nvPr/>
        </p:nvSpPr>
        <p:spPr>
          <a:xfrm>
            <a:off x="7590079" y="3092233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 Placeholder 7"/>
          <p:cNvSpPr txBox="1">
            <a:spLocks/>
          </p:cNvSpPr>
          <p:nvPr/>
        </p:nvSpPr>
        <p:spPr>
          <a:xfrm>
            <a:off x="10400034" y="4374192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2"/>
          <p:cNvSpPr txBox="1">
            <a:spLocks/>
          </p:cNvSpPr>
          <p:nvPr/>
        </p:nvSpPr>
        <p:spPr>
          <a:xfrm>
            <a:off x="9523548" y="4759016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972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4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8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2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6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4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8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2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 noChangeAspect="1"/>
          </p:cNvGrpSpPr>
          <p:nvPr/>
        </p:nvGrpSpPr>
        <p:grpSpPr bwMode="auto">
          <a:xfrm>
            <a:off x="2220375" y="2032509"/>
            <a:ext cx="8454834" cy="3157587"/>
            <a:chOff x="1001486" y="2422329"/>
            <a:chExt cx="6844048" cy="2556478"/>
          </a:xfrm>
        </p:grpSpPr>
        <p:sp>
          <p:nvSpPr>
            <p:cNvPr id="4" name="Freeform 3"/>
            <p:cNvSpPr/>
            <p:nvPr/>
          </p:nvSpPr>
          <p:spPr>
            <a:xfrm>
              <a:off x="1959653" y="4012334"/>
              <a:ext cx="1115376" cy="955629"/>
            </a:xfrm>
            <a:custGeom>
              <a:avLst/>
              <a:gdLst>
                <a:gd name="connsiteX0" fmla="*/ 0 w 1114119"/>
                <a:gd name="connsiteY0" fmla="*/ 478339 h 956677"/>
                <a:gd name="connsiteX1" fmla="*/ 239169 w 1114119"/>
                <a:gd name="connsiteY1" fmla="*/ 0 h 956677"/>
                <a:gd name="connsiteX2" fmla="*/ 874950 w 1114119"/>
                <a:gd name="connsiteY2" fmla="*/ 0 h 956677"/>
                <a:gd name="connsiteX3" fmla="*/ 1114119 w 1114119"/>
                <a:gd name="connsiteY3" fmla="*/ 478339 h 956677"/>
                <a:gd name="connsiteX4" fmla="*/ 874950 w 1114119"/>
                <a:gd name="connsiteY4" fmla="*/ 956677 h 956677"/>
                <a:gd name="connsiteX5" fmla="*/ 239169 w 1114119"/>
                <a:gd name="connsiteY5" fmla="*/ 956677 h 956677"/>
                <a:gd name="connsiteX6" fmla="*/ 0 w 1114119"/>
                <a:gd name="connsiteY6" fmla="*/ 478339 h 95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4119" h="956677">
                  <a:moveTo>
                    <a:pt x="0" y="478339"/>
                  </a:moveTo>
                  <a:lnTo>
                    <a:pt x="239169" y="0"/>
                  </a:lnTo>
                  <a:lnTo>
                    <a:pt x="874950" y="0"/>
                  </a:lnTo>
                  <a:lnTo>
                    <a:pt x="1114119" y="478339"/>
                  </a:lnTo>
                  <a:lnTo>
                    <a:pt x="874950" y="956677"/>
                  </a:lnTo>
                  <a:lnTo>
                    <a:pt x="239169" y="956677"/>
                  </a:lnTo>
                  <a:lnTo>
                    <a:pt x="0" y="478339"/>
                  </a:ln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81993" tIns="191099" rIns="181993" bIns="191099" spcCol="1270" anchor="ctr"/>
            <a:lstStyle/>
            <a:p>
              <a:pPr algn="ctr" defTabSz="1218801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Hexagon 7"/>
            <p:cNvSpPr/>
            <p:nvPr/>
          </p:nvSpPr>
          <p:spPr>
            <a:xfrm>
              <a:off x="1001486" y="3482332"/>
              <a:ext cx="1114021" cy="956985"/>
            </a:xfrm>
            <a:prstGeom prst="hexagon">
              <a:avLst>
                <a:gd name="adj" fmla="val 25000"/>
                <a:gd name="vf" fmla="val 115470"/>
              </a:avLst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2225">
              <a:solidFill>
                <a:schemeClr val="accent1"/>
              </a:solidFill>
            </a:ln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1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2919175" y="3479621"/>
              <a:ext cx="1114021" cy="956985"/>
            </a:xfrm>
            <a:custGeom>
              <a:avLst/>
              <a:gdLst>
                <a:gd name="connsiteX0" fmla="*/ 0 w 1114119"/>
                <a:gd name="connsiteY0" fmla="*/ 478339 h 956677"/>
                <a:gd name="connsiteX1" fmla="*/ 239169 w 1114119"/>
                <a:gd name="connsiteY1" fmla="*/ 0 h 956677"/>
                <a:gd name="connsiteX2" fmla="*/ 874950 w 1114119"/>
                <a:gd name="connsiteY2" fmla="*/ 0 h 956677"/>
                <a:gd name="connsiteX3" fmla="*/ 1114119 w 1114119"/>
                <a:gd name="connsiteY3" fmla="*/ 478339 h 956677"/>
                <a:gd name="connsiteX4" fmla="*/ 874950 w 1114119"/>
                <a:gd name="connsiteY4" fmla="*/ 956677 h 956677"/>
                <a:gd name="connsiteX5" fmla="*/ 239169 w 1114119"/>
                <a:gd name="connsiteY5" fmla="*/ 956677 h 956677"/>
                <a:gd name="connsiteX6" fmla="*/ 0 w 1114119"/>
                <a:gd name="connsiteY6" fmla="*/ 478339 h 95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4119" h="956677">
                  <a:moveTo>
                    <a:pt x="0" y="478339"/>
                  </a:moveTo>
                  <a:lnTo>
                    <a:pt x="239169" y="0"/>
                  </a:lnTo>
                  <a:lnTo>
                    <a:pt x="874950" y="0"/>
                  </a:lnTo>
                  <a:lnTo>
                    <a:pt x="1114119" y="478339"/>
                  </a:lnTo>
                  <a:lnTo>
                    <a:pt x="874950" y="956677"/>
                  </a:lnTo>
                  <a:lnTo>
                    <a:pt x="239169" y="956677"/>
                  </a:lnTo>
                  <a:lnTo>
                    <a:pt x="0" y="478339"/>
                  </a:lnTo>
                  <a:close/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2225">
              <a:solidFill>
                <a:schemeClr val="accent3"/>
              </a:solidFill>
            </a:ln>
          </p:spPr>
          <p:style>
            <a:lnRef idx="2">
              <a:schemeClr val="accent5">
                <a:hueOff val="3432332"/>
                <a:satOff val="-6875"/>
                <a:lumOff val="-4353"/>
                <a:alphaOff val="0"/>
              </a:schemeClr>
            </a:lnRef>
            <a:fillRef idx="1">
              <a:schemeClr val="accent5">
                <a:hueOff val="3432332"/>
                <a:satOff val="-6875"/>
                <a:lumOff val="-4353"/>
                <a:alphaOff val="0"/>
              </a:schemeClr>
            </a:fillRef>
            <a:effectRef idx="0">
              <a:schemeClr val="accent5">
                <a:hueOff val="3432332"/>
                <a:satOff val="-6875"/>
                <a:lumOff val="-4353"/>
                <a:alphaOff val="0"/>
              </a:schemeClr>
            </a:effectRef>
            <a:fontRef idx="minor">
              <a:schemeClr val="lt1"/>
            </a:fontRef>
          </p:style>
          <p:txBody>
            <a:bodyPr lIns="181993" tIns="191099" rIns="181993" bIns="191099" spcCol="1270" anchor="ctr"/>
            <a:lstStyle/>
            <a:p>
              <a:pPr algn="ctr" defTabSz="1218801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Hexagon 11"/>
            <p:cNvSpPr/>
            <p:nvPr/>
          </p:nvSpPr>
          <p:spPr>
            <a:xfrm>
              <a:off x="3877341" y="4009623"/>
              <a:ext cx="1114021" cy="956985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5">
                <a:hueOff val="3432332"/>
                <a:satOff val="-6875"/>
                <a:lumOff val="-4353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1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/>
            <p:nvPr/>
          </p:nvSpPr>
          <p:spPr>
            <a:xfrm>
              <a:off x="1959653" y="2953686"/>
              <a:ext cx="1115376" cy="956985"/>
            </a:xfrm>
            <a:custGeom>
              <a:avLst/>
              <a:gdLst>
                <a:gd name="connsiteX0" fmla="*/ 0 w 1114119"/>
                <a:gd name="connsiteY0" fmla="*/ 478339 h 956677"/>
                <a:gd name="connsiteX1" fmla="*/ 239169 w 1114119"/>
                <a:gd name="connsiteY1" fmla="*/ 0 h 956677"/>
                <a:gd name="connsiteX2" fmla="*/ 874950 w 1114119"/>
                <a:gd name="connsiteY2" fmla="*/ 0 h 956677"/>
                <a:gd name="connsiteX3" fmla="*/ 1114119 w 1114119"/>
                <a:gd name="connsiteY3" fmla="*/ 478339 h 956677"/>
                <a:gd name="connsiteX4" fmla="*/ 874950 w 1114119"/>
                <a:gd name="connsiteY4" fmla="*/ 956677 h 956677"/>
                <a:gd name="connsiteX5" fmla="*/ 239169 w 1114119"/>
                <a:gd name="connsiteY5" fmla="*/ 956677 h 956677"/>
                <a:gd name="connsiteX6" fmla="*/ 0 w 1114119"/>
                <a:gd name="connsiteY6" fmla="*/ 478339 h 95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4119" h="956677">
                  <a:moveTo>
                    <a:pt x="0" y="478339"/>
                  </a:moveTo>
                  <a:lnTo>
                    <a:pt x="239169" y="0"/>
                  </a:lnTo>
                  <a:lnTo>
                    <a:pt x="874950" y="0"/>
                  </a:lnTo>
                  <a:lnTo>
                    <a:pt x="1114119" y="478339"/>
                  </a:lnTo>
                  <a:lnTo>
                    <a:pt x="874950" y="956677"/>
                  </a:lnTo>
                  <a:lnTo>
                    <a:pt x="239169" y="956677"/>
                  </a:lnTo>
                  <a:lnTo>
                    <a:pt x="0" y="478339"/>
                  </a:lnTo>
                  <a:close/>
                </a:path>
              </a:pathLst>
            </a:cu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2225">
              <a:solidFill>
                <a:schemeClr val="accent2"/>
              </a:solidFill>
            </a:ln>
          </p:spPr>
          <p:style>
            <a:lnRef idx="2">
              <a:schemeClr val="accent5">
                <a:hueOff val="6864664"/>
                <a:satOff val="-13750"/>
                <a:lumOff val="-8706"/>
                <a:alphaOff val="0"/>
              </a:schemeClr>
            </a:lnRef>
            <a:fillRef idx="1">
              <a:schemeClr val="accent5">
                <a:hueOff val="6864664"/>
                <a:satOff val="-13750"/>
                <a:lumOff val="-8706"/>
                <a:alphaOff val="0"/>
              </a:schemeClr>
            </a:fillRef>
            <a:effectRef idx="0">
              <a:schemeClr val="accent5">
                <a:hueOff val="6864664"/>
                <a:satOff val="-13750"/>
                <a:lumOff val="-8706"/>
                <a:alphaOff val="0"/>
              </a:schemeClr>
            </a:effectRef>
            <a:fontRef idx="minor">
              <a:schemeClr val="lt1"/>
            </a:fontRef>
          </p:style>
          <p:txBody>
            <a:bodyPr lIns="181993" tIns="191099" rIns="181993" bIns="191099" spcCol="1270" anchor="ctr"/>
            <a:lstStyle/>
            <a:p>
              <a:pPr algn="ctr" defTabSz="1218801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Hexagon 15"/>
            <p:cNvSpPr/>
            <p:nvPr/>
          </p:nvSpPr>
          <p:spPr>
            <a:xfrm>
              <a:off x="2919175" y="2422329"/>
              <a:ext cx="1114021" cy="956985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5">
                <a:hueOff val="6864664"/>
                <a:satOff val="-13750"/>
                <a:lumOff val="-8706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1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/>
            <p:nvPr/>
          </p:nvSpPr>
          <p:spPr>
            <a:xfrm>
              <a:off x="3877341" y="2952331"/>
              <a:ext cx="1114021" cy="956985"/>
            </a:xfrm>
            <a:custGeom>
              <a:avLst/>
              <a:gdLst>
                <a:gd name="connsiteX0" fmla="*/ 0 w 1114119"/>
                <a:gd name="connsiteY0" fmla="*/ 478339 h 956677"/>
                <a:gd name="connsiteX1" fmla="*/ 239169 w 1114119"/>
                <a:gd name="connsiteY1" fmla="*/ 0 h 956677"/>
                <a:gd name="connsiteX2" fmla="*/ 874950 w 1114119"/>
                <a:gd name="connsiteY2" fmla="*/ 0 h 956677"/>
                <a:gd name="connsiteX3" fmla="*/ 1114119 w 1114119"/>
                <a:gd name="connsiteY3" fmla="*/ 478339 h 956677"/>
                <a:gd name="connsiteX4" fmla="*/ 874950 w 1114119"/>
                <a:gd name="connsiteY4" fmla="*/ 956677 h 956677"/>
                <a:gd name="connsiteX5" fmla="*/ 239169 w 1114119"/>
                <a:gd name="connsiteY5" fmla="*/ 956677 h 956677"/>
                <a:gd name="connsiteX6" fmla="*/ 0 w 1114119"/>
                <a:gd name="connsiteY6" fmla="*/ 478339 h 95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4119" h="956677">
                  <a:moveTo>
                    <a:pt x="0" y="478339"/>
                  </a:moveTo>
                  <a:lnTo>
                    <a:pt x="239169" y="0"/>
                  </a:lnTo>
                  <a:lnTo>
                    <a:pt x="874950" y="0"/>
                  </a:lnTo>
                  <a:lnTo>
                    <a:pt x="1114119" y="478339"/>
                  </a:lnTo>
                  <a:lnTo>
                    <a:pt x="874950" y="956677"/>
                  </a:lnTo>
                  <a:lnTo>
                    <a:pt x="239169" y="956677"/>
                  </a:lnTo>
                  <a:lnTo>
                    <a:pt x="0" y="478339"/>
                  </a:lnTo>
                  <a:close/>
                </a:path>
              </a:pathLst>
            </a:cu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2225">
              <a:solidFill>
                <a:schemeClr val="accent4"/>
              </a:solidFill>
            </a:ln>
          </p:spPr>
          <p:style>
            <a:lnRef idx="2">
              <a:schemeClr val="accent5">
                <a:hueOff val="10296996"/>
                <a:satOff val="-20624"/>
                <a:lumOff val="-13059"/>
                <a:alphaOff val="0"/>
              </a:schemeClr>
            </a:lnRef>
            <a:fillRef idx="1">
              <a:schemeClr val="accent5">
                <a:hueOff val="10296996"/>
                <a:satOff val="-20624"/>
                <a:lumOff val="-13059"/>
                <a:alphaOff val="0"/>
              </a:schemeClr>
            </a:fillRef>
            <a:effectRef idx="0">
              <a:schemeClr val="accent5">
                <a:hueOff val="10296996"/>
                <a:satOff val="-20624"/>
                <a:lumOff val="-13059"/>
                <a:alphaOff val="0"/>
              </a:schemeClr>
            </a:effectRef>
            <a:fontRef idx="minor">
              <a:schemeClr val="lt1"/>
            </a:fontRef>
          </p:style>
          <p:txBody>
            <a:bodyPr lIns="181993" tIns="209850" rIns="181993" bIns="209850" spcCol="1270" anchor="ctr"/>
            <a:lstStyle/>
            <a:p>
              <a:pPr algn="ctr" defTabSz="1875079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Hexagon 22"/>
            <p:cNvSpPr/>
            <p:nvPr/>
          </p:nvSpPr>
          <p:spPr>
            <a:xfrm>
              <a:off x="4835509" y="3490465"/>
              <a:ext cx="1114021" cy="955630"/>
            </a:xfrm>
            <a:prstGeom prst="hexagon">
              <a:avLst>
                <a:gd name="adj" fmla="val 25000"/>
                <a:gd name="vf" fmla="val 115470"/>
              </a:avLst>
            </a:pr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2225">
              <a:solidFill>
                <a:schemeClr val="accent5"/>
              </a:solidFill>
            </a:ln>
          </p:spPr>
          <p:style>
            <a:lnRef idx="2">
              <a:schemeClr val="accent5">
                <a:hueOff val="10296996"/>
                <a:satOff val="-20624"/>
                <a:lumOff val="-13059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1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/>
            <p:nvPr/>
          </p:nvSpPr>
          <p:spPr>
            <a:xfrm>
              <a:off x="4835509" y="2431818"/>
              <a:ext cx="1114021" cy="956985"/>
            </a:xfrm>
            <a:custGeom>
              <a:avLst/>
              <a:gdLst>
                <a:gd name="connsiteX0" fmla="*/ 0 w 1114119"/>
                <a:gd name="connsiteY0" fmla="*/ 478339 h 956677"/>
                <a:gd name="connsiteX1" fmla="*/ 239169 w 1114119"/>
                <a:gd name="connsiteY1" fmla="*/ 0 h 956677"/>
                <a:gd name="connsiteX2" fmla="*/ 874950 w 1114119"/>
                <a:gd name="connsiteY2" fmla="*/ 0 h 956677"/>
                <a:gd name="connsiteX3" fmla="*/ 1114119 w 1114119"/>
                <a:gd name="connsiteY3" fmla="*/ 478339 h 956677"/>
                <a:gd name="connsiteX4" fmla="*/ 874950 w 1114119"/>
                <a:gd name="connsiteY4" fmla="*/ 956677 h 956677"/>
                <a:gd name="connsiteX5" fmla="*/ 239169 w 1114119"/>
                <a:gd name="connsiteY5" fmla="*/ 956677 h 956677"/>
                <a:gd name="connsiteX6" fmla="*/ 0 w 1114119"/>
                <a:gd name="connsiteY6" fmla="*/ 478339 h 95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4119" h="956677">
                  <a:moveTo>
                    <a:pt x="0" y="478339"/>
                  </a:moveTo>
                  <a:lnTo>
                    <a:pt x="239169" y="0"/>
                  </a:lnTo>
                  <a:lnTo>
                    <a:pt x="874950" y="0"/>
                  </a:lnTo>
                  <a:lnTo>
                    <a:pt x="1114119" y="478339"/>
                  </a:lnTo>
                  <a:lnTo>
                    <a:pt x="874950" y="956677"/>
                  </a:lnTo>
                  <a:lnTo>
                    <a:pt x="239169" y="956677"/>
                  </a:lnTo>
                  <a:lnTo>
                    <a:pt x="0" y="478339"/>
                  </a:lnTo>
                  <a:close/>
                </a:path>
              </a:pathLst>
            </a:cu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5">
                <a:hueOff val="13729329"/>
                <a:satOff val="-27499"/>
                <a:lumOff val="-17412"/>
                <a:alphaOff val="0"/>
              </a:schemeClr>
            </a:lnRef>
            <a:fillRef idx="1">
              <a:schemeClr val="accent5">
                <a:hueOff val="13729329"/>
                <a:satOff val="-27499"/>
                <a:lumOff val="-17412"/>
                <a:alphaOff val="0"/>
              </a:schemeClr>
            </a:fillRef>
            <a:effectRef idx="0">
              <a:schemeClr val="accent5">
                <a:hueOff val="13729329"/>
                <a:satOff val="-27499"/>
                <a:lumOff val="-17412"/>
                <a:alphaOff val="0"/>
              </a:schemeClr>
            </a:effectRef>
            <a:fontRef idx="minor">
              <a:schemeClr val="lt1"/>
            </a:fontRef>
          </p:style>
          <p:txBody>
            <a:bodyPr lIns="181993" tIns="209850" rIns="181993" bIns="209850" spcCol="1270" anchor="ctr"/>
            <a:lstStyle/>
            <a:p>
              <a:pPr algn="ctr" defTabSz="1875079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Hexagon 26"/>
            <p:cNvSpPr/>
            <p:nvPr/>
          </p:nvSpPr>
          <p:spPr>
            <a:xfrm>
              <a:off x="5795031" y="2965886"/>
              <a:ext cx="1114021" cy="956985"/>
            </a:xfrm>
            <a:prstGeom prst="hexagon">
              <a:avLst>
                <a:gd name="adj" fmla="val 25000"/>
                <a:gd name="vf" fmla="val 115470"/>
              </a:avLst>
            </a:prstGeom>
            <a:blipFill dpi="0"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2225">
              <a:solidFill>
                <a:schemeClr val="accent6"/>
              </a:solidFill>
            </a:ln>
          </p:spPr>
          <p:style>
            <a:lnRef idx="2">
              <a:schemeClr val="accent5">
                <a:hueOff val="13729329"/>
                <a:satOff val="-27499"/>
                <a:lumOff val="-17412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1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/>
            <p:nvPr/>
          </p:nvSpPr>
          <p:spPr>
            <a:xfrm>
              <a:off x="5795031" y="4021822"/>
              <a:ext cx="1114021" cy="956985"/>
            </a:xfrm>
            <a:custGeom>
              <a:avLst/>
              <a:gdLst>
                <a:gd name="connsiteX0" fmla="*/ 0 w 1114119"/>
                <a:gd name="connsiteY0" fmla="*/ 478339 h 956677"/>
                <a:gd name="connsiteX1" fmla="*/ 239169 w 1114119"/>
                <a:gd name="connsiteY1" fmla="*/ 0 h 956677"/>
                <a:gd name="connsiteX2" fmla="*/ 874950 w 1114119"/>
                <a:gd name="connsiteY2" fmla="*/ 0 h 956677"/>
                <a:gd name="connsiteX3" fmla="*/ 1114119 w 1114119"/>
                <a:gd name="connsiteY3" fmla="*/ 478339 h 956677"/>
                <a:gd name="connsiteX4" fmla="*/ 874950 w 1114119"/>
                <a:gd name="connsiteY4" fmla="*/ 956677 h 956677"/>
                <a:gd name="connsiteX5" fmla="*/ 239169 w 1114119"/>
                <a:gd name="connsiteY5" fmla="*/ 956677 h 956677"/>
                <a:gd name="connsiteX6" fmla="*/ 0 w 1114119"/>
                <a:gd name="connsiteY6" fmla="*/ 478339 h 95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4119" h="956677">
                  <a:moveTo>
                    <a:pt x="0" y="478339"/>
                  </a:moveTo>
                  <a:lnTo>
                    <a:pt x="239169" y="0"/>
                  </a:lnTo>
                  <a:lnTo>
                    <a:pt x="874950" y="0"/>
                  </a:lnTo>
                  <a:lnTo>
                    <a:pt x="1114119" y="478339"/>
                  </a:lnTo>
                  <a:lnTo>
                    <a:pt x="874950" y="956677"/>
                  </a:lnTo>
                  <a:lnTo>
                    <a:pt x="239169" y="956677"/>
                  </a:lnTo>
                  <a:lnTo>
                    <a:pt x="0" y="478339"/>
                  </a:lnTo>
                  <a:close/>
                </a:path>
              </a:pathLst>
            </a:cu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5">
                <a:hueOff val="17161661"/>
                <a:satOff val="-34374"/>
                <a:lumOff val="-21765"/>
                <a:alphaOff val="0"/>
              </a:schemeClr>
            </a:lnRef>
            <a:fillRef idx="1">
              <a:schemeClr val="accent5">
                <a:hueOff val="17161661"/>
                <a:satOff val="-34374"/>
                <a:lumOff val="-21765"/>
                <a:alphaOff val="0"/>
              </a:schemeClr>
            </a:fillRef>
            <a:effectRef idx="0">
              <a:schemeClr val="accent5">
                <a:hueOff val="17161661"/>
                <a:satOff val="-34374"/>
                <a:lumOff val="-21765"/>
                <a:alphaOff val="0"/>
              </a:schemeClr>
            </a:effectRef>
            <a:fontRef idx="minor">
              <a:schemeClr val="lt1"/>
            </a:fontRef>
          </p:style>
          <p:txBody>
            <a:bodyPr lIns="181993" tIns="209850" rIns="181993" bIns="209850" spcCol="1270" anchor="ctr"/>
            <a:lstStyle/>
            <a:p>
              <a:pPr algn="ctr" defTabSz="1875079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Hexagon 30"/>
            <p:cNvSpPr/>
            <p:nvPr/>
          </p:nvSpPr>
          <p:spPr>
            <a:xfrm>
              <a:off x="6731513" y="3499954"/>
              <a:ext cx="1114021" cy="956985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5">
                <a:hueOff val="17161661"/>
                <a:satOff val="-34374"/>
                <a:lumOff val="-21765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1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Freeform 7"/>
          <p:cNvSpPr>
            <a:spLocks noChangeAspect="1" noEditPoints="1"/>
          </p:cNvSpPr>
          <p:nvPr/>
        </p:nvSpPr>
        <p:spPr bwMode="auto">
          <a:xfrm>
            <a:off x="3852745" y="4212349"/>
            <a:ext cx="478828" cy="480503"/>
          </a:xfrm>
          <a:custGeom>
            <a:avLst/>
            <a:gdLst>
              <a:gd name="T0" fmla="*/ 347 w 376"/>
              <a:gd name="T1" fmla="*/ 284 h 376"/>
              <a:gd name="T2" fmla="*/ 347 w 376"/>
              <a:gd name="T3" fmla="*/ 238 h 376"/>
              <a:gd name="T4" fmla="*/ 278 w 376"/>
              <a:gd name="T5" fmla="*/ 169 h 376"/>
              <a:gd name="T6" fmla="*/ 238 w 376"/>
              <a:gd name="T7" fmla="*/ 169 h 376"/>
              <a:gd name="T8" fmla="*/ 207 w 376"/>
              <a:gd name="T9" fmla="*/ 148 h 376"/>
              <a:gd name="T10" fmla="*/ 207 w 376"/>
              <a:gd name="T11" fmla="*/ 92 h 376"/>
              <a:gd name="T12" fmla="*/ 236 w 376"/>
              <a:gd name="T13" fmla="*/ 48 h 376"/>
              <a:gd name="T14" fmla="*/ 188 w 376"/>
              <a:gd name="T15" fmla="*/ 0 h 376"/>
              <a:gd name="T16" fmla="*/ 140 w 376"/>
              <a:gd name="T17" fmla="*/ 48 h 376"/>
              <a:gd name="T18" fmla="*/ 169 w 376"/>
              <a:gd name="T19" fmla="*/ 92 h 376"/>
              <a:gd name="T20" fmla="*/ 169 w 376"/>
              <a:gd name="T21" fmla="*/ 148 h 376"/>
              <a:gd name="T22" fmla="*/ 138 w 376"/>
              <a:gd name="T23" fmla="*/ 169 h 376"/>
              <a:gd name="T24" fmla="*/ 98 w 376"/>
              <a:gd name="T25" fmla="*/ 169 h 376"/>
              <a:gd name="T26" fmla="*/ 29 w 376"/>
              <a:gd name="T27" fmla="*/ 238 h 376"/>
              <a:gd name="T28" fmla="*/ 29 w 376"/>
              <a:gd name="T29" fmla="*/ 284 h 376"/>
              <a:gd name="T30" fmla="*/ 0 w 376"/>
              <a:gd name="T31" fmla="*/ 328 h 376"/>
              <a:gd name="T32" fmla="*/ 48 w 376"/>
              <a:gd name="T33" fmla="*/ 376 h 376"/>
              <a:gd name="T34" fmla="*/ 96 w 376"/>
              <a:gd name="T35" fmla="*/ 328 h 376"/>
              <a:gd name="T36" fmla="*/ 67 w 376"/>
              <a:gd name="T37" fmla="*/ 284 h 376"/>
              <a:gd name="T38" fmla="*/ 67 w 376"/>
              <a:gd name="T39" fmla="*/ 238 h 376"/>
              <a:gd name="T40" fmla="*/ 98 w 376"/>
              <a:gd name="T41" fmla="*/ 207 h 376"/>
              <a:gd name="T42" fmla="*/ 138 w 376"/>
              <a:gd name="T43" fmla="*/ 207 h 376"/>
              <a:gd name="T44" fmla="*/ 169 w 376"/>
              <a:gd name="T45" fmla="*/ 202 h 376"/>
              <a:gd name="T46" fmla="*/ 169 w 376"/>
              <a:gd name="T47" fmla="*/ 284 h 376"/>
              <a:gd name="T48" fmla="*/ 140 w 376"/>
              <a:gd name="T49" fmla="*/ 328 h 376"/>
              <a:gd name="T50" fmla="*/ 188 w 376"/>
              <a:gd name="T51" fmla="*/ 376 h 376"/>
              <a:gd name="T52" fmla="*/ 236 w 376"/>
              <a:gd name="T53" fmla="*/ 328 h 376"/>
              <a:gd name="T54" fmla="*/ 207 w 376"/>
              <a:gd name="T55" fmla="*/ 284 h 376"/>
              <a:gd name="T56" fmla="*/ 207 w 376"/>
              <a:gd name="T57" fmla="*/ 202 h 376"/>
              <a:gd name="T58" fmla="*/ 238 w 376"/>
              <a:gd name="T59" fmla="*/ 207 h 376"/>
              <a:gd name="T60" fmla="*/ 278 w 376"/>
              <a:gd name="T61" fmla="*/ 207 h 376"/>
              <a:gd name="T62" fmla="*/ 309 w 376"/>
              <a:gd name="T63" fmla="*/ 238 h 376"/>
              <a:gd name="T64" fmla="*/ 309 w 376"/>
              <a:gd name="T65" fmla="*/ 284 h 376"/>
              <a:gd name="T66" fmla="*/ 280 w 376"/>
              <a:gd name="T67" fmla="*/ 328 h 376"/>
              <a:gd name="T68" fmla="*/ 328 w 376"/>
              <a:gd name="T69" fmla="*/ 376 h 376"/>
              <a:gd name="T70" fmla="*/ 376 w 376"/>
              <a:gd name="T71" fmla="*/ 328 h 376"/>
              <a:gd name="T72" fmla="*/ 347 w 376"/>
              <a:gd name="T73" fmla="*/ 284 h 376"/>
              <a:gd name="T74" fmla="*/ 75 w 376"/>
              <a:gd name="T75" fmla="*/ 328 h 376"/>
              <a:gd name="T76" fmla="*/ 48 w 376"/>
              <a:gd name="T77" fmla="*/ 356 h 376"/>
              <a:gd name="T78" fmla="*/ 20 w 376"/>
              <a:gd name="T79" fmla="*/ 328 h 376"/>
              <a:gd name="T80" fmla="*/ 48 w 376"/>
              <a:gd name="T81" fmla="*/ 300 h 376"/>
              <a:gd name="T82" fmla="*/ 75 w 376"/>
              <a:gd name="T83" fmla="*/ 328 h 376"/>
              <a:gd name="T84" fmla="*/ 160 w 376"/>
              <a:gd name="T85" fmla="*/ 48 h 376"/>
              <a:gd name="T86" fmla="*/ 188 w 376"/>
              <a:gd name="T87" fmla="*/ 20 h 376"/>
              <a:gd name="T88" fmla="*/ 215 w 376"/>
              <a:gd name="T89" fmla="*/ 48 h 376"/>
              <a:gd name="T90" fmla="*/ 188 w 376"/>
              <a:gd name="T91" fmla="*/ 76 h 376"/>
              <a:gd name="T92" fmla="*/ 160 w 376"/>
              <a:gd name="T93" fmla="*/ 48 h 376"/>
              <a:gd name="T94" fmla="*/ 215 w 376"/>
              <a:gd name="T95" fmla="*/ 328 h 376"/>
              <a:gd name="T96" fmla="*/ 188 w 376"/>
              <a:gd name="T97" fmla="*/ 356 h 376"/>
              <a:gd name="T98" fmla="*/ 160 w 376"/>
              <a:gd name="T99" fmla="*/ 328 h 376"/>
              <a:gd name="T100" fmla="*/ 188 w 376"/>
              <a:gd name="T101" fmla="*/ 300 h 376"/>
              <a:gd name="T102" fmla="*/ 215 w 376"/>
              <a:gd name="T103" fmla="*/ 328 h 376"/>
              <a:gd name="T104" fmla="*/ 328 w 376"/>
              <a:gd name="T105" fmla="*/ 356 h 376"/>
              <a:gd name="T106" fmla="*/ 300 w 376"/>
              <a:gd name="T107" fmla="*/ 328 h 376"/>
              <a:gd name="T108" fmla="*/ 328 w 376"/>
              <a:gd name="T109" fmla="*/ 300 h 376"/>
              <a:gd name="T110" fmla="*/ 355 w 376"/>
              <a:gd name="T111" fmla="*/ 328 h 376"/>
              <a:gd name="T112" fmla="*/ 328 w 376"/>
              <a:gd name="T113" fmla="*/ 356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6" h="376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Freeform 12"/>
          <p:cNvSpPr>
            <a:spLocks noChangeAspect="1" noEditPoints="1"/>
          </p:cNvSpPr>
          <p:nvPr/>
        </p:nvSpPr>
        <p:spPr bwMode="auto">
          <a:xfrm>
            <a:off x="9674023" y="3646461"/>
            <a:ext cx="626160" cy="381723"/>
          </a:xfrm>
          <a:custGeom>
            <a:avLst/>
            <a:gdLst>
              <a:gd name="T0" fmla="*/ 152 w 400"/>
              <a:gd name="T1" fmla="*/ 7 h 244"/>
              <a:gd name="T2" fmla="*/ 127 w 400"/>
              <a:gd name="T3" fmla="*/ 7 h 244"/>
              <a:gd name="T4" fmla="*/ 0 w 400"/>
              <a:gd name="T5" fmla="*/ 122 h 244"/>
              <a:gd name="T6" fmla="*/ 127 w 400"/>
              <a:gd name="T7" fmla="*/ 237 h 244"/>
              <a:gd name="T8" fmla="*/ 152 w 400"/>
              <a:gd name="T9" fmla="*/ 237 h 244"/>
              <a:gd name="T10" fmla="*/ 152 w 400"/>
              <a:gd name="T11" fmla="*/ 212 h 244"/>
              <a:gd name="T12" fmla="*/ 53 w 400"/>
              <a:gd name="T13" fmla="*/ 122 h 244"/>
              <a:gd name="T14" fmla="*/ 152 w 400"/>
              <a:gd name="T15" fmla="*/ 32 h 244"/>
              <a:gd name="T16" fmla="*/ 152 w 400"/>
              <a:gd name="T17" fmla="*/ 7 h 244"/>
              <a:gd name="T18" fmla="*/ 272 w 400"/>
              <a:gd name="T19" fmla="*/ 7 h 244"/>
              <a:gd name="T20" fmla="*/ 248 w 400"/>
              <a:gd name="T21" fmla="*/ 7 h 244"/>
              <a:gd name="T22" fmla="*/ 248 w 400"/>
              <a:gd name="T23" fmla="*/ 32 h 244"/>
              <a:gd name="T24" fmla="*/ 347 w 400"/>
              <a:gd name="T25" fmla="*/ 122 h 244"/>
              <a:gd name="T26" fmla="*/ 248 w 400"/>
              <a:gd name="T27" fmla="*/ 212 h 244"/>
              <a:gd name="T28" fmla="*/ 248 w 400"/>
              <a:gd name="T29" fmla="*/ 237 h 244"/>
              <a:gd name="T30" fmla="*/ 272 w 400"/>
              <a:gd name="T31" fmla="*/ 237 h 244"/>
              <a:gd name="T32" fmla="*/ 400 w 400"/>
              <a:gd name="T33" fmla="*/ 122 h 244"/>
              <a:gd name="T34" fmla="*/ 272 w 400"/>
              <a:gd name="T35" fmla="*/ 7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00" h="244">
                <a:moveTo>
                  <a:pt x="152" y="7"/>
                </a:moveTo>
                <a:cubicBezTo>
                  <a:pt x="145" y="0"/>
                  <a:pt x="135" y="0"/>
                  <a:pt x="127" y="7"/>
                </a:cubicBezTo>
                <a:cubicBezTo>
                  <a:pt x="0" y="122"/>
                  <a:pt x="0" y="122"/>
                  <a:pt x="0" y="122"/>
                </a:cubicBezTo>
                <a:cubicBezTo>
                  <a:pt x="127" y="237"/>
                  <a:pt x="127" y="237"/>
                  <a:pt x="127" y="237"/>
                </a:cubicBezTo>
                <a:cubicBezTo>
                  <a:pt x="135" y="244"/>
                  <a:pt x="145" y="244"/>
                  <a:pt x="152" y="237"/>
                </a:cubicBezTo>
                <a:cubicBezTo>
                  <a:pt x="159" y="230"/>
                  <a:pt x="159" y="219"/>
                  <a:pt x="152" y="212"/>
                </a:cubicBezTo>
                <a:cubicBezTo>
                  <a:pt x="53" y="122"/>
                  <a:pt x="53" y="122"/>
                  <a:pt x="53" y="122"/>
                </a:cubicBezTo>
                <a:cubicBezTo>
                  <a:pt x="152" y="32"/>
                  <a:pt x="152" y="32"/>
                  <a:pt x="152" y="32"/>
                </a:cubicBezTo>
                <a:cubicBezTo>
                  <a:pt x="159" y="25"/>
                  <a:pt x="159" y="14"/>
                  <a:pt x="152" y="7"/>
                </a:cubicBezTo>
                <a:close/>
                <a:moveTo>
                  <a:pt x="272" y="7"/>
                </a:moveTo>
                <a:cubicBezTo>
                  <a:pt x="265" y="0"/>
                  <a:pt x="255" y="0"/>
                  <a:pt x="248" y="7"/>
                </a:cubicBezTo>
                <a:cubicBezTo>
                  <a:pt x="240" y="14"/>
                  <a:pt x="241" y="25"/>
                  <a:pt x="248" y="32"/>
                </a:cubicBezTo>
                <a:cubicBezTo>
                  <a:pt x="347" y="122"/>
                  <a:pt x="347" y="122"/>
                  <a:pt x="347" y="122"/>
                </a:cubicBezTo>
                <a:cubicBezTo>
                  <a:pt x="248" y="212"/>
                  <a:pt x="248" y="212"/>
                  <a:pt x="248" y="212"/>
                </a:cubicBezTo>
                <a:cubicBezTo>
                  <a:pt x="241" y="219"/>
                  <a:pt x="240" y="230"/>
                  <a:pt x="248" y="237"/>
                </a:cubicBezTo>
                <a:cubicBezTo>
                  <a:pt x="255" y="244"/>
                  <a:pt x="265" y="244"/>
                  <a:pt x="272" y="237"/>
                </a:cubicBezTo>
                <a:cubicBezTo>
                  <a:pt x="400" y="122"/>
                  <a:pt x="400" y="122"/>
                  <a:pt x="400" y="122"/>
                </a:cubicBezTo>
                <a:lnTo>
                  <a:pt x="272" y="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Freeform 17"/>
          <p:cNvSpPr>
            <a:spLocks noChangeAspect="1" noEditPoints="1"/>
          </p:cNvSpPr>
          <p:nvPr/>
        </p:nvSpPr>
        <p:spPr bwMode="auto">
          <a:xfrm>
            <a:off x="5014656" y="2315454"/>
            <a:ext cx="525707" cy="418556"/>
          </a:xfrm>
          <a:custGeom>
            <a:avLst/>
            <a:gdLst>
              <a:gd name="T0" fmla="*/ 200 w 400"/>
              <a:gd name="T1" fmla="*/ 120 h 320"/>
              <a:gd name="T2" fmla="*/ 140 w 400"/>
              <a:gd name="T3" fmla="*/ 180 h 320"/>
              <a:gd name="T4" fmla="*/ 200 w 400"/>
              <a:gd name="T5" fmla="*/ 240 h 320"/>
              <a:gd name="T6" fmla="*/ 260 w 400"/>
              <a:gd name="T7" fmla="*/ 180 h 320"/>
              <a:gd name="T8" fmla="*/ 200 w 400"/>
              <a:gd name="T9" fmla="*/ 120 h 320"/>
              <a:gd name="T10" fmla="*/ 360 w 400"/>
              <a:gd name="T11" fmla="*/ 60 h 320"/>
              <a:gd name="T12" fmla="*/ 312 w 400"/>
              <a:gd name="T13" fmla="*/ 60 h 320"/>
              <a:gd name="T14" fmla="*/ 296 w 400"/>
              <a:gd name="T15" fmla="*/ 49 h 320"/>
              <a:gd name="T16" fmla="*/ 284 w 400"/>
              <a:gd name="T17" fmla="*/ 11 h 320"/>
              <a:gd name="T18" fmla="*/ 268 w 400"/>
              <a:gd name="T19" fmla="*/ 0 h 320"/>
              <a:gd name="T20" fmla="*/ 132 w 400"/>
              <a:gd name="T21" fmla="*/ 0 h 320"/>
              <a:gd name="T22" fmla="*/ 116 w 400"/>
              <a:gd name="T23" fmla="*/ 11 h 320"/>
              <a:gd name="T24" fmla="*/ 104 w 400"/>
              <a:gd name="T25" fmla="*/ 49 h 320"/>
              <a:gd name="T26" fmla="*/ 88 w 400"/>
              <a:gd name="T27" fmla="*/ 60 h 320"/>
              <a:gd name="T28" fmla="*/ 40 w 400"/>
              <a:gd name="T29" fmla="*/ 60 h 320"/>
              <a:gd name="T30" fmla="*/ 0 w 400"/>
              <a:gd name="T31" fmla="*/ 100 h 320"/>
              <a:gd name="T32" fmla="*/ 0 w 400"/>
              <a:gd name="T33" fmla="*/ 280 h 320"/>
              <a:gd name="T34" fmla="*/ 40 w 400"/>
              <a:gd name="T35" fmla="*/ 320 h 320"/>
              <a:gd name="T36" fmla="*/ 360 w 400"/>
              <a:gd name="T37" fmla="*/ 320 h 320"/>
              <a:gd name="T38" fmla="*/ 400 w 400"/>
              <a:gd name="T39" fmla="*/ 280 h 320"/>
              <a:gd name="T40" fmla="*/ 400 w 400"/>
              <a:gd name="T41" fmla="*/ 100 h 320"/>
              <a:gd name="T42" fmla="*/ 360 w 400"/>
              <a:gd name="T43" fmla="*/ 60 h 320"/>
              <a:gd name="T44" fmla="*/ 200 w 400"/>
              <a:gd name="T45" fmla="*/ 280 h 320"/>
              <a:gd name="T46" fmla="*/ 100 w 400"/>
              <a:gd name="T47" fmla="*/ 180 h 320"/>
              <a:gd name="T48" fmla="*/ 200 w 400"/>
              <a:gd name="T49" fmla="*/ 80 h 320"/>
              <a:gd name="T50" fmla="*/ 300 w 400"/>
              <a:gd name="T51" fmla="*/ 180 h 320"/>
              <a:gd name="T52" fmla="*/ 200 w 400"/>
              <a:gd name="T53" fmla="*/ 280 h 320"/>
              <a:gd name="T54" fmla="*/ 346 w 400"/>
              <a:gd name="T55" fmla="*/ 128 h 320"/>
              <a:gd name="T56" fmla="*/ 332 w 400"/>
              <a:gd name="T57" fmla="*/ 114 h 320"/>
              <a:gd name="T58" fmla="*/ 346 w 400"/>
              <a:gd name="T59" fmla="*/ 100 h 320"/>
              <a:gd name="T60" fmla="*/ 360 w 400"/>
              <a:gd name="T61" fmla="*/ 114 h 320"/>
              <a:gd name="T62" fmla="*/ 346 w 400"/>
              <a:gd name="T63" fmla="*/ 128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00" h="320">
                <a:moveTo>
                  <a:pt x="200" y="120"/>
                </a:moveTo>
                <a:cubicBezTo>
                  <a:pt x="167" y="120"/>
                  <a:pt x="140" y="147"/>
                  <a:pt x="140" y="180"/>
                </a:cubicBezTo>
                <a:cubicBezTo>
                  <a:pt x="140" y="213"/>
                  <a:pt x="167" y="240"/>
                  <a:pt x="200" y="240"/>
                </a:cubicBezTo>
                <a:cubicBezTo>
                  <a:pt x="233" y="240"/>
                  <a:pt x="260" y="213"/>
                  <a:pt x="260" y="180"/>
                </a:cubicBezTo>
                <a:cubicBezTo>
                  <a:pt x="260" y="147"/>
                  <a:pt x="233" y="120"/>
                  <a:pt x="200" y="120"/>
                </a:cubicBezTo>
                <a:close/>
                <a:moveTo>
                  <a:pt x="360" y="60"/>
                </a:moveTo>
                <a:cubicBezTo>
                  <a:pt x="312" y="60"/>
                  <a:pt x="312" y="60"/>
                  <a:pt x="312" y="60"/>
                </a:cubicBezTo>
                <a:cubicBezTo>
                  <a:pt x="305" y="60"/>
                  <a:pt x="298" y="55"/>
                  <a:pt x="296" y="49"/>
                </a:cubicBezTo>
                <a:cubicBezTo>
                  <a:pt x="284" y="11"/>
                  <a:pt x="284" y="11"/>
                  <a:pt x="284" y="11"/>
                </a:cubicBezTo>
                <a:cubicBezTo>
                  <a:pt x="281" y="5"/>
                  <a:pt x="274" y="0"/>
                  <a:pt x="268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125" y="0"/>
                  <a:pt x="118" y="5"/>
                  <a:pt x="116" y="11"/>
                </a:cubicBezTo>
                <a:cubicBezTo>
                  <a:pt x="104" y="49"/>
                  <a:pt x="104" y="49"/>
                  <a:pt x="104" y="49"/>
                </a:cubicBezTo>
                <a:cubicBezTo>
                  <a:pt x="101" y="55"/>
                  <a:pt x="94" y="60"/>
                  <a:pt x="88" y="60"/>
                </a:cubicBezTo>
                <a:cubicBezTo>
                  <a:pt x="40" y="60"/>
                  <a:pt x="40" y="60"/>
                  <a:pt x="40" y="60"/>
                </a:cubicBezTo>
                <a:cubicBezTo>
                  <a:pt x="18" y="60"/>
                  <a:pt x="0" y="78"/>
                  <a:pt x="0" y="100"/>
                </a:cubicBezTo>
                <a:cubicBezTo>
                  <a:pt x="0" y="280"/>
                  <a:pt x="0" y="280"/>
                  <a:pt x="0" y="280"/>
                </a:cubicBezTo>
                <a:cubicBezTo>
                  <a:pt x="0" y="302"/>
                  <a:pt x="18" y="320"/>
                  <a:pt x="40" y="320"/>
                </a:cubicBezTo>
                <a:cubicBezTo>
                  <a:pt x="360" y="320"/>
                  <a:pt x="360" y="320"/>
                  <a:pt x="360" y="320"/>
                </a:cubicBezTo>
                <a:cubicBezTo>
                  <a:pt x="382" y="320"/>
                  <a:pt x="400" y="302"/>
                  <a:pt x="400" y="280"/>
                </a:cubicBezTo>
                <a:cubicBezTo>
                  <a:pt x="400" y="100"/>
                  <a:pt x="400" y="100"/>
                  <a:pt x="400" y="100"/>
                </a:cubicBezTo>
                <a:cubicBezTo>
                  <a:pt x="400" y="78"/>
                  <a:pt x="382" y="60"/>
                  <a:pt x="360" y="60"/>
                </a:cubicBezTo>
                <a:close/>
                <a:moveTo>
                  <a:pt x="200" y="280"/>
                </a:moveTo>
                <a:cubicBezTo>
                  <a:pt x="145" y="280"/>
                  <a:pt x="100" y="235"/>
                  <a:pt x="100" y="180"/>
                </a:cubicBezTo>
                <a:cubicBezTo>
                  <a:pt x="100" y="125"/>
                  <a:pt x="145" y="80"/>
                  <a:pt x="200" y="80"/>
                </a:cubicBezTo>
                <a:cubicBezTo>
                  <a:pt x="255" y="80"/>
                  <a:pt x="300" y="125"/>
                  <a:pt x="300" y="180"/>
                </a:cubicBezTo>
                <a:cubicBezTo>
                  <a:pt x="300" y="235"/>
                  <a:pt x="255" y="280"/>
                  <a:pt x="200" y="280"/>
                </a:cubicBezTo>
                <a:close/>
                <a:moveTo>
                  <a:pt x="346" y="128"/>
                </a:moveTo>
                <a:cubicBezTo>
                  <a:pt x="338" y="128"/>
                  <a:pt x="332" y="122"/>
                  <a:pt x="332" y="114"/>
                </a:cubicBezTo>
                <a:cubicBezTo>
                  <a:pt x="332" y="106"/>
                  <a:pt x="338" y="100"/>
                  <a:pt x="346" y="100"/>
                </a:cubicBezTo>
                <a:cubicBezTo>
                  <a:pt x="354" y="100"/>
                  <a:pt x="360" y="106"/>
                  <a:pt x="360" y="114"/>
                </a:cubicBezTo>
                <a:cubicBezTo>
                  <a:pt x="360" y="122"/>
                  <a:pt x="354" y="128"/>
                  <a:pt x="346" y="12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Freeform 22"/>
          <p:cNvSpPr>
            <a:spLocks noChangeAspect="1" noEditPoints="1"/>
          </p:cNvSpPr>
          <p:nvPr/>
        </p:nvSpPr>
        <p:spPr bwMode="auto">
          <a:xfrm>
            <a:off x="8610891" y="4297735"/>
            <a:ext cx="436972" cy="436972"/>
          </a:xfrm>
          <a:custGeom>
            <a:avLst/>
            <a:gdLst>
              <a:gd name="T0" fmla="*/ 287 w 316"/>
              <a:gd name="T1" fmla="*/ 29 h 316"/>
              <a:gd name="T2" fmla="*/ 236 w 316"/>
              <a:gd name="T3" fmla="*/ 4 h 316"/>
              <a:gd name="T4" fmla="*/ 135 w 316"/>
              <a:gd name="T5" fmla="*/ 105 h 316"/>
              <a:gd name="T6" fmla="*/ 20 w 316"/>
              <a:gd name="T7" fmla="*/ 221 h 316"/>
              <a:gd name="T8" fmla="*/ 0 w 316"/>
              <a:gd name="T9" fmla="*/ 316 h 316"/>
              <a:gd name="T10" fmla="*/ 95 w 316"/>
              <a:gd name="T11" fmla="*/ 296 h 316"/>
              <a:gd name="T12" fmla="*/ 210 w 316"/>
              <a:gd name="T13" fmla="*/ 180 h 316"/>
              <a:gd name="T14" fmla="*/ 312 w 316"/>
              <a:gd name="T15" fmla="*/ 79 h 316"/>
              <a:gd name="T16" fmla="*/ 287 w 316"/>
              <a:gd name="T17" fmla="*/ 29 h 316"/>
              <a:gd name="T18" fmla="*/ 89 w 316"/>
              <a:gd name="T19" fmla="*/ 284 h 316"/>
              <a:gd name="T20" fmla="*/ 57 w 316"/>
              <a:gd name="T21" fmla="*/ 291 h 316"/>
              <a:gd name="T22" fmla="*/ 43 w 316"/>
              <a:gd name="T23" fmla="*/ 273 h 316"/>
              <a:gd name="T24" fmla="*/ 24 w 316"/>
              <a:gd name="T25" fmla="*/ 259 h 316"/>
              <a:gd name="T26" fmla="*/ 31 w 316"/>
              <a:gd name="T27" fmla="*/ 226 h 316"/>
              <a:gd name="T28" fmla="*/ 41 w 316"/>
              <a:gd name="T29" fmla="*/ 217 h 316"/>
              <a:gd name="T30" fmla="*/ 78 w 316"/>
              <a:gd name="T31" fmla="*/ 237 h 316"/>
              <a:gd name="T32" fmla="*/ 99 w 316"/>
              <a:gd name="T33" fmla="*/ 275 h 316"/>
              <a:gd name="T34" fmla="*/ 89 w 316"/>
              <a:gd name="T35" fmla="*/ 28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16" h="316">
                <a:moveTo>
                  <a:pt x="287" y="29"/>
                </a:moveTo>
                <a:cubicBezTo>
                  <a:pt x="258" y="0"/>
                  <a:pt x="236" y="4"/>
                  <a:pt x="236" y="4"/>
                </a:cubicBezTo>
                <a:cubicBezTo>
                  <a:pt x="135" y="105"/>
                  <a:pt x="135" y="105"/>
                  <a:pt x="135" y="105"/>
                </a:cubicBezTo>
                <a:cubicBezTo>
                  <a:pt x="20" y="221"/>
                  <a:pt x="20" y="221"/>
                  <a:pt x="20" y="221"/>
                </a:cubicBezTo>
                <a:cubicBezTo>
                  <a:pt x="0" y="316"/>
                  <a:pt x="0" y="316"/>
                  <a:pt x="0" y="316"/>
                </a:cubicBezTo>
                <a:cubicBezTo>
                  <a:pt x="95" y="296"/>
                  <a:pt x="95" y="296"/>
                  <a:pt x="95" y="296"/>
                </a:cubicBezTo>
                <a:cubicBezTo>
                  <a:pt x="210" y="180"/>
                  <a:pt x="210" y="180"/>
                  <a:pt x="210" y="180"/>
                </a:cubicBezTo>
                <a:cubicBezTo>
                  <a:pt x="312" y="79"/>
                  <a:pt x="312" y="79"/>
                  <a:pt x="312" y="79"/>
                </a:cubicBezTo>
                <a:cubicBezTo>
                  <a:pt x="312" y="79"/>
                  <a:pt x="316" y="58"/>
                  <a:pt x="287" y="29"/>
                </a:cubicBezTo>
                <a:close/>
                <a:moveTo>
                  <a:pt x="89" y="284"/>
                </a:moveTo>
                <a:cubicBezTo>
                  <a:pt x="57" y="291"/>
                  <a:pt x="57" y="291"/>
                  <a:pt x="57" y="291"/>
                </a:cubicBezTo>
                <a:cubicBezTo>
                  <a:pt x="54" y="285"/>
                  <a:pt x="50" y="280"/>
                  <a:pt x="43" y="273"/>
                </a:cubicBezTo>
                <a:cubicBezTo>
                  <a:pt x="36" y="266"/>
                  <a:pt x="30" y="262"/>
                  <a:pt x="24" y="259"/>
                </a:cubicBezTo>
                <a:cubicBezTo>
                  <a:pt x="31" y="226"/>
                  <a:pt x="31" y="226"/>
                  <a:pt x="31" y="226"/>
                </a:cubicBezTo>
                <a:cubicBezTo>
                  <a:pt x="41" y="217"/>
                  <a:pt x="41" y="217"/>
                  <a:pt x="41" y="217"/>
                </a:cubicBezTo>
                <a:cubicBezTo>
                  <a:pt x="41" y="217"/>
                  <a:pt x="58" y="217"/>
                  <a:pt x="78" y="237"/>
                </a:cubicBezTo>
                <a:cubicBezTo>
                  <a:pt x="98" y="257"/>
                  <a:pt x="99" y="275"/>
                  <a:pt x="99" y="275"/>
                </a:cubicBezTo>
                <a:lnTo>
                  <a:pt x="89" y="28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Freeform 27"/>
          <p:cNvSpPr>
            <a:spLocks noChangeAspect="1" noEditPoints="1"/>
          </p:cNvSpPr>
          <p:nvPr/>
        </p:nvSpPr>
        <p:spPr bwMode="auto">
          <a:xfrm>
            <a:off x="7392055" y="2335544"/>
            <a:ext cx="505616" cy="361633"/>
          </a:xfrm>
          <a:custGeom>
            <a:avLst/>
            <a:gdLst>
              <a:gd name="T0" fmla="*/ 392 w 392"/>
              <a:gd name="T1" fmla="*/ 40 h 280"/>
              <a:gd name="T2" fmla="*/ 392 w 392"/>
              <a:gd name="T3" fmla="*/ 16 h 280"/>
              <a:gd name="T4" fmla="*/ 376 w 392"/>
              <a:gd name="T5" fmla="*/ 0 h 280"/>
              <a:gd name="T6" fmla="*/ 16 w 392"/>
              <a:gd name="T7" fmla="*/ 0 h 280"/>
              <a:gd name="T8" fmla="*/ 0 w 392"/>
              <a:gd name="T9" fmla="*/ 16 h 280"/>
              <a:gd name="T10" fmla="*/ 0 w 392"/>
              <a:gd name="T11" fmla="*/ 40 h 280"/>
              <a:gd name="T12" fmla="*/ 40 w 392"/>
              <a:gd name="T13" fmla="*/ 40 h 280"/>
              <a:gd name="T14" fmla="*/ 40 w 392"/>
              <a:gd name="T15" fmla="*/ 80 h 280"/>
              <a:gd name="T16" fmla="*/ 0 w 392"/>
              <a:gd name="T17" fmla="*/ 80 h 280"/>
              <a:gd name="T18" fmla="*/ 0 w 392"/>
              <a:gd name="T19" fmla="*/ 120 h 280"/>
              <a:gd name="T20" fmla="*/ 40 w 392"/>
              <a:gd name="T21" fmla="*/ 120 h 280"/>
              <a:gd name="T22" fmla="*/ 40 w 392"/>
              <a:gd name="T23" fmla="*/ 160 h 280"/>
              <a:gd name="T24" fmla="*/ 0 w 392"/>
              <a:gd name="T25" fmla="*/ 160 h 280"/>
              <a:gd name="T26" fmla="*/ 0 w 392"/>
              <a:gd name="T27" fmla="*/ 200 h 280"/>
              <a:gd name="T28" fmla="*/ 40 w 392"/>
              <a:gd name="T29" fmla="*/ 200 h 280"/>
              <a:gd name="T30" fmla="*/ 40 w 392"/>
              <a:gd name="T31" fmla="*/ 240 h 280"/>
              <a:gd name="T32" fmla="*/ 0 w 392"/>
              <a:gd name="T33" fmla="*/ 240 h 280"/>
              <a:gd name="T34" fmla="*/ 0 w 392"/>
              <a:gd name="T35" fmla="*/ 264 h 280"/>
              <a:gd name="T36" fmla="*/ 16 w 392"/>
              <a:gd name="T37" fmla="*/ 280 h 280"/>
              <a:gd name="T38" fmla="*/ 376 w 392"/>
              <a:gd name="T39" fmla="*/ 280 h 280"/>
              <a:gd name="T40" fmla="*/ 392 w 392"/>
              <a:gd name="T41" fmla="*/ 264 h 280"/>
              <a:gd name="T42" fmla="*/ 392 w 392"/>
              <a:gd name="T43" fmla="*/ 240 h 280"/>
              <a:gd name="T44" fmla="*/ 352 w 392"/>
              <a:gd name="T45" fmla="*/ 240 h 280"/>
              <a:gd name="T46" fmla="*/ 352 w 392"/>
              <a:gd name="T47" fmla="*/ 200 h 280"/>
              <a:gd name="T48" fmla="*/ 392 w 392"/>
              <a:gd name="T49" fmla="*/ 200 h 280"/>
              <a:gd name="T50" fmla="*/ 392 w 392"/>
              <a:gd name="T51" fmla="*/ 160 h 280"/>
              <a:gd name="T52" fmla="*/ 352 w 392"/>
              <a:gd name="T53" fmla="*/ 160 h 280"/>
              <a:gd name="T54" fmla="*/ 352 w 392"/>
              <a:gd name="T55" fmla="*/ 120 h 280"/>
              <a:gd name="T56" fmla="*/ 392 w 392"/>
              <a:gd name="T57" fmla="*/ 120 h 280"/>
              <a:gd name="T58" fmla="*/ 392 w 392"/>
              <a:gd name="T59" fmla="*/ 80 h 280"/>
              <a:gd name="T60" fmla="*/ 352 w 392"/>
              <a:gd name="T61" fmla="*/ 80 h 280"/>
              <a:gd name="T62" fmla="*/ 352 w 392"/>
              <a:gd name="T63" fmla="*/ 40 h 280"/>
              <a:gd name="T64" fmla="*/ 392 w 392"/>
              <a:gd name="T65" fmla="*/ 40 h 280"/>
              <a:gd name="T66" fmla="*/ 152 w 392"/>
              <a:gd name="T67" fmla="*/ 200 h 280"/>
              <a:gd name="T68" fmla="*/ 152 w 392"/>
              <a:gd name="T69" fmla="*/ 80 h 280"/>
              <a:gd name="T70" fmla="*/ 252 w 392"/>
              <a:gd name="T71" fmla="*/ 140 h 280"/>
              <a:gd name="T72" fmla="*/ 152 w 392"/>
              <a:gd name="T73" fmla="*/ 20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92" h="280">
                <a:moveTo>
                  <a:pt x="392" y="40"/>
                </a:moveTo>
                <a:cubicBezTo>
                  <a:pt x="392" y="16"/>
                  <a:pt x="392" y="16"/>
                  <a:pt x="392" y="16"/>
                </a:cubicBezTo>
                <a:cubicBezTo>
                  <a:pt x="392" y="7"/>
                  <a:pt x="385" y="0"/>
                  <a:pt x="37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40"/>
                  <a:pt x="0" y="40"/>
                  <a:pt x="0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40" y="80"/>
                  <a:pt x="40" y="80"/>
                  <a:pt x="40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120"/>
                  <a:pt x="0" y="120"/>
                  <a:pt x="0" y="120"/>
                </a:cubicBezTo>
                <a:cubicBezTo>
                  <a:pt x="40" y="120"/>
                  <a:pt x="40" y="120"/>
                  <a:pt x="40" y="120"/>
                </a:cubicBezTo>
                <a:cubicBezTo>
                  <a:pt x="40" y="160"/>
                  <a:pt x="40" y="160"/>
                  <a:pt x="40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200"/>
                  <a:pt x="0" y="200"/>
                  <a:pt x="0" y="200"/>
                </a:cubicBezTo>
                <a:cubicBezTo>
                  <a:pt x="40" y="200"/>
                  <a:pt x="40" y="200"/>
                  <a:pt x="40" y="200"/>
                </a:cubicBezTo>
                <a:cubicBezTo>
                  <a:pt x="40" y="240"/>
                  <a:pt x="40" y="240"/>
                  <a:pt x="40" y="240"/>
                </a:cubicBezTo>
                <a:cubicBezTo>
                  <a:pt x="0" y="240"/>
                  <a:pt x="0" y="240"/>
                  <a:pt x="0" y="240"/>
                </a:cubicBezTo>
                <a:cubicBezTo>
                  <a:pt x="0" y="264"/>
                  <a:pt x="0" y="264"/>
                  <a:pt x="0" y="264"/>
                </a:cubicBezTo>
                <a:cubicBezTo>
                  <a:pt x="0" y="273"/>
                  <a:pt x="7" y="280"/>
                  <a:pt x="16" y="280"/>
                </a:cubicBezTo>
                <a:cubicBezTo>
                  <a:pt x="376" y="280"/>
                  <a:pt x="376" y="280"/>
                  <a:pt x="376" y="280"/>
                </a:cubicBezTo>
                <a:cubicBezTo>
                  <a:pt x="385" y="280"/>
                  <a:pt x="392" y="273"/>
                  <a:pt x="392" y="264"/>
                </a:cubicBezTo>
                <a:cubicBezTo>
                  <a:pt x="392" y="240"/>
                  <a:pt x="392" y="240"/>
                  <a:pt x="392" y="240"/>
                </a:cubicBezTo>
                <a:cubicBezTo>
                  <a:pt x="352" y="240"/>
                  <a:pt x="352" y="240"/>
                  <a:pt x="352" y="240"/>
                </a:cubicBezTo>
                <a:cubicBezTo>
                  <a:pt x="352" y="200"/>
                  <a:pt x="352" y="200"/>
                  <a:pt x="352" y="200"/>
                </a:cubicBezTo>
                <a:cubicBezTo>
                  <a:pt x="392" y="200"/>
                  <a:pt x="392" y="200"/>
                  <a:pt x="392" y="200"/>
                </a:cubicBezTo>
                <a:cubicBezTo>
                  <a:pt x="392" y="160"/>
                  <a:pt x="392" y="160"/>
                  <a:pt x="392" y="160"/>
                </a:cubicBezTo>
                <a:cubicBezTo>
                  <a:pt x="352" y="160"/>
                  <a:pt x="352" y="160"/>
                  <a:pt x="352" y="160"/>
                </a:cubicBezTo>
                <a:cubicBezTo>
                  <a:pt x="352" y="120"/>
                  <a:pt x="352" y="120"/>
                  <a:pt x="352" y="120"/>
                </a:cubicBezTo>
                <a:cubicBezTo>
                  <a:pt x="392" y="120"/>
                  <a:pt x="392" y="120"/>
                  <a:pt x="392" y="120"/>
                </a:cubicBezTo>
                <a:cubicBezTo>
                  <a:pt x="392" y="80"/>
                  <a:pt x="392" y="80"/>
                  <a:pt x="392" y="80"/>
                </a:cubicBezTo>
                <a:cubicBezTo>
                  <a:pt x="352" y="80"/>
                  <a:pt x="352" y="80"/>
                  <a:pt x="352" y="80"/>
                </a:cubicBezTo>
                <a:cubicBezTo>
                  <a:pt x="352" y="40"/>
                  <a:pt x="352" y="40"/>
                  <a:pt x="352" y="40"/>
                </a:cubicBezTo>
                <a:lnTo>
                  <a:pt x="392" y="40"/>
                </a:lnTo>
                <a:close/>
                <a:moveTo>
                  <a:pt x="152" y="200"/>
                </a:moveTo>
                <a:cubicBezTo>
                  <a:pt x="152" y="80"/>
                  <a:pt x="152" y="80"/>
                  <a:pt x="152" y="80"/>
                </a:cubicBezTo>
                <a:cubicBezTo>
                  <a:pt x="252" y="140"/>
                  <a:pt x="252" y="140"/>
                  <a:pt x="252" y="140"/>
                </a:cubicBezTo>
                <a:lnTo>
                  <a:pt x="152" y="2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Freeform 6"/>
          <p:cNvSpPr>
            <a:spLocks noChangeAspect="1" noEditPoints="1"/>
          </p:cNvSpPr>
          <p:nvPr/>
        </p:nvSpPr>
        <p:spPr bwMode="auto">
          <a:xfrm>
            <a:off x="6205029" y="4224069"/>
            <a:ext cx="572585" cy="584304"/>
          </a:xfrm>
          <a:custGeom>
            <a:avLst/>
            <a:gdLst>
              <a:gd name="T0" fmla="*/ 121 w 417"/>
              <a:gd name="T1" fmla="*/ 94 h 426"/>
              <a:gd name="T2" fmla="*/ 85 w 417"/>
              <a:gd name="T3" fmla="*/ 341 h 426"/>
              <a:gd name="T4" fmla="*/ 332 w 417"/>
              <a:gd name="T5" fmla="*/ 305 h 426"/>
              <a:gd name="T6" fmla="*/ 267 w 417"/>
              <a:gd name="T7" fmla="*/ 159 h 426"/>
              <a:gd name="T8" fmla="*/ 121 w 417"/>
              <a:gd name="T9" fmla="*/ 94 h 426"/>
              <a:gd name="T10" fmla="*/ 306 w 417"/>
              <a:gd name="T11" fmla="*/ 286 h 426"/>
              <a:gd name="T12" fmla="*/ 199 w 417"/>
              <a:gd name="T13" fmla="*/ 227 h 426"/>
              <a:gd name="T14" fmla="*/ 140 w 417"/>
              <a:gd name="T15" fmla="*/ 120 h 426"/>
              <a:gd name="T16" fmla="*/ 247 w 417"/>
              <a:gd name="T17" fmla="*/ 179 h 426"/>
              <a:gd name="T18" fmla="*/ 306 w 417"/>
              <a:gd name="T19" fmla="*/ 286 h 426"/>
              <a:gd name="T20" fmla="*/ 309 w 417"/>
              <a:gd name="T21" fmla="*/ 128 h 426"/>
              <a:gd name="T22" fmla="*/ 323 w 417"/>
              <a:gd name="T23" fmla="*/ 122 h 426"/>
              <a:gd name="T24" fmla="*/ 361 w 417"/>
              <a:gd name="T25" fmla="*/ 84 h 426"/>
              <a:gd name="T26" fmla="*/ 361 w 417"/>
              <a:gd name="T27" fmla="*/ 56 h 426"/>
              <a:gd name="T28" fmla="*/ 333 w 417"/>
              <a:gd name="T29" fmla="*/ 56 h 426"/>
              <a:gd name="T30" fmla="*/ 295 w 417"/>
              <a:gd name="T31" fmla="*/ 94 h 426"/>
              <a:gd name="T32" fmla="*/ 295 w 417"/>
              <a:gd name="T33" fmla="*/ 122 h 426"/>
              <a:gd name="T34" fmla="*/ 309 w 417"/>
              <a:gd name="T35" fmla="*/ 128 h 426"/>
              <a:gd name="T36" fmla="*/ 237 w 417"/>
              <a:gd name="T37" fmla="*/ 79 h 426"/>
              <a:gd name="T38" fmla="*/ 247 w 417"/>
              <a:gd name="T39" fmla="*/ 81 h 426"/>
              <a:gd name="T40" fmla="*/ 264 w 417"/>
              <a:gd name="T41" fmla="*/ 71 h 426"/>
              <a:gd name="T42" fmla="*/ 286 w 417"/>
              <a:gd name="T43" fmla="*/ 33 h 426"/>
              <a:gd name="T44" fmla="*/ 278 w 417"/>
              <a:gd name="T45" fmla="*/ 5 h 426"/>
              <a:gd name="T46" fmla="*/ 251 w 417"/>
              <a:gd name="T47" fmla="*/ 13 h 426"/>
              <a:gd name="T48" fmla="*/ 229 w 417"/>
              <a:gd name="T49" fmla="*/ 52 h 426"/>
              <a:gd name="T50" fmla="*/ 237 w 417"/>
              <a:gd name="T51" fmla="*/ 79 h 426"/>
              <a:gd name="T52" fmla="*/ 412 w 417"/>
              <a:gd name="T53" fmla="*/ 139 h 426"/>
              <a:gd name="T54" fmla="*/ 385 w 417"/>
              <a:gd name="T55" fmla="*/ 131 h 426"/>
              <a:gd name="T56" fmla="*/ 346 w 417"/>
              <a:gd name="T57" fmla="*/ 153 h 426"/>
              <a:gd name="T58" fmla="*/ 338 w 417"/>
              <a:gd name="T59" fmla="*/ 180 h 426"/>
              <a:gd name="T60" fmla="*/ 356 w 417"/>
              <a:gd name="T61" fmla="*/ 190 h 426"/>
              <a:gd name="T62" fmla="*/ 366 w 417"/>
              <a:gd name="T63" fmla="*/ 188 h 426"/>
              <a:gd name="T64" fmla="*/ 404 w 417"/>
              <a:gd name="T65" fmla="*/ 166 h 426"/>
              <a:gd name="T66" fmla="*/ 412 w 417"/>
              <a:gd name="T67" fmla="*/ 139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17" h="426">
                <a:moveTo>
                  <a:pt x="121" y="94"/>
                </a:moveTo>
                <a:cubicBezTo>
                  <a:pt x="98" y="116"/>
                  <a:pt x="0" y="256"/>
                  <a:pt x="85" y="341"/>
                </a:cubicBezTo>
                <a:cubicBezTo>
                  <a:pt x="170" y="426"/>
                  <a:pt x="309" y="328"/>
                  <a:pt x="332" y="305"/>
                </a:cubicBezTo>
                <a:cubicBezTo>
                  <a:pt x="354" y="283"/>
                  <a:pt x="325" y="217"/>
                  <a:pt x="267" y="159"/>
                </a:cubicBezTo>
                <a:cubicBezTo>
                  <a:pt x="209" y="101"/>
                  <a:pt x="143" y="72"/>
                  <a:pt x="121" y="94"/>
                </a:cubicBezTo>
                <a:close/>
                <a:moveTo>
                  <a:pt x="306" y="286"/>
                </a:moveTo>
                <a:cubicBezTo>
                  <a:pt x="299" y="292"/>
                  <a:pt x="248" y="277"/>
                  <a:pt x="199" y="227"/>
                </a:cubicBezTo>
                <a:cubicBezTo>
                  <a:pt x="149" y="178"/>
                  <a:pt x="134" y="127"/>
                  <a:pt x="140" y="120"/>
                </a:cubicBezTo>
                <a:cubicBezTo>
                  <a:pt x="147" y="113"/>
                  <a:pt x="198" y="129"/>
                  <a:pt x="247" y="179"/>
                </a:cubicBezTo>
                <a:cubicBezTo>
                  <a:pt x="297" y="228"/>
                  <a:pt x="313" y="279"/>
                  <a:pt x="306" y="286"/>
                </a:cubicBezTo>
                <a:close/>
                <a:moveTo>
                  <a:pt x="309" y="128"/>
                </a:moveTo>
                <a:cubicBezTo>
                  <a:pt x="314" y="128"/>
                  <a:pt x="319" y="126"/>
                  <a:pt x="323" y="122"/>
                </a:cubicBezTo>
                <a:cubicBezTo>
                  <a:pt x="361" y="84"/>
                  <a:pt x="361" y="84"/>
                  <a:pt x="361" y="84"/>
                </a:cubicBezTo>
                <a:cubicBezTo>
                  <a:pt x="369" y="76"/>
                  <a:pt x="369" y="64"/>
                  <a:pt x="361" y="56"/>
                </a:cubicBezTo>
                <a:cubicBezTo>
                  <a:pt x="353" y="48"/>
                  <a:pt x="341" y="48"/>
                  <a:pt x="333" y="56"/>
                </a:cubicBezTo>
                <a:cubicBezTo>
                  <a:pt x="295" y="94"/>
                  <a:pt x="295" y="94"/>
                  <a:pt x="295" y="94"/>
                </a:cubicBezTo>
                <a:cubicBezTo>
                  <a:pt x="287" y="102"/>
                  <a:pt x="287" y="115"/>
                  <a:pt x="295" y="122"/>
                </a:cubicBezTo>
                <a:cubicBezTo>
                  <a:pt x="299" y="126"/>
                  <a:pt x="304" y="128"/>
                  <a:pt x="309" y="128"/>
                </a:cubicBezTo>
                <a:close/>
                <a:moveTo>
                  <a:pt x="237" y="79"/>
                </a:moveTo>
                <a:cubicBezTo>
                  <a:pt x="240" y="81"/>
                  <a:pt x="243" y="81"/>
                  <a:pt x="247" y="81"/>
                </a:cubicBezTo>
                <a:cubicBezTo>
                  <a:pt x="254" y="81"/>
                  <a:pt x="260" y="78"/>
                  <a:pt x="264" y="71"/>
                </a:cubicBezTo>
                <a:cubicBezTo>
                  <a:pt x="286" y="33"/>
                  <a:pt x="286" y="33"/>
                  <a:pt x="286" y="33"/>
                </a:cubicBezTo>
                <a:cubicBezTo>
                  <a:pt x="291" y="23"/>
                  <a:pt x="288" y="11"/>
                  <a:pt x="278" y="5"/>
                </a:cubicBezTo>
                <a:cubicBezTo>
                  <a:pt x="268" y="0"/>
                  <a:pt x="256" y="3"/>
                  <a:pt x="251" y="13"/>
                </a:cubicBezTo>
                <a:cubicBezTo>
                  <a:pt x="229" y="52"/>
                  <a:pt x="229" y="52"/>
                  <a:pt x="229" y="52"/>
                </a:cubicBezTo>
                <a:cubicBezTo>
                  <a:pt x="224" y="61"/>
                  <a:pt x="227" y="73"/>
                  <a:pt x="237" y="79"/>
                </a:cubicBezTo>
                <a:close/>
                <a:moveTo>
                  <a:pt x="412" y="139"/>
                </a:moveTo>
                <a:cubicBezTo>
                  <a:pt x="406" y="129"/>
                  <a:pt x="394" y="126"/>
                  <a:pt x="385" y="131"/>
                </a:cubicBezTo>
                <a:cubicBezTo>
                  <a:pt x="346" y="153"/>
                  <a:pt x="346" y="153"/>
                  <a:pt x="346" y="153"/>
                </a:cubicBezTo>
                <a:cubicBezTo>
                  <a:pt x="336" y="158"/>
                  <a:pt x="333" y="171"/>
                  <a:pt x="338" y="180"/>
                </a:cubicBezTo>
                <a:cubicBezTo>
                  <a:pt x="342" y="187"/>
                  <a:pt x="349" y="190"/>
                  <a:pt x="356" y="190"/>
                </a:cubicBezTo>
                <a:cubicBezTo>
                  <a:pt x="359" y="190"/>
                  <a:pt x="363" y="190"/>
                  <a:pt x="366" y="188"/>
                </a:cubicBezTo>
                <a:cubicBezTo>
                  <a:pt x="404" y="166"/>
                  <a:pt x="404" y="166"/>
                  <a:pt x="404" y="166"/>
                </a:cubicBezTo>
                <a:cubicBezTo>
                  <a:pt x="414" y="161"/>
                  <a:pt x="417" y="149"/>
                  <a:pt x="412" y="13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Content Placeholder 2"/>
          <p:cNvSpPr txBox="1">
            <a:spLocks/>
          </p:cNvSpPr>
          <p:nvPr/>
        </p:nvSpPr>
        <p:spPr bwMode="auto">
          <a:xfrm>
            <a:off x="3551384" y="4739730"/>
            <a:ext cx="1063132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Content Placeholder 2"/>
          <p:cNvSpPr txBox="1">
            <a:spLocks/>
          </p:cNvSpPr>
          <p:nvPr/>
        </p:nvSpPr>
        <p:spPr bwMode="auto">
          <a:xfrm>
            <a:off x="9453025" y="4203979"/>
            <a:ext cx="1063133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Content Placeholder 2"/>
          <p:cNvSpPr txBox="1">
            <a:spLocks/>
          </p:cNvSpPr>
          <p:nvPr/>
        </p:nvSpPr>
        <p:spPr bwMode="auto">
          <a:xfrm>
            <a:off x="4773568" y="2795956"/>
            <a:ext cx="1054761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Content Placeholder 2"/>
          <p:cNvSpPr txBox="1">
            <a:spLocks/>
          </p:cNvSpPr>
          <p:nvPr/>
        </p:nvSpPr>
        <p:spPr bwMode="auto">
          <a:xfrm>
            <a:off x="5932132" y="4803351"/>
            <a:ext cx="1054761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Content Placeholder 2"/>
          <p:cNvSpPr txBox="1">
            <a:spLocks/>
          </p:cNvSpPr>
          <p:nvPr/>
        </p:nvSpPr>
        <p:spPr bwMode="auto">
          <a:xfrm>
            <a:off x="8339666" y="4788283"/>
            <a:ext cx="1004535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Content Placeholder 2"/>
          <p:cNvSpPr txBox="1">
            <a:spLocks/>
          </p:cNvSpPr>
          <p:nvPr/>
        </p:nvSpPr>
        <p:spPr bwMode="auto">
          <a:xfrm>
            <a:off x="7149291" y="2862924"/>
            <a:ext cx="1004535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5" name="Straight Connector 44"/>
          <p:cNvCxnSpPr/>
          <p:nvPr/>
        </p:nvCxnSpPr>
        <p:spPr>
          <a:xfrm>
            <a:off x="783891" y="8349358"/>
            <a:ext cx="1111517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884238" y="5575719"/>
            <a:ext cx="11165510" cy="443198"/>
          </a:xfrm>
          <a:prstGeom prst="rect">
            <a:avLst/>
          </a:prstGeom>
          <a:noFill/>
        </p:spPr>
        <p:txBody>
          <a:bodyPr wrap="square" lIns="0" tIns="0" rIns="0" bIns="0" spcCol="360000">
            <a:spAutoFit/>
          </a:bodyPr>
          <a:lstStyle/>
          <a:p>
            <a:pPr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--------------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亮亮图文旗舰店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2019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509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  <p:bldP spid="43" grpId="0"/>
      <p:bldP spid="44" grpId="0"/>
      <p:bldP spid="5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ca3dea48360795a2bc5dd7c84dbb710cfa96769"/>
  <p:tag name="ISPRING_PRESENTATION_TITLE" val="708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heme/theme1.xml><?xml version="1.0" encoding="utf-8"?>
<a:theme xmlns:a="http://schemas.openxmlformats.org/drawingml/2006/main" name="1_自定义设计方案">
  <a:themeElements>
    <a:clrScheme name="绿色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4703</Words>
  <Application>Microsoft Office PowerPoint</Application>
  <PresentationFormat>自定义</PresentationFormat>
  <Paragraphs>374</Paragraphs>
  <Slides>30</Slides>
  <Notes>30</Notes>
  <HiddenSlides>0</HiddenSlides>
  <MMClips>1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9" baseType="lpstr">
      <vt:lpstr>Arial Unicode MS</vt:lpstr>
      <vt:lpstr>FontAwesome</vt:lpstr>
      <vt:lpstr>Gill Sans</vt:lpstr>
      <vt:lpstr>Lato Regular</vt:lpstr>
      <vt:lpstr>League Gothic Regular</vt:lpstr>
      <vt:lpstr>맑은 고딕</vt:lpstr>
      <vt:lpstr>Oxygen</vt:lpstr>
      <vt:lpstr>方正大黑简体</vt:lpstr>
      <vt:lpstr>宋体</vt:lpstr>
      <vt:lpstr>微软雅黑</vt:lpstr>
      <vt:lpstr>Arial</vt:lpstr>
      <vt:lpstr>Calibri</vt:lpstr>
      <vt:lpstr>Calibri Light</vt:lpstr>
      <vt:lpstr>Franklin Gothic Book</vt:lpstr>
      <vt:lpstr>Helvetica</vt:lpstr>
      <vt:lpstr>Segoe UI Emoji</vt:lpstr>
      <vt:lpstr>Times New Roman</vt:lpstr>
      <vt:lpstr>Wingdings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7081</dc:title>
  <dc:creator/>
  <cp:lastModifiedBy/>
  <cp:revision>1</cp:revision>
  <dcterms:created xsi:type="dcterms:W3CDTF">2017-06-11T07:24:18Z</dcterms:created>
  <dcterms:modified xsi:type="dcterms:W3CDTF">2018-11-24T03:17:51Z</dcterms:modified>
</cp:coreProperties>
</file>