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376" r:id="rId2"/>
    <p:sldId id="340" r:id="rId3"/>
    <p:sldId id="362" r:id="rId4"/>
    <p:sldId id="367" r:id="rId5"/>
    <p:sldId id="294" r:id="rId6"/>
    <p:sldId id="356" r:id="rId7"/>
    <p:sldId id="296" r:id="rId8"/>
    <p:sldId id="273" r:id="rId9"/>
    <p:sldId id="371" r:id="rId10"/>
    <p:sldId id="350" r:id="rId11"/>
    <p:sldId id="274" r:id="rId12"/>
    <p:sldId id="264" r:id="rId13"/>
    <p:sldId id="278" r:id="rId14"/>
    <p:sldId id="283" r:id="rId15"/>
    <p:sldId id="374" r:id="rId16"/>
    <p:sldId id="372" r:id="rId17"/>
    <p:sldId id="271" r:id="rId18"/>
    <p:sldId id="290" r:id="rId19"/>
    <p:sldId id="272" r:id="rId20"/>
    <p:sldId id="267" r:id="rId21"/>
    <p:sldId id="373" r:id="rId22"/>
    <p:sldId id="270" r:id="rId23"/>
    <p:sldId id="354" r:id="rId24"/>
    <p:sldId id="266" r:id="rId25"/>
    <p:sldId id="289" r:id="rId26"/>
    <p:sldId id="351" r:id="rId27"/>
    <p:sldId id="375" r:id="rId28"/>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A6C37"/>
    <a:srgbClr val="06502B"/>
    <a:srgbClr val="4D995A"/>
    <a:srgbClr val="07502B"/>
    <a:srgbClr val="F4F9F1"/>
    <a:srgbClr val="404040"/>
    <a:srgbClr val="153A4E"/>
    <a:srgbClr val="0A1C1A"/>
    <a:srgbClr val="246B62"/>
    <a:srgbClr val="6FA3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282" autoAdjust="0"/>
  </p:normalViewPr>
  <p:slideViewPr>
    <p:cSldViewPr snapToGrid="0">
      <p:cViewPr varScale="1">
        <p:scale>
          <a:sx n="73" d="100"/>
          <a:sy n="73" d="100"/>
        </p:scale>
        <p:origin x="-786" y="-90"/>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9A2D35-13B6-408E-8A5B-1F2C93C408AC}"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1D1FE4-3964-402A-BAAF-052E050D7287}" type="slidenum">
              <a:rPr lang="zh-CN" altLang="en-US" smtClean="0"/>
              <a:t>‹#›</a:t>
            </a:fld>
            <a:endParaRPr lang="zh-CN" altLang="en-US"/>
          </a:p>
        </p:txBody>
      </p:sp>
    </p:spTree>
    <p:extLst>
      <p:ext uri="{BB962C8B-B14F-4D97-AF65-F5344CB8AC3E}">
        <p14:creationId xmlns:p14="http://schemas.microsoft.com/office/powerpoint/2010/main" val="3781116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1D1FE4-3964-402A-BAAF-052E050D7287}" type="slidenum">
              <a:rPr lang="zh-CN" altLang="en-US" smtClean="0"/>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14284A92-F04F-4D84-82E7-1ACD4F1ECAE0}"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684E7E-0A27-4F05-8826-DD2044049FEB}" type="slidenum">
              <a:rPr lang="zh-CN" altLang="en-US"/>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4A0DE028-9781-4BA1-AF0C-E5C27DE4639A}"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FC06F69-FF07-471A-940B-D750D92F94D7}" type="slidenum">
              <a:rPr lang="zh-CN" altLang="en-US"/>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A95B1DA8-995C-4113-BC4D-8297BFD1A1C6}"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0F1DB5B7-3AFE-4D24-889C-56BABEFE7CB4}" type="slidenum">
              <a:rPr lang="zh-CN" altLang="en-US"/>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147043CF-B718-4538-8AA8-4779E4061541}"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7C23BC5-BB13-4779-B040-0784C7D6D229}" type="slidenum">
              <a:rPr lang="zh-CN" altLang="en-US"/>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8CE5EADC-B061-4326-B340-27E351B04102}" type="datetimeFigureOut">
              <a:rPr lang="zh-CN" altLang="en-US"/>
              <a:t>2018/2/9</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3D8ED4AF-7D5C-4A75-96CE-58487546C4E7}" type="slidenum">
              <a:rPr lang="zh-CN" altLang="en-US"/>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0461AF51-DFD5-4D64-906E-8DAFDA23F675}" type="datetimeFigureOut">
              <a:rPr lang="zh-CN" altLang="en-US"/>
              <a:t>2018/2/9</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B227A9E9-591F-432F-90A2-50AE1A7C3455}" type="slidenum">
              <a:rPr lang="zh-CN" altLang="en-US"/>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D2BBE095-1EE7-4E32-AE9E-97E9461AE382}" type="datetimeFigureOut">
              <a:rPr lang="zh-CN" altLang="en-US"/>
              <a:t>2018/2/9</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A6D6BA12-7634-4D49-B63D-D03BEE971C45}" type="slidenum">
              <a:rPr lang="zh-CN" altLang="en-US"/>
              <a:t>‹#›</a:t>
            </a:fld>
            <a:endParaRPr lang="zh-CN" altLang="en-US"/>
          </a:p>
        </p:txBody>
      </p:sp>
      <p:pic>
        <p:nvPicPr>
          <p:cNvPr id="5" name="图片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532" r="5427"/>
          <a:stretch>
            <a:fillRect/>
          </a:stretch>
        </p:blipFill>
        <p:spPr>
          <a:xfrm>
            <a:off x="-22579" y="0"/>
            <a:ext cx="12214579" cy="6858000"/>
          </a:xfrm>
          <a:prstGeom prst="rect">
            <a:avLst/>
          </a:prstGeom>
        </p:spPr>
      </p:pic>
      <p:pic>
        <p:nvPicPr>
          <p:cNvPr id="6" name="图片 5"/>
          <p:cNvPicPr>
            <a:picLocks noChangeAspect="1"/>
          </p:cNvPicPr>
          <p:nvPr userDrawn="1"/>
        </p:nvPicPr>
        <p:blipFill rotWithShape="1">
          <a:blip r:embed="rId3" cstate="print">
            <a:extLst>
              <a:ext uri="{28A0092B-C50C-407E-A947-70E740481C1C}">
                <a14:useLocalDpi xmlns:a14="http://schemas.microsoft.com/office/drawing/2010/main" val="0"/>
              </a:ext>
            </a:extLst>
          </a:blip>
          <a:srcRect l="1" t="-1393" r="-99"/>
          <a:stretch>
            <a:fillRect/>
          </a:stretch>
        </p:blipFill>
        <p:spPr>
          <a:xfrm>
            <a:off x="17344" y="4409313"/>
            <a:ext cx="12212053" cy="1258060"/>
          </a:xfrm>
          <a:prstGeom prst="rect">
            <a:avLst/>
          </a:prstGeom>
        </p:spPr>
      </p:pic>
      <p:pic>
        <p:nvPicPr>
          <p:cNvPr id="7" name="图片 6"/>
          <p:cNvPicPr>
            <a:picLocks noChangeAspect="1"/>
          </p:cNvPicPr>
          <p:nvPr userDrawn="1"/>
        </p:nvPicPr>
        <p:blipFill rotWithShape="1">
          <a:blip r:embed="rId4" cstate="print">
            <a:extLst>
              <a:ext uri="{28A0092B-C50C-407E-A947-70E740481C1C}">
                <a14:useLocalDpi xmlns:a14="http://schemas.microsoft.com/office/drawing/2010/main" val="0"/>
              </a:ext>
            </a:extLst>
          </a:blip>
          <a:srcRect l="-1" r="27461"/>
          <a:stretch>
            <a:fillRect/>
          </a:stretch>
        </p:blipFill>
        <p:spPr>
          <a:xfrm>
            <a:off x="-1" y="5021755"/>
            <a:ext cx="12212054" cy="1836247"/>
          </a:xfrm>
          <a:prstGeom prst="rect">
            <a:avLst/>
          </a:prstGeom>
        </p:spPr>
      </p:pic>
      <p:pic>
        <p:nvPicPr>
          <p:cNvPr id="10" name="图片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581400" y="5472737"/>
            <a:ext cx="985590" cy="588495"/>
          </a:xfrm>
          <a:prstGeom prst="rect">
            <a:avLst/>
          </a:prstGeom>
        </p:spPr>
      </p:pic>
      <p:pic>
        <p:nvPicPr>
          <p:cNvPr id="15" name="图片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103101" y="5236077"/>
            <a:ext cx="1313588" cy="936074"/>
          </a:xfrm>
          <a:prstGeom prst="rect">
            <a:avLst/>
          </a:prstGeom>
        </p:spPr>
      </p:pic>
      <p:pic>
        <p:nvPicPr>
          <p:cNvPr id="17" name="图片 16"/>
          <p:cNvPicPr>
            <a:picLocks noChangeAspect="1"/>
          </p:cNvPicPr>
          <p:nvPr userDrawn="1"/>
        </p:nvPicPr>
        <p:blipFill rotWithShape="1">
          <a:blip r:embed="rId7" cstate="print">
            <a:extLst>
              <a:ext uri="{28A0092B-C50C-407E-A947-70E740481C1C}">
                <a14:useLocalDpi xmlns:a14="http://schemas.microsoft.com/office/drawing/2010/main" val="0"/>
              </a:ext>
            </a:extLst>
          </a:blip>
          <a:srcRect l="59344"/>
          <a:stretch>
            <a:fillRect/>
          </a:stretch>
        </p:blipFill>
        <p:spPr>
          <a:xfrm>
            <a:off x="464089" y="4943980"/>
            <a:ext cx="1193030" cy="1117252"/>
          </a:xfrm>
          <a:prstGeom prst="rect">
            <a:avLst/>
          </a:prstGeom>
        </p:spPr>
      </p:pic>
      <p:pic>
        <p:nvPicPr>
          <p:cNvPr id="18" name="图片 17"/>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174119" y="5236077"/>
            <a:ext cx="1063008" cy="972458"/>
          </a:xfrm>
          <a:prstGeom prst="rect">
            <a:avLst/>
          </a:prstGeom>
        </p:spPr>
      </p:pic>
      <p:pic>
        <p:nvPicPr>
          <p:cNvPr id="16" name="图片 15"/>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5704114"/>
            <a:ext cx="12192000" cy="1850572"/>
          </a:xfrm>
          <a:prstGeom prst="rect">
            <a:avLst/>
          </a:prstGeom>
        </p:spPr>
      </p:pic>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74A5DD2-2E6F-4A18-9EBD-389E7E517F1F}"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9F5B0D03-5702-469C-A908-65EFB0536DE0}" type="slidenum">
              <a:rPr lang="zh-CN" altLang="en-US"/>
              <a:t>‹#›</a:t>
            </a:fld>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E5E2B396-E338-4FE9-9D8E-63D70186E0D0}" type="datetimeFigureOut">
              <a:rPr lang="zh-CN" altLang="en-US"/>
              <a:t>2018/2/9</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107AADE8-68A1-49A1-B03E-90A323104684}" type="slidenum">
              <a:rPr lang="zh-CN" altLang="en-US"/>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F2EB5190-8F47-418B-88B3-BBEDD50AB807}"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AB460DC-8828-4D4C-8814-0900C6119373}" type="slidenum">
              <a:rPr lang="zh-CN" altLang="en-US"/>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74E46B85-D53E-42BC-BF5E-50196DC226A8}" type="datetimeFigureOut">
              <a:rPr lang="zh-CN" altLang="en-US"/>
              <a:t>2018/2/9</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EB5CC86D-13E2-4D11-AD6D-6201EBC85F43}"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空白页">
    <p:bg>
      <p:bgPr>
        <a:solidFill>
          <a:schemeClr val="bg2"/>
        </a:solidFill>
        <a:effectLst/>
      </p:bgPr>
    </p:bg>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100000">
              <a:schemeClr val="bg2"/>
            </a:gs>
          </a:gsLst>
          <a:lin ang="5400000" scaled="1"/>
        </a:gradFill>
        <a:effectLst/>
      </p:bgPr>
    </p:bg>
    <p:spTree>
      <p:nvGrpSpPr>
        <p:cNvPr id="1" name=""/>
        <p:cNvGrpSpPr/>
        <p:nvPr/>
      </p:nvGrpSpPr>
      <p:grpSpPr>
        <a:xfrm>
          <a:off x="0" y="0"/>
          <a:ext cx="0" cy="0"/>
          <a:chOff x="0" y="0"/>
          <a:chExt cx="0" cy="0"/>
        </a:xfrm>
      </p:grpSpPr>
      <p:sp>
        <p:nvSpPr>
          <p:cNvPr id="1027" name="标题占位符 1"/>
          <p:cNvSpPr>
            <a:spLocks noGrp="1"/>
          </p:cNvSpPr>
          <p:nvPr>
            <p:ph type="title"/>
          </p:nvPr>
        </p:nvSpPr>
        <p:spPr bwMode="auto">
          <a:xfrm>
            <a:off x="838200" y="365125"/>
            <a:ext cx="10515600" cy="1325563"/>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8" name="文本占位符 2"/>
          <p:cNvSpPr>
            <a:spLocks noGrp="1"/>
          </p:cNvSpPr>
          <p:nvPr>
            <p:ph type="body" idx="1"/>
          </p:nvPr>
        </p:nvSpPr>
        <p:spPr bwMode="auto">
          <a:xfrm>
            <a:off x="838200" y="1825625"/>
            <a:ext cx="10515600" cy="4351338"/>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defRPr>
            </a:lvl1pPr>
          </a:lstStyle>
          <a:p>
            <a:pPr>
              <a:defRPr/>
            </a:pPr>
            <a:fld id="{60DE1F74-48D3-4D8C-BE92-9EE7EDC79A58}" type="datetimeFigureOut">
              <a:rPr lang="zh-CN" altLang="en-US"/>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ea typeface="+mn-ea"/>
              </a:defRPr>
            </a:lvl1pPr>
          </a:lstStyle>
          <a:p>
            <a:pPr>
              <a:defRPr/>
            </a:pPr>
            <a:fld id="{8B22DED8-F6EA-4A0E-AFB2-B752FE5EF67C}" type="slidenum">
              <a:rPr lang="zh-CN" altLang="en-US"/>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iming>
    <p:tnLst>
      <p:par>
        <p:cTn id="1" dur="indefinite" restart="never" nodeType="tmRoot"/>
      </p:par>
    </p:tnLst>
  </p:timing>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4.xml"/><Relationship Id="rId7" Type="http://schemas.openxmlformats.org/officeDocument/2006/relationships/image" Target="../media/image12.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8.png"/><Relationship Id="rId10" Type="http://schemas.openxmlformats.org/officeDocument/2006/relationships/image" Target="../media/image15.png"/><Relationship Id="rId4" Type="http://schemas.openxmlformats.org/officeDocument/2006/relationships/notesSlide" Target="../notesSlides/notesSlide1.xml"/><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13.xml"/><Relationship Id="rId5" Type="http://schemas.openxmlformats.org/officeDocument/2006/relationships/image" Target="../media/image30.jpeg"/><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5704114"/>
            <a:ext cx="12192000" cy="1850572"/>
          </a:xfrm>
          <a:prstGeom prst="rect">
            <a:avLst/>
          </a:prstGeom>
        </p:spPr>
      </p:pic>
      <p:pic>
        <p:nvPicPr>
          <p:cNvPr id="4" name="图片 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64979" y="4602871"/>
            <a:ext cx="3572562" cy="1360204"/>
          </a:xfrm>
          <a:prstGeom prst="rect">
            <a:avLst/>
          </a:prstGeom>
        </p:spPr>
      </p:pic>
      <p:pic>
        <p:nvPicPr>
          <p:cNvPr id="5" name="图片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77242" y="4528160"/>
            <a:ext cx="1285452" cy="1175954"/>
          </a:xfrm>
          <a:prstGeom prst="rect">
            <a:avLst/>
          </a:prstGeom>
        </p:spPr>
      </p:pic>
      <p:pic>
        <p:nvPicPr>
          <p:cNvPr id="6" name="图片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659287" y="2896577"/>
            <a:ext cx="3264415" cy="1164338"/>
          </a:xfrm>
          <a:prstGeom prst="rect">
            <a:avLst/>
          </a:prstGeom>
        </p:spPr>
      </p:pic>
      <p:sp>
        <p:nvSpPr>
          <p:cNvPr id="7" name="文本框 6"/>
          <p:cNvSpPr txBox="1"/>
          <p:nvPr/>
        </p:nvSpPr>
        <p:spPr>
          <a:xfrm>
            <a:off x="2982369" y="1566012"/>
            <a:ext cx="7266740" cy="1015663"/>
          </a:xfrm>
          <a:prstGeom prst="rect">
            <a:avLst/>
          </a:prstGeom>
          <a:noFill/>
        </p:spPr>
        <p:txBody>
          <a:bodyPr wrap="square" rtlCol="0">
            <a:spAutoFit/>
          </a:bodyPr>
          <a:lstStyle/>
          <a:p>
            <a:pPr algn="ctr"/>
            <a:r>
              <a:rPr lang="zh-CN" altLang="en-US" sz="6000" dirty="0" smtClean="0">
                <a:solidFill>
                  <a:srgbClr val="07502B"/>
                </a:solidFill>
                <a:latin typeface="方正粗宋简体" panose="03000509000000000000" pitchFamily="65" charset="-122"/>
                <a:ea typeface="方正粗宋简体" panose="03000509000000000000" pitchFamily="65" charset="-122"/>
              </a:rPr>
              <a:t>绿色城市 绿色家园</a:t>
            </a:r>
            <a:endParaRPr lang="zh-CN" altLang="en-US" sz="6000" dirty="0">
              <a:solidFill>
                <a:srgbClr val="07502B"/>
              </a:solidFill>
              <a:latin typeface="方正粗宋简体" panose="03000509000000000000" pitchFamily="65" charset="-122"/>
              <a:ea typeface="方正粗宋简体" panose="03000509000000000000" pitchFamily="65" charset="-122"/>
            </a:endParaRPr>
          </a:p>
        </p:txBody>
      </p:sp>
      <p:pic>
        <p:nvPicPr>
          <p:cNvPr id="10" name="dubuque精美钢琴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034221" y="6584366"/>
            <a:ext cx="609600" cy="609600"/>
          </a:xfrm>
          <a:prstGeom prst="rect">
            <a:avLst/>
          </a:prstGeom>
        </p:spPr>
      </p:pic>
      <p:pic>
        <p:nvPicPr>
          <p:cNvPr id="2" name="图片 1"/>
          <p:cNvPicPr>
            <a:picLocks noChangeAspect="1"/>
          </p:cNvPicPr>
          <p:nvPr/>
        </p:nvPicPr>
        <p:blipFill rotWithShape="1">
          <a:blip r:embed="rId10" cstate="print">
            <a:extLst>
              <a:ext uri="{28A0092B-C50C-407E-A947-70E740481C1C}">
                <a14:useLocalDpi xmlns:a14="http://schemas.microsoft.com/office/drawing/2010/main" val="0"/>
              </a:ext>
            </a:extLst>
          </a:blip>
          <a:srcRect r="26200"/>
          <a:stretch>
            <a:fillRect/>
          </a:stretch>
        </p:blipFill>
        <p:spPr>
          <a:xfrm>
            <a:off x="1" y="0"/>
            <a:ext cx="4248614" cy="4028345"/>
          </a:xfrm>
          <a:prstGeom prst="rect">
            <a:avLst/>
          </a:prstGeom>
        </p:spPr>
      </p:pic>
      <p:sp>
        <p:nvSpPr>
          <p:cNvPr id="13" name="Content Placeholder 2"/>
          <p:cNvSpPr txBox="1"/>
          <p:nvPr/>
        </p:nvSpPr>
        <p:spPr>
          <a:xfrm>
            <a:off x="3174449" y="3026623"/>
            <a:ext cx="6882580" cy="46822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30000"/>
              </a:lnSpc>
              <a:buNone/>
            </a:pPr>
            <a:r>
              <a:rPr lang="en-US" sz="1000" dirty="0">
                <a:solidFill>
                  <a:srgbClr val="07502B"/>
                </a:solidFill>
              </a:rPr>
              <a:t>Lorem ipsum dolor sit amet, consectetur adipiscing elit. Curabitur elementum posuere pretium. Quisque nibh dolor, dignissim ac dignissim ut, luctus ac urna. Aliquam aliquet non massa quis tincidunt. </a:t>
            </a:r>
          </a:p>
        </p:txBody>
      </p:sp>
      <p:pic>
        <p:nvPicPr>
          <p:cNvPr id="14" name="图片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471096" y="2628517"/>
            <a:ext cx="6289286" cy="347367"/>
          </a:xfrm>
          <a:prstGeom prst="rect">
            <a:avLst/>
          </a:prstGeom>
        </p:spPr>
      </p:pic>
      <p:sp>
        <p:nvSpPr>
          <p:cNvPr id="15" name="Content Placeholder 2"/>
          <p:cNvSpPr txBox="1"/>
          <p:nvPr/>
        </p:nvSpPr>
        <p:spPr>
          <a:xfrm>
            <a:off x="5642346" y="3527785"/>
            <a:ext cx="1946786" cy="31835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050" dirty="0" smtClean="0">
                <a:solidFill>
                  <a:srgbClr val="07502B"/>
                </a:solidFill>
              </a:rPr>
              <a:t>汇报</a:t>
            </a:r>
            <a:r>
              <a:rPr lang="zh-CN" altLang="en-US" sz="1050" dirty="0" smtClean="0">
                <a:solidFill>
                  <a:srgbClr val="07502B"/>
                </a:solidFill>
              </a:rPr>
              <a:t>：</a:t>
            </a:r>
            <a:r>
              <a:rPr lang="en-US" altLang="zh-CN" sz="1050" dirty="0" smtClean="0">
                <a:solidFill>
                  <a:srgbClr val="07502B"/>
                </a:solidFill>
              </a:rPr>
              <a:t>xxx</a:t>
            </a:r>
            <a:endParaRPr lang="zh-CN" altLang="en-US" sz="1050" dirty="0" smtClean="0">
              <a:solidFill>
                <a:srgbClr val="07502B"/>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par>
                                <p:cTn id="7" presetID="47"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par>
                                <p:cTn id="12" presetID="56" presetClass="entr" presetSubtype="0" fill="hold" grpId="0" nodeType="withEffect">
                                  <p:stCondLst>
                                    <p:cond delay="0"/>
                                  </p:stCondLst>
                                  <p:iterate type="lt">
                                    <p:tmPct val="10000"/>
                                  </p:iterate>
                                  <p:childTnLst>
                                    <p:set>
                                      <p:cBhvr>
                                        <p:cTn id="13" dur="1" fill="hold">
                                          <p:stCondLst>
                                            <p:cond delay="0"/>
                                          </p:stCondLst>
                                        </p:cTn>
                                        <p:tgtEl>
                                          <p:spTgt spid="7"/>
                                        </p:tgtEl>
                                        <p:attrNameLst>
                                          <p:attrName>style.visibility</p:attrName>
                                        </p:attrNameLst>
                                      </p:cBhvr>
                                      <p:to>
                                        <p:strVal val="visible"/>
                                      </p:to>
                                    </p:set>
                                    <p:anim by="(-#ppt_w*2)" calcmode="lin" valueType="num">
                                      <p:cBhvr rctx="PPT">
                                        <p:cTn id="14" dur="500" autoRev="1" fill="hold">
                                          <p:stCondLst>
                                            <p:cond delay="0"/>
                                          </p:stCondLst>
                                        </p:cTn>
                                        <p:tgtEl>
                                          <p:spTgt spid="7"/>
                                        </p:tgtEl>
                                        <p:attrNameLst>
                                          <p:attrName>ppt_w</p:attrName>
                                        </p:attrNameLst>
                                      </p:cBhvr>
                                    </p:anim>
                                    <p:anim by="(#ppt_w*0.50)" calcmode="lin" valueType="num">
                                      <p:cBhvr>
                                        <p:cTn id="15" dur="500" decel="50000" autoRev="1" fill="hold">
                                          <p:stCondLst>
                                            <p:cond delay="0"/>
                                          </p:stCondLst>
                                        </p:cTn>
                                        <p:tgtEl>
                                          <p:spTgt spid="7"/>
                                        </p:tgtEl>
                                        <p:attrNameLst>
                                          <p:attrName>ppt_x</p:attrName>
                                        </p:attrNameLst>
                                      </p:cBhvr>
                                    </p:anim>
                                    <p:anim from="(-#ppt_h/2)" to="(#ppt_y)" calcmode="lin" valueType="num">
                                      <p:cBhvr>
                                        <p:cTn id="16" dur="1000" fill="hold">
                                          <p:stCondLst>
                                            <p:cond delay="0"/>
                                          </p:stCondLst>
                                        </p:cTn>
                                        <p:tgtEl>
                                          <p:spTgt spid="7"/>
                                        </p:tgtEl>
                                        <p:attrNameLst>
                                          <p:attrName>ppt_y</p:attrName>
                                        </p:attrNameLst>
                                      </p:cBhvr>
                                    </p:anim>
                                    <p:animRot by="21600000">
                                      <p:cBhvr>
                                        <p:cTn id="17" dur="1000" fill="hold">
                                          <p:stCondLst>
                                            <p:cond delay="0"/>
                                          </p:stCondLst>
                                        </p:cTn>
                                        <p:tgtEl>
                                          <p:spTgt spid="7"/>
                                        </p:tgtEl>
                                        <p:attrNameLst>
                                          <p:attrName>r</p:attrName>
                                        </p:attrNameLst>
                                      </p:cBhvr>
                                    </p:animRot>
                                  </p:childTnLst>
                                </p:cTn>
                              </p:par>
                            </p:childTnLst>
                          </p:cTn>
                        </p:par>
                        <p:par>
                          <p:cTn id="18" fill="hold">
                            <p:stCondLst>
                              <p:cond delay="1799"/>
                            </p:stCondLst>
                            <p:childTnLst>
                              <p:par>
                                <p:cTn id="19" presetID="2" presetClass="entr" presetSubtype="2"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par>
                                <p:cTn id="23" presetID="14" presetClass="entr" presetSubtype="1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par>
                                <p:cTn id="29" presetID="14" presetClass="entr" presetSubtype="1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childTnLst>
                          </p:cTn>
                        </p:par>
                        <p:par>
                          <p:cTn id="32" fill="hold">
                            <p:stCondLst>
                              <p:cond delay="2299"/>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1000"/>
                                        <p:tgtEl>
                                          <p:spTgt spid="15"/>
                                        </p:tgtEl>
                                      </p:cBhvr>
                                    </p:animEffect>
                                    <p:anim calcmode="lin" valueType="num">
                                      <p:cBhvr>
                                        <p:cTn id="39" dur="1000" fill="hold"/>
                                        <p:tgtEl>
                                          <p:spTgt spid="15"/>
                                        </p:tgtEl>
                                        <p:attrNameLst>
                                          <p:attrName>ppt_x</p:attrName>
                                        </p:attrNameLst>
                                      </p:cBhvr>
                                      <p:tavLst>
                                        <p:tav tm="0">
                                          <p:val>
                                            <p:strVal val="#ppt_x"/>
                                          </p:val>
                                        </p:tav>
                                        <p:tav tm="100000">
                                          <p:val>
                                            <p:strVal val="#ppt_x"/>
                                          </p:val>
                                        </p:tav>
                                      </p:tavLst>
                                    </p:anim>
                                    <p:anim calcmode="lin" valueType="num">
                                      <p:cBhvr>
                                        <p:cTn id="40"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41" repeatCount="indefinite" fill="hold" display="0">
                  <p:stCondLst>
                    <p:cond delay="indefinite"/>
                  </p:stCondLst>
                  <p:endCondLst>
                    <p:cond evt="onStopAudio" delay="0">
                      <p:tgtEl>
                        <p:sldTgt/>
                      </p:tgtEl>
                    </p:cond>
                  </p:endCondLst>
                </p:cTn>
                <p:tgtEl>
                  <p:spTgt spid="10"/>
                </p:tgtEl>
              </p:cMediaNode>
            </p:audio>
          </p:childTnLst>
        </p:cTn>
      </p:par>
    </p:tnLst>
    <p:bldLst>
      <p:bldP spid="7" grpId="0"/>
      <p:bldP spid="13"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73476" y="2099812"/>
            <a:ext cx="1248682" cy="1244085"/>
            <a:chOff x="6673476" y="2099812"/>
            <a:chExt cx="1248682" cy="1244085"/>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3476" y="2099812"/>
              <a:ext cx="1248682" cy="1244085"/>
            </a:xfrm>
            <a:prstGeom prst="rect">
              <a:avLst/>
            </a:prstGeom>
          </p:spPr>
        </p:pic>
        <p:sp>
          <p:nvSpPr>
            <p:cNvPr id="47" name="TextBox 21"/>
            <p:cNvSpPr txBox="1"/>
            <p:nvPr/>
          </p:nvSpPr>
          <p:spPr>
            <a:xfrm>
              <a:off x="6729036" y="2385442"/>
              <a:ext cx="1159598"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400" b="0" i="0" u="none" strike="noStrike" kern="0" cap="none" spc="0" normalizeH="0" baseline="0" noProof="0" dirty="0" smtClean="0">
                  <a:ln>
                    <a:noFill/>
                  </a:ln>
                  <a:solidFill>
                    <a:srgbClr val="07502B"/>
                  </a:solidFill>
                  <a:effectLst/>
                  <a:uLnTx/>
                  <a:uFillTx/>
                  <a:latin typeface="FontAwesome" pitchFamily="2" charset="0"/>
                  <a:ea typeface="微软雅黑" panose="020B0503020204020204" charset="-122"/>
                </a:rPr>
                <a:t>THREE</a:t>
              </a:r>
              <a:endParaRPr kumimoji="0" lang="id-ID" sz="2400" b="0" i="0" u="none" strike="noStrike" kern="0" cap="none" spc="0" normalizeH="0" baseline="0" noProof="0" dirty="0" smtClean="0">
                <a:ln>
                  <a:noFill/>
                </a:ln>
                <a:solidFill>
                  <a:srgbClr val="07502B"/>
                </a:solidFill>
                <a:effectLst/>
                <a:uLnTx/>
                <a:uFillTx/>
                <a:latin typeface="FontAwesome" pitchFamily="2" charset="0"/>
                <a:ea typeface="微软雅黑" panose="020B0503020204020204" charset="-122"/>
              </a:endParaRPr>
            </a:p>
          </p:txBody>
        </p:sp>
      </p:grpSp>
      <p:grpSp>
        <p:nvGrpSpPr>
          <p:cNvPr id="6" name="组合 5"/>
          <p:cNvGrpSpPr/>
          <p:nvPr/>
        </p:nvGrpSpPr>
        <p:grpSpPr>
          <a:xfrm>
            <a:off x="9015232" y="2099812"/>
            <a:ext cx="1248682" cy="1244085"/>
            <a:chOff x="9015232" y="2099812"/>
            <a:chExt cx="1248682" cy="1244085"/>
          </a:xfrm>
        </p:grpSpPr>
        <p:pic>
          <p:nvPicPr>
            <p:cNvPr id="30" name="图片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5232" y="2099812"/>
              <a:ext cx="1248682" cy="1244085"/>
            </a:xfrm>
            <a:prstGeom prst="rect">
              <a:avLst/>
            </a:prstGeom>
          </p:spPr>
        </p:pic>
        <p:sp>
          <p:nvSpPr>
            <p:cNvPr id="51" name="TextBox 22"/>
            <p:cNvSpPr txBox="1"/>
            <p:nvPr/>
          </p:nvSpPr>
          <p:spPr>
            <a:xfrm>
              <a:off x="9096128" y="2385442"/>
              <a:ext cx="1081910"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sz="2400" kern="0" dirty="0" smtClean="0">
                  <a:solidFill>
                    <a:srgbClr val="07502B"/>
                  </a:solidFill>
                  <a:latin typeface="Sosa" pitchFamily="2" charset="0"/>
                  <a:ea typeface="微软雅黑" panose="020B0503020204020204" charset="-122"/>
                </a:rPr>
                <a:t>FOUR</a:t>
              </a:r>
              <a:endParaRPr kumimoji="0" lang="id-ID" sz="2000" b="0" i="0" u="none" strike="noStrike" kern="0" cap="none" spc="0" normalizeH="0" baseline="0" noProof="0" dirty="0" smtClean="0">
                <a:ln>
                  <a:noFill/>
                </a:ln>
                <a:solidFill>
                  <a:srgbClr val="07502B"/>
                </a:solidFill>
                <a:effectLst/>
                <a:uLnTx/>
                <a:uFillTx/>
                <a:latin typeface="FontAwesome" pitchFamily="2" charset="0"/>
                <a:ea typeface="微软雅黑" panose="020B0503020204020204" charset="-122"/>
              </a:endParaRPr>
            </a:p>
          </p:txBody>
        </p:sp>
      </p:grpSp>
      <p:sp>
        <p:nvSpPr>
          <p:cNvPr id="52" name="TextBox 86"/>
          <p:cNvSpPr txBox="1">
            <a:spLocks noChangeArrowheads="1"/>
          </p:cNvSpPr>
          <p:nvPr/>
        </p:nvSpPr>
        <p:spPr bwMode="auto">
          <a:xfrm>
            <a:off x="1473620" y="3395504"/>
            <a:ext cx="2314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ctr" fontAlgn="auto">
              <a:spcBef>
                <a:spcPts val="0"/>
              </a:spcBef>
              <a:spcAft>
                <a:spcPts val="0"/>
              </a:spcAft>
            </a:pPr>
            <a:r>
              <a:rPr lang="en-US" altLang="zh-CN" sz="1600" b="1" dirty="0" smtClean="0">
                <a:solidFill>
                  <a:srgbClr val="07502B"/>
                </a:solidFill>
                <a:latin typeface="微软雅黑" panose="020B0503020204020204" charset="-122"/>
                <a:ea typeface="微软雅黑" panose="020B0503020204020204" charset="-122"/>
              </a:rPr>
              <a:t>YOUR </a:t>
            </a:r>
            <a:r>
              <a:rPr lang="en-US" altLang="zh-CN" sz="1600" b="1" dirty="0">
                <a:solidFill>
                  <a:srgbClr val="07502B"/>
                </a:solidFill>
                <a:latin typeface="微软雅黑" panose="020B0503020204020204" charset="-122"/>
                <a:ea typeface="微软雅黑" panose="020B0503020204020204" charset="-122"/>
              </a:rPr>
              <a:t>TITLE HERE</a:t>
            </a:r>
          </a:p>
        </p:txBody>
      </p:sp>
      <p:sp>
        <p:nvSpPr>
          <p:cNvPr id="53" name="Content Placeholder 2"/>
          <p:cNvSpPr txBox="1"/>
          <p:nvPr/>
        </p:nvSpPr>
        <p:spPr>
          <a:xfrm>
            <a:off x="3951938" y="3395504"/>
            <a:ext cx="21029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0" fontAlgn="auto" hangingPunct="0">
              <a:spcBef>
                <a:spcPts val="0"/>
              </a:spcBef>
              <a:spcAft>
                <a:spcPts val="0"/>
              </a:spcAft>
              <a:defRPr sz="1600" b="1">
                <a:solidFill>
                  <a:srgbClr val="07502B"/>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MS PGothic" panose="020B0600070205080204" pitchFamily="34" charset="-128"/>
              </a:defRPr>
            </a:lvl2pPr>
            <a:lvl3pPr marL="1143000" indent="-228600" eaLnBrk="0" hangingPunct="0">
              <a:defRPr>
                <a:latin typeface="Arial" panose="020B0604020202020204" pitchFamily="34" charset="0"/>
                <a:ea typeface="MS PGothic" panose="020B0600070205080204" pitchFamily="34" charset="-128"/>
              </a:defRPr>
            </a:lvl3pPr>
            <a:lvl4pPr marL="1600200" indent="-228600" eaLnBrk="0" hangingPunct="0">
              <a:defRPr>
                <a:latin typeface="Arial" panose="020B0604020202020204" pitchFamily="34" charset="0"/>
                <a:ea typeface="MS PGothic" panose="020B0600070205080204" pitchFamily="34" charset="-128"/>
              </a:defRPr>
            </a:lvl4pPr>
            <a:lvl5pPr marL="2057400" indent="-228600" eaLnBrk="0" hangingPunct="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zh-CN" dirty="0"/>
              <a:t>YOUR TITLE HERE</a:t>
            </a:r>
          </a:p>
        </p:txBody>
      </p:sp>
      <p:sp>
        <p:nvSpPr>
          <p:cNvPr id="54" name="Content Placeholder 2"/>
          <p:cNvSpPr txBox="1"/>
          <p:nvPr/>
        </p:nvSpPr>
        <p:spPr>
          <a:xfrm>
            <a:off x="6218666" y="3395504"/>
            <a:ext cx="223178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0" fontAlgn="auto" hangingPunct="0">
              <a:spcBef>
                <a:spcPts val="0"/>
              </a:spcBef>
              <a:spcAft>
                <a:spcPts val="0"/>
              </a:spcAft>
              <a:defRPr sz="1600" b="1">
                <a:solidFill>
                  <a:srgbClr val="07502B"/>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MS PGothic" panose="020B0600070205080204" pitchFamily="34" charset="-128"/>
              </a:defRPr>
            </a:lvl2pPr>
            <a:lvl3pPr marL="1143000" indent="-228600" eaLnBrk="0" hangingPunct="0">
              <a:defRPr>
                <a:latin typeface="Arial" panose="020B0604020202020204" pitchFamily="34" charset="0"/>
                <a:ea typeface="MS PGothic" panose="020B0600070205080204" pitchFamily="34" charset="-128"/>
              </a:defRPr>
            </a:lvl3pPr>
            <a:lvl4pPr marL="1600200" indent="-228600" eaLnBrk="0" hangingPunct="0">
              <a:defRPr>
                <a:latin typeface="Arial" panose="020B0604020202020204" pitchFamily="34" charset="0"/>
                <a:ea typeface="MS PGothic" panose="020B0600070205080204" pitchFamily="34" charset="-128"/>
              </a:defRPr>
            </a:lvl4pPr>
            <a:lvl5pPr marL="2057400" indent="-228600" eaLnBrk="0" hangingPunct="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zh-CN" dirty="0"/>
              <a:t>YOUR TITLE HERE</a:t>
            </a:r>
          </a:p>
        </p:txBody>
      </p:sp>
      <p:sp>
        <p:nvSpPr>
          <p:cNvPr id="55" name="Content Placeholder 2"/>
          <p:cNvSpPr txBox="1"/>
          <p:nvPr/>
        </p:nvSpPr>
        <p:spPr>
          <a:xfrm>
            <a:off x="8614196" y="3395504"/>
            <a:ext cx="22691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0" fontAlgn="auto" hangingPunct="0">
              <a:spcBef>
                <a:spcPts val="0"/>
              </a:spcBef>
              <a:spcAft>
                <a:spcPts val="0"/>
              </a:spcAft>
              <a:defRPr sz="1600" b="1">
                <a:solidFill>
                  <a:srgbClr val="07502B"/>
                </a:solidFill>
                <a:latin typeface="微软雅黑" panose="020B0503020204020204" charset="-122"/>
                <a:ea typeface="微软雅黑" panose="020B0503020204020204" charset="-122"/>
              </a:defRPr>
            </a:lvl1pPr>
            <a:lvl2pPr marL="742950" indent="-285750" eaLnBrk="0" hangingPunct="0">
              <a:defRPr>
                <a:latin typeface="Arial" panose="020B0604020202020204" pitchFamily="34" charset="0"/>
                <a:ea typeface="MS PGothic" panose="020B0600070205080204" pitchFamily="34" charset="-128"/>
              </a:defRPr>
            </a:lvl2pPr>
            <a:lvl3pPr marL="1143000" indent="-228600" eaLnBrk="0" hangingPunct="0">
              <a:defRPr>
                <a:latin typeface="Arial" panose="020B0604020202020204" pitchFamily="34" charset="0"/>
                <a:ea typeface="MS PGothic" panose="020B0600070205080204" pitchFamily="34" charset="-128"/>
              </a:defRPr>
            </a:lvl3pPr>
            <a:lvl4pPr marL="1600200" indent="-228600" eaLnBrk="0" hangingPunct="0">
              <a:defRPr>
                <a:latin typeface="Arial" panose="020B0604020202020204" pitchFamily="34" charset="0"/>
                <a:ea typeface="MS PGothic" panose="020B0600070205080204" pitchFamily="34" charset="-128"/>
              </a:defRPr>
            </a:lvl4pPr>
            <a:lvl5pPr marL="2057400" indent="-228600" eaLnBrk="0" hangingPunct="0">
              <a:defRPr>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latin typeface="Arial" panose="020B0604020202020204" pitchFamily="34" charset="0"/>
                <a:ea typeface="MS PGothic" panose="020B0600070205080204" pitchFamily="34" charset="-128"/>
              </a:defRPr>
            </a:lvl9pPr>
          </a:lstStyle>
          <a:p>
            <a:r>
              <a:rPr lang="en-US" altLang="zh-CN" dirty="0"/>
              <a:t>YOUR TITLE HERE</a:t>
            </a:r>
          </a:p>
        </p:txBody>
      </p:sp>
      <p:grpSp>
        <p:nvGrpSpPr>
          <p:cNvPr id="4" name="组合 3"/>
          <p:cNvGrpSpPr/>
          <p:nvPr/>
        </p:nvGrpSpPr>
        <p:grpSpPr>
          <a:xfrm>
            <a:off x="4331720" y="2099812"/>
            <a:ext cx="1248682" cy="1244085"/>
            <a:chOff x="4331720" y="2099812"/>
            <a:chExt cx="1248682" cy="1244085"/>
          </a:xfrm>
        </p:grpSpPr>
        <p:pic>
          <p:nvPicPr>
            <p:cNvPr id="28" name="图片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31720" y="2099812"/>
              <a:ext cx="1248682" cy="1244085"/>
            </a:xfrm>
            <a:prstGeom prst="rect">
              <a:avLst/>
            </a:prstGeom>
          </p:spPr>
        </p:pic>
        <p:sp>
          <p:nvSpPr>
            <p:cNvPr id="58" name="TextBox 28"/>
            <p:cNvSpPr txBox="1"/>
            <p:nvPr/>
          </p:nvSpPr>
          <p:spPr>
            <a:xfrm>
              <a:off x="4392709" y="2385442"/>
              <a:ext cx="112883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lang="en-US" altLang="zh-CN" sz="2800" kern="0" dirty="0" smtClean="0">
                  <a:solidFill>
                    <a:srgbClr val="07502B"/>
                  </a:solidFill>
                  <a:latin typeface="Sosa" pitchFamily="2" charset="0"/>
                  <a:ea typeface="微软雅黑" panose="020B0503020204020204" charset="-122"/>
                </a:rPr>
                <a:t>TWO</a:t>
              </a:r>
              <a:endParaRPr lang="id-ID" altLang="zh-CN" sz="2400" kern="0" dirty="0">
                <a:solidFill>
                  <a:srgbClr val="07502B"/>
                </a:solidFill>
                <a:latin typeface="FontAwesome" pitchFamily="2" charset="0"/>
                <a:ea typeface="微软雅黑" panose="020B0503020204020204" charset="-122"/>
              </a:endParaRPr>
            </a:p>
          </p:txBody>
        </p:sp>
      </p:grpSp>
      <p:sp>
        <p:nvSpPr>
          <p:cNvPr id="59" name="矩形 58"/>
          <p:cNvSpPr/>
          <p:nvPr/>
        </p:nvSpPr>
        <p:spPr>
          <a:xfrm>
            <a:off x="1449577" y="3732820"/>
            <a:ext cx="2362660" cy="784830"/>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sz="10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a:t>
            </a:r>
            <a:endParaRPr lang="en-US" altLang="zh-CN" sz="1000" dirty="0">
              <a:solidFill>
                <a:srgbClr val="07502B"/>
              </a:solidFill>
              <a:latin typeface="微软雅黑" panose="020B0503020204020204" charset="-122"/>
              <a:ea typeface="微软雅黑" panose="020B0503020204020204" charset="-122"/>
            </a:endParaRPr>
          </a:p>
        </p:txBody>
      </p:sp>
      <p:sp>
        <p:nvSpPr>
          <p:cNvPr id="60" name="矩形 59"/>
          <p:cNvSpPr/>
          <p:nvPr/>
        </p:nvSpPr>
        <p:spPr>
          <a:xfrm>
            <a:off x="3865432" y="3732820"/>
            <a:ext cx="2362660" cy="784830"/>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sz="10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a:t>
            </a:r>
            <a:endParaRPr lang="en-US" altLang="zh-CN" sz="1000" dirty="0">
              <a:solidFill>
                <a:srgbClr val="07502B"/>
              </a:solidFill>
              <a:latin typeface="微软雅黑" panose="020B0503020204020204" charset="-122"/>
              <a:ea typeface="微软雅黑" panose="020B0503020204020204" charset="-122"/>
            </a:endParaRPr>
          </a:p>
        </p:txBody>
      </p:sp>
      <p:grpSp>
        <p:nvGrpSpPr>
          <p:cNvPr id="3" name="组合 2"/>
          <p:cNvGrpSpPr/>
          <p:nvPr/>
        </p:nvGrpSpPr>
        <p:grpSpPr>
          <a:xfrm>
            <a:off x="1989964" y="2099812"/>
            <a:ext cx="1248682" cy="1244085"/>
            <a:chOff x="1989964" y="2099812"/>
            <a:chExt cx="1248682" cy="1244085"/>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9964" y="2099812"/>
              <a:ext cx="1248682" cy="1244085"/>
            </a:xfrm>
            <a:prstGeom prst="rect">
              <a:avLst/>
            </a:prstGeom>
          </p:spPr>
        </p:pic>
        <p:sp>
          <p:nvSpPr>
            <p:cNvPr id="63" name="TextBox 28"/>
            <p:cNvSpPr txBox="1"/>
            <p:nvPr/>
          </p:nvSpPr>
          <p:spPr>
            <a:xfrm>
              <a:off x="2056382" y="2385442"/>
              <a:ext cx="1128834"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2800" b="0" i="0" u="none" strike="noStrike" kern="0" cap="none" spc="0" normalizeH="0" baseline="0" noProof="0" dirty="0" smtClean="0">
                  <a:ln>
                    <a:noFill/>
                  </a:ln>
                  <a:solidFill>
                    <a:srgbClr val="07502B"/>
                  </a:solidFill>
                  <a:effectLst/>
                  <a:uLnTx/>
                  <a:uFillTx/>
                  <a:latin typeface="Sosa" pitchFamily="2" charset="0"/>
                  <a:ea typeface="微软雅黑" panose="020B0503020204020204" charset="-122"/>
                </a:rPr>
                <a:t>ONE</a:t>
              </a:r>
              <a:endParaRPr kumimoji="0" lang="id-ID" sz="2400" b="0" i="0" u="none" strike="noStrike" kern="0" cap="none" spc="0" normalizeH="0" baseline="0" noProof="0" dirty="0" smtClean="0">
                <a:ln>
                  <a:noFill/>
                </a:ln>
                <a:solidFill>
                  <a:srgbClr val="07502B"/>
                </a:solidFill>
                <a:effectLst/>
                <a:uLnTx/>
                <a:uFillTx/>
                <a:latin typeface="FontAwesome" pitchFamily="2" charset="0"/>
                <a:ea typeface="微软雅黑" panose="020B0503020204020204" charset="-122"/>
              </a:endParaRPr>
            </a:p>
          </p:txBody>
        </p:sp>
      </p:grpSp>
      <p:sp>
        <p:nvSpPr>
          <p:cNvPr id="64" name="矩形 63"/>
          <p:cNvSpPr/>
          <p:nvPr/>
        </p:nvSpPr>
        <p:spPr>
          <a:xfrm>
            <a:off x="6279535" y="3732820"/>
            <a:ext cx="2362660" cy="784830"/>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sz="10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a:t>
            </a:r>
            <a:endParaRPr lang="en-US" altLang="zh-CN" sz="1000" dirty="0">
              <a:solidFill>
                <a:srgbClr val="07502B"/>
              </a:solidFill>
              <a:latin typeface="微软雅黑" panose="020B0503020204020204" charset="-122"/>
              <a:ea typeface="微软雅黑" panose="020B0503020204020204" charset="-122"/>
            </a:endParaRPr>
          </a:p>
        </p:txBody>
      </p:sp>
      <p:sp>
        <p:nvSpPr>
          <p:cNvPr id="65" name="矩形 64"/>
          <p:cNvSpPr/>
          <p:nvPr/>
        </p:nvSpPr>
        <p:spPr>
          <a:xfrm>
            <a:off x="8611220" y="3732820"/>
            <a:ext cx="2362660" cy="784830"/>
          </a:xfrm>
          <a:prstGeom prst="rect">
            <a:avLst/>
          </a:prstGeom>
        </p:spPr>
        <p:txBody>
          <a:bodyPr wrap="square">
            <a:spAutoFit/>
          </a:bodyPr>
          <a:lstStyle/>
          <a:p>
            <a:pPr algn="ctr" fontAlgn="auto">
              <a:lnSpc>
                <a:spcPct val="150000"/>
              </a:lnSpc>
              <a:spcBef>
                <a:spcPts val="0"/>
              </a:spcBef>
              <a:spcAft>
                <a:spcPts val="600"/>
              </a:spcAft>
              <a:buClr>
                <a:srgbClr val="202F3D"/>
              </a:buClr>
            </a:pPr>
            <a:r>
              <a:rPr lang="zh-CN" altLang="en-US" sz="10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a:t>
            </a:r>
            <a:endParaRPr lang="en-US" altLang="zh-CN" sz="1000" dirty="0">
              <a:solidFill>
                <a:srgbClr val="07502B"/>
              </a:solidFill>
              <a:latin typeface="微软雅黑" panose="020B0503020204020204" charset="-122"/>
              <a:ea typeface="微软雅黑" panose="020B0503020204020204" charset="-122"/>
            </a:endParaRPr>
          </a:p>
        </p:txBody>
      </p:sp>
      <p:grpSp>
        <p:nvGrpSpPr>
          <p:cNvPr id="69" name="组合 68"/>
          <p:cNvGrpSpPr/>
          <p:nvPr/>
        </p:nvGrpSpPr>
        <p:grpSpPr>
          <a:xfrm>
            <a:off x="4465925" y="1078893"/>
            <a:ext cx="3260150" cy="707886"/>
            <a:chOff x="2648045" y="3003026"/>
            <a:chExt cx="3260150" cy="707886"/>
          </a:xfrm>
        </p:grpSpPr>
        <p:sp>
          <p:nvSpPr>
            <p:cNvPr id="70" name="TextBox 56"/>
            <p:cNvSpPr txBox="1"/>
            <p:nvPr/>
          </p:nvSpPr>
          <p:spPr>
            <a:xfrm>
              <a:off x="3720538" y="3153825"/>
              <a:ext cx="2187657" cy="523220"/>
            </a:xfrm>
            <a:prstGeom prst="rect">
              <a:avLst/>
            </a:prstGeom>
            <a:noFill/>
          </p:spPr>
          <p:txBody>
            <a:bodyPr wrap="square" rtlCol="0">
              <a:spAutoFit/>
            </a:bodyPr>
            <a:lstStyle/>
            <a:p>
              <a:r>
                <a:rPr lang="en-US" altLang="zh-CN" sz="2800" dirty="0" smtClean="0">
                  <a:solidFill>
                    <a:srgbClr val="1A6C37"/>
                  </a:solidFill>
                  <a:latin typeface="+mn-lt"/>
                  <a:ea typeface="+mn-ea"/>
                  <a:cs typeface="+mn-ea"/>
                  <a:sym typeface="+mn-lt"/>
                </a:rPr>
                <a:t>CONTENTS</a:t>
              </a:r>
              <a:endParaRPr lang="zh-CN" altLang="en-US" sz="2800" dirty="0">
                <a:solidFill>
                  <a:srgbClr val="1A6C37"/>
                </a:solidFill>
                <a:latin typeface="+mn-lt"/>
                <a:ea typeface="+mn-ea"/>
                <a:cs typeface="+mn-ea"/>
                <a:sym typeface="+mn-lt"/>
              </a:endParaRPr>
            </a:p>
          </p:txBody>
        </p:sp>
        <p:sp>
          <p:nvSpPr>
            <p:cNvPr id="71" name="TextBox 57"/>
            <p:cNvSpPr txBox="1"/>
            <p:nvPr/>
          </p:nvSpPr>
          <p:spPr>
            <a:xfrm>
              <a:off x="2648045" y="3003026"/>
              <a:ext cx="1209623" cy="707886"/>
            </a:xfrm>
            <a:prstGeom prst="rect">
              <a:avLst/>
            </a:prstGeom>
            <a:noFill/>
          </p:spPr>
          <p:txBody>
            <a:bodyPr wrap="square" rtlCol="0">
              <a:spAutoFit/>
            </a:bodyPr>
            <a:lstStyle/>
            <a:p>
              <a:r>
                <a:rPr lang="zh-CN" altLang="en-US" sz="4000" b="1" dirty="0">
                  <a:solidFill>
                    <a:srgbClr val="1A6C37"/>
                  </a:solidFill>
                  <a:latin typeface="+mn-lt"/>
                  <a:ea typeface="+mn-ea"/>
                  <a:cs typeface="+mn-ea"/>
                  <a:sym typeface="+mn-lt"/>
                </a:rPr>
                <a:t>目录</a:t>
              </a:r>
            </a:p>
          </p:txBody>
        </p:sp>
      </p:gr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1000"/>
                                        <p:tgtEl>
                                          <p:spTgt spid="69"/>
                                        </p:tgtEl>
                                      </p:cBhvr>
                                    </p:animEffect>
                                    <p:anim calcmode="lin" valueType="num">
                                      <p:cBhvr>
                                        <p:cTn id="8" dur="1000" fill="hold"/>
                                        <p:tgtEl>
                                          <p:spTgt spid="69"/>
                                        </p:tgtEl>
                                        <p:attrNameLst>
                                          <p:attrName>ppt_x</p:attrName>
                                        </p:attrNameLst>
                                      </p:cBhvr>
                                      <p:tavLst>
                                        <p:tav tm="0">
                                          <p:val>
                                            <p:strVal val="#ppt_x"/>
                                          </p:val>
                                        </p:tav>
                                        <p:tav tm="100000">
                                          <p:val>
                                            <p:strVal val="#ppt_x"/>
                                          </p:val>
                                        </p:tav>
                                      </p:tavLst>
                                    </p:anim>
                                    <p:anim calcmode="lin" valueType="num">
                                      <p:cBhvr>
                                        <p:cTn id="9" dur="1000" fill="hold"/>
                                        <p:tgtEl>
                                          <p:spTgt spid="6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10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par>
                                <p:cTn id="21" presetID="53" presetClass="entr" presetSubtype="16" fill="hold" nodeType="withEffect">
                                  <p:stCondLst>
                                    <p:cond delay="20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par>
                                <p:cTn id="26" presetID="53" presetClass="entr" presetSubtype="16" fill="hold" nodeType="withEffect">
                                  <p:stCondLst>
                                    <p:cond delay="30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 calcmode="lin" valueType="num">
                                      <p:cBhvr additive="base">
                                        <p:cTn id="34" dur="500" fill="hold"/>
                                        <p:tgtEl>
                                          <p:spTgt spid="52"/>
                                        </p:tgtEl>
                                        <p:attrNameLst>
                                          <p:attrName>ppt_x</p:attrName>
                                        </p:attrNameLst>
                                      </p:cBhvr>
                                      <p:tavLst>
                                        <p:tav tm="0">
                                          <p:val>
                                            <p:strVal val="1+#ppt_w/2"/>
                                          </p:val>
                                        </p:tav>
                                        <p:tav tm="100000">
                                          <p:val>
                                            <p:strVal val="#ppt_x"/>
                                          </p:val>
                                        </p:tav>
                                      </p:tavLst>
                                    </p:anim>
                                    <p:anim calcmode="lin" valueType="num">
                                      <p:cBhvr additive="base">
                                        <p:cTn id="35" dur="500" fill="hold"/>
                                        <p:tgtEl>
                                          <p:spTgt spid="5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500" fill="hold"/>
                                        <p:tgtEl>
                                          <p:spTgt spid="53"/>
                                        </p:tgtEl>
                                        <p:attrNameLst>
                                          <p:attrName>ppt_x</p:attrName>
                                        </p:attrNameLst>
                                      </p:cBhvr>
                                      <p:tavLst>
                                        <p:tav tm="0">
                                          <p:val>
                                            <p:strVal val="1+#ppt_w/2"/>
                                          </p:val>
                                        </p:tav>
                                        <p:tav tm="100000">
                                          <p:val>
                                            <p:strVal val="#ppt_x"/>
                                          </p:val>
                                        </p:tav>
                                      </p:tavLst>
                                    </p:anim>
                                    <p:anim calcmode="lin" valueType="num">
                                      <p:cBhvr additive="base">
                                        <p:cTn id="39" dur="500" fill="hold"/>
                                        <p:tgtEl>
                                          <p:spTgt spid="5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500" fill="hold"/>
                                        <p:tgtEl>
                                          <p:spTgt spid="54"/>
                                        </p:tgtEl>
                                        <p:attrNameLst>
                                          <p:attrName>ppt_x</p:attrName>
                                        </p:attrNameLst>
                                      </p:cBhvr>
                                      <p:tavLst>
                                        <p:tav tm="0">
                                          <p:val>
                                            <p:strVal val="1+#ppt_w/2"/>
                                          </p:val>
                                        </p:tav>
                                        <p:tav tm="100000">
                                          <p:val>
                                            <p:strVal val="#ppt_x"/>
                                          </p:val>
                                        </p:tav>
                                      </p:tavLst>
                                    </p:anim>
                                    <p:anim calcmode="lin" valueType="num">
                                      <p:cBhvr additive="base">
                                        <p:cTn id="43" dur="500" fill="hold"/>
                                        <p:tgtEl>
                                          <p:spTgt spid="54"/>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0"/>
                                  </p:stCondLst>
                                  <p:childTnLst>
                                    <p:set>
                                      <p:cBhvr>
                                        <p:cTn id="45" dur="1" fill="hold">
                                          <p:stCondLst>
                                            <p:cond delay="0"/>
                                          </p:stCondLst>
                                        </p:cTn>
                                        <p:tgtEl>
                                          <p:spTgt spid="55"/>
                                        </p:tgtEl>
                                        <p:attrNameLst>
                                          <p:attrName>style.visibility</p:attrName>
                                        </p:attrNameLst>
                                      </p:cBhvr>
                                      <p:to>
                                        <p:strVal val="visible"/>
                                      </p:to>
                                    </p:set>
                                    <p:anim calcmode="lin" valueType="num">
                                      <p:cBhvr additive="base">
                                        <p:cTn id="46" dur="500" fill="hold"/>
                                        <p:tgtEl>
                                          <p:spTgt spid="55"/>
                                        </p:tgtEl>
                                        <p:attrNameLst>
                                          <p:attrName>ppt_x</p:attrName>
                                        </p:attrNameLst>
                                      </p:cBhvr>
                                      <p:tavLst>
                                        <p:tav tm="0">
                                          <p:val>
                                            <p:strVal val="1+#ppt_w/2"/>
                                          </p:val>
                                        </p:tav>
                                        <p:tav tm="100000">
                                          <p:val>
                                            <p:strVal val="#ppt_x"/>
                                          </p:val>
                                        </p:tav>
                                      </p:tavLst>
                                    </p:anim>
                                    <p:anim calcmode="lin" valueType="num">
                                      <p:cBhvr additive="base">
                                        <p:cTn id="47" dur="500" fill="hold"/>
                                        <p:tgtEl>
                                          <p:spTgt spid="55"/>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22" presetClass="entr" presetSubtype="1" fill="hold" grpId="0" nodeType="afterEffect">
                                  <p:stCondLst>
                                    <p:cond delay="0"/>
                                  </p:stCondLst>
                                  <p:childTnLst>
                                    <p:set>
                                      <p:cBhvr>
                                        <p:cTn id="50" dur="1" fill="hold">
                                          <p:stCondLst>
                                            <p:cond delay="0"/>
                                          </p:stCondLst>
                                        </p:cTn>
                                        <p:tgtEl>
                                          <p:spTgt spid="59"/>
                                        </p:tgtEl>
                                        <p:attrNameLst>
                                          <p:attrName>style.visibility</p:attrName>
                                        </p:attrNameLst>
                                      </p:cBhvr>
                                      <p:to>
                                        <p:strVal val="visible"/>
                                      </p:to>
                                    </p:set>
                                    <p:animEffect transition="in" filter="wipe(up)">
                                      <p:cBhvr>
                                        <p:cTn id="51" dur="500"/>
                                        <p:tgtEl>
                                          <p:spTgt spid="5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wipe(up)">
                                      <p:cBhvr>
                                        <p:cTn id="54" dur="500"/>
                                        <p:tgtEl>
                                          <p:spTgt spid="6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wipe(up)">
                                      <p:cBhvr>
                                        <p:cTn id="57" dur="500"/>
                                        <p:tgtEl>
                                          <p:spTgt spid="64"/>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65"/>
                                        </p:tgtEl>
                                        <p:attrNameLst>
                                          <p:attrName>style.visibility</p:attrName>
                                        </p:attrNameLst>
                                      </p:cBhvr>
                                      <p:to>
                                        <p:strVal val="visible"/>
                                      </p:to>
                                    </p:set>
                                    <p:animEffect transition="in" filter="wipe(up)">
                                      <p:cBhvr>
                                        <p:cTn id="6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9" grpId="0"/>
      <p:bldP spid="60"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984" y="802438"/>
            <a:ext cx="2252032" cy="2243742"/>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6768" y="4510740"/>
            <a:ext cx="1708888" cy="609519"/>
          </a:xfrm>
          <a:prstGeom prst="rect">
            <a:avLst/>
          </a:prstGeom>
        </p:spPr>
      </p:pic>
      <p:sp>
        <p:nvSpPr>
          <p:cNvPr id="14" name="Content Placeholder 2"/>
          <p:cNvSpPr txBox="1"/>
          <p:nvPr/>
        </p:nvSpPr>
        <p:spPr>
          <a:xfrm>
            <a:off x="1765610" y="3611107"/>
            <a:ext cx="8660780"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150000"/>
              </a:lnSpc>
              <a:spcBef>
                <a:spcPts val="0"/>
              </a:spcBef>
              <a:spcAft>
                <a:spcPts val="600"/>
              </a:spcAft>
              <a:buClr>
                <a:srgbClr val="202F3D"/>
              </a:buClr>
              <a:buNone/>
            </a:pP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a:t>
            </a:r>
            <a:r>
              <a:rPr lang="zh-CN" altLang="en-US" sz="1100" dirty="0" smtClean="0">
                <a:solidFill>
                  <a:srgbClr val="07502B"/>
                </a:solidFill>
                <a:latin typeface="微软雅黑" panose="020B0503020204020204" charset="-122"/>
                <a:ea typeface="微软雅黑" panose="020B0503020204020204" charset="-122"/>
              </a:rPr>
              <a:t>客户，春秋视觉工作室；</a:t>
            </a: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我们坚持以客户为中心，快速响应客户需求，持续为客户创造长期价值进而成就客户，春秋视觉工作室</a:t>
            </a:r>
            <a:endParaRPr lang="en-US" altLang="zh-CN" sz="1100" dirty="0">
              <a:solidFill>
                <a:srgbClr val="07502B"/>
              </a:solidFill>
              <a:latin typeface="微软雅黑" panose="020B0503020204020204" charset="-122"/>
              <a:ea typeface="微软雅黑" panose="020B0503020204020204" charset="-122"/>
            </a:endParaRPr>
          </a:p>
          <a:p>
            <a:pPr marL="0" indent="0" algn="ctr" fontAlgn="auto">
              <a:lnSpc>
                <a:spcPct val="150000"/>
              </a:lnSpc>
              <a:spcBef>
                <a:spcPts val="0"/>
              </a:spcBef>
              <a:spcAft>
                <a:spcPts val="600"/>
              </a:spcAft>
              <a:buClr>
                <a:srgbClr val="202F3D"/>
              </a:buClr>
              <a:buNone/>
            </a:pPr>
            <a:endParaRPr lang="en-US" altLang="zh-CN" sz="1100" dirty="0">
              <a:solidFill>
                <a:srgbClr val="07502B"/>
              </a:solidFill>
              <a:latin typeface="微软雅黑" panose="020B0503020204020204" charset="-122"/>
              <a:ea typeface="微软雅黑" panose="020B0503020204020204" charset="-122"/>
            </a:endParaRPr>
          </a:p>
        </p:txBody>
      </p:sp>
      <p:sp>
        <p:nvSpPr>
          <p:cNvPr id="15" name="TextBox 7"/>
          <p:cNvSpPr txBox="1"/>
          <p:nvPr/>
        </p:nvSpPr>
        <p:spPr>
          <a:xfrm>
            <a:off x="4969984" y="1493426"/>
            <a:ext cx="2282456" cy="513405"/>
          </a:xfrm>
          <a:prstGeom prst="rect">
            <a:avLst/>
          </a:prstGeom>
          <a:noFill/>
        </p:spPr>
        <p:txBody>
          <a:bodyPr wrap="square" rIns="144000" bIns="36000" numCol="1" spcCol="360000" rtlCol="0">
            <a:spAutoFit/>
          </a:bodyPr>
          <a:lstStyle/>
          <a:p>
            <a:pPr algn="ctr" fontAlgn="auto">
              <a:spcBef>
                <a:spcPts val="0"/>
              </a:spcBef>
              <a:spcAft>
                <a:spcPts val="0"/>
              </a:spcAft>
            </a:pPr>
            <a:r>
              <a:rPr lang="zh-CN" altLang="en-US" sz="2800" b="1" dirty="0">
                <a:solidFill>
                  <a:srgbClr val="07502B"/>
                </a:solidFill>
                <a:latin typeface="+mj-ea"/>
                <a:ea typeface="+mj-ea"/>
              </a:rPr>
              <a:t>第</a:t>
            </a:r>
            <a:r>
              <a:rPr lang="zh-CN" altLang="en-US" sz="2800" b="1" dirty="0" smtClean="0">
                <a:solidFill>
                  <a:srgbClr val="07502B"/>
                </a:solidFill>
                <a:latin typeface="+mj-ea"/>
                <a:ea typeface="+mj-ea"/>
              </a:rPr>
              <a:t>一部分</a:t>
            </a:r>
            <a:endParaRPr lang="en-US" altLang="zh-CN" sz="2800" dirty="0">
              <a:solidFill>
                <a:srgbClr val="07502B"/>
              </a:solidFill>
              <a:latin typeface="+mj-ea"/>
              <a:ea typeface="+mj-ea"/>
            </a:endParaRPr>
          </a:p>
        </p:txBody>
      </p:sp>
      <p:sp>
        <p:nvSpPr>
          <p:cNvPr id="16" name="TextBox 7"/>
          <p:cNvSpPr txBox="1"/>
          <p:nvPr/>
        </p:nvSpPr>
        <p:spPr>
          <a:xfrm>
            <a:off x="3281916" y="3046180"/>
            <a:ext cx="5628168" cy="636516"/>
          </a:xfrm>
          <a:prstGeom prst="rect">
            <a:avLst/>
          </a:prstGeom>
          <a:noFill/>
        </p:spPr>
        <p:txBody>
          <a:bodyPr wrap="square" rIns="144000" bIns="36000" numCol="1" spcCol="360000" rtlCol="0">
            <a:spAutoFit/>
          </a:bodyPr>
          <a:lstStyle/>
          <a:p>
            <a:pPr algn="ctr" fontAlgn="auto">
              <a:spcBef>
                <a:spcPts val="0"/>
              </a:spcBef>
              <a:spcAft>
                <a:spcPts val="0"/>
              </a:spcAft>
            </a:pPr>
            <a:r>
              <a:rPr lang="en-US" altLang="zh-CN" sz="3600" b="1" dirty="0" smtClean="0">
                <a:solidFill>
                  <a:srgbClr val="07502B"/>
                </a:solidFill>
                <a:latin typeface="微软雅黑" panose="020B0503020204020204" charset="-122"/>
                <a:ea typeface="微软雅黑" panose="020B0503020204020204" charset="-122"/>
              </a:rPr>
              <a:t>ADD YOUR TITLE HERE</a:t>
            </a:r>
            <a:endParaRPr lang="en-US" altLang="zh-CN" sz="3600" b="1" dirty="0">
              <a:solidFill>
                <a:srgbClr val="07502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9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2"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grpSp>
        <p:nvGrpSpPr>
          <p:cNvPr id="33" name="组合 32"/>
          <p:cNvGrpSpPr/>
          <p:nvPr/>
        </p:nvGrpSpPr>
        <p:grpSpPr>
          <a:xfrm>
            <a:off x="1216736" y="2491409"/>
            <a:ext cx="4158864" cy="3395904"/>
            <a:chOff x="-7831588" y="789385"/>
            <a:chExt cx="6178550" cy="5045075"/>
          </a:xfrm>
        </p:grpSpPr>
        <p:sp>
          <p:nvSpPr>
            <p:cNvPr id="34" name="Freeform 7"/>
            <p:cNvSpPr/>
            <p:nvPr/>
          </p:nvSpPr>
          <p:spPr bwMode="auto">
            <a:xfrm>
              <a:off x="-7831588" y="2942035"/>
              <a:ext cx="1657350" cy="2892425"/>
            </a:xfrm>
            <a:custGeom>
              <a:avLst/>
              <a:gdLst>
                <a:gd name="T0" fmla="*/ 262 w 1044"/>
                <a:gd name="T1" fmla="*/ 924 h 1822"/>
                <a:gd name="T2" fmla="*/ 254 w 1044"/>
                <a:gd name="T3" fmla="*/ 924 h 1822"/>
                <a:gd name="T4" fmla="*/ 236 w 1044"/>
                <a:gd name="T5" fmla="*/ 916 h 1822"/>
                <a:gd name="T6" fmla="*/ 224 w 1044"/>
                <a:gd name="T7" fmla="*/ 904 h 1822"/>
                <a:gd name="T8" fmla="*/ 218 w 1044"/>
                <a:gd name="T9" fmla="*/ 888 h 1822"/>
                <a:gd name="T10" fmla="*/ 216 w 1044"/>
                <a:gd name="T11" fmla="*/ 114 h 1822"/>
                <a:gd name="T12" fmla="*/ 214 w 1044"/>
                <a:gd name="T13" fmla="*/ 92 h 1822"/>
                <a:gd name="T14" fmla="*/ 200 w 1044"/>
                <a:gd name="T15" fmla="*/ 52 h 1822"/>
                <a:gd name="T16" fmla="*/ 172 w 1044"/>
                <a:gd name="T17" fmla="*/ 22 h 1822"/>
                <a:gd name="T18" fmla="*/ 134 w 1044"/>
                <a:gd name="T19" fmla="*/ 4 h 1822"/>
                <a:gd name="T20" fmla="*/ 112 w 1044"/>
                <a:gd name="T21" fmla="*/ 0 h 1822"/>
                <a:gd name="T22" fmla="*/ 68 w 1044"/>
                <a:gd name="T23" fmla="*/ 8 h 1822"/>
                <a:gd name="T24" fmla="*/ 34 w 1044"/>
                <a:gd name="T25" fmla="*/ 32 h 1822"/>
                <a:gd name="T26" fmla="*/ 10 w 1044"/>
                <a:gd name="T27" fmla="*/ 66 h 1822"/>
                <a:gd name="T28" fmla="*/ 0 w 1044"/>
                <a:gd name="T29" fmla="*/ 108 h 1822"/>
                <a:gd name="T30" fmla="*/ 0 w 1044"/>
                <a:gd name="T31" fmla="*/ 1050 h 1822"/>
                <a:gd name="T32" fmla="*/ 10 w 1044"/>
                <a:gd name="T33" fmla="*/ 1092 h 1822"/>
                <a:gd name="T34" fmla="*/ 32 w 1044"/>
                <a:gd name="T35" fmla="*/ 1128 h 1822"/>
                <a:gd name="T36" fmla="*/ 68 w 1044"/>
                <a:gd name="T37" fmla="*/ 1152 h 1822"/>
                <a:gd name="T38" fmla="*/ 110 w 1044"/>
                <a:gd name="T39" fmla="*/ 1160 h 1822"/>
                <a:gd name="T40" fmla="*/ 482 w 1044"/>
                <a:gd name="T41" fmla="*/ 1744 h 1822"/>
                <a:gd name="T42" fmla="*/ 230 w 1044"/>
                <a:gd name="T43" fmla="*/ 1744 h 1822"/>
                <a:gd name="T44" fmla="*/ 214 w 1044"/>
                <a:gd name="T45" fmla="*/ 1746 h 1822"/>
                <a:gd name="T46" fmla="*/ 202 w 1044"/>
                <a:gd name="T47" fmla="*/ 1756 h 1822"/>
                <a:gd name="T48" fmla="*/ 194 w 1044"/>
                <a:gd name="T49" fmla="*/ 1768 h 1822"/>
                <a:gd name="T50" fmla="*/ 190 w 1044"/>
                <a:gd name="T51" fmla="*/ 1784 h 1822"/>
                <a:gd name="T52" fmla="*/ 190 w 1044"/>
                <a:gd name="T53" fmla="*/ 1784 h 1822"/>
                <a:gd name="T54" fmla="*/ 194 w 1044"/>
                <a:gd name="T55" fmla="*/ 1798 h 1822"/>
                <a:gd name="T56" fmla="*/ 202 w 1044"/>
                <a:gd name="T57" fmla="*/ 1812 h 1822"/>
                <a:gd name="T58" fmla="*/ 214 w 1044"/>
                <a:gd name="T59" fmla="*/ 1820 h 1822"/>
                <a:gd name="T60" fmla="*/ 230 w 1044"/>
                <a:gd name="T61" fmla="*/ 1822 h 1822"/>
                <a:gd name="T62" fmla="*/ 814 w 1044"/>
                <a:gd name="T63" fmla="*/ 1822 h 1822"/>
                <a:gd name="T64" fmla="*/ 830 w 1044"/>
                <a:gd name="T65" fmla="*/ 1820 h 1822"/>
                <a:gd name="T66" fmla="*/ 842 w 1044"/>
                <a:gd name="T67" fmla="*/ 1812 h 1822"/>
                <a:gd name="T68" fmla="*/ 850 w 1044"/>
                <a:gd name="T69" fmla="*/ 1798 h 1822"/>
                <a:gd name="T70" fmla="*/ 854 w 1044"/>
                <a:gd name="T71" fmla="*/ 1784 h 1822"/>
                <a:gd name="T72" fmla="*/ 854 w 1044"/>
                <a:gd name="T73" fmla="*/ 1784 h 1822"/>
                <a:gd name="T74" fmla="*/ 850 w 1044"/>
                <a:gd name="T75" fmla="*/ 1768 h 1822"/>
                <a:gd name="T76" fmla="*/ 842 w 1044"/>
                <a:gd name="T77" fmla="*/ 1756 h 1822"/>
                <a:gd name="T78" fmla="*/ 830 w 1044"/>
                <a:gd name="T79" fmla="*/ 1746 h 1822"/>
                <a:gd name="T80" fmla="*/ 814 w 1044"/>
                <a:gd name="T81" fmla="*/ 1744 h 1822"/>
                <a:gd name="T82" fmla="*/ 562 w 1044"/>
                <a:gd name="T83" fmla="*/ 1160 h 1822"/>
                <a:gd name="T84" fmla="*/ 922 w 1044"/>
                <a:gd name="T85" fmla="*/ 1160 h 1822"/>
                <a:gd name="T86" fmla="*/ 968 w 1044"/>
                <a:gd name="T87" fmla="*/ 1152 h 1822"/>
                <a:gd name="T88" fmla="*/ 1006 w 1044"/>
                <a:gd name="T89" fmla="*/ 1128 h 1822"/>
                <a:gd name="T90" fmla="*/ 1032 w 1044"/>
                <a:gd name="T91" fmla="*/ 1094 h 1822"/>
                <a:gd name="T92" fmla="*/ 1044 w 1044"/>
                <a:gd name="T93" fmla="*/ 1050 h 1822"/>
                <a:gd name="T94" fmla="*/ 1044 w 1044"/>
                <a:gd name="T95" fmla="*/ 1038 h 1822"/>
                <a:gd name="T96" fmla="*/ 1040 w 1044"/>
                <a:gd name="T97" fmla="*/ 1012 h 1822"/>
                <a:gd name="T98" fmla="*/ 1032 w 1044"/>
                <a:gd name="T99" fmla="*/ 990 h 1822"/>
                <a:gd name="T100" fmla="*/ 1012 w 1044"/>
                <a:gd name="T101" fmla="*/ 962 h 1822"/>
                <a:gd name="T102" fmla="*/ 984 w 1044"/>
                <a:gd name="T103" fmla="*/ 940 h 1822"/>
                <a:gd name="T104" fmla="*/ 962 w 1044"/>
                <a:gd name="T105" fmla="*/ 930 h 1822"/>
                <a:gd name="T106" fmla="*/ 940 w 1044"/>
                <a:gd name="T107" fmla="*/ 924 h 1822"/>
                <a:gd name="T108" fmla="*/ 926 w 1044"/>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4" h="1822">
                  <a:moveTo>
                    <a:pt x="926" y="924"/>
                  </a:moveTo>
                  <a:lnTo>
                    <a:pt x="262" y="924"/>
                  </a:lnTo>
                  <a:lnTo>
                    <a:pt x="262" y="924"/>
                  </a:lnTo>
                  <a:lnTo>
                    <a:pt x="254" y="924"/>
                  </a:lnTo>
                  <a:lnTo>
                    <a:pt x="244" y="920"/>
                  </a:lnTo>
                  <a:lnTo>
                    <a:pt x="236" y="916"/>
                  </a:lnTo>
                  <a:lnTo>
                    <a:pt x="230" y="910"/>
                  </a:lnTo>
                  <a:lnTo>
                    <a:pt x="224" y="904"/>
                  </a:lnTo>
                  <a:lnTo>
                    <a:pt x="220" y="896"/>
                  </a:lnTo>
                  <a:lnTo>
                    <a:pt x="218" y="888"/>
                  </a:lnTo>
                  <a:lnTo>
                    <a:pt x="216" y="878"/>
                  </a:lnTo>
                  <a:lnTo>
                    <a:pt x="216" y="114"/>
                  </a:lnTo>
                  <a:lnTo>
                    <a:pt x="216" y="114"/>
                  </a:lnTo>
                  <a:lnTo>
                    <a:pt x="214" y="92"/>
                  </a:lnTo>
                  <a:lnTo>
                    <a:pt x="208" y="70"/>
                  </a:lnTo>
                  <a:lnTo>
                    <a:pt x="200" y="52"/>
                  </a:lnTo>
                  <a:lnTo>
                    <a:pt x="186" y="36"/>
                  </a:lnTo>
                  <a:lnTo>
                    <a:pt x="172" y="22"/>
                  </a:lnTo>
                  <a:lnTo>
                    <a:pt x="154" y="10"/>
                  </a:lnTo>
                  <a:lnTo>
                    <a:pt x="134" y="4"/>
                  </a:lnTo>
                  <a:lnTo>
                    <a:pt x="112" y="0"/>
                  </a:lnTo>
                  <a:lnTo>
                    <a:pt x="112" y="0"/>
                  </a:lnTo>
                  <a:lnTo>
                    <a:pt x="90" y="2"/>
                  </a:lnTo>
                  <a:lnTo>
                    <a:pt x="68" y="8"/>
                  </a:lnTo>
                  <a:lnTo>
                    <a:pt x="50" y="18"/>
                  </a:lnTo>
                  <a:lnTo>
                    <a:pt x="34" y="32"/>
                  </a:lnTo>
                  <a:lnTo>
                    <a:pt x="20" y="48"/>
                  </a:lnTo>
                  <a:lnTo>
                    <a:pt x="10" y="66"/>
                  </a:lnTo>
                  <a:lnTo>
                    <a:pt x="2" y="86"/>
                  </a:lnTo>
                  <a:lnTo>
                    <a:pt x="0" y="108"/>
                  </a:lnTo>
                  <a:lnTo>
                    <a:pt x="0" y="1050"/>
                  </a:lnTo>
                  <a:lnTo>
                    <a:pt x="0" y="1050"/>
                  </a:lnTo>
                  <a:lnTo>
                    <a:pt x="2" y="1072"/>
                  </a:lnTo>
                  <a:lnTo>
                    <a:pt x="10" y="1092"/>
                  </a:lnTo>
                  <a:lnTo>
                    <a:pt x="20" y="1112"/>
                  </a:lnTo>
                  <a:lnTo>
                    <a:pt x="32" y="1128"/>
                  </a:lnTo>
                  <a:lnTo>
                    <a:pt x="50" y="1142"/>
                  </a:lnTo>
                  <a:lnTo>
                    <a:pt x="68" y="1152"/>
                  </a:lnTo>
                  <a:lnTo>
                    <a:pt x="88" y="1158"/>
                  </a:lnTo>
                  <a:lnTo>
                    <a:pt x="110" y="1160"/>
                  </a:lnTo>
                  <a:lnTo>
                    <a:pt x="482" y="1160"/>
                  </a:lnTo>
                  <a:lnTo>
                    <a:pt x="482" y="1744"/>
                  </a:lnTo>
                  <a:lnTo>
                    <a:pt x="230" y="1744"/>
                  </a:lnTo>
                  <a:lnTo>
                    <a:pt x="230" y="1744"/>
                  </a:lnTo>
                  <a:lnTo>
                    <a:pt x="222" y="1744"/>
                  </a:lnTo>
                  <a:lnTo>
                    <a:pt x="214" y="1746"/>
                  </a:lnTo>
                  <a:lnTo>
                    <a:pt x="208" y="1750"/>
                  </a:lnTo>
                  <a:lnTo>
                    <a:pt x="202" y="1756"/>
                  </a:lnTo>
                  <a:lnTo>
                    <a:pt x="196" y="1760"/>
                  </a:lnTo>
                  <a:lnTo>
                    <a:pt x="194" y="1768"/>
                  </a:lnTo>
                  <a:lnTo>
                    <a:pt x="190" y="1776"/>
                  </a:lnTo>
                  <a:lnTo>
                    <a:pt x="190" y="1784"/>
                  </a:lnTo>
                  <a:lnTo>
                    <a:pt x="190" y="1784"/>
                  </a:lnTo>
                  <a:lnTo>
                    <a:pt x="190" y="1784"/>
                  </a:lnTo>
                  <a:lnTo>
                    <a:pt x="190" y="1792"/>
                  </a:lnTo>
                  <a:lnTo>
                    <a:pt x="194" y="1798"/>
                  </a:lnTo>
                  <a:lnTo>
                    <a:pt x="196" y="1806"/>
                  </a:lnTo>
                  <a:lnTo>
                    <a:pt x="202" y="1812"/>
                  </a:lnTo>
                  <a:lnTo>
                    <a:pt x="208" y="1816"/>
                  </a:lnTo>
                  <a:lnTo>
                    <a:pt x="214" y="1820"/>
                  </a:lnTo>
                  <a:lnTo>
                    <a:pt x="222" y="1822"/>
                  </a:lnTo>
                  <a:lnTo>
                    <a:pt x="230" y="1822"/>
                  </a:lnTo>
                  <a:lnTo>
                    <a:pt x="814" y="1822"/>
                  </a:lnTo>
                  <a:lnTo>
                    <a:pt x="814" y="1822"/>
                  </a:lnTo>
                  <a:lnTo>
                    <a:pt x="822" y="1822"/>
                  </a:lnTo>
                  <a:lnTo>
                    <a:pt x="830" y="1820"/>
                  </a:lnTo>
                  <a:lnTo>
                    <a:pt x="836" y="1816"/>
                  </a:lnTo>
                  <a:lnTo>
                    <a:pt x="842" y="1812"/>
                  </a:lnTo>
                  <a:lnTo>
                    <a:pt x="846" y="1806"/>
                  </a:lnTo>
                  <a:lnTo>
                    <a:pt x="850" y="1798"/>
                  </a:lnTo>
                  <a:lnTo>
                    <a:pt x="852" y="1792"/>
                  </a:lnTo>
                  <a:lnTo>
                    <a:pt x="854" y="1784"/>
                  </a:lnTo>
                  <a:lnTo>
                    <a:pt x="854" y="1784"/>
                  </a:lnTo>
                  <a:lnTo>
                    <a:pt x="854" y="1784"/>
                  </a:lnTo>
                  <a:lnTo>
                    <a:pt x="852" y="1776"/>
                  </a:lnTo>
                  <a:lnTo>
                    <a:pt x="850" y="1768"/>
                  </a:lnTo>
                  <a:lnTo>
                    <a:pt x="846" y="1760"/>
                  </a:lnTo>
                  <a:lnTo>
                    <a:pt x="842" y="1756"/>
                  </a:lnTo>
                  <a:lnTo>
                    <a:pt x="836" y="1750"/>
                  </a:lnTo>
                  <a:lnTo>
                    <a:pt x="830" y="1746"/>
                  </a:lnTo>
                  <a:lnTo>
                    <a:pt x="822" y="1744"/>
                  </a:lnTo>
                  <a:lnTo>
                    <a:pt x="814" y="1744"/>
                  </a:lnTo>
                  <a:lnTo>
                    <a:pt x="562" y="1744"/>
                  </a:lnTo>
                  <a:lnTo>
                    <a:pt x="562" y="1160"/>
                  </a:lnTo>
                  <a:lnTo>
                    <a:pt x="922" y="1160"/>
                  </a:lnTo>
                  <a:lnTo>
                    <a:pt x="922" y="1160"/>
                  </a:lnTo>
                  <a:lnTo>
                    <a:pt x="946" y="1158"/>
                  </a:lnTo>
                  <a:lnTo>
                    <a:pt x="968" y="1152"/>
                  </a:lnTo>
                  <a:lnTo>
                    <a:pt x="988" y="1142"/>
                  </a:lnTo>
                  <a:lnTo>
                    <a:pt x="1006" y="1128"/>
                  </a:lnTo>
                  <a:lnTo>
                    <a:pt x="1020" y="1112"/>
                  </a:lnTo>
                  <a:lnTo>
                    <a:pt x="1032" y="1094"/>
                  </a:lnTo>
                  <a:lnTo>
                    <a:pt x="1040" y="1072"/>
                  </a:lnTo>
                  <a:lnTo>
                    <a:pt x="1044" y="1050"/>
                  </a:lnTo>
                  <a:lnTo>
                    <a:pt x="1044" y="1050"/>
                  </a:lnTo>
                  <a:lnTo>
                    <a:pt x="1044" y="1038"/>
                  </a:lnTo>
                  <a:lnTo>
                    <a:pt x="1044" y="1024"/>
                  </a:lnTo>
                  <a:lnTo>
                    <a:pt x="1040" y="1012"/>
                  </a:lnTo>
                  <a:lnTo>
                    <a:pt x="1038" y="1002"/>
                  </a:lnTo>
                  <a:lnTo>
                    <a:pt x="1032" y="990"/>
                  </a:lnTo>
                  <a:lnTo>
                    <a:pt x="1026" y="980"/>
                  </a:lnTo>
                  <a:lnTo>
                    <a:pt x="1012" y="962"/>
                  </a:lnTo>
                  <a:lnTo>
                    <a:pt x="994" y="946"/>
                  </a:lnTo>
                  <a:lnTo>
                    <a:pt x="984" y="940"/>
                  </a:lnTo>
                  <a:lnTo>
                    <a:pt x="974" y="934"/>
                  </a:lnTo>
                  <a:lnTo>
                    <a:pt x="962" y="930"/>
                  </a:lnTo>
                  <a:lnTo>
                    <a:pt x="952" y="926"/>
                  </a:lnTo>
                  <a:lnTo>
                    <a:pt x="940" y="924"/>
                  </a:lnTo>
                  <a:lnTo>
                    <a:pt x="926" y="924"/>
                  </a:lnTo>
                  <a:lnTo>
                    <a:pt x="92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35" name="Freeform 10"/>
            <p:cNvSpPr/>
            <p:nvPr/>
          </p:nvSpPr>
          <p:spPr bwMode="auto">
            <a:xfrm>
              <a:off x="-3307213" y="2942035"/>
              <a:ext cx="1654175" cy="2892425"/>
            </a:xfrm>
            <a:custGeom>
              <a:avLst/>
              <a:gdLst>
                <a:gd name="T0" fmla="*/ 782 w 1042"/>
                <a:gd name="T1" fmla="*/ 924 h 1822"/>
                <a:gd name="T2" fmla="*/ 790 w 1042"/>
                <a:gd name="T3" fmla="*/ 924 h 1822"/>
                <a:gd name="T4" fmla="*/ 806 w 1042"/>
                <a:gd name="T5" fmla="*/ 916 h 1822"/>
                <a:gd name="T6" fmla="*/ 820 w 1042"/>
                <a:gd name="T7" fmla="*/ 904 h 1822"/>
                <a:gd name="T8" fmla="*/ 826 w 1042"/>
                <a:gd name="T9" fmla="*/ 888 h 1822"/>
                <a:gd name="T10" fmla="*/ 826 w 1042"/>
                <a:gd name="T11" fmla="*/ 114 h 1822"/>
                <a:gd name="T12" fmla="*/ 828 w 1042"/>
                <a:gd name="T13" fmla="*/ 92 h 1822"/>
                <a:gd name="T14" fmla="*/ 844 w 1042"/>
                <a:gd name="T15" fmla="*/ 52 h 1822"/>
                <a:gd name="T16" fmla="*/ 872 w 1042"/>
                <a:gd name="T17" fmla="*/ 22 h 1822"/>
                <a:gd name="T18" fmla="*/ 910 w 1042"/>
                <a:gd name="T19" fmla="*/ 4 h 1822"/>
                <a:gd name="T20" fmla="*/ 932 w 1042"/>
                <a:gd name="T21" fmla="*/ 0 h 1822"/>
                <a:gd name="T22" fmla="*/ 974 w 1042"/>
                <a:gd name="T23" fmla="*/ 8 h 1822"/>
                <a:gd name="T24" fmla="*/ 1010 w 1042"/>
                <a:gd name="T25" fmla="*/ 32 h 1822"/>
                <a:gd name="T26" fmla="*/ 1034 w 1042"/>
                <a:gd name="T27" fmla="*/ 66 h 1822"/>
                <a:gd name="T28" fmla="*/ 1042 w 1042"/>
                <a:gd name="T29" fmla="*/ 108 h 1822"/>
                <a:gd name="T30" fmla="*/ 1042 w 1042"/>
                <a:gd name="T31" fmla="*/ 1050 h 1822"/>
                <a:gd name="T32" fmla="*/ 1034 w 1042"/>
                <a:gd name="T33" fmla="*/ 1092 h 1822"/>
                <a:gd name="T34" fmla="*/ 1010 w 1042"/>
                <a:gd name="T35" fmla="*/ 1128 h 1822"/>
                <a:gd name="T36" fmla="*/ 976 w 1042"/>
                <a:gd name="T37" fmla="*/ 1152 h 1822"/>
                <a:gd name="T38" fmla="*/ 932 w 1042"/>
                <a:gd name="T39" fmla="*/ 1160 h 1822"/>
                <a:gd name="T40" fmla="*/ 562 w 1042"/>
                <a:gd name="T41" fmla="*/ 1744 h 1822"/>
                <a:gd name="T42" fmla="*/ 814 w 1042"/>
                <a:gd name="T43" fmla="*/ 1744 h 1822"/>
                <a:gd name="T44" fmla="*/ 830 w 1042"/>
                <a:gd name="T45" fmla="*/ 1746 h 1822"/>
                <a:gd name="T46" fmla="*/ 842 w 1042"/>
                <a:gd name="T47" fmla="*/ 1756 h 1822"/>
                <a:gd name="T48" fmla="*/ 850 w 1042"/>
                <a:gd name="T49" fmla="*/ 1768 h 1822"/>
                <a:gd name="T50" fmla="*/ 854 w 1042"/>
                <a:gd name="T51" fmla="*/ 1784 h 1822"/>
                <a:gd name="T52" fmla="*/ 854 w 1042"/>
                <a:gd name="T53" fmla="*/ 1784 h 1822"/>
                <a:gd name="T54" fmla="*/ 850 w 1042"/>
                <a:gd name="T55" fmla="*/ 1798 h 1822"/>
                <a:gd name="T56" fmla="*/ 842 w 1042"/>
                <a:gd name="T57" fmla="*/ 1812 h 1822"/>
                <a:gd name="T58" fmla="*/ 830 w 1042"/>
                <a:gd name="T59" fmla="*/ 1820 h 1822"/>
                <a:gd name="T60" fmla="*/ 814 w 1042"/>
                <a:gd name="T61" fmla="*/ 1822 h 1822"/>
                <a:gd name="T62" fmla="*/ 230 w 1042"/>
                <a:gd name="T63" fmla="*/ 1822 h 1822"/>
                <a:gd name="T64" fmla="*/ 214 w 1042"/>
                <a:gd name="T65" fmla="*/ 1820 h 1822"/>
                <a:gd name="T66" fmla="*/ 202 w 1042"/>
                <a:gd name="T67" fmla="*/ 1812 h 1822"/>
                <a:gd name="T68" fmla="*/ 194 w 1042"/>
                <a:gd name="T69" fmla="*/ 1798 h 1822"/>
                <a:gd name="T70" fmla="*/ 190 w 1042"/>
                <a:gd name="T71" fmla="*/ 1784 h 1822"/>
                <a:gd name="T72" fmla="*/ 190 w 1042"/>
                <a:gd name="T73" fmla="*/ 1784 h 1822"/>
                <a:gd name="T74" fmla="*/ 194 w 1042"/>
                <a:gd name="T75" fmla="*/ 1768 h 1822"/>
                <a:gd name="T76" fmla="*/ 202 w 1042"/>
                <a:gd name="T77" fmla="*/ 1756 h 1822"/>
                <a:gd name="T78" fmla="*/ 214 w 1042"/>
                <a:gd name="T79" fmla="*/ 1746 h 1822"/>
                <a:gd name="T80" fmla="*/ 230 w 1042"/>
                <a:gd name="T81" fmla="*/ 1744 h 1822"/>
                <a:gd name="T82" fmla="*/ 482 w 1042"/>
                <a:gd name="T83" fmla="*/ 1160 h 1822"/>
                <a:gd name="T84" fmla="*/ 122 w 1042"/>
                <a:gd name="T85" fmla="*/ 1160 h 1822"/>
                <a:gd name="T86" fmla="*/ 76 w 1042"/>
                <a:gd name="T87" fmla="*/ 1152 h 1822"/>
                <a:gd name="T88" fmla="*/ 38 w 1042"/>
                <a:gd name="T89" fmla="*/ 1128 h 1822"/>
                <a:gd name="T90" fmla="*/ 12 w 1042"/>
                <a:gd name="T91" fmla="*/ 1094 h 1822"/>
                <a:gd name="T92" fmla="*/ 0 w 1042"/>
                <a:gd name="T93" fmla="*/ 1050 h 1822"/>
                <a:gd name="T94" fmla="*/ 0 w 1042"/>
                <a:gd name="T95" fmla="*/ 1038 h 1822"/>
                <a:gd name="T96" fmla="*/ 2 w 1042"/>
                <a:gd name="T97" fmla="*/ 1012 h 1822"/>
                <a:gd name="T98" fmla="*/ 12 w 1042"/>
                <a:gd name="T99" fmla="*/ 990 h 1822"/>
                <a:gd name="T100" fmla="*/ 32 w 1042"/>
                <a:gd name="T101" fmla="*/ 962 h 1822"/>
                <a:gd name="T102" fmla="*/ 58 w 1042"/>
                <a:gd name="T103" fmla="*/ 940 h 1822"/>
                <a:gd name="T104" fmla="*/ 80 w 1042"/>
                <a:gd name="T105" fmla="*/ 930 h 1822"/>
                <a:gd name="T106" fmla="*/ 104 w 1042"/>
                <a:gd name="T107" fmla="*/ 924 h 1822"/>
                <a:gd name="T108" fmla="*/ 116 w 1042"/>
                <a:gd name="T109" fmla="*/ 924 h 1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2" h="1822">
                  <a:moveTo>
                    <a:pt x="116" y="924"/>
                  </a:moveTo>
                  <a:lnTo>
                    <a:pt x="782" y="924"/>
                  </a:lnTo>
                  <a:lnTo>
                    <a:pt x="782" y="924"/>
                  </a:lnTo>
                  <a:lnTo>
                    <a:pt x="790" y="924"/>
                  </a:lnTo>
                  <a:lnTo>
                    <a:pt x="800" y="920"/>
                  </a:lnTo>
                  <a:lnTo>
                    <a:pt x="806" y="916"/>
                  </a:lnTo>
                  <a:lnTo>
                    <a:pt x="814" y="910"/>
                  </a:lnTo>
                  <a:lnTo>
                    <a:pt x="820" y="904"/>
                  </a:lnTo>
                  <a:lnTo>
                    <a:pt x="824" y="896"/>
                  </a:lnTo>
                  <a:lnTo>
                    <a:pt x="826" y="888"/>
                  </a:lnTo>
                  <a:lnTo>
                    <a:pt x="826" y="878"/>
                  </a:lnTo>
                  <a:lnTo>
                    <a:pt x="826" y="114"/>
                  </a:lnTo>
                  <a:lnTo>
                    <a:pt x="826" y="114"/>
                  </a:lnTo>
                  <a:lnTo>
                    <a:pt x="828" y="92"/>
                  </a:lnTo>
                  <a:lnTo>
                    <a:pt x="834" y="70"/>
                  </a:lnTo>
                  <a:lnTo>
                    <a:pt x="844" y="52"/>
                  </a:lnTo>
                  <a:lnTo>
                    <a:pt x="856" y="36"/>
                  </a:lnTo>
                  <a:lnTo>
                    <a:pt x="872" y="22"/>
                  </a:lnTo>
                  <a:lnTo>
                    <a:pt x="890" y="10"/>
                  </a:lnTo>
                  <a:lnTo>
                    <a:pt x="910" y="4"/>
                  </a:lnTo>
                  <a:lnTo>
                    <a:pt x="932" y="0"/>
                  </a:lnTo>
                  <a:lnTo>
                    <a:pt x="932" y="0"/>
                  </a:lnTo>
                  <a:lnTo>
                    <a:pt x="954" y="2"/>
                  </a:lnTo>
                  <a:lnTo>
                    <a:pt x="974" y="8"/>
                  </a:lnTo>
                  <a:lnTo>
                    <a:pt x="994" y="18"/>
                  </a:lnTo>
                  <a:lnTo>
                    <a:pt x="1010" y="32"/>
                  </a:lnTo>
                  <a:lnTo>
                    <a:pt x="1024" y="48"/>
                  </a:lnTo>
                  <a:lnTo>
                    <a:pt x="1034" y="66"/>
                  </a:lnTo>
                  <a:lnTo>
                    <a:pt x="1040" y="86"/>
                  </a:lnTo>
                  <a:lnTo>
                    <a:pt x="1042" y="108"/>
                  </a:lnTo>
                  <a:lnTo>
                    <a:pt x="1042" y="1050"/>
                  </a:lnTo>
                  <a:lnTo>
                    <a:pt x="1042" y="1050"/>
                  </a:lnTo>
                  <a:lnTo>
                    <a:pt x="1040" y="1072"/>
                  </a:lnTo>
                  <a:lnTo>
                    <a:pt x="1034" y="1092"/>
                  </a:lnTo>
                  <a:lnTo>
                    <a:pt x="1024" y="1112"/>
                  </a:lnTo>
                  <a:lnTo>
                    <a:pt x="1010" y="1128"/>
                  </a:lnTo>
                  <a:lnTo>
                    <a:pt x="994" y="1142"/>
                  </a:lnTo>
                  <a:lnTo>
                    <a:pt x="976" y="1152"/>
                  </a:lnTo>
                  <a:lnTo>
                    <a:pt x="956" y="1158"/>
                  </a:lnTo>
                  <a:lnTo>
                    <a:pt x="932" y="1160"/>
                  </a:lnTo>
                  <a:lnTo>
                    <a:pt x="562" y="1160"/>
                  </a:lnTo>
                  <a:lnTo>
                    <a:pt x="562" y="1744"/>
                  </a:lnTo>
                  <a:lnTo>
                    <a:pt x="814" y="1744"/>
                  </a:lnTo>
                  <a:lnTo>
                    <a:pt x="814" y="1744"/>
                  </a:lnTo>
                  <a:lnTo>
                    <a:pt x="822" y="1744"/>
                  </a:lnTo>
                  <a:lnTo>
                    <a:pt x="830" y="1746"/>
                  </a:lnTo>
                  <a:lnTo>
                    <a:pt x="836" y="1750"/>
                  </a:lnTo>
                  <a:lnTo>
                    <a:pt x="842" y="1756"/>
                  </a:lnTo>
                  <a:lnTo>
                    <a:pt x="846" y="1760"/>
                  </a:lnTo>
                  <a:lnTo>
                    <a:pt x="850" y="1768"/>
                  </a:lnTo>
                  <a:lnTo>
                    <a:pt x="852" y="1776"/>
                  </a:lnTo>
                  <a:lnTo>
                    <a:pt x="854" y="1784"/>
                  </a:lnTo>
                  <a:lnTo>
                    <a:pt x="854" y="1784"/>
                  </a:lnTo>
                  <a:lnTo>
                    <a:pt x="854" y="1784"/>
                  </a:lnTo>
                  <a:lnTo>
                    <a:pt x="852" y="1792"/>
                  </a:lnTo>
                  <a:lnTo>
                    <a:pt x="850" y="1798"/>
                  </a:lnTo>
                  <a:lnTo>
                    <a:pt x="846" y="1806"/>
                  </a:lnTo>
                  <a:lnTo>
                    <a:pt x="842" y="1812"/>
                  </a:lnTo>
                  <a:lnTo>
                    <a:pt x="836" y="1816"/>
                  </a:lnTo>
                  <a:lnTo>
                    <a:pt x="830" y="1820"/>
                  </a:lnTo>
                  <a:lnTo>
                    <a:pt x="822" y="1822"/>
                  </a:lnTo>
                  <a:lnTo>
                    <a:pt x="814" y="1822"/>
                  </a:lnTo>
                  <a:lnTo>
                    <a:pt x="230" y="1822"/>
                  </a:lnTo>
                  <a:lnTo>
                    <a:pt x="230" y="1822"/>
                  </a:lnTo>
                  <a:lnTo>
                    <a:pt x="222" y="1822"/>
                  </a:lnTo>
                  <a:lnTo>
                    <a:pt x="214" y="1820"/>
                  </a:lnTo>
                  <a:lnTo>
                    <a:pt x="208" y="1816"/>
                  </a:lnTo>
                  <a:lnTo>
                    <a:pt x="202" y="1812"/>
                  </a:lnTo>
                  <a:lnTo>
                    <a:pt x="198" y="1806"/>
                  </a:lnTo>
                  <a:lnTo>
                    <a:pt x="194" y="1798"/>
                  </a:lnTo>
                  <a:lnTo>
                    <a:pt x="192" y="1792"/>
                  </a:lnTo>
                  <a:lnTo>
                    <a:pt x="190" y="1784"/>
                  </a:lnTo>
                  <a:lnTo>
                    <a:pt x="190" y="1784"/>
                  </a:lnTo>
                  <a:lnTo>
                    <a:pt x="190" y="1784"/>
                  </a:lnTo>
                  <a:lnTo>
                    <a:pt x="192" y="1776"/>
                  </a:lnTo>
                  <a:lnTo>
                    <a:pt x="194" y="1768"/>
                  </a:lnTo>
                  <a:lnTo>
                    <a:pt x="198" y="1760"/>
                  </a:lnTo>
                  <a:lnTo>
                    <a:pt x="202" y="1756"/>
                  </a:lnTo>
                  <a:lnTo>
                    <a:pt x="208" y="1750"/>
                  </a:lnTo>
                  <a:lnTo>
                    <a:pt x="214" y="1746"/>
                  </a:lnTo>
                  <a:lnTo>
                    <a:pt x="222" y="1744"/>
                  </a:lnTo>
                  <a:lnTo>
                    <a:pt x="230" y="1744"/>
                  </a:lnTo>
                  <a:lnTo>
                    <a:pt x="482" y="1744"/>
                  </a:lnTo>
                  <a:lnTo>
                    <a:pt x="482" y="1160"/>
                  </a:lnTo>
                  <a:lnTo>
                    <a:pt x="122" y="1160"/>
                  </a:lnTo>
                  <a:lnTo>
                    <a:pt x="122" y="1160"/>
                  </a:lnTo>
                  <a:lnTo>
                    <a:pt x="98" y="1158"/>
                  </a:lnTo>
                  <a:lnTo>
                    <a:pt x="76" y="1152"/>
                  </a:lnTo>
                  <a:lnTo>
                    <a:pt x="56" y="1142"/>
                  </a:lnTo>
                  <a:lnTo>
                    <a:pt x="38" y="1128"/>
                  </a:lnTo>
                  <a:lnTo>
                    <a:pt x="24" y="1112"/>
                  </a:lnTo>
                  <a:lnTo>
                    <a:pt x="12" y="1094"/>
                  </a:lnTo>
                  <a:lnTo>
                    <a:pt x="4" y="1072"/>
                  </a:lnTo>
                  <a:lnTo>
                    <a:pt x="0" y="1050"/>
                  </a:lnTo>
                  <a:lnTo>
                    <a:pt x="0" y="1050"/>
                  </a:lnTo>
                  <a:lnTo>
                    <a:pt x="0" y="1038"/>
                  </a:lnTo>
                  <a:lnTo>
                    <a:pt x="0" y="1024"/>
                  </a:lnTo>
                  <a:lnTo>
                    <a:pt x="2" y="1012"/>
                  </a:lnTo>
                  <a:lnTo>
                    <a:pt x="6" y="1002"/>
                  </a:lnTo>
                  <a:lnTo>
                    <a:pt x="12" y="990"/>
                  </a:lnTo>
                  <a:lnTo>
                    <a:pt x="16" y="980"/>
                  </a:lnTo>
                  <a:lnTo>
                    <a:pt x="32" y="962"/>
                  </a:lnTo>
                  <a:lnTo>
                    <a:pt x="48" y="946"/>
                  </a:lnTo>
                  <a:lnTo>
                    <a:pt x="58" y="940"/>
                  </a:lnTo>
                  <a:lnTo>
                    <a:pt x="70" y="934"/>
                  </a:lnTo>
                  <a:lnTo>
                    <a:pt x="80" y="930"/>
                  </a:lnTo>
                  <a:lnTo>
                    <a:pt x="92" y="926"/>
                  </a:lnTo>
                  <a:lnTo>
                    <a:pt x="104" y="924"/>
                  </a:lnTo>
                  <a:lnTo>
                    <a:pt x="116" y="924"/>
                  </a:lnTo>
                  <a:lnTo>
                    <a:pt x="116" y="924"/>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grpSp>
          <p:nvGrpSpPr>
            <p:cNvPr id="36" name="组合 35"/>
            <p:cNvGrpSpPr/>
            <p:nvPr/>
          </p:nvGrpSpPr>
          <p:grpSpPr>
            <a:xfrm>
              <a:off x="-7374388" y="849710"/>
              <a:ext cx="5267325" cy="4768850"/>
              <a:chOff x="-7374388" y="849710"/>
              <a:chExt cx="5267325" cy="4768850"/>
            </a:xfrm>
            <a:solidFill>
              <a:schemeClr val="accent3"/>
            </a:solidFill>
          </p:grpSpPr>
          <p:sp>
            <p:nvSpPr>
              <p:cNvPr id="40" name="Freeform 5"/>
              <p:cNvSpPr/>
              <p:nvPr/>
            </p:nvSpPr>
            <p:spPr bwMode="auto">
              <a:xfrm>
                <a:off x="-7374388" y="1932385"/>
                <a:ext cx="669925" cy="669925"/>
              </a:xfrm>
              <a:custGeom>
                <a:avLst/>
                <a:gdLst>
                  <a:gd name="T0" fmla="*/ 422 w 422"/>
                  <a:gd name="T1" fmla="*/ 212 h 422"/>
                  <a:gd name="T2" fmla="*/ 418 w 422"/>
                  <a:gd name="T3" fmla="*/ 254 h 422"/>
                  <a:gd name="T4" fmla="*/ 406 w 422"/>
                  <a:gd name="T5" fmla="*/ 294 h 422"/>
                  <a:gd name="T6" fmla="*/ 386 w 422"/>
                  <a:gd name="T7" fmla="*/ 330 h 422"/>
                  <a:gd name="T8" fmla="*/ 360 w 422"/>
                  <a:gd name="T9" fmla="*/ 362 h 422"/>
                  <a:gd name="T10" fmla="*/ 330 w 422"/>
                  <a:gd name="T11" fmla="*/ 386 h 422"/>
                  <a:gd name="T12" fmla="*/ 294 w 422"/>
                  <a:gd name="T13" fmla="*/ 406 h 422"/>
                  <a:gd name="T14" fmla="*/ 254 w 422"/>
                  <a:gd name="T15" fmla="*/ 418 h 422"/>
                  <a:gd name="T16" fmla="*/ 212 w 422"/>
                  <a:gd name="T17" fmla="*/ 422 h 422"/>
                  <a:gd name="T18" fmla="*/ 190 w 422"/>
                  <a:gd name="T19" fmla="*/ 422 h 422"/>
                  <a:gd name="T20" fmla="*/ 148 w 422"/>
                  <a:gd name="T21" fmla="*/ 414 h 422"/>
                  <a:gd name="T22" fmla="*/ 110 w 422"/>
                  <a:gd name="T23" fmla="*/ 398 h 422"/>
                  <a:gd name="T24" fmla="*/ 76 w 422"/>
                  <a:gd name="T25" fmla="*/ 374 h 422"/>
                  <a:gd name="T26" fmla="*/ 48 w 422"/>
                  <a:gd name="T27" fmla="*/ 346 h 422"/>
                  <a:gd name="T28" fmla="*/ 26 w 422"/>
                  <a:gd name="T29" fmla="*/ 312 h 422"/>
                  <a:gd name="T30" fmla="*/ 10 w 422"/>
                  <a:gd name="T31" fmla="*/ 274 h 422"/>
                  <a:gd name="T32" fmla="*/ 2 w 422"/>
                  <a:gd name="T33" fmla="*/ 234 h 422"/>
                  <a:gd name="T34" fmla="*/ 0 w 422"/>
                  <a:gd name="T35" fmla="*/ 212 h 422"/>
                  <a:gd name="T36" fmla="*/ 4 w 422"/>
                  <a:gd name="T37" fmla="*/ 170 h 422"/>
                  <a:gd name="T38" fmla="*/ 16 w 422"/>
                  <a:gd name="T39" fmla="*/ 130 h 422"/>
                  <a:gd name="T40" fmla="*/ 36 w 422"/>
                  <a:gd name="T41" fmla="*/ 94 h 422"/>
                  <a:gd name="T42" fmla="*/ 62 w 422"/>
                  <a:gd name="T43" fmla="*/ 62 h 422"/>
                  <a:gd name="T44" fmla="*/ 94 w 422"/>
                  <a:gd name="T45" fmla="*/ 36 h 422"/>
                  <a:gd name="T46" fmla="*/ 130 w 422"/>
                  <a:gd name="T47" fmla="*/ 18 h 422"/>
                  <a:gd name="T48" fmla="*/ 168 w 422"/>
                  <a:gd name="T49" fmla="*/ 4 h 422"/>
                  <a:gd name="T50" fmla="*/ 212 w 422"/>
                  <a:gd name="T51" fmla="*/ 0 h 422"/>
                  <a:gd name="T52" fmla="*/ 232 w 422"/>
                  <a:gd name="T53" fmla="*/ 2 h 422"/>
                  <a:gd name="T54" fmla="*/ 274 w 422"/>
                  <a:gd name="T55" fmla="*/ 10 h 422"/>
                  <a:gd name="T56" fmla="*/ 312 w 422"/>
                  <a:gd name="T57" fmla="*/ 26 h 422"/>
                  <a:gd name="T58" fmla="*/ 346 w 422"/>
                  <a:gd name="T59" fmla="*/ 48 h 422"/>
                  <a:gd name="T60" fmla="*/ 374 w 422"/>
                  <a:gd name="T61" fmla="*/ 78 h 422"/>
                  <a:gd name="T62" fmla="*/ 396 w 422"/>
                  <a:gd name="T63" fmla="*/ 112 h 422"/>
                  <a:gd name="T64" fmla="*/ 412 w 422"/>
                  <a:gd name="T65" fmla="*/ 148 h 422"/>
                  <a:gd name="T66" fmla="*/ 422 w 422"/>
                  <a:gd name="T67" fmla="*/ 190 h 422"/>
                  <a:gd name="T68" fmla="*/ 422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422" y="212"/>
                    </a:moveTo>
                    <a:lnTo>
                      <a:pt x="422" y="212"/>
                    </a:lnTo>
                    <a:lnTo>
                      <a:pt x="422" y="234"/>
                    </a:lnTo>
                    <a:lnTo>
                      <a:pt x="418" y="254"/>
                    </a:lnTo>
                    <a:lnTo>
                      <a:pt x="412" y="274"/>
                    </a:lnTo>
                    <a:lnTo>
                      <a:pt x="406" y="294"/>
                    </a:lnTo>
                    <a:lnTo>
                      <a:pt x="396" y="312"/>
                    </a:lnTo>
                    <a:lnTo>
                      <a:pt x="386" y="330"/>
                    </a:lnTo>
                    <a:lnTo>
                      <a:pt x="374" y="346"/>
                    </a:lnTo>
                    <a:lnTo>
                      <a:pt x="360" y="362"/>
                    </a:lnTo>
                    <a:lnTo>
                      <a:pt x="346" y="374"/>
                    </a:lnTo>
                    <a:lnTo>
                      <a:pt x="330" y="386"/>
                    </a:lnTo>
                    <a:lnTo>
                      <a:pt x="312" y="398"/>
                    </a:lnTo>
                    <a:lnTo>
                      <a:pt x="294" y="406"/>
                    </a:lnTo>
                    <a:lnTo>
                      <a:pt x="274" y="414"/>
                    </a:lnTo>
                    <a:lnTo>
                      <a:pt x="254" y="418"/>
                    </a:lnTo>
                    <a:lnTo>
                      <a:pt x="232" y="422"/>
                    </a:lnTo>
                    <a:lnTo>
                      <a:pt x="212" y="422"/>
                    </a:lnTo>
                    <a:lnTo>
                      <a:pt x="212" y="422"/>
                    </a:lnTo>
                    <a:lnTo>
                      <a:pt x="190" y="422"/>
                    </a:lnTo>
                    <a:lnTo>
                      <a:pt x="168" y="418"/>
                    </a:lnTo>
                    <a:lnTo>
                      <a:pt x="148" y="414"/>
                    </a:lnTo>
                    <a:lnTo>
                      <a:pt x="130" y="406"/>
                    </a:lnTo>
                    <a:lnTo>
                      <a:pt x="110" y="398"/>
                    </a:lnTo>
                    <a:lnTo>
                      <a:pt x="94" y="386"/>
                    </a:lnTo>
                    <a:lnTo>
                      <a:pt x="76" y="374"/>
                    </a:lnTo>
                    <a:lnTo>
                      <a:pt x="62" y="362"/>
                    </a:lnTo>
                    <a:lnTo>
                      <a:pt x="48" y="346"/>
                    </a:lnTo>
                    <a:lnTo>
                      <a:pt x="36" y="330"/>
                    </a:lnTo>
                    <a:lnTo>
                      <a:pt x="26" y="312"/>
                    </a:lnTo>
                    <a:lnTo>
                      <a:pt x="16" y="294"/>
                    </a:lnTo>
                    <a:lnTo>
                      <a:pt x="10" y="274"/>
                    </a:lnTo>
                    <a:lnTo>
                      <a:pt x="4" y="254"/>
                    </a:lnTo>
                    <a:lnTo>
                      <a:pt x="2" y="234"/>
                    </a:lnTo>
                    <a:lnTo>
                      <a:pt x="0" y="212"/>
                    </a:lnTo>
                    <a:lnTo>
                      <a:pt x="0" y="212"/>
                    </a:lnTo>
                    <a:lnTo>
                      <a:pt x="2" y="190"/>
                    </a:lnTo>
                    <a:lnTo>
                      <a:pt x="4" y="170"/>
                    </a:lnTo>
                    <a:lnTo>
                      <a:pt x="10" y="148"/>
                    </a:lnTo>
                    <a:lnTo>
                      <a:pt x="16" y="130"/>
                    </a:lnTo>
                    <a:lnTo>
                      <a:pt x="26" y="112"/>
                    </a:lnTo>
                    <a:lnTo>
                      <a:pt x="36" y="94"/>
                    </a:lnTo>
                    <a:lnTo>
                      <a:pt x="48" y="78"/>
                    </a:lnTo>
                    <a:lnTo>
                      <a:pt x="62" y="62"/>
                    </a:lnTo>
                    <a:lnTo>
                      <a:pt x="76" y="48"/>
                    </a:lnTo>
                    <a:lnTo>
                      <a:pt x="94" y="36"/>
                    </a:lnTo>
                    <a:lnTo>
                      <a:pt x="110" y="26"/>
                    </a:lnTo>
                    <a:lnTo>
                      <a:pt x="130" y="18"/>
                    </a:lnTo>
                    <a:lnTo>
                      <a:pt x="148" y="10"/>
                    </a:lnTo>
                    <a:lnTo>
                      <a:pt x="168" y="4"/>
                    </a:lnTo>
                    <a:lnTo>
                      <a:pt x="190" y="2"/>
                    </a:lnTo>
                    <a:lnTo>
                      <a:pt x="212" y="0"/>
                    </a:lnTo>
                    <a:lnTo>
                      <a:pt x="212" y="0"/>
                    </a:lnTo>
                    <a:lnTo>
                      <a:pt x="232" y="2"/>
                    </a:lnTo>
                    <a:lnTo>
                      <a:pt x="254" y="4"/>
                    </a:lnTo>
                    <a:lnTo>
                      <a:pt x="274" y="10"/>
                    </a:lnTo>
                    <a:lnTo>
                      <a:pt x="294" y="18"/>
                    </a:lnTo>
                    <a:lnTo>
                      <a:pt x="312" y="26"/>
                    </a:lnTo>
                    <a:lnTo>
                      <a:pt x="330" y="36"/>
                    </a:lnTo>
                    <a:lnTo>
                      <a:pt x="346" y="48"/>
                    </a:lnTo>
                    <a:lnTo>
                      <a:pt x="360" y="62"/>
                    </a:lnTo>
                    <a:lnTo>
                      <a:pt x="374" y="78"/>
                    </a:lnTo>
                    <a:lnTo>
                      <a:pt x="386" y="94"/>
                    </a:lnTo>
                    <a:lnTo>
                      <a:pt x="396" y="112"/>
                    </a:lnTo>
                    <a:lnTo>
                      <a:pt x="406" y="130"/>
                    </a:lnTo>
                    <a:lnTo>
                      <a:pt x="412" y="148"/>
                    </a:lnTo>
                    <a:lnTo>
                      <a:pt x="418" y="170"/>
                    </a:lnTo>
                    <a:lnTo>
                      <a:pt x="422" y="190"/>
                    </a:lnTo>
                    <a:lnTo>
                      <a:pt x="422" y="212"/>
                    </a:lnTo>
                    <a:lnTo>
                      <a:pt x="422"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41" name="Freeform 6"/>
              <p:cNvSpPr/>
              <p:nvPr/>
            </p:nvSpPr>
            <p:spPr bwMode="auto">
              <a:xfrm>
                <a:off x="-7374388" y="2691210"/>
                <a:ext cx="1622425" cy="2927350"/>
              </a:xfrm>
              <a:custGeom>
                <a:avLst/>
                <a:gdLst>
                  <a:gd name="T0" fmla="*/ 508 w 1022"/>
                  <a:gd name="T1" fmla="*/ 430 h 1844"/>
                  <a:gd name="T2" fmla="*/ 546 w 1022"/>
                  <a:gd name="T3" fmla="*/ 456 h 1844"/>
                  <a:gd name="T4" fmla="*/ 590 w 1022"/>
                  <a:gd name="T5" fmla="*/ 466 h 1844"/>
                  <a:gd name="T6" fmla="*/ 946 w 1022"/>
                  <a:gd name="T7" fmla="*/ 466 h 1844"/>
                  <a:gd name="T8" fmla="*/ 976 w 1022"/>
                  <a:gd name="T9" fmla="*/ 460 h 1844"/>
                  <a:gd name="T10" fmla="*/ 1000 w 1022"/>
                  <a:gd name="T11" fmla="*/ 444 h 1844"/>
                  <a:gd name="T12" fmla="*/ 1016 w 1022"/>
                  <a:gd name="T13" fmla="*/ 420 h 1844"/>
                  <a:gd name="T14" fmla="*/ 1022 w 1022"/>
                  <a:gd name="T15" fmla="*/ 392 h 1844"/>
                  <a:gd name="T16" fmla="*/ 1022 w 1022"/>
                  <a:gd name="T17" fmla="*/ 392 h 1844"/>
                  <a:gd name="T18" fmla="*/ 1016 w 1022"/>
                  <a:gd name="T19" fmla="*/ 362 h 1844"/>
                  <a:gd name="T20" fmla="*/ 1000 w 1022"/>
                  <a:gd name="T21" fmla="*/ 338 h 1844"/>
                  <a:gd name="T22" fmla="*/ 976 w 1022"/>
                  <a:gd name="T23" fmla="*/ 322 h 1844"/>
                  <a:gd name="T24" fmla="*/ 946 w 1022"/>
                  <a:gd name="T25" fmla="*/ 316 h 1844"/>
                  <a:gd name="T26" fmla="*/ 640 w 1022"/>
                  <a:gd name="T27" fmla="*/ 316 h 1844"/>
                  <a:gd name="T28" fmla="*/ 596 w 1022"/>
                  <a:gd name="T29" fmla="*/ 308 h 1844"/>
                  <a:gd name="T30" fmla="*/ 558 w 1022"/>
                  <a:gd name="T31" fmla="*/ 282 h 1844"/>
                  <a:gd name="T32" fmla="*/ 344 w 1022"/>
                  <a:gd name="T33" fmla="*/ 60 h 1844"/>
                  <a:gd name="T34" fmla="*/ 312 w 1022"/>
                  <a:gd name="T35" fmla="*/ 34 h 1844"/>
                  <a:gd name="T36" fmla="*/ 276 w 1022"/>
                  <a:gd name="T37" fmla="*/ 14 h 1844"/>
                  <a:gd name="T38" fmla="*/ 234 w 1022"/>
                  <a:gd name="T39" fmla="*/ 2 h 1844"/>
                  <a:gd name="T40" fmla="*/ 188 w 1022"/>
                  <a:gd name="T41" fmla="*/ 0 h 1844"/>
                  <a:gd name="T42" fmla="*/ 168 w 1022"/>
                  <a:gd name="T43" fmla="*/ 2 h 1844"/>
                  <a:gd name="T44" fmla="*/ 132 w 1022"/>
                  <a:gd name="T45" fmla="*/ 12 h 1844"/>
                  <a:gd name="T46" fmla="*/ 98 w 1022"/>
                  <a:gd name="T47" fmla="*/ 28 h 1844"/>
                  <a:gd name="T48" fmla="*/ 68 w 1022"/>
                  <a:gd name="T49" fmla="*/ 50 h 1844"/>
                  <a:gd name="T50" fmla="*/ 42 w 1022"/>
                  <a:gd name="T51" fmla="*/ 78 h 1844"/>
                  <a:gd name="T52" fmla="*/ 22 w 1022"/>
                  <a:gd name="T53" fmla="*/ 110 h 1844"/>
                  <a:gd name="T54" fmla="*/ 8 w 1022"/>
                  <a:gd name="T55" fmla="*/ 146 h 1844"/>
                  <a:gd name="T56" fmla="*/ 0 w 1022"/>
                  <a:gd name="T57" fmla="*/ 184 h 1844"/>
                  <a:gd name="T58" fmla="*/ 0 w 1022"/>
                  <a:gd name="T59" fmla="*/ 966 h 1844"/>
                  <a:gd name="T60" fmla="*/ 2 w 1022"/>
                  <a:gd name="T61" fmla="*/ 984 h 1844"/>
                  <a:gd name="T62" fmla="*/ 14 w 1022"/>
                  <a:gd name="T63" fmla="*/ 1014 h 1844"/>
                  <a:gd name="T64" fmla="*/ 36 w 1022"/>
                  <a:gd name="T65" fmla="*/ 1036 h 1844"/>
                  <a:gd name="T66" fmla="*/ 66 w 1022"/>
                  <a:gd name="T67" fmla="*/ 1048 h 1844"/>
                  <a:gd name="T68" fmla="*/ 336 w 1022"/>
                  <a:gd name="T69" fmla="*/ 1050 h 1844"/>
                  <a:gd name="T70" fmla="*/ 732 w 1022"/>
                  <a:gd name="T71" fmla="*/ 1050 h 1844"/>
                  <a:gd name="T72" fmla="*/ 744 w 1022"/>
                  <a:gd name="T73" fmla="*/ 1052 h 1844"/>
                  <a:gd name="T74" fmla="*/ 762 w 1022"/>
                  <a:gd name="T75" fmla="*/ 1060 h 1844"/>
                  <a:gd name="T76" fmla="*/ 776 w 1022"/>
                  <a:gd name="T77" fmla="*/ 1074 h 1844"/>
                  <a:gd name="T78" fmla="*/ 784 w 1022"/>
                  <a:gd name="T79" fmla="*/ 1092 h 1844"/>
                  <a:gd name="T80" fmla="*/ 786 w 1022"/>
                  <a:gd name="T81" fmla="*/ 1726 h 1844"/>
                  <a:gd name="T82" fmla="*/ 788 w 1022"/>
                  <a:gd name="T83" fmla="*/ 1750 h 1844"/>
                  <a:gd name="T84" fmla="*/ 804 w 1022"/>
                  <a:gd name="T85" fmla="*/ 1790 h 1844"/>
                  <a:gd name="T86" fmla="*/ 834 w 1022"/>
                  <a:gd name="T87" fmla="*/ 1822 h 1844"/>
                  <a:gd name="T88" fmla="*/ 872 w 1022"/>
                  <a:gd name="T89" fmla="*/ 1840 h 1844"/>
                  <a:gd name="T90" fmla="*/ 894 w 1022"/>
                  <a:gd name="T91" fmla="*/ 1844 h 1844"/>
                  <a:gd name="T92" fmla="*/ 906 w 1022"/>
                  <a:gd name="T93" fmla="*/ 1844 h 1844"/>
                  <a:gd name="T94" fmla="*/ 938 w 1022"/>
                  <a:gd name="T95" fmla="*/ 1836 h 1844"/>
                  <a:gd name="T96" fmla="*/ 976 w 1022"/>
                  <a:gd name="T97" fmla="*/ 1812 h 1844"/>
                  <a:gd name="T98" fmla="*/ 1000 w 1022"/>
                  <a:gd name="T99" fmla="*/ 1776 h 1844"/>
                  <a:gd name="T100" fmla="*/ 1008 w 1022"/>
                  <a:gd name="T101" fmla="*/ 1744 h 1844"/>
                  <a:gd name="T102" fmla="*/ 1010 w 1022"/>
                  <a:gd name="T103" fmla="*/ 1050 h 1844"/>
                  <a:gd name="T104" fmla="*/ 1010 w 1022"/>
                  <a:gd name="T105" fmla="*/ 906 h 1844"/>
                  <a:gd name="T106" fmla="*/ 1002 w 1022"/>
                  <a:gd name="T107" fmla="*/ 866 h 1844"/>
                  <a:gd name="T108" fmla="*/ 980 w 1022"/>
                  <a:gd name="T109" fmla="*/ 834 h 1844"/>
                  <a:gd name="T110" fmla="*/ 948 w 1022"/>
                  <a:gd name="T111" fmla="*/ 812 h 1844"/>
                  <a:gd name="T112" fmla="*/ 908 w 1022"/>
                  <a:gd name="T113" fmla="*/ 804 h 1844"/>
                  <a:gd name="T114" fmla="*/ 400 w 1022"/>
                  <a:gd name="T115" fmla="*/ 804 h 1844"/>
                  <a:gd name="T116" fmla="*/ 508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08" y="430"/>
                    </a:moveTo>
                    <a:lnTo>
                      <a:pt x="508" y="430"/>
                    </a:lnTo>
                    <a:lnTo>
                      <a:pt x="526" y="446"/>
                    </a:lnTo>
                    <a:lnTo>
                      <a:pt x="546" y="456"/>
                    </a:lnTo>
                    <a:lnTo>
                      <a:pt x="568" y="462"/>
                    </a:lnTo>
                    <a:lnTo>
                      <a:pt x="590" y="466"/>
                    </a:lnTo>
                    <a:lnTo>
                      <a:pt x="946" y="466"/>
                    </a:lnTo>
                    <a:lnTo>
                      <a:pt x="946" y="466"/>
                    </a:lnTo>
                    <a:lnTo>
                      <a:pt x="962" y="464"/>
                    </a:lnTo>
                    <a:lnTo>
                      <a:pt x="976" y="460"/>
                    </a:lnTo>
                    <a:lnTo>
                      <a:pt x="988" y="452"/>
                    </a:lnTo>
                    <a:lnTo>
                      <a:pt x="1000" y="444"/>
                    </a:lnTo>
                    <a:lnTo>
                      <a:pt x="1008" y="432"/>
                    </a:lnTo>
                    <a:lnTo>
                      <a:pt x="1016" y="420"/>
                    </a:lnTo>
                    <a:lnTo>
                      <a:pt x="1020" y="406"/>
                    </a:lnTo>
                    <a:lnTo>
                      <a:pt x="1022" y="392"/>
                    </a:lnTo>
                    <a:lnTo>
                      <a:pt x="1022" y="392"/>
                    </a:lnTo>
                    <a:lnTo>
                      <a:pt x="1022" y="392"/>
                    </a:lnTo>
                    <a:lnTo>
                      <a:pt x="1020" y="376"/>
                    </a:lnTo>
                    <a:lnTo>
                      <a:pt x="1016" y="362"/>
                    </a:lnTo>
                    <a:lnTo>
                      <a:pt x="1008" y="350"/>
                    </a:lnTo>
                    <a:lnTo>
                      <a:pt x="1000" y="338"/>
                    </a:lnTo>
                    <a:lnTo>
                      <a:pt x="988" y="330"/>
                    </a:lnTo>
                    <a:lnTo>
                      <a:pt x="976" y="322"/>
                    </a:lnTo>
                    <a:lnTo>
                      <a:pt x="962" y="318"/>
                    </a:lnTo>
                    <a:lnTo>
                      <a:pt x="946" y="316"/>
                    </a:lnTo>
                    <a:lnTo>
                      <a:pt x="640" y="316"/>
                    </a:lnTo>
                    <a:lnTo>
                      <a:pt x="640" y="316"/>
                    </a:lnTo>
                    <a:lnTo>
                      <a:pt x="618" y="314"/>
                    </a:lnTo>
                    <a:lnTo>
                      <a:pt x="596" y="308"/>
                    </a:lnTo>
                    <a:lnTo>
                      <a:pt x="576" y="296"/>
                    </a:lnTo>
                    <a:lnTo>
                      <a:pt x="558" y="282"/>
                    </a:lnTo>
                    <a:lnTo>
                      <a:pt x="344" y="60"/>
                    </a:lnTo>
                    <a:lnTo>
                      <a:pt x="344" y="60"/>
                    </a:lnTo>
                    <a:lnTo>
                      <a:pt x="330" y="46"/>
                    </a:lnTo>
                    <a:lnTo>
                      <a:pt x="312" y="34"/>
                    </a:lnTo>
                    <a:lnTo>
                      <a:pt x="294" y="22"/>
                    </a:lnTo>
                    <a:lnTo>
                      <a:pt x="276" y="14"/>
                    </a:lnTo>
                    <a:lnTo>
                      <a:pt x="254" y="6"/>
                    </a:lnTo>
                    <a:lnTo>
                      <a:pt x="234" y="2"/>
                    </a:lnTo>
                    <a:lnTo>
                      <a:pt x="212" y="0"/>
                    </a:lnTo>
                    <a:lnTo>
                      <a:pt x="188" y="0"/>
                    </a:lnTo>
                    <a:lnTo>
                      <a:pt x="188" y="0"/>
                    </a:lnTo>
                    <a:lnTo>
                      <a:pt x="168" y="2"/>
                    </a:lnTo>
                    <a:lnTo>
                      <a:pt x="150" y="6"/>
                    </a:lnTo>
                    <a:lnTo>
                      <a:pt x="132" y="12"/>
                    </a:lnTo>
                    <a:lnTo>
                      <a:pt x="114" y="18"/>
                    </a:lnTo>
                    <a:lnTo>
                      <a:pt x="98" y="28"/>
                    </a:lnTo>
                    <a:lnTo>
                      <a:pt x="82" y="38"/>
                    </a:lnTo>
                    <a:lnTo>
                      <a:pt x="68" y="50"/>
                    </a:lnTo>
                    <a:lnTo>
                      <a:pt x="54" y="64"/>
                    </a:lnTo>
                    <a:lnTo>
                      <a:pt x="42" y="78"/>
                    </a:lnTo>
                    <a:lnTo>
                      <a:pt x="32" y="94"/>
                    </a:lnTo>
                    <a:lnTo>
                      <a:pt x="22" y="110"/>
                    </a:lnTo>
                    <a:lnTo>
                      <a:pt x="14" y="128"/>
                    </a:lnTo>
                    <a:lnTo>
                      <a:pt x="8" y="146"/>
                    </a:lnTo>
                    <a:lnTo>
                      <a:pt x="4" y="166"/>
                    </a:lnTo>
                    <a:lnTo>
                      <a:pt x="0" y="184"/>
                    </a:lnTo>
                    <a:lnTo>
                      <a:pt x="0" y="204"/>
                    </a:lnTo>
                    <a:lnTo>
                      <a:pt x="0" y="966"/>
                    </a:lnTo>
                    <a:lnTo>
                      <a:pt x="0" y="966"/>
                    </a:lnTo>
                    <a:lnTo>
                      <a:pt x="2" y="984"/>
                    </a:lnTo>
                    <a:lnTo>
                      <a:pt x="6" y="1000"/>
                    </a:lnTo>
                    <a:lnTo>
                      <a:pt x="14" y="1014"/>
                    </a:lnTo>
                    <a:lnTo>
                      <a:pt x="24" y="1026"/>
                    </a:lnTo>
                    <a:lnTo>
                      <a:pt x="36" y="1036"/>
                    </a:lnTo>
                    <a:lnTo>
                      <a:pt x="52" y="1044"/>
                    </a:lnTo>
                    <a:lnTo>
                      <a:pt x="66" y="1048"/>
                    </a:lnTo>
                    <a:lnTo>
                      <a:pt x="84" y="1050"/>
                    </a:lnTo>
                    <a:lnTo>
                      <a:pt x="336" y="1050"/>
                    </a:lnTo>
                    <a:lnTo>
                      <a:pt x="400" y="1050"/>
                    </a:lnTo>
                    <a:lnTo>
                      <a:pt x="732" y="1050"/>
                    </a:lnTo>
                    <a:lnTo>
                      <a:pt x="732" y="1050"/>
                    </a:lnTo>
                    <a:lnTo>
                      <a:pt x="744" y="1052"/>
                    </a:lnTo>
                    <a:lnTo>
                      <a:pt x="754" y="1054"/>
                    </a:lnTo>
                    <a:lnTo>
                      <a:pt x="762" y="1060"/>
                    </a:lnTo>
                    <a:lnTo>
                      <a:pt x="770" y="1066"/>
                    </a:lnTo>
                    <a:lnTo>
                      <a:pt x="776" y="1074"/>
                    </a:lnTo>
                    <a:lnTo>
                      <a:pt x="782" y="1082"/>
                    </a:lnTo>
                    <a:lnTo>
                      <a:pt x="784" y="1092"/>
                    </a:lnTo>
                    <a:lnTo>
                      <a:pt x="786" y="1104"/>
                    </a:lnTo>
                    <a:lnTo>
                      <a:pt x="786" y="1726"/>
                    </a:lnTo>
                    <a:lnTo>
                      <a:pt x="786" y="1726"/>
                    </a:lnTo>
                    <a:lnTo>
                      <a:pt x="788" y="1750"/>
                    </a:lnTo>
                    <a:lnTo>
                      <a:pt x="794" y="1770"/>
                    </a:lnTo>
                    <a:lnTo>
                      <a:pt x="804" y="1790"/>
                    </a:lnTo>
                    <a:lnTo>
                      <a:pt x="818" y="1808"/>
                    </a:lnTo>
                    <a:lnTo>
                      <a:pt x="834" y="1822"/>
                    </a:lnTo>
                    <a:lnTo>
                      <a:pt x="852" y="1834"/>
                    </a:lnTo>
                    <a:lnTo>
                      <a:pt x="872" y="1840"/>
                    </a:lnTo>
                    <a:lnTo>
                      <a:pt x="882" y="1842"/>
                    </a:lnTo>
                    <a:lnTo>
                      <a:pt x="894" y="1844"/>
                    </a:lnTo>
                    <a:lnTo>
                      <a:pt x="894" y="1844"/>
                    </a:lnTo>
                    <a:lnTo>
                      <a:pt x="906" y="1844"/>
                    </a:lnTo>
                    <a:lnTo>
                      <a:pt x="918" y="1842"/>
                    </a:lnTo>
                    <a:lnTo>
                      <a:pt x="938" y="1836"/>
                    </a:lnTo>
                    <a:lnTo>
                      <a:pt x="958" y="1826"/>
                    </a:lnTo>
                    <a:lnTo>
                      <a:pt x="976" y="1812"/>
                    </a:lnTo>
                    <a:lnTo>
                      <a:pt x="990" y="1796"/>
                    </a:lnTo>
                    <a:lnTo>
                      <a:pt x="1000" y="1776"/>
                    </a:lnTo>
                    <a:lnTo>
                      <a:pt x="1008" y="1754"/>
                    </a:lnTo>
                    <a:lnTo>
                      <a:pt x="1008" y="1744"/>
                    </a:lnTo>
                    <a:lnTo>
                      <a:pt x="1010" y="1732"/>
                    </a:lnTo>
                    <a:lnTo>
                      <a:pt x="1010" y="1050"/>
                    </a:lnTo>
                    <a:lnTo>
                      <a:pt x="1010" y="906"/>
                    </a:lnTo>
                    <a:lnTo>
                      <a:pt x="1010" y="906"/>
                    </a:lnTo>
                    <a:lnTo>
                      <a:pt x="1008" y="884"/>
                    </a:lnTo>
                    <a:lnTo>
                      <a:pt x="1002" y="866"/>
                    </a:lnTo>
                    <a:lnTo>
                      <a:pt x="992" y="848"/>
                    </a:lnTo>
                    <a:lnTo>
                      <a:pt x="980" y="834"/>
                    </a:lnTo>
                    <a:lnTo>
                      <a:pt x="966" y="822"/>
                    </a:lnTo>
                    <a:lnTo>
                      <a:pt x="948" y="812"/>
                    </a:lnTo>
                    <a:lnTo>
                      <a:pt x="930" y="806"/>
                    </a:lnTo>
                    <a:lnTo>
                      <a:pt x="908" y="804"/>
                    </a:lnTo>
                    <a:lnTo>
                      <a:pt x="786" y="804"/>
                    </a:lnTo>
                    <a:lnTo>
                      <a:pt x="400" y="804"/>
                    </a:lnTo>
                    <a:lnTo>
                      <a:pt x="400" y="320"/>
                    </a:lnTo>
                    <a:lnTo>
                      <a:pt x="508"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42" name="Freeform 8"/>
              <p:cNvSpPr/>
              <p:nvPr/>
            </p:nvSpPr>
            <p:spPr bwMode="auto">
              <a:xfrm>
                <a:off x="-2776988" y="1932385"/>
                <a:ext cx="669925" cy="669925"/>
              </a:xfrm>
              <a:custGeom>
                <a:avLst/>
                <a:gdLst>
                  <a:gd name="T0" fmla="*/ 0 w 422"/>
                  <a:gd name="T1" fmla="*/ 212 h 422"/>
                  <a:gd name="T2" fmla="*/ 4 w 422"/>
                  <a:gd name="T3" fmla="*/ 254 h 422"/>
                  <a:gd name="T4" fmla="*/ 16 w 422"/>
                  <a:gd name="T5" fmla="*/ 294 h 422"/>
                  <a:gd name="T6" fmla="*/ 36 w 422"/>
                  <a:gd name="T7" fmla="*/ 330 h 422"/>
                  <a:gd name="T8" fmla="*/ 60 w 422"/>
                  <a:gd name="T9" fmla="*/ 362 h 422"/>
                  <a:gd name="T10" fmla="*/ 92 w 422"/>
                  <a:gd name="T11" fmla="*/ 386 h 422"/>
                  <a:gd name="T12" fmla="*/ 128 w 422"/>
                  <a:gd name="T13" fmla="*/ 406 h 422"/>
                  <a:gd name="T14" fmla="*/ 168 w 422"/>
                  <a:gd name="T15" fmla="*/ 418 h 422"/>
                  <a:gd name="T16" fmla="*/ 210 w 422"/>
                  <a:gd name="T17" fmla="*/ 422 h 422"/>
                  <a:gd name="T18" fmla="*/ 232 w 422"/>
                  <a:gd name="T19" fmla="*/ 422 h 422"/>
                  <a:gd name="T20" fmla="*/ 274 w 422"/>
                  <a:gd name="T21" fmla="*/ 414 h 422"/>
                  <a:gd name="T22" fmla="*/ 310 w 422"/>
                  <a:gd name="T23" fmla="*/ 398 h 422"/>
                  <a:gd name="T24" fmla="*/ 344 w 422"/>
                  <a:gd name="T25" fmla="*/ 374 h 422"/>
                  <a:gd name="T26" fmla="*/ 374 w 422"/>
                  <a:gd name="T27" fmla="*/ 346 h 422"/>
                  <a:gd name="T28" fmla="*/ 396 w 422"/>
                  <a:gd name="T29" fmla="*/ 312 h 422"/>
                  <a:gd name="T30" fmla="*/ 412 w 422"/>
                  <a:gd name="T31" fmla="*/ 274 h 422"/>
                  <a:gd name="T32" fmla="*/ 420 w 422"/>
                  <a:gd name="T33" fmla="*/ 234 h 422"/>
                  <a:gd name="T34" fmla="*/ 422 w 422"/>
                  <a:gd name="T35" fmla="*/ 212 h 422"/>
                  <a:gd name="T36" fmla="*/ 418 w 422"/>
                  <a:gd name="T37" fmla="*/ 170 h 422"/>
                  <a:gd name="T38" fmla="*/ 404 w 422"/>
                  <a:gd name="T39" fmla="*/ 130 h 422"/>
                  <a:gd name="T40" fmla="*/ 386 w 422"/>
                  <a:gd name="T41" fmla="*/ 94 h 422"/>
                  <a:gd name="T42" fmla="*/ 360 w 422"/>
                  <a:gd name="T43" fmla="*/ 62 h 422"/>
                  <a:gd name="T44" fmla="*/ 328 w 422"/>
                  <a:gd name="T45" fmla="*/ 36 h 422"/>
                  <a:gd name="T46" fmla="*/ 292 w 422"/>
                  <a:gd name="T47" fmla="*/ 18 h 422"/>
                  <a:gd name="T48" fmla="*/ 252 w 422"/>
                  <a:gd name="T49" fmla="*/ 4 h 422"/>
                  <a:gd name="T50" fmla="*/ 210 w 422"/>
                  <a:gd name="T51" fmla="*/ 0 h 422"/>
                  <a:gd name="T52" fmla="*/ 188 w 422"/>
                  <a:gd name="T53" fmla="*/ 2 h 422"/>
                  <a:gd name="T54" fmla="*/ 148 w 422"/>
                  <a:gd name="T55" fmla="*/ 10 h 422"/>
                  <a:gd name="T56" fmla="*/ 110 w 422"/>
                  <a:gd name="T57" fmla="*/ 26 h 422"/>
                  <a:gd name="T58" fmla="*/ 76 w 422"/>
                  <a:gd name="T59" fmla="*/ 48 h 422"/>
                  <a:gd name="T60" fmla="*/ 48 w 422"/>
                  <a:gd name="T61" fmla="*/ 78 h 422"/>
                  <a:gd name="T62" fmla="*/ 24 w 422"/>
                  <a:gd name="T63" fmla="*/ 112 h 422"/>
                  <a:gd name="T64" fmla="*/ 8 w 422"/>
                  <a:gd name="T65" fmla="*/ 148 h 422"/>
                  <a:gd name="T66" fmla="*/ 0 w 422"/>
                  <a:gd name="T67" fmla="*/ 190 h 422"/>
                  <a:gd name="T68" fmla="*/ 0 w 422"/>
                  <a:gd name="T69" fmla="*/ 212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22" h="422">
                    <a:moveTo>
                      <a:pt x="0" y="212"/>
                    </a:moveTo>
                    <a:lnTo>
                      <a:pt x="0" y="212"/>
                    </a:lnTo>
                    <a:lnTo>
                      <a:pt x="0" y="234"/>
                    </a:lnTo>
                    <a:lnTo>
                      <a:pt x="4" y="254"/>
                    </a:lnTo>
                    <a:lnTo>
                      <a:pt x="8" y="274"/>
                    </a:lnTo>
                    <a:lnTo>
                      <a:pt x="16" y="294"/>
                    </a:lnTo>
                    <a:lnTo>
                      <a:pt x="24" y="312"/>
                    </a:lnTo>
                    <a:lnTo>
                      <a:pt x="36" y="330"/>
                    </a:lnTo>
                    <a:lnTo>
                      <a:pt x="48" y="346"/>
                    </a:lnTo>
                    <a:lnTo>
                      <a:pt x="60" y="362"/>
                    </a:lnTo>
                    <a:lnTo>
                      <a:pt x="76" y="374"/>
                    </a:lnTo>
                    <a:lnTo>
                      <a:pt x="92" y="386"/>
                    </a:lnTo>
                    <a:lnTo>
                      <a:pt x="110" y="398"/>
                    </a:lnTo>
                    <a:lnTo>
                      <a:pt x="128" y="406"/>
                    </a:lnTo>
                    <a:lnTo>
                      <a:pt x="148" y="414"/>
                    </a:lnTo>
                    <a:lnTo>
                      <a:pt x="168" y="418"/>
                    </a:lnTo>
                    <a:lnTo>
                      <a:pt x="188" y="422"/>
                    </a:lnTo>
                    <a:lnTo>
                      <a:pt x="210" y="422"/>
                    </a:lnTo>
                    <a:lnTo>
                      <a:pt x="210" y="422"/>
                    </a:lnTo>
                    <a:lnTo>
                      <a:pt x="232" y="422"/>
                    </a:lnTo>
                    <a:lnTo>
                      <a:pt x="252" y="418"/>
                    </a:lnTo>
                    <a:lnTo>
                      <a:pt x="274" y="414"/>
                    </a:lnTo>
                    <a:lnTo>
                      <a:pt x="292" y="406"/>
                    </a:lnTo>
                    <a:lnTo>
                      <a:pt x="310" y="398"/>
                    </a:lnTo>
                    <a:lnTo>
                      <a:pt x="328" y="386"/>
                    </a:lnTo>
                    <a:lnTo>
                      <a:pt x="344" y="374"/>
                    </a:lnTo>
                    <a:lnTo>
                      <a:pt x="360" y="362"/>
                    </a:lnTo>
                    <a:lnTo>
                      <a:pt x="374" y="346"/>
                    </a:lnTo>
                    <a:lnTo>
                      <a:pt x="386" y="330"/>
                    </a:lnTo>
                    <a:lnTo>
                      <a:pt x="396" y="312"/>
                    </a:lnTo>
                    <a:lnTo>
                      <a:pt x="404" y="294"/>
                    </a:lnTo>
                    <a:lnTo>
                      <a:pt x="412" y="274"/>
                    </a:lnTo>
                    <a:lnTo>
                      <a:pt x="418" y="254"/>
                    </a:lnTo>
                    <a:lnTo>
                      <a:pt x="420" y="234"/>
                    </a:lnTo>
                    <a:lnTo>
                      <a:pt x="422" y="212"/>
                    </a:lnTo>
                    <a:lnTo>
                      <a:pt x="422" y="212"/>
                    </a:lnTo>
                    <a:lnTo>
                      <a:pt x="420" y="190"/>
                    </a:lnTo>
                    <a:lnTo>
                      <a:pt x="418" y="170"/>
                    </a:lnTo>
                    <a:lnTo>
                      <a:pt x="412" y="148"/>
                    </a:lnTo>
                    <a:lnTo>
                      <a:pt x="404" y="130"/>
                    </a:lnTo>
                    <a:lnTo>
                      <a:pt x="396" y="112"/>
                    </a:lnTo>
                    <a:lnTo>
                      <a:pt x="386" y="94"/>
                    </a:lnTo>
                    <a:lnTo>
                      <a:pt x="374" y="78"/>
                    </a:lnTo>
                    <a:lnTo>
                      <a:pt x="360" y="62"/>
                    </a:lnTo>
                    <a:lnTo>
                      <a:pt x="344" y="48"/>
                    </a:lnTo>
                    <a:lnTo>
                      <a:pt x="328" y="36"/>
                    </a:lnTo>
                    <a:lnTo>
                      <a:pt x="310" y="26"/>
                    </a:lnTo>
                    <a:lnTo>
                      <a:pt x="292" y="18"/>
                    </a:lnTo>
                    <a:lnTo>
                      <a:pt x="274" y="10"/>
                    </a:lnTo>
                    <a:lnTo>
                      <a:pt x="252" y="4"/>
                    </a:lnTo>
                    <a:lnTo>
                      <a:pt x="232" y="2"/>
                    </a:lnTo>
                    <a:lnTo>
                      <a:pt x="210" y="0"/>
                    </a:lnTo>
                    <a:lnTo>
                      <a:pt x="210" y="0"/>
                    </a:lnTo>
                    <a:lnTo>
                      <a:pt x="188" y="2"/>
                    </a:lnTo>
                    <a:lnTo>
                      <a:pt x="168" y="4"/>
                    </a:lnTo>
                    <a:lnTo>
                      <a:pt x="148" y="10"/>
                    </a:lnTo>
                    <a:lnTo>
                      <a:pt x="128" y="18"/>
                    </a:lnTo>
                    <a:lnTo>
                      <a:pt x="110" y="26"/>
                    </a:lnTo>
                    <a:lnTo>
                      <a:pt x="92" y="36"/>
                    </a:lnTo>
                    <a:lnTo>
                      <a:pt x="76" y="48"/>
                    </a:lnTo>
                    <a:lnTo>
                      <a:pt x="60" y="62"/>
                    </a:lnTo>
                    <a:lnTo>
                      <a:pt x="48" y="78"/>
                    </a:lnTo>
                    <a:lnTo>
                      <a:pt x="36" y="94"/>
                    </a:lnTo>
                    <a:lnTo>
                      <a:pt x="24" y="112"/>
                    </a:lnTo>
                    <a:lnTo>
                      <a:pt x="16" y="130"/>
                    </a:lnTo>
                    <a:lnTo>
                      <a:pt x="8" y="148"/>
                    </a:lnTo>
                    <a:lnTo>
                      <a:pt x="4" y="170"/>
                    </a:lnTo>
                    <a:lnTo>
                      <a:pt x="0" y="190"/>
                    </a:lnTo>
                    <a:lnTo>
                      <a:pt x="0" y="212"/>
                    </a:lnTo>
                    <a:lnTo>
                      <a:pt x="0" y="212"/>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43" name="Freeform 9"/>
              <p:cNvSpPr/>
              <p:nvPr/>
            </p:nvSpPr>
            <p:spPr bwMode="auto">
              <a:xfrm>
                <a:off x="-3729488" y="2691210"/>
                <a:ext cx="1622425" cy="2927350"/>
              </a:xfrm>
              <a:custGeom>
                <a:avLst/>
                <a:gdLst>
                  <a:gd name="T0" fmla="*/ 514 w 1022"/>
                  <a:gd name="T1" fmla="*/ 430 h 1844"/>
                  <a:gd name="T2" fmla="*/ 476 w 1022"/>
                  <a:gd name="T3" fmla="*/ 456 h 1844"/>
                  <a:gd name="T4" fmla="*/ 430 w 1022"/>
                  <a:gd name="T5" fmla="*/ 466 h 1844"/>
                  <a:gd name="T6" fmla="*/ 74 w 1022"/>
                  <a:gd name="T7" fmla="*/ 466 h 1844"/>
                  <a:gd name="T8" fmla="*/ 46 w 1022"/>
                  <a:gd name="T9" fmla="*/ 460 h 1844"/>
                  <a:gd name="T10" fmla="*/ 22 w 1022"/>
                  <a:gd name="T11" fmla="*/ 444 h 1844"/>
                  <a:gd name="T12" fmla="*/ 6 w 1022"/>
                  <a:gd name="T13" fmla="*/ 420 h 1844"/>
                  <a:gd name="T14" fmla="*/ 0 w 1022"/>
                  <a:gd name="T15" fmla="*/ 392 h 1844"/>
                  <a:gd name="T16" fmla="*/ 0 w 1022"/>
                  <a:gd name="T17" fmla="*/ 392 h 1844"/>
                  <a:gd name="T18" fmla="*/ 6 w 1022"/>
                  <a:gd name="T19" fmla="*/ 362 h 1844"/>
                  <a:gd name="T20" fmla="*/ 22 w 1022"/>
                  <a:gd name="T21" fmla="*/ 338 h 1844"/>
                  <a:gd name="T22" fmla="*/ 46 w 1022"/>
                  <a:gd name="T23" fmla="*/ 322 h 1844"/>
                  <a:gd name="T24" fmla="*/ 74 w 1022"/>
                  <a:gd name="T25" fmla="*/ 316 h 1844"/>
                  <a:gd name="T26" fmla="*/ 380 w 1022"/>
                  <a:gd name="T27" fmla="*/ 316 h 1844"/>
                  <a:gd name="T28" fmla="*/ 426 w 1022"/>
                  <a:gd name="T29" fmla="*/ 308 h 1844"/>
                  <a:gd name="T30" fmla="*/ 464 w 1022"/>
                  <a:gd name="T31" fmla="*/ 282 h 1844"/>
                  <a:gd name="T32" fmla="*/ 676 w 1022"/>
                  <a:gd name="T33" fmla="*/ 60 h 1844"/>
                  <a:gd name="T34" fmla="*/ 708 w 1022"/>
                  <a:gd name="T35" fmla="*/ 34 h 1844"/>
                  <a:gd name="T36" fmla="*/ 746 w 1022"/>
                  <a:gd name="T37" fmla="*/ 14 h 1844"/>
                  <a:gd name="T38" fmla="*/ 788 w 1022"/>
                  <a:gd name="T39" fmla="*/ 2 h 1844"/>
                  <a:gd name="T40" fmla="*/ 834 w 1022"/>
                  <a:gd name="T41" fmla="*/ 0 h 1844"/>
                  <a:gd name="T42" fmla="*/ 852 w 1022"/>
                  <a:gd name="T43" fmla="*/ 2 h 1844"/>
                  <a:gd name="T44" fmla="*/ 890 w 1022"/>
                  <a:gd name="T45" fmla="*/ 12 h 1844"/>
                  <a:gd name="T46" fmla="*/ 924 w 1022"/>
                  <a:gd name="T47" fmla="*/ 28 h 1844"/>
                  <a:gd name="T48" fmla="*/ 954 w 1022"/>
                  <a:gd name="T49" fmla="*/ 50 h 1844"/>
                  <a:gd name="T50" fmla="*/ 980 w 1022"/>
                  <a:gd name="T51" fmla="*/ 78 h 1844"/>
                  <a:gd name="T52" fmla="*/ 1000 w 1022"/>
                  <a:gd name="T53" fmla="*/ 110 h 1844"/>
                  <a:gd name="T54" fmla="*/ 1014 w 1022"/>
                  <a:gd name="T55" fmla="*/ 146 h 1844"/>
                  <a:gd name="T56" fmla="*/ 1020 w 1022"/>
                  <a:gd name="T57" fmla="*/ 184 h 1844"/>
                  <a:gd name="T58" fmla="*/ 1022 w 1022"/>
                  <a:gd name="T59" fmla="*/ 966 h 1844"/>
                  <a:gd name="T60" fmla="*/ 1020 w 1022"/>
                  <a:gd name="T61" fmla="*/ 984 h 1844"/>
                  <a:gd name="T62" fmla="*/ 1008 w 1022"/>
                  <a:gd name="T63" fmla="*/ 1014 h 1844"/>
                  <a:gd name="T64" fmla="*/ 984 w 1022"/>
                  <a:gd name="T65" fmla="*/ 1036 h 1844"/>
                  <a:gd name="T66" fmla="*/ 954 w 1022"/>
                  <a:gd name="T67" fmla="*/ 1048 h 1844"/>
                  <a:gd name="T68" fmla="*/ 686 w 1022"/>
                  <a:gd name="T69" fmla="*/ 1050 h 1844"/>
                  <a:gd name="T70" fmla="*/ 290 w 1022"/>
                  <a:gd name="T71" fmla="*/ 1050 h 1844"/>
                  <a:gd name="T72" fmla="*/ 278 w 1022"/>
                  <a:gd name="T73" fmla="*/ 1052 h 1844"/>
                  <a:gd name="T74" fmla="*/ 260 w 1022"/>
                  <a:gd name="T75" fmla="*/ 1060 h 1844"/>
                  <a:gd name="T76" fmla="*/ 244 w 1022"/>
                  <a:gd name="T77" fmla="*/ 1074 h 1844"/>
                  <a:gd name="T78" fmla="*/ 236 w 1022"/>
                  <a:gd name="T79" fmla="*/ 1092 h 1844"/>
                  <a:gd name="T80" fmla="*/ 236 w 1022"/>
                  <a:gd name="T81" fmla="*/ 1726 h 1844"/>
                  <a:gd name="T82" fmla="*/ 234 w 1022"/>
                  <a:gd name="T83" fmla="*/ 1750 h 1844"/>
                  <a:gd name="T84" fmla="*/ 218 w 1022"/>
                  <a:gd name="T85" fmla="*/ 1790 h 1844"/>
                  <a:gd name="T86" fmla="*/ 188 w 1022"/>
                  <a:gd name="T87" fmla="*/ 1822 h 1844"/>
                  <a:gd name="T88" fmla="*/ 150 w 1022"/>
                  <a:gd name="T89" fmla="*/ 1840 h 1844"/>
                  <a:gd name="T90" fmla="*/ 128 w 1022"/>
                  <a:gd name="T91" fmla="*/ 1844 h 1844"/>
                  <a:gd name="T92" fmla="*/ 116 w 1022"/>
                  <a:gd name="T93" fmla="*/ 1844 h 1844"/>
                  <a:gd name="T94" fmla="*/ 82 w 1022"/>
                  <a:gd name="T95" fmla="*/ 1836 h 1844"/>
                  <a:gd name="T96" fmla="*/ 46 w 1022"/>
                  <a:gd name="T97" fmla="*/ 1812 h 1844"/>
                  <a:gd name="T98" fmla="*/ 22 w 1022"/>
                  <a:gd name="T99" fmla="*/ 1776 h 1844"/>
                  <a:gd name="T100" fmla="*/ 12 w 1022"/>
                  <a:gd name="T101" fmla="*/ 1744 h 1844"/>
                  <a:gd name="T102" fmla="*/ 12 w 1022"/>
                  <a:gd name="T103" fmla="*/ 1050 h 1844"/>
                  <a:gd name="T104" fmla="*/ 12 w 1022"/>
                  <a:gd name="T105" fmla="*/ 906 h 1844"/>
                  <a:gd name="T106" fmla="*/ 20 w 1022"/>
                  <a:gd name="T107" fmla="*/ 866 h 1844"/>
                  <a:gd name="T108" fmla="*/ 42 w 1022"/>
                  <a:gd name="T109" fmla="*/ 834 h 1844"/>
                  <a:gd name="T110" fmla="*/ 74 w 1022"/>
                  <a:gd name="T111" fmla="*/ 812 h 1844"/>
                  <a:gd name="T112" fmla="*/ 112 w 1022"/>
                  <a:gd name="T113" fmla="*/ 804 h 1844"/>
                  <a:gd name="T114" fmla="*/ 622 w 1022"/>
                  <a:gd name="T115" fmla="*/ 804 h 1844"/>
                  <a:gd name="T116" fmla="*/ 514 w 1022"/>
                  <a:gd name="T117" fmla="*/ 430 h 1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2" h="1844">
                    <a:moveTo>
                      <a:pt x="514" y="430"/>
                    </a:moveTo>
                    <a:lnTo>
                      <a:pt x="514" y="430"/>
                    </a:lnTo>
                    <a:lnTo>
                      <a:pt x="496" y="446"/>
                    </a:lnTo>
                    <a:lnTo>
                      <a:pt x="476" y="456"/>
                    </a:lnTo>
                    <a:lnTo>
                      <a:pt x="454" y="462"/>
                    </a:lnTo>
                    <a:lnTo>
                      <a:pt x="430" y="466"/>
                    </a:lnTo>
                    <a:lnTo>
                      <a:pt x="74" y="466"/>
                    </a:lnTo>
                    <a:lnTo>
                      <a:pt x="74" y="466"/>
                    </a:lnTo>
                    <a:lnTo>
                      <a:pt x="60" y="464"/>
                    </a:lnTo>
                    <a:lnTo>
                      <a:pt x="46" y="460"/>
                    </a:lnTo>
                    <a:lnTo>
                      <a:pt x="34" y="452"/>
                    </a:lnTo>
                    <a:lnTo>
                      <a:pt x="22" y="444"/>
                    </a:lnTo>
                    <a:lnTo>
                      <a:pt x="14" y="432"/>
                    </a:lnTo>
                    <a:lnTo>
                      <a:pt x="6" y="420"/>
                    </a:lnTo>
                    <a:lnTo>
                      <a:pt x="2" y="406"/>
                    </a:lnTo>
                    <a:lnTo>
                      <a:pt x="0" y="392"/>
                    </a:lnTo>
                    <a:lnTo>
                      <a:pt x="0" y="392"/>
                    </a:lnTo>
                    <a:lnTo>
                      <a:pt x="0" y="392"/>
                    </a:lnTo>
                    <a:lnTo>
                      <a:pt x="2" y="376"/>
                    </a:lnTo>
                    <a:lnTo>
                      <a:pt x="6" y="362"/>
                    </a:lnTo>
                    <a:lnTo>
                      <a:pt x="14" y="350"/>
                    </a:lnTo>
                    <a:lnTo>
                      <a:pt x="22" y="338"/>
                    </a:lnTo>
                    <a:lnTo>
                      <a:pt x="34" y="330"/>
                    </a:lnTo>
                    <a:lnTo>
                      <a:pt x="46" y="322"/>
                    </a:lnTo>
                    <a:lnTo>
                      <a:pt x="60" y="318"/>
                    </a:lnTo>
                    <a:lnTo>
                      <a:pt x="74" y="316"/>
                    </a:lnTo>
                    <a:lnTo>
                      <a:pt x="380" y="316"/>
                    </a:lnTo>
                    <a:lnTo>
                      <a:pt x="380" y="316"/>
                    </a:lnTo>
                    <a:lnTo>
                      <a:pt x="404" y="314"/>
                    </a:lnTo>
                    <a:lnTo>
                      <a:pt x="426" y="308"/>
                    </a:lnTo>
                    <a:lnTo>
                      <a:pt x="446" y="296"/>
                    </a:lnTo>
                    <a:lnTo>
                      <a:pt x="464" y="282"/>
                    </a:lnTo>
                    <a:lnTo>
                      <a:pt x="676" y="60"/>
                    </a:lnTo>
                    <a:lnTo>
                      <a:pt x="676" y="60"/>
                    </a:lnTo>
                    <a:lnTo>
                      <a:pt x="692" y="46"/>
                    </a:lnTo>
                    <a:lnTo>
                      <a:pt x="708" y="34"/>
                    </a:lnTo>
                    <a:lnTo>
                      <a:pt x="728" y="22"/>
                    </a:lnTo>
                    <a:lnTo>
                      <a:pt x="746" y="14"/>
                    </a:lnTo>
                    <a:lnTo>
                      <a:pt x="766" y="6"/>
                    </a:lnTo>
                    <a:lnTo>
                      <a:pt x="788" y="2"/>
                    </a:lnTo>
                    <a:lnTo>
                      <a:pt x="810" y="0"/>
                    </a:lnTo>
                    <a:lnTo>
                      <a:pt x="834" y="0"/>
                    </a:lnTo>
                    <a:lnTo>
                      <a:pt x="834" y="0"/>
                    </a:lnTo>
                    <a:lnTo>
                      <a:pt x="852" y="2"/>
                    </a:lnTo>
                    <a:lnTo>
                      <a:pt x="872" y="6"/>
                    </a:lnTo>
                    <a:lnTo>
                      <a:pt x="890" y="12"/>
                    </a:lnTo>
                    <a:lnTo>
                      <a:pt x="908" y="18"/>
                    </a:lnTo>
                    <a:lnTo>
                      <a:pt x="924" y="28"/>
                    </a:lnTo>
                    <a:lnTo>
                      <a:pt x="940" y="38"/>
                    </a:lnTo>
                    <a:lnTo>
                      <a:pt x="954" y="50"/>
                    </a:lnTo>
                    <a:lnTo>
                      <a:pt x="968" y="64"/>
                    </a:lnTo>
                    <a:lnTo>
                      <a:pt x="980" y="78"/>
                    </a:lnTo>
                    <a:lnTo>
                      <a:pt x="990" y="94"/>
                    </a:lnTo>
                    <a:lnTo>
                      <a:pt x="1000" y="110"/>
                    </a:lnTo>
                    <a:lnTo>
                      <a:pt x="1008" y="128"/>
                    </a:lnTo>
                    <a:lnTo>
                      <a:pt x="1014" y="146"/>
                    </a:lnTo>
                    <a:lnTo>
                      <a:pt x="1018" y="166"/>
                    </a:lnTo>
                    <a:lnTo>
                      <a:pt x="1020" y="184"/>
                    </a:lnTo>
                    <a:lnTo>
                      <a:pt x="1022" y="204"/>
                    </a:lnTo>
                    <a:lnTo>
                      <a:pt x="1022" y="966"/>
                    </a:lnTo>
                    <a:lnTo>
                      <a:pt x="1022" y="966"/>
                    </a:lnTo>
                    <a:lnTo>
                      <a:pt x="1020" y="984"/>
                    </a:lnTo>
                    <a:lnTo>
                      <a:pt x="1014" y="1000"/>
                    </a:lnTo>
                    <a:lnTo>
                      <a:pt x="1008" y="1014"/>
                    </a:lnTo>
                    <a:lnTo>
                      <a:pt x="998" y="1026"/>
                    </a:lnTo>
                    <a:lnTo>
                      <a:pt x="984" y="1036"/>
                    </a:lnTo>
                    <a:lnTo>
                      <a:pt x="970" y="1044"/>
                    </a:lnTo>
                    <a:lnTo>
                      <a:pt x="954" y="1048"/>
                    </a:lnTo>
                    <a:lnTo>
                      <a:pt x="938" y="1050"/>
                    </a:lnTo>
                    <a:lnTo>
                      <a:pt x="686" y="1050"/>
                    </a:lnTo>
                    <a:lnTo>
                      <a:pt x="622" y="1050"/>
                    </a:lnTo>
                    <a:lnTo>
                      <a:pt x="290" y="1050"/>
                    </a:lnTo>
                    <a:lnTo>
                      <a:pt x="290" y="1050"/>
                    </a:lnTo>
                    <a:lnTo>
                      <a:pt x="278" y="1052"/>
                    </a:lnTo>
                    <a:lnTo>
                      <a:pt x="268" y="1054"/>
                    </a:lnTo>
                    <a:lnTo>
                      <a:pt x="260" y="1060"/>
                    </a:lnTo>
                    <a:lnTo>
                      <a:pt x="252" y="1066"/>
                    </a:lnTo>
                    <a:lnTo>
                      <a:pt x="244" y="1074"/>
                    </a:lnTo>
                    <a:lnTo>
                      <a:pt x="240" y="1082"/>
                    </a:lnTo>
                    <a:lnTo>
                      <a:pt x="236" y="1092"/>
                    </a:lnTo>
                    <a:lnTo>
                      <a:pt x="236" y="1104"/>
                    </a:lnTo>
                    <a:lnTo>
                      <a:pt x="236" y="1726"/>
                    </a:lnTo>
                    <a:lnTo>
                      <a:pt x="236" y="1726"/>
                    </a:lnTo>
                    <a:lnTo>
                      <a:pt x="234" y="1750"/>
                    </a:lnTo>
                    <a:lnTo>
                      <a:pt x="228" y="1770"/>
                    </a:lnTo>
                    <a:lnTo>
                      <a:pt x="218" y="1790"/>
                    </a:lnTo>
                    <a:lnTo>
                      <a:pt x="204" y="1808"/>
                    </a:lnTo>
                    <a:lnTo>
                      <a:pt x="188" y="1822"/>
                    </a:lnTo>
                    <a:lnTo>
                      <a:pt x="170" y="1834"/>
                    </a:lnTo>
                    <a:lnTo>
                      <a:pt x="150" y="1840"/>
                    </a:lnTo>
                    <a:lnTo>
                      <a:pt x="138" y="1842"/>
                    </a:lnTo>
                    <a:lnTo>
                      <a:pt x="128" y="1844"/>
                    </a:lnTo>
                    <a:lnTo>
                      <a:pt x="128" y="1844"/>
                    </a:lnTo>
                    <a:lnTo>
                      <a:pt x="116" y="1844"/>
                    </a:lnTo>
                    <a:lnTo>
                      <a:pt x="104" y="1842"/>
                    </a:lnTo>
                    <a:lnTo>
                      <a:pt x="82" y="1836"/>
                    </a:lnTo>
                    <a:lnTo>
                      <a:pt x="64" y="1826"/>
                    </a:lnTo>
                    <a:lnTo>
                      <a:pt x="46" y="1812"/>
                    </a:lnTo>
                    <a:lnTo>
                      <a:pt x="32" y="1796"/>
                    </a:lnTo>
                    <a:lnTo>
                      <a:pt x="22" y="1776"/>
                    </a:lnTo>
                    <a:lnTo>
                      <a:pt x="14" y="1754"/>
                    </a:lnTo>
                    <a:lnTo>
                      <a:pt x="12" y="1744"/>
                    </a:lnTo>
                    <a:lnTo>
                      <a:pt x="12" y="1732"/>
                    </a:lnTo>
                    <a:lnTo>
                      <a:pt x="12" y="1050"/>
                    </a:lnTo>
                    <a:lnTo>
                      <a:pt x="12" y="906"/>
                    </a:lnTo>
                    <a:lnTo>
                      <a:pt x="12" y="906"/>
                    </a:lnTo>
                    <a:lnTo>
                      <a:pt x="14" y="884"/>
                    </a:lnTo>
                    <a:lnTo>
                      <a:pt x="20" y="866"/>
                    </a:lnTo>
                    <a:lnTo>
                      <a:pt x="30" y="848"/>
                    </a:lnTo>
                    <a:lnTo>
                      <a:pt x="42" y="834"/>
                    </a:lnTo>
                    <a:lnTo>
                      <a:pt x="56" y="822"/>
                    </a:lnTo>
                    <a:lnTo>
                      <a:pt x="74" y="812"/>
                    </a:lnTo>
                    <a:lnTo>
                      <a:pt x="92" y="806"/>
                    </a:lnTo>
                    <a:lnTo>
                      <a:pt x="112" y="804"/>
                    </a:lnTo>
                    <a:lnTo>
                      <a:pt x="236" y="804"/>
                    </a:lnTo>
                    <a:lnTo>
                      <a:pt x="622" y="804"/>
                    </a:lnTo>
                    <a:lnTo>
                      <a:pt x="622" y="320"/>
                    </a:lnTo>
                    <a:lnTo>
                      <a:pt x="514" y="43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44" name="Freeform 11"/>
              <p:cNvSpPr/>
              <p:nvPr/>
            </p:nvSpPr>
            <p:spPr bwMode="auto">
              <a:xfrm>
                <a:off x="-5069338" y="849710"/>
                <a:ext cx="650875" cy="650875"/>
              </a:xfrm>
              <a:custGeom>
                <a:avLst/>
                <a:gdLst>
                  <a:gd name="T0" fmla="*/ 410 w 410"/>
                  <a:gd name="T1" fmla="*/ 204 h 410"/>
                  <a:gd name="T2" fmla="*/ 406 w 410"/>
                  <a:gd name="T3" fmla="*/ 246 h 410"/>
                  <a:gd name="T4" fmla="*/ 394 w 410"/>
                  <a:gd name="T5" fmla="*/ 284 h 410"/>
                  <a:gd name="T6" fmla="*/ 374 w 410"/>
                  <a:gd name="T7" fmla="*/ 320 h 410"/>
                  <a:gd name="T8" fmla="*/ 350 w 410"/>
                  <a:gd name="T9" fmla="*/ 350 h 410"/>
                  <a:gd name="T10" fmla="*/ 320 w 410"/>
                  <a:gd name="T11" fmla="*/ 374 h 410"/>
                  <a:gd name="T12" fmla="*/ 284 w 410"/>
                  <a:gd name="T13" fmla="*/ 394 h 410"/>
                  <a:gd name="T14" fmla="*/ 246 w 410"/>
                  <a:gd name="T15" fmla="*/ 406 h 410"/>
                  <a:gd name="T16" fmla="*/ 204 w 410"/>
                  <a:gd name="T17" fmla="*/ 410 h 410"/>
                  <a:gd name="T18" fmla="*/ 184 w 410"/>
                  <a:gd name="T19" fmla="*/ 408 h 410"/>
                  <a:gd name="T20" fmla="*/ 144 w 410"/>
                  <a:gd name="T21" fmla="*/ 400 h 410"/>
                  <a:gd name="T22" fmla="*/ 106 w 410"/>
                  <a:gd name="T23" fmla="*/ 386 h 410"/>
                  <a:gd name="T24" fmla="*/ 74 w 410"/>
                  <a:gd name="T25" fmla="*/ 364 h 410"/>
                  <a:gd name="T26" fmla="*/ 46 w 410"/>
                  <a:gd name="T27" fmla="*/ 336 h 410"/>
                  <a:gd name="T28" fmla="*/ 24 w 410"/>
                  <a:gd name="T29" fmla="*/ 302 h 410"/>
                  <a:gd name="T30" fmla="*/ 8 w 410"/>
                  <a:gd name="T31" fmla="*/ 266 h 410"/>
                  <a:gd name="T32" fmla="*/ 0 w 410"/>
                  <a:gd name="T33" fmla="*/ 226 h 410"/>
                  <a:gd name="T34" fmla="*/ 0 w 410"/>
                  <a:gd name="T35" fmla="*/ 204 h 410"/>
                  <a:gd name="T36" fmla="*/ 4 w 410"/>
                  <a:gd name="T37" fmla="*/ 164 h 410"/>
                  <a:gd name="T38" fmla="*/ 16 w 410"/>
                  <a:gd name="T39" fmla="*/ 124 h 410"/>
                  <a:gd name="T40" fmla="*/ 34 w 410"/>
                  <a:gd name="T41" fmla="*/ 90 h 410"/>
                  <a:gd name="T42" fmla="*/ 60 w 410"/>
                  <a:gd name="T43" fmla="*/ 60 h 410"/>
                  <a:gd name="T44" fmla="*/ 90 w 410"/>
                  <a:gd name="T45" fmla="*/ 34 h 410"/>
                  <a:gd name="T46" fmla="*/ 124 w 410"/>
                  <a:gd name="T47" fmla="*/ 16 h 410"/>
                  <a:gd name="T48" fmla="*/ 164 w 410"/>
                  <a:gd name="T49" fmla="*/ 4 h 410"/>
                  <a:gd name="T50" fmla="*/ 204 w 410"/>
                  <a:gd name="T51" fmla="*/ 0 h 410"/>
                  <a:gd name="T52" fmla="*/ 226 w 410"/>
                  <a:gd name="T53" fmla="*/ 0 h 410"/>
                  <a:gd name="T54" fmla="*/ 266 w 410"/>
                  <a:gd name="T55" fmla="*/ 8 h 410"/>
                  <a:gd name="T56" fmla="*/ 302 w 410"/>
                  <a:gd name="T57" fmla="*/ 24 h 410"/>
                  <a:gd name="T58" fmla="*/ 336 w 410"/>
                  <a:gd name="T59" fmla="*/ 46 h 410"/>
                  <a:gd name="T60" fmla="*/ 362 w 410"/>
                  <a:gd name="T61" fmla="*/ 74 h 410"/>
                  <a:gd name="T62" fmla="*/ 384 w 410"/>
                  <a:gd name="T63" fmla="*/ 108 h 410"/>
                  <a:gd name="T64" fmla="*/ 400 w 410"/>
                  <a:gd name="T65" fmla="*/ 144 h 410"/>
                  <a:gd name="T66" fmla="*/ 408 w 410"/>
                  <a:gd name="T67" fmla="*/ 184 h 410"/>
                  <a:gd name="T68" fmla="*/ 410 w 410"/>
                  <a:gd name="T69" fmla="*/ 204 h 4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0" h="410">
                    <a:moveTo>
                      <a:pt x="410" y="204"/>
                    </a:moveTo>
                    <a:lnTo>
                      <a:pt x="410" y="204"/>
                    </a:lnTo>
                    <a:lnTo>
                      <a:pt x="408" y="226"/>
                    </a:lnTo>
                    <a:lnTo>
                      <a:pt x="406" y="246"/>
                    </a:lnTo>
                    <a:lnTo>
                      <a:pt x="400" y="266"/>
                    </a:lnTo>
                    <a:lnTo>
                      <a:pt x="394" y="284"/>
                    </a:lnTo>
                    <a:lnTo>
                      <a:pt x="384" y="302"/>
                    </a:lnTo>
                    <a:lnTo>
                      <a:pt x="374" y="320"/>
                    </a:lnTo>
                    <a:lnTo>
                      <a:pt x="362" y="336"/>
                    </a:lnTo>
                    <a:lnTo>
                      <a:pt x="350" y="350"/>
                    </a:lnTo>
                    <a:lnTo>
                      <a:pt x="336" y="364"/>
                    </a:lnTo>
                    <a:lnTo>
                      <a:pt x="320" y="374"/>
                    </a:lnTo>
                    <a:lnTo>
                      <a:pt x="302" y="386"/>
                    </a:lnTo>
                    <a:lnTo>
                      <a:pt x="284" y="394"/>
                    </a:lnTo>
                    <a:lnTo>
                      <a:pt x="266" y="400"/>
                    </a:lnTo>
                    <a:lnTo>
                      <a:pt x="246" y="406"/>
                    </a:lnTo>
                    <a:lnTo>
                      <a:pt x="226" y="408"/>
                    </a:lnTo>
                    <a:lnTo>
                      <a:pt x="204" y="410"/>
                    </a:lnTo>
                    <a:lnTo>
                      <a:pt x="204" y="410"/>
                    </a:lnTo>
                    <a:lnTo>
                      <a:pt x="184" y="408"/>
                    </a:lnTo>
                    <a:lnTo>
                      <a:pt x="164" y="406"/>
                    </a:lnTo>
                    <a:lnTo>
                      <a:pt x="144" y="400"/>
                    </a:lnTo>
                    <a:lnTo>
                      <a:pt x="124" y="394"/>
                    </a:lnTo>
                    <a:lnTo>
                      <a:pt x="106" y="386"/>
                    </a:lnTo>
                    <a:lnTo>
                      <a:pt x="90" y="374"/>
                    </a:lnTo>
                    <a:lnTo>
                      <a:pt x="74" y="364"/>
                    </a:lnTo>
                    <a:lnTo>
                      <a:pt x="60" y="350"/>
                    </a:lnTo>
                    <a:lnTo>
                      <a:pt x="46" y="336"/>
                    </a:lnTo>
                    <a:lnTo>
                      <a:pt x="34" y="320"/>
                    </a:lnTo>
                    <a:lnTo>
                      <a:pt x="24" y="302"/>
                    </a:lnTo>
                    <a:lnTo>
                      <a:pt x="16" y="284"/>
                    </a:lnTo>
                    <a:lnTo>
                      <a:pt x="8" y="266"/>
                    </a:lnTo>
                    <a:lnTo>
                      <a:pt x="4" y="246"/>
                    </a:lnTo>
                    <a:lnTo>
                      <a:pt x="0" y="226"/>
                    </a:lnTo>
                    <a:lnTo>
                      <a:pt x="0" y="204"/>
                    </a:lnTo>
                    <a:lnTo>
                      <a:pt x="0" y="204"/>
                    </a:lnTo>
                    <a:lnTo>
                      <a:pt x="0" y="184"/>
                    </a:lnTo>
                    <a:lnTo>
                      <a:pt x="4" y="164"/>
                    </a:lnTo>
                    <a:lnTo>
                      <a:pt x="8" y="144"/>
                    </a:lnTo>
                    <a:lnTo>
                      <a:pt x="16" y="124"/>
                    </a:lnTo>
                    <a:lnTo>
                      <a:pt x="24" y="108"/>
                    </a:lnTo>
                    <a:lnTo>
                      <a:pt x="34" y="90"/>
                    </a:lnTo>
                    <a:lnTo>
                      <a:pt x="46" y="74"/>
                    </a:lnTo>
                    <a:lnTo>
                      <a:pt x="60" y="60"/>
                    </a:lnTo>
                    <a:lnTo>
                      <a:pt x="74" y="46"/>
                    </a:lnTo>
                    <a:lnTo>
                      <a:pt x="90" y="34"/>
                    </a:lnTo>
                    <a:lnTo>
                      <a:pt x="106" y="24"/>
                    </a:lnTo>
                    <a:lnTo>
                      <a:pt x="124" y="16"/>
                    </a:lnTo>
                    <a:lnTo>
                      <a:pt x="144" y="8"/>
                    </a:lnTo>
                    <a:lnTo>
                      <a:pt x="164" y="4"/>
                    </a:lnTo>
                    <a:lnTo>
                      <a:pt x="184" y="0"/>
                    </a:lnTo>
                    <a:lnTo>
                      <a:pt x="204" y="0"/>
                    </a:lnTo>
                    <a:lnTo>
                      <a:pt x="204" y="0"/>
                    </a:lnTo>
                    <a:lnTo>
                      <a:pt x="226" y="0"/>
                    </a:lnTo>
                    <a:lnTo>
                      <a:pt x="246" y="4"/>
                    </a:lnTo>
                    <a:lnTo>
                      <a:pt x="266" y="8"/>
                    </a:lnTo>
                    <a:lnTo>
                      <a:pt x="284" y="16"/>
                    </a:lnTo>
                    <a:lnTo>
                      <a:pt x="302" y="24"/>
                    </a:lnTo>
                    <a:lnTo>
                      <a:pt x="320" y="34"/>
                    </a:lnTo>
                    <a:lnTo>
                      <a:pt x="336" y="46"/>
                    </a:lnTo>
                    <a:lnTo>
                      <a:pt x="350" y="60"/>
                    </a:lnTo>
                    <a:lnTo>
                      <a:pt x="362" y="74"/>
                    </a:lnTo>
                    <a:lnTo>
                      <a:pt x="374" y="90"/>
                    </a:lnTo>
                    <a:lnTo>
                      <a:pt x="384" y="108"/>
                    </a:lnTo>
                    <a:lnTo>
                      <a:pt x="394" y="124"/>
                    </a:lnTo>
                    <a:lnTo>
                      <a:pt x="400" y="144"/>
                    </a:lnTo>
                    <a:lnTo>
                      <a:pt x="406" y="164"/>
                    </a:lnTo>
                    <a:lnTo>
                      <a:pt x="408" y="184"/>
                    </a:lnTo>
                    <a:lnTo>
                      <a:pt x="410" y="204"/>
                    </a:lnTo>
                    <a:lnTo>
                      <a:pt x="410" y="204"/>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45" name="Freeform 12"/>
              <p:cNvSpPr/>
              <p:nvPr/>
            </p:nvSpPr>
            <p:spPr bwMode="auto">
              <a:xfrm>
                <a:off x="-5567813" y="1554560"/>
                <a:ext cx="1663700" cy="2174875"/>
              </a:xfrm>
              <a:custGeom>
                <a:avLst/>
                <a:gdLst>
                  <a:gd name="T0" fmla="*/ 678 w 1048"/>
                  <a:gd name="T1" fmla="*/ 0 h 1370"/>
                  <a:gd name="T2" fmla="*/ 676 w 1048"/>
                  <a:gd name="T3" fmla="*/ 32 h 1370"/>
                  <a:gd name="T4" fmla="*/ 670 w 1048"/>
                  <a:gd name="T5" fmla="*/ 112 h 1370"/>
                  <a:gd name="T6" fmla="*/ 648 w 1048"/>
                  <a:gd name="T7" fmla="*/ 222 h 1370"/>
                  <a:gd name="T8" fmla="*/ 630 w 1048"/>
                  <a:gd name="T9" fmla="*/ 284 h 1370"/>
                  <a:gd name="T10" fmla="*/ 604 w 1048"/>
                  <a:gd name="T11" fmla="*/ 346 h 1370"/>
                  <a:gd name="T12" fmla="*/ 584 w 1048"/>
                  <a:gd name="T13" fmla="*/ 278 h 1370"/>
                  <a:gd name="T14" fmla="*/ 552 w 1048"/>
                  <a:gd name="T15" fmla="*/ 188 h 1370"/>
                  <a:gd name="T16" fmla="*/ 580 w 1048"/>
                  <a:gd name="T17" fmla="*/ 128 h 1370"/>
                  <a:gd name="T18" fmla="*/ 468 w 1048"/>
                  <a:gd name="T19" fmla="*/ 128 h 1370"/>
                  <a:gd name="T20" fmla="*/ 504 w 1048"/>
                  <a:gd name="T21" fmla="*/ 166 h 1370"/>
                  <a:gd name="T22" fmla="*/ 480 w 1048"/>
                  <a:gd name="T23" fmla="*/ 224 h 1370"/>
                  <a:gd name="T24" fmla="*/ 444 w 1048"/>
                  <a:gd name="T25" fmla="*/ 346 h 1370"/>
                  <a:gd name="T26" fmla="*/ 430 w 1048"/>
                  <a:gd name="T27" fmla="*/ 314 h 1370"/>
                  <a:gd name="T28" fmla="*/ 408 w 1048"/>
                  <a:gd name="T29" fmla="*/ 252 h 1370"/>
                  <a:gd name="T30" fmla="*/ 386 w 1048"/>
                  <a:gd name="T31" fmla="*/ 164 h 1370"/>
                  <a:gd name="T32" fmla="*/ 372 w 1048"/>
                  <a:gd name="T33" fmla="*/ 66 h 1370"/>
                  <a:gd name="T34" fmla="*/ 370 w 1048"/>
                  <a:gd name="T35" fmla="*/ 0 h 1370"/>
                  <a:gd name="T36" fmla="*/ 218 w 1048"/>
                  <a:gd name="T37" fmla="*/ 0 h 1370"/>
                  <a:gd name="T38" fmla="*/ 174 w 1048"/>
                  <a:gd name="T39" fmla="*/ 4 h 1370"/>
                  <a:gd name="T40" fmla="*/ 132 w 1048"/>
                  <a:gd name="T41" fmla="*/ 18 h 1370"/>
                  <a:gd name="T42" fmla="*/ 96 w 1048"/>
                  <a:gd name="T43" fmla="*/ 38 h 1370"/>
                  <a:gd name="T44" fmla="*/ 64 w 1048"/>
                  <a:gd name="T45" fmla="*/ 64 h 1370"/>
                  <a:gd name="T46" fmla="*/ 36 w 1048"/>
                  <a:gd name="T47" fmla="*/ 96 h 1370"/>
                  <a:gd name="T48" fmla="*/ 16 w 1048"/>
                  <a:gd name="T49" fmla="*/ 134 h 1370"/>
                  <a:gd name="T50" fmla="*/ 4 w 1048"/>
                  <a:gd name="T51" fmla="*/ 174 h 1370"/>
                  <a:gd name="T52" fmla="*/ 0 w 1048"/>
                  <a:gd name="T53" fmla="*/ 218 h 1370"/>
                  <a:gd name="T54" fmla="*/ 0 w 1048"/>
                  <a:gd name="T55" fmla="*/ 1020 h 1370"/>
                  <a:gd name="T56" fmla="*/ 6 w 1048"/>
                  <a:gd name="T57" fmla="*/ 1052 h 1370"/>
                  <a:gd name="T58" fmla="*/ 22 w 1048"/>
                  <a:gd name="T59" fmla="*/ 1076 h 1370"/>
                  <a:gd name="T60" fmla="*/ 48 w 1048"/>
                  <a:gd name="T61" fmla="*/ 1094 h 1370"/>
                  <a:gd name="T62" fmla="*/ 80 w 1048"/>
                  <a:gd name="T63" fmla="*/ 1100 h 1370"/>
                  <a:gd name="T64" fmla="*/ 96 w 1048"/>
                  <a:gd name="T65" fmla="*/ 1098 h 1370"/>
                  <a:gd name="T66" fmla="*/ 126 w 1048"/>
                  <a:gd name="T67" fmla="*/ 1086 h 1370"/>
                  <a:gd name="T68" fmla="*/ 148 w 1048"/>
                  <a:gd name="T69" fmla="*/ 1064 h 1370"/>
                  <a:gd name="T70" fmla="*/ 160 w 1048"/>
                  <a:gd name="T71" fmla="*/ 1036 h 1370"/>
                  <a:gd name="T72" fmla="*/ 162 w 1048"/>
                  <a:gd name="T73" fmla="*/ 354 h 1370"/>
                  <a:gd name="T74" fmla="*/ 250 w 1048"/>
                  <a:gd name="T75" fmla="*/ 1370 h 1370"/>
                  <a:gd name="T76" fmla="*/ 478 w 1048"/>
                  <a:gd name="T77" fmla="*/ 1068 h 1370"/>
                  <a:gd name="T78" fmla="*/ 562 w 1048"/>
                  <a:gd name="T79" fmla="*/ 1370 h 1370"/>
                  <a:gd name="T80" fmla="*/ 790 w 1048"/>
                  <a:gd name="T81" fmla="*/ 354 h 1370"/>
                  <a:gd name="T82" fmla="*/ 878 w 1048"/>
                  <a:gd name="T83" fmla="*/ 1020 h 1370"/>
                  <a:gd name="T84" fmla="*/ 880 w 1048"/>
                  <a:gd name="T85" fmla="*/ 1036 h 1370"/>
                  <a:gd name="T86" fmla="*/ 892 w 1048"/>
                  <a:gd name="T87" fmla="*/ 1064 h 1370"/>
                  <a:gd name="T88" fmla="*/ 914 w 1048"/>
                  <a:gd name="T89" fmla="*/ 1086 h 1370"/>
                  <a:gd name="T90" fmla="*/ 944 w 1048"/>
                  <a:gd name="T91" fmla="*/ 1098 h 1370"/>
                  <a:gd name="T92" fmla="*/ 966 w 1048"/>
                  <a:gd name="T93" fmla="*/ 1100 h 1370"/>
                  <a:gd name="T94" fmla="*/ 984 w 1048"/>
                  <a:gd name="T95" fmla="*/ 1098 h 1370"/>
                  <a:gd name="T96" fmla="*/ 1012 w 1048"/>
                  <a:gd name="T97" fmla="*/ 1086 h 1370"/>
                  <a:gd name="T98" fmla="*/ 1034 w 1048"/>
                  <a:gd name="T99" fmla="*/ 1064 h 1370"/>
                  <a:gd name="T100" fmla="*/ 1046 w 1048"/>
                  <a:gd name="T101" fmla="*/ 1036 h 1370"/>
                  <a:gd name="T102" fmla="*/ 1048 w 1048"/>
                  <a:gd name="T103" fmla="*/ 218 h 1370"/>
                  <a:gd name="T104" fmla="*/ 1046 w 1048"/>
                  <a:gd name="T105" fmla="*/ 196 h 1370"/>
                  <a:gd name="T106" fmla="*/ 1038 w 1048"/>
                  <a:gd name="T107" fmla="*/ 154 h 1370"/>
                  <a:gd name="T108" fmla="*/ 1022 w 1048"/>
                  <a:gd name="T109" fmla="*/ 114 h 1370"/>
                  <a:gd name="T110" fmla="*/ 998 w 1048"/>
                  <a:gd name="T111" fmla="*/ 80 h 1370"/>
                  <a:gd name="T112" fmla="*/ 968 w 1048"/>
                  <a:gd name="T113" fmla="*/ 50 h 1370"/>
                  <a:gd name="T114" fmla="*/ 934 w 1048"/>
                  <a:gd name="T115" fmla="*/ 26 h 1370"/>
                  <a:gd name="T116" fmla="*/ 894 w 1048"/>
                  <a:gd name="T117" fmla="*/ 10 h 1370"/>
                  <a:gd name="T118" fmla="*/ 852 w 1048"/>
                  <a:gd name="T119" fmla="*/ 2 h 1370"/>
                  <a:gd name="T120" fmla="*/ 830 w 1048"/>
                  <a:gd name="T121" fmla="*/ 0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48" h="1370">
                    <a:moveTo>
                      <a:pt x="830" y="0"/>
                    </a:moveTo>
                    <a:lnTo>
                      <a:pt x="678" y="0"/>
                    </a:lnTo>
                    <a:lnTo>
                      <a:pt x="678" y="0"/>
                    </a:lnTo>
                    <a:lnTo>
                      <a:pt x="676" y="32"/>
                    </a:lnTo>
                    <a:lnTo>
                      <a:pt x="674" y="66"/>
                    </a:lnTo>
                    <a:lnTo>
                      <a:pt x="670" y="112"/>
                    </a:lnTo>
                    <a:lnTo>
                      <a:pt x="662" y="164"/>
                    </a:lnTo>
                    <a:lnTo>
                      <a:pt x="648" y="222"/>
                    </a:lnTo>
                    <a:lnTo>
                      <a:pt x="640" y="252"/>
                    </a:lnTo>
                    <a:lnTo>
                      <a:pt x="630" y="284"/>
                    </a:lnTo>
                    <a:lnTo>
                      <a:pt x="618" y="314"/>
                    </a:lnTo>
                    <a:lnTo>
                      <a:pt x="604" y="346"/>
                    </a:lnTo>
                    <a:lnTo>
                      <a:pt x="604" y="346"/>
                    </a:lnTo>
                    <a:lnTo>
                      <a:pt x="584" y="278"/>
                    </a:lnTo>
                    <a:lnTo>
                      <a:pt x="568" y="224"/>
                    </a:lnTo>
                    <a:lnTo>
                      <a:pt x="552" y="188"/>
                    </a:lnTo>
                    <a:lnTo>
                      <a:pt x="544" y="166"/>
                    </a:lnTo>
                    <a:lnTo>
                      <a:pt x="580" y="128"/>
                    </a:lnTo>
                    <a:lnTo>
                      <a:pt x="524" y="72"/>
                    </a:lnTo>
                    <a:lnTo>
                      <a:pt x="468" y="128"/>
                    </a:lnTo>
                    <a:lnTo>
                      <a:pt x="504" y="166"/>
                    </a:lnTo>
                    <a:lnTo>
                      <a:pt x="504" y="166"/>
                    </a:lnTo>
                    <a:lnTo>
                      <a:pt x="494" y="188"/>
                    </a:lnTo>
                    <a:lnTo>
                      <a:pt x="480" y="224"/>
                    </a:lnTo>
                    <a:lnTo>
                      <a:pt x="462" y="278"/>
                    </a:lnTo>
                    <a:lnTo>
                      <a:pt x="444" y="346"/>
                    </a:lnTo>
                    <a:lnTo>
                      <a:pt x="444" y="346"/>
                    </a:lnTo>
                    <a:lnTo>
                      <a:pt x="430" y="314"/>
                    </a:lnTo>
                    <a:lnTo>
                      <a:pt x="418" y="284"/>
                    </a:lnTo>
                    <a:lnTo>
                      <a:pt x="408" y="252"/>
                    </a:lnTo>
                    <a:lnTo>
                      <a:pt x="398" y="222"/>
                    </a:lnTo>
                    <a:lnTo>
                      <a:pt x="386" y="164"/>
                    </a:lnTo>
                    <a:lnTo>
                      <a:pt x="376" y="112"/>
                    </a:lnTo>
                    <a:lnTo>
                      <a:pt x="372" y="66"/>
                    </a:lnTo>
                    <a:lnTo>
                      <a:pt x="370" y="32"/>
                    </a:lnTo>
                    <a:lnTo>
                      <a:pt x="370" y="0"/>
                    </a:lnTo>
                    <a:lnTo>
                      <a:pt x="218" y="0"/>
                    </a:lnTo>
                    <a:lnTo>
                      <a:pt x="218" y="0"/>
                    </a:lnTo>
                    <a:lnTo>
                      <a:pt x="196" y="2"/>
                    </a:lnTo>
                    <a:lnTo>
                      <a:pt x="174" y="4"/>
                    </a:lnTo>
                    <a:lnTo>
                      <a:pt x="152" y="10"/>
                    </a:lnTo>
                    <a:lnTo>
                      <a:pt x="132" y="18"/>
                    </a:lnTo>
                    <a:lnTo>
                      <a:pt x="114" y="26"/>
                    </a:lnTo>
                    <a:lnTo>
                      <a:pt x="96" y="38"/>
                    </a:lnTo>
                    <a:lnTo>
                      <a:pt x="78" y="50"/>
                    </a:lnTo>
                    <a:lnTo>
                      <a:pt x="64" y="64"/>
                    </a:lnTo>
                    <a:lnTo>
                      <a:pt x="50" y="80"/>
                    </a:lnTo>
                    <a:lnTo>
                      <a:pt x="36" y="96"/>
                    </a:lnTo>
                    <a:lnTo>
                      <a:pt x="26" y="114"/>
                    </a:lnTo>
                    <a:lnTo>
                      <a:pt x="16" y="134"/>
                    </a:lnTo>
                    <a:lnTo>
                      <a:pt x="10" y="154"/>
                    </a:lnTo>
                    <a:lnTo>
                      <a:pt x="4" y="174"/>
                    </a:lnTo>
                    <a:lnTo>
                      <a:pt x="0" y="196"/>
                    </a:lnTo>
                    <a:lnTo>
                      <a:pt x="0" y="218"/>
                    </a:lnTo>
                    <a:lnTo>
                      <a:pt x="0" y="1020"/>
                    </a:lnTo>
                    <a:lnTo>
                      <a:pt x="0" y="1020"/>
                    </a:lnTo>
                    <a:lnTo>
                      <a:pt x="0" y="1036"/>
                    </a:lnTo>
                    <a:lnTo>
                      <a:pt x="6" y="1052"/>
                    </a:lnTo>
                    <a:lnTo>
                      <a:pt x="14" y="1064"/>
                    </a:lnTo>
                    <a:lnTo>
                      <a:pt x="22" y="1076"/>
                    </a:lnTo>
                    <a:lnTo>
                      <a:pt x="34" y="1086"/>
                    </a:lnTo>
                    <a:lnTo>
                      <a:pt x="48" y="1094"/>
                    </a:lnTo>
                    <a:lnTo>
                      <a:pt x="64" y="1098"/>
                    </a:lnTo>
                    <a:lnTo>
                      <a:pt x="80" y="1100"/>
                    </a:lnTo>
                    <a:lnTo>
                      <a:pt x="80" y="1100"/>
                    </a:lnTo>
                    <a:lnTo>
                      <a:pt x="96" y="1098"/>
                    </a:lnTo>
                    <a:lnTo>
                      <a:pt x="112" y="1094"/>
                    </a:lnTo>
                    <a:lnTo>
                      <a:pt x="126" y="1086"/>
                    </a:lnTo>
                    <a:lnTo>
                      <a:pt x="138" y="1076"/>
                    </a:lnTo>
                    <a:lnTo>
                      <a:pt x="148" y="1064"/>
                    </a:lnTo>
                    <a:lnTo>
                      <a:pt x="154" y="1052"/>
                    </a:lnTo>
                    <a:lnTo>
                      <a:pt x="160" y="1036"/>
                    </a:lnTo>
                    <a:lnTo>
                      <a:pt x="162" y="1020"/>
                    </a:lnTo>
                    <a:lnTo>
                      <a:pt x="162" y="354"/>
                    </a:lnTo>
                    <a:lnTo>
                      <a:pt x="250" y="354"/>
                    </a:lnTo>
                    <a:lnTo>
                      <a:pt x="250" y="1370"/>
                    </a:lnTo>
                    <a:lnTo>
                      <a:pt x="478" y="1370"/>
                    </a:lnTo>
                    <a:lnTo>
                      <a:pt x="478" y="1068"/>
                    </a:lnTo>
                    <a:lnTo>
                      <a:pt x="562" y="1068"/>
                    </a:lnTo>
                    <a:lnTo>
                      <a:pt x="562" y="1370"/>
                    </a:lnTo>
                    <a:lnTo>
                      <a:pt x="790" y="1370"/>
                    </a:lnTo>
                    <a:lnTo>
                      <a:pt x="790" y="354"/>
                    </a:lnTo>
                    <a:lnTo>
                      <a:pt x="878" y="354"/>
                    </a:lnTo>
                    <a:lnTo>
                      <a:pt x="878" y="1020"/>
                    </a:lnTo>
                    <a:lnTo>
                      <a:pt x="878" y="1020"/>
                    </a:lnTo>
                    <a:lnTo>
                      <a:pt x="880" y="1036"/>
                    </a:lnTo>
                    <a:lnTo>
                      <a:pt x="884" y="1052"/>
                    </a:lnTo>
                    <a:lnTo>
                      <a:pt x="892" y="1064"/>
                    </a:lnTo>
                    <a:lnTo>
                      <a:pt x="902" y="1076"/>
                    </a:lnTo>
                    <a:lnTo>
                      <a:pt x="914" y="1086"/>
                    </a:lnTo>
                    <a:lnTo>
                      <a:pt x="928" y="1094"/>
                    </a:lnTo>
                    <a:lnTo>
                      <a:pt x="944" y="1098"/>
                    </a:lnTo>
                    <a:lnTo>
                      <a:pt x="960" y="1100"/>
                    </a:lnTo>
                    <a:lnTo>
                      <a:pt x="966" y="1100"/>
                    </a:lnTo>
                    <a:lnTo>
                      <a:pt x="966" y="1100"/>
                    </a:lnTo>
                    <a:lnTo>
                      <a:pt x="984" y="1098"/>
                    </a:lnTo>
                    <a:lnTo>
                      <a:pt x="998" y="1094"/>
                    </a:lnTo>
                    <a:lnTo>
                      <a:pt x="1012" y="1086"/>
                    </a:lnTo>
                    <a:lnTo>
                      <a:pt x="1024" y="1076"/>
                    </a:lnTo>
                    <a:lnTo>
                      <a:pt x="1034" y="1064"/>
                    </a:lnTo>
                    <a:lnTo>
                      <a:pt x="1042" y="1052"/>
                    </a:lnTo>
                    <a:lnTo>
                      <a:pt x="1046" y="1036"/>
                    </a:lnTo>
                    <a:lnTo>
                      <a:pt x="1048" y="1020"/>
                    </a:lnTo>
                    <a:lnTo>
                      <a:pt x="1048" y="218"/>
                    </a:lnTo>
                    <a:lnTo>
                      <a:pt x="1048" y="218"/>
                    </a:lnTo>
                    <a:lnTo>
                      <a:pt x="1046" y="196"/>
                    </a:lnTo>
                    <a:lnTo>
                      <a:pt x="1044" y="174"/>
                    </a:lnTo>
                    <a:lnTo>
                      <a:pt x="1038" y="154"/>
                    </a:lnTo>
                    <a:lnTo>
                      <a:pt x="1030" y="134"/>
                    </a:lnTo>
                    <a:lnTo>
                      <a:pt x="1022" y="114"/>
                    </a:lnTo>
                    <a:lnTo>
                      <a:pt x="1010" y="96"/>
                    </a:lnTo>
                    <a:lnTo>
                      <a:pt x="998" y="80"/>
                    </a:lnTo>
                    <a:lnTo>
                      <a:pt x="984" y="64"/>
                    </a:lnTo>
                    <a:lnTo>
                      <a:pt x="968" y="50"/>
                    </a:lnTo>
                    <a:lnTo>
                      <a:pt x="952" y="38"/>
                    </a:lnTo>
                    <a:lnTo>
                      <a:pt x="934" y="26"/>
                    </a:lnTo>
                    <a:lnTo>
                      <a:pt x="914" y="18"/>
                    </a:lnTo>
                    <a:lnTo>
                      <a:pt x="894" y="10"/>
                    </a:lnTo>
                    <a:lnTo>
                      <a:pt x="874" y="4"/>
                    </a:lnTo>
                    <a:lnTo>
                      <a:pt x="852" y="2"/>
                    </a:lnTo>
                    <a:lnTo>
                      <a:pt x="830" y="0"/>
                    </a:lnTo>
                    <a:lnTo>
                      <a:pt x="830" y="0"/>
                    </a:lnTo>
                    <a:close/>
                  </a:path>
                </a:pathLst>
              </a:custGeom>
              <a:solidFill>
                <a:srgbClr val="1A6C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grpSp>
        <p:sp>
          <p:nvSpPr>
            <p:cNvPr id="37" name="Freeform 13"/>
            <p:cNvSpPr/>
            <p:nvPr/>
          </p:nvSpPr>
          <p:spPr bwMode="auto">
            <a:xfrm>
              <a:off x="-7745863" y="789385"/>
              <a:ext cx="1216025" cy="1143000"/>
            </a:xfrm>
            <a:custGeom>
              <a:avLst/>
              <a:gdLst>
                <a:gd name="T0" fmla="*/ 766 w 766"/>
                <a:gd name="T1" fmla="*/ 304 h 720"/>
                <a:gd name="T2" fmla="*/ 760 w 766"/>
                <a:gd name="T3" fmla="*/ 244 h 720"/>
                <a:gd name="T4" fmla="*/ 736 w 766"/>
                <a:gd name="T5" fmla="*/ 186 h 720"/>
                <a:gd name="T6" fmla="*/ 702 w 766"/>
                <a:gd name="T7" fmla="*/ 134 h 720"/>
                <a:gd name="T8" fmla="*/ 654 w 766"/>
                <a:gd name="T9" fmla="*/ 90 h 720"/>
                <a:gd name="T10" fmla="*/ 598 w 766"/>
                <a:gd name="T11" fmla="*/ 52 h 720"/>
                <a:gd name="T12" fmla="*/ 532 w 766"/>
                <a:gd name="T13" fmla="*/ 24 h 720"/>
                <a:gd name="T14" fmla="*/ 462 w 766"/>
                <a:gd name="T15" fmla="*/ 8 h 720"/>
                <a:gd name="T16" fmla="*/ 384 w 766"/>
                <a:gd name="T17" fmla="*/ 0 h 720"/>
                <a:gd name="T18" fmla="*/ 344 w 766"/>
                <a:gd name="T19" fmla="*/ 2 h 720"/>
                <a:gd name="T20" fmla="*/ 270 w 766"/>
                <a:gd name="T21" fmla="*/ 14 h 720"/>
                <a:gd name="T22" fmla="*/ 202 w 766"/>
                <a:gd name="T23" fmla="*/ 38 h 720"/>
                <a:gd name="T24" fmla="*/ 140 w 766"/>
                <a:gd name="T25" fmla="*/ 70 h 720"/>
                <a:gd name="T26" fmla="*/ 88 w 766"/>
                <a:gd name="T27" fmla="*/ 112 h 720"/>
                <a:gd name="T28" fmla="*/ 46 w 766"/>
                <a:gd name="T29" fmla="*/ 160 h 720"/>
                <a:gd name="T30" fmla="*/ 18 w 766"/>
                <a:gd name="T31" fmla="*/ 214 h 720"/>
                <a:gd name="T32" fmla="*/ 2 w 766"/>
                <a:gd name="T33" fmla="*/ 274 h 720"/>
                <a:gd name="T34" fmla="*/ 0 w 766"/>
                <a:gd name="T35" fmla="*/ 304 h 720"/>
                <a:gd name="T36" fmla="*/ 8 w 766"/>
                <a:gd name="T37" fmla="*/ 366 h 720"/>
                <a:gd name="T38" fmla="*/ 30 w 766"/>
                <a:gd name="T39" fmla="*/ 422 h 720"/>
                <a:gd name="T40" fmla="*/ 66 w 766"/>
                <a:gd name="T41" fmla="*/ 474 h 720"/>
                <a:gd name="T42" fmla="*/ 112 w 766"/>
                <a:gd name="T43" fmla="*/ 518 h 720"/>
                <a:gd name="T44" fmla="*/ 170 w 766"/>
                <a:gd name="T45" fmla="*/ 556 h 720"/>
                <a:gd name="T46" fmla="*/ 234 w 766"/>
                <a:gd name="T47" fmla="*/ 584 h 720"/>
                <a:gd name="T48" fmla="*/ 306 w 766"/>
                <a:gd name="T49" fmla="*/ 602 h 720"/>
                <a:gd name="T50" fmla="*/ 384 w 766"/>
                <a:gd name="T51" fmla="*/ 608 h 720"/>
                <a:gd name="T52" fmla="*/ 414 w 766"/>
                <a:gd name="T53" fmla="*/ 606 h 720"/>
                <a:gd name="T54" fmla="*/ 568 w 766"/>
                <a:gd name="T55" fmla="*/ 720 h 720"/>
                <a:gd name="T56" fmla="*/ 568 w 766"/>
                <a:gd name="T57" fmla="*/ 570 h 720"/>
                <a:gd name="T58" fmla="*/ 610 w 766"/>
                <a:gd name="T59" fmla="*/ 548 h 720"/>
                <a:gd name="T60" fmla="*/ 650 w 766"/>
                <a:gd name="T61" fmla="*/ 522 h 720"/>
                <a:gd name="T62" fmla="*/ 684 w 766"/>
                <a:gd name="T63" fmla="*/ 494 h 720"/>
                <a:gd name="T64" fmla="*/ 712 w 766"/>
                <a:gd name="T65" fmla="*/ 460 h 720"/>
                <a:gd name="T66" fmla="*/ 736 w 766"/>
                <a:gd name="T67" fmla="*/ 426 h 720"/>
                <a:gd name="T68" fmla="*/ 752 w 766"/>
                <a:gd name="T69" fmla="*/ 386 h 720"/>
                <a:gd name="T70" fmla="*/ 764 w 766"/>
                <a:gd name="T71" fmla="*/ 346 h 720"/>
                <a:gd name="T72" fmla="*/ 766 w 766"/>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6" h="720">
                  <a:moveTo>
                    <a:pt x="766" y="304"/>
                  </a:moveTo>
                  <a:lnTo>
                    <a:pt x="766" y="304"/>
                  </a:lnTo>
                  <a:lnTo>
                    <a:pt x="766" y="274"/>
                  </a:lnTo>
                  <a:lnTo>
                    <a:pt x="760" y="244"/>
                  </a:lnTo>
                  <a:lnTo>
                    <a:pt x="750" y="214"/>
                  </a:lnTo>
                  <a:lnTo>
                    <a:pt x="736" y="186"/>
                  </a:lnTo>
                  <a:lnTo>
                    <a:pt x="720" y="160"/>
                  </a:lnTo>
                  <a:lnTo>
                    <a:pt x="702" y="134"/>
                  </a:lnTo>
                  <a:lnTo>
                    <a:pt x="680" y="112"/>
                  </a:lnTo>
                  <a:lnTo>
                    <a:pt x="654" y="90"/>
                  </a:lnTo>
                  <a:lnTo>
                    <a:pt x="628" y="70"/>
                  </a:lnTo>
                  <a:lnTo>
                    <a:pt x="598" y="52"/>
                  </a:lnTo>
                  <a:lnTo>
                    <a:pt x="566" y="38"/>
                  </a:lnTo>
                  <a:lnTo>
                    <a:pt x="532" y="24"/>
                  </a:lnTo>
                  <a:lnTo>
                    <a:pt x="498" y="14"/>
                  </a:lnTo>
                  <a:lnTo>
                    <a:pt x="462" y="8"/>
                  </a:lnTo>
                  <a:lnTo>
                    <a:pt x="424" y="2"/>
                  </a:lnTo>
                  <a:lnTo>
                    <a:pt x="384" y="0"/>
                  </a:lnTo>
                  <a:lnTo>
                    <a:pt x="384" y="0"/>
                  </a:lnTo>
                  <a:lnTo>
                    <a:pt x="344" y="2"/>
                  </a:lnTo>
                  <a:lnTo>
                    <a:pt x="306" y="8"/>
                  </a:lnTo>
                  <a:lnTo>
                    <a:pt x="270" y="14"/>
                  </a:lnTo>
                  <a:lnTo>
                    <a:pt x="234" y="24"/>
                  </a:lnTo>
                  <a:lnTo>
                    <a:pt x="202" y="38"/>
                  </a:lnTo>
                  <a:lnTo>
                    <a:pt x="170" y="52"/>
                  </a:lnTo>
                  <a:lnTo>
                    <a:pt x="140" y="70"/>
                  </a:lnTo>
                  <a:lnTo>
                    <a:pt x="112" y="90"/>
                  </a:lnTo>
                  <a:lnTo>
                    <a:pt x="88" y="112"/>
                  </a:lnTo>
                  <a:lnTo>
                    <a:pt x="66" y="134"/>
                  </a:lnTo>
                  <a:lnTo>
                    <a:pt x="46" y="160"/>
                  </a:lnTo>
                  <a:lnTo>
                    <a:pt x="30" y="186"/>
                  </a:lnTo>
                  <a:lnTo>
                    <a:pt x="18" y="214"/>
                  </a:lnTo>
                  <a:lnTo>
                    <a:pt x="8" y="244"/>
                  </a:lnTo>
                  <a:lnTo>
                    <a:pt x="2" y="274"/>
                  </a:lnTo>
                  <a:lnTo>
                    <a:pt x="0" y="304"/>
                  </a:lnTo>
                  <a:lnTo>
                    <a:pt x="0" y="304"/>
                  </a:lnTo>
                  <a:lnTo>
                    <a:pt x="2" y="336"/>
                  </a:lnTo>
                  <a:lnTo>
                    <a:pt x="8" y="366"/>
                  </a:lnTo>
                  <a:lnTo>
                    <a:pt x="18" y="394"/>
                  </a:lnTo>
                  <a:lnTo>
                    <a:pt x="30" y="422"/>
                  </a:lnTo>
                  <a:lnTo>
                    <a:pt x="46" y="448"/>
                  </a:lnTo>
                  <a:lnTo>
                    <a:pt x="66" y="474"/>
                  </a:lnTo>
                  <a:lnTo>
                    <a:pt x="88" y="498"/>
                  </a:lnTo>
                  <a:lnTo>
                    <a:pt x="112" y="518"/>
                  </a:lnTo>
                  <a:lnTo>
                    <a:pt x="140" y="538"/>
                  </a:lnTo>
                  <a:lnTo>
                    <a:pt x="170" y="556"/>
                  </a:lnTo>
                  <a:lnTo>
                    <a:pt x="202" y="570"/>
                  </a:lnTo>
                  <a:lnTo>
                    <a:pt x="234" y="584"/>
                  </a:lnTo>
                  <a:lnTo>
                    <a:pt x="270" y="594"/>
                  </a:lnTo>
                  <a:lnTo>
                    <a:pt x="306" y="602"/>
                  </a:lnTo>
                  <a:lnTo>
                    <a:pt x="344" y="606"/>
                  </a:lnTo>
                  <a:lnTo>
                    <a:pt x="384" y="608"/>
                  </a:lnTo>
                  <a:lnTo>
                    <a:pt x="384" y="608"/>
                  </a:lnTo>
                  <a:lnTo>
                    <a:pt x="414" y="606"/>
                  </a:lnTo>
                  <a:lnTo>
                    <a:pt x="444" y="604"/>
                  </a:lnTo>
                  <a:lnTo>
                    <a:pt x="568" y="720"/>
                  </a:lnTo>
                  <a:lnTo>
                    <a:pt x="568" y="570"/>
                  </a:lnTo>
                  <a:lnTo>
                    <a:pt x="568" y="570"/>
                  </a:lnTo>
                  <a:lnTo>
                    <a:pt x="590" y="560"/>
                  </a:lnTo>
                  <a:lnTo>
                    <a:pt x="610" y="548"/>
                  </a:lnTo>
                  <a:lnTo>
                    <a:pt x="630" y="536"/>
                  </a:lnTo>
                  <a:lnTo>
                    <a:pt x="650" y="522"/>
                  </a:lnTo>
                  <a:lnTo>
                    <a:pt x="666" y="508"/>
                  </a:lnTo>
                  <a:lnTo>
                    <a:pt x="684" y="494"/>
                  </a:lnTo>
                  <a:lnTo>
                    <a:pt x="698" y="478"/>
                  </a:lnTo>
                  <a:lnTo>
                    <a:pt x="712" y="460"/>
                  </a:lnTo>
                  <a:lnTo>
                    <a:pt x="724" y="444"/>
                  </a:lnTo>
                  <a:lnTo>
                    <a:pt x="736" y="426"/>
                  </a:lnTo>
                  <a:lnTo>
                    <a:pt x="744" y="406"/>
                  </a:lnTo>
                  <a:lnTo>
                    <a:pt x="752" y="386"/>
                  </a:lnTo>
                  <a:lnTo>
                    <a:pt x="758" y="366"/>
                  </a:lnTo>
                  <a:lnTo>
                    <a:pt x="764" y="346"/>
                  </a:lnTo>
                  <a:lnTo>
                    <a:pt x="766" y="326"/>
                  </a:lnTo>
                  <a:lnTo>
                    <a:pt x="766" y="304"/>
                  </a:lnTo>
                  <a:lnTo>
                    <a:pt x="766"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38" name="Freeform 14"/>
            <p:cNvSpPr/>
            <p:nvPr/>
          </p:nvSpPr>
          <p:spPr bwMode="auto">
            <a:xfrm>
              <a:off x="-2919863" y="789385"/>
              <a:ext cx="1219200" cy="1143000"/>
            </a:xfrm>
            <a:custGeom>
              <a:avLst/>
              <a:gdLst>
                <a:gd name="T0" fmla="*/ 0 w 768"/>
                <a:gd name="T1" fmla="*/ 304 h 720"/>
                <a:gd name="T2" fmla="*/ 8 w 768"/>
                <a:gd name="T3" fmla="*/ 244 h 720"/>
                <a:gd name="T4" fmla="*/ 32 w 768"/>
                <a:gd name="T5" fmla="*/ 186 h 720"/>
                <a:gd name="T6" fmla="*/ 66 w 768"/>
                <a:gd name="T7" fmla="*/ 134 h 720"/>
                <a:gd name="T8" fmla="*/ 114 w 768"/>
                <a:gd name="T9" fmla="*/ 90 h 720"/>
                <a:gd name="T10" fmla="*/ 170 w 768"/>
                <a:gd name="T11" fmla="*/ 52 h 720"/>
                <a:gd name="T12" fmla="*/ 234 w 768"/>
                <a:gd name="T13" fmla="*/ 24 h 720"/>
                <a:gd name="T14" fmla="*/ 306 w 768"/>
                <a:gd name="T15" fmla="*/ 8 h 720"/>
                <a:gd name="T16" fmla="*/ 384 w 768"/>
                <a:gd name="T17" fmla="*/ 0 h 720"/>
                <a:gd name="T18" fmla="*/ 424 w 768"/>
                <a:gd name="T19" fmla="*/ 2 h 720"/>
                <a:gd name="T20" fmla="*/ 498 w 768"/>
                <a:gd name="T21" fmla="*/ 14 h 720"/>
                <a:gd name="T22" fmla="*/ 566 w 768"/>
                <a:gd name="T23" fmla="*/ 38 h 720"/>
                <a:gd name="T24" fmla="*/ 628 w 768"/>
                <a:gd name="T25" fmla="*/ 70 h 720"/>
                <a:gd name="T26" fmla="*/ 680 w 768"/>
                <a:gd name="T27" fmla="*/ 112 h 720"/>
                <a:gd name="T28" fmla="*/ 722 w 768"/>
                <a:gd name="T29" fmla="*/ 160 h 720"/>
                <a:gd name="T30" fmla="*/ 750 w 768"/>
                <a:gd name="T31" fmla="*/ 214 h 720"/>
                <a:gd name="T32" fmla="*/ 766 w 768"/>
                <a:gd name="T33" fmla="*/ 274 h 720"/>
                <a:gd name="T34" fmla="*/ 768 w 768"/>
                <a:gd name="T35" fmla="*/ 304 h 720"/>
                <a:gd name="T36" fmla="*/ 760 w 768"/>
                <a:gd name="T37" fmla="*/ 366 h 720"/>
                <a:gd name="T38" fmla="*/ 738 w 768"/>
                <a:gd name="T39" fmla="*/ 422 h 720"/>
                <a:gd name="T40" fmla="*/ 702 w 768"/>
                <a:gd name="T41" fmla="*/ 474 h 720"/>
                <a:gd name="T42" fmla="*/ 656 w 768"/>
                <a:gd name="T43" fmla="*/ 518 h 720"/>
                <a:gd name="T44" fmla="*/ 598 w 768"/>
                <a:gd name="T45" fmla="*/ 556 h 720"/>
                <a:gd name="T46" fmla="*/ 534 w 768"/>
                <a:gd name="T47" fmla="*/ 584 h 720"/>
                <a:gd name="T48" fmla="*/ 462 w 768"/>
                <a:gd name="T49" fmla="*/ 602 h 720"/>
                <a:gd name="T50" fmla="*/ 384 w 768"/>
                <a:gd name="T51" fmla="*/ 608 h 720"/>
                <a:gd name="T52" fmla="*/ 354 w 768"/>
                <a:gd name="T53" fmla="*/ 606 h 720"/>
                <a:gd name="T54" fmla="*/ 200 w 768"/>
                <a:gd name="T55" fmla="*/ 720 h 720"/>
                <a:gd name="T56" fmla="*/ 200 w 768"/>
                <a:gd name="T57" fmla="*/ 570 h 720"/>
                <a:gd name="T58" fmla="*/ 158 w 768"/>
                <a:gd name="T59" fmla="*/ 548 h 720"/>
                <a:gd name="T60" fmla="*/ 118 w 768"/>
                <a:gd name="T61" fmla="*/ 522 h 720"/>
                <a:gd name="T62" fmla="*/ 84 w 768"/>
                <a:gd name="T63" fmla="*/ 494 h 720"/>
                <a:gd name="T64" fmla="*/ 56 w 768"/>
                <a:gd name="T65" fmla="*/ 460 h 720"/>
                <a:gd name="T66" fmla="*/ 32 w 768"/>
                <a:gd name="T67" fmla="*/ 426 h 720"/>
                <a:gd name="T68" fmla="*/ 16 w 768"/>
                <a:gd name="T69" fmla="*/ 386 h 720"/>
                <a:gd name="T70" fmla="*/ 4 w 768"/>
                <a:gd name="T71" fmla="*/ 346 h 720"/>
                <a:gd name="T72" fmla="*/ 0 w 768"/>
                <a:gd name="T73" fmla="*/ 30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720">
                  <a:moveTo>
                    <a:pt x="0" y="304"/>
                  </a:moveTo>
                  <a:lnTo>
                    <a:pt x="0" y="304"/>
                  </a:lnTo>
                  <a:lnTo>
                    <a:pt x="2" y="274"/>
                  </a:lnTo>
                  <a:lnTo>
                    <a:pt x="8" y="244"/>
                  </a:lnTo>
                  <a:lnTo>
                    <a:pt x="18" y="214"/>
                  </a:lnTo>
                  <a:lnTo>
                    <a:pt x="32" y="186"/>
                  </a:lnTo>
                  <a:lnTo>
                    <a:pt x="48" y="160"/>
                  </a:lnTo>
                  <a:lnTo>
                    <a:pt x="66" y="134"/>
                  </a:lnTo>
                  <a:lnTo>
                    <a:pt x="88" y="112"/>
                  </a:lnTo>
                  <a:lnTo>
                    <a:pt x="114" y="90"/>
                  </a:lnTo>
                  <a:lnTo>
                    <a:pt x="140" y="70"/>
                  </a:lnTo>
                  <a:lnTo>
                    <a:pt x="170" y="52"/>
                  </a:lnTo>
                  <a:lnTo>
                    <a:pt x="202" y="38"/>
                  </a:lnTo>
                  <a:lnTo>
                    <a:pt x="234" y="24"/>
                  </a:lnTo>
                  <a:lnTo>
                    <a:pt x="270" y="14"/>
                  </a:lnTo>
                  <a:lnTo>
                    <a:pt x="306" y="8"/>
                  </a:lnTo>
                  <a:lnTo>
                    <a:pt x="344" y="2"/>
                  </a:lnTo>
                  <a:lnTo>
                    <a:pt x="384" y="0"/>
                  </a:lnTo>
                  <a:lnTo>
                    <a:pt x="384" y="0"/>
                  </a:lnTo>
                  <a:lnTo>
                    <a:pt x="424" y="2"/>
                  </a:lnTo>
                  <a:lnTo>
                    <a:pt x="462" y="8"/>
                  </a:lnTo>
                  <a:lnTo>
                    <a:pt x="498" y="14"/>
                  </a:lnTo>
                  <a:lnTo>
                    <a:pt x="534" y="24"/>
                  </a:lnTo>
                  <a:lnTo>
                    <a:pt x="566" y="38"/>
                  </a:lnTo>
                  <a:lnTo>
                    <a:pt x="598" y="52"/>
                  </a:lnTo>
                  <a:lnTo>
                    <a:pt x="628" y="70"/>
                  </a:lnTo>
                  <a:lnTo>
                    <a:pt x="656" y="90"/>
                  </a:lnTo>
                  <a:lnTo>
                    <a:pt x="680" y="112"/>
                  </a:lnTo>
                  <a:lnTo>
                    <a:pt x="702" y="134"/>
                  </a:lnTo>
                  <a:lnTo>
                    <a:pt x="722" y="160"/>
                  </a:lnTo>
                  <a:lnTo>
                    <a:pt x="738" y="186"/>
                  </a:lnTo>
                  <a:lnTo>
                    <a:pt x="750" y="214"/>
                  </a:lnTo>
                  <a:lnTo>
                    <a:pt x="760" y="244"/>
                  </a:lnTo>
                  <a:lnTo>
                    <a:pt x="766" y="274"/>
                  </a:lnTo>
                  <a:lnTo>
                    <a:pt x="768" y="304"/>
                  </a:lnTo>
                  <a:lnTo>
                    <a:pt x="768" y="304"/>
                  </a:lnTo>
                  <a:lnTo>
                    <a:pt x="766" y="336"/>
                  </a:lnTo>
                  <a:lnTo>
                    <a:pt x="760" y="366"/>
                  </a:lnTo>
                  <a:lnTo>
                    <a:pt x="750" y="394"/>
                  </a:lnTo>
                  <a:lnTo>
                    <a:pt x="738" y="422"/>
                  </a:lnTo>
                  <a:lnTo>
                    <a:pt x="722" y="448"/>
                  </a:lnTo>
                  <a:lnTo>
                    <a:pt x="702" y="474"/>
                  </a:lnTo>
                  <a:lnTo>
                    <a:pt x="680" y="498"/>
                  </a:lnTo>
                  <a:lnTo>
                    <a:pt x="656" y="518"/>
                  </a:lnTo>
                  <a:lnTo>
                    <a:pt x="628" y="538"/>
                  </a:lnTo>
                  <a:lnTo>
                    <a:pt x="598" y="556"/>
                  </a:lnTo>
                  <a:lnTo>
                    <a:pt x="566" y="570"/>
                  </a:lnTo>
                  <a:lnTo>
                    <a:pt x="534" y="584"/>
                  </a:lnTo>
                  <a:lnTo>
                    <a:pt x="498" y="594"/>
                  </a:lnTo>
                  <a:lnTo>
                    <a:pt x="462" y="602"/>
                  </a:lnTo>
                  <a:lnTo>
                    <a:pt x="424" y="606"/>
                  </a:lnTo>
                  <a:lnTo>
                    <a:pt x="384" y="608"/>
                  </a:lnTo>
                  <a:lnTo>
                    <a:pt x="384" y="608"/>
                  </a:lnTo>
                  <a:lnTo>
                    <a:pt x="354" y="606"/>
                  </a:lnTo>
                  <a:lnTo>
                    <a:pt x="324" y="604"/>
                  </a:lnTo>
                  <a:lnTo>
                    <a:pt x="200" y="720"/>
                  </a:lnTo>
                  <a:lnTo>
                    <a:pt x="200" y="570"/>
                  </a:lnTo>
                  <a:lnTo>
                    <a:pt x="200" y="570"/>
                  </a:lnTo>
                  <a:lnTo>
                    <a:pt x="178" y="560"/>
                  </a:lnTo>
                  <a:lnTo>
                    <a:pt x="158" y="548"/>
                  </a:lnTo>
                  <a:lnTo>
                    <a:pt x="138" y="536"/>
                  </a:lnTo>
                  <a:lnTo>
                    <a:pt x="118" y="522"/>
                  </a:lnTo>
                  <a:lnTo>
                    <a:pt x="102" y="508"/>
                  </a:lnTo>
                  <a:lnTo>
                    <a:pt x="84" y="494"/>
                  </a:lnTo>
                  <a:lnTo>
                    <a:pt x="70" y="478"/>
                  </a:lnTo>
                  <a:lnTo>
                    <a:pt x="56" y="460"/>
                  </a:lnTo>
                  <a:lnTo>
                    <a:pt x="44" y="444"/>
                  </a:lnTo>
                  <a:lnTo>
                    <a:pt x="32" y="426"/>
                  </a:lnTo>
                  <a:lnTo>
                    <a:pt x="24" y="406"/>
                  </a:lnTo>
                  <a:lnTo>
                    <a:pt x="16" y="386"/>
                  </a:lnTo>
                  <a:lnTo>
                    <a:pt x="10" y="366"/>
                  </a:lnTo>
                  <a:lnTo>
                    <a:pt x="4" y="346"/>
                  </a:lnTo>
                  <a:lnTo>
                    <a:pt x="2" y="326"/>
                  </a:lnTo>
                  <a:lnTo>
                    <a:pt x="0" y="304"/>
                  </a:lnTo>
                  <a:lnTo>
                    <a:pt x="0" y="304"/>
                  </a:lnTo>
                  <a:close/>
                </a:path>
              </a:pathLst>
            </a:custGeom>
            <a:solidFill>
              <a:srgbClr val="4D995A"/>
            </a:solidFill>
            <a:ln>
              <a:noFill/>
            </a:ln>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sp>
          <p:nvSpPr>
            <p:cNvPr id="39" name="Freeform 15"/>
            <p:cNvSpPr/>
            <p:nvPr/>
          </p:nvSpPr>
          <p:spPr bwMode="auto">
            <a:xfrm>
              <a:off x="-6488563" y="3542110"/>
              <a:ext cx="3470275" cy="2292350"/>
            </a:xfrm>
            <a:custGeom>
              <a:avLst/>
              <a:gdLst>
                <a:gd name="T0" fmla="*/ 84 w 2186"/>
                <a:gd name="T1" fmla="*/ 0 h 1444"/>
                <a:gd name="T2" fmla="*/ 66 w 2186"/>
                <a:gd name="T3" fmla="*/ 2 h 1444"/>
                <a:gd name="T4" fmla="*/ 38 w 2186"/>
                <a:gd name="T5" fmla="*/ 14 h 1444"/>
                <a:gd name="T6" fmla="*/ 14 w 2186"/>
                <a:gd name="T7" fmla="*/ 36 h 1444"/>
                <a:gd name="T8" fmla="*/ 2 w 2186"/>
                <a:gd name="T9" fmla="*/ 66 h 1444"/>
                <a:gd name="T10" fmla="*/ 0 w 2186"/>
                <a:gd name="T11" fmla="*/ 82 h 1444"/>
                <a:gd name="T12" fmla="*/ 8 w 2186"/>
                <a:gd name="T13" fmla="*/ 114 h 1444"/>
                <a:gd name="T14" fmla="*/ 26 w 2186"/>
                <a:gd name="T15" fmla="*/ 142 h 1444"/>
                <a:gd name="T16" fmla="*/ 52 w 2186"/>
                <a:gd name="T17" fmla="*/ 158 h 1444"/>
                <a:gd name="T18" fmla="*/ 84 w 2186"/>
                <a:gd name="T19" fmla="*/ 166 h 1444"/>
                <a:gd name="T20" fmla="*/ 616 w 2186"/>
                <a:gd name="T21" fmla="*/ 1340 h 1444"/>
                <a:gd name="T22" fmla="*/ 502 w 2186"/>
                <a:gd name="T23" fmla="*/ 1340 h 1444"/>
                <a:gd name="T24" fmla="*/ 482 w 2186"/>
                <a:gd name="T25" fmla="*/ 1344 h 1444"/>
                <a:gd name="T26" fmla="*/ 466 w 2186"/>
                <a:gd name="T27" fmla="*/ 1356 h 1444"/>
                <a:gd name="T28" fmla="*/ 454 w 2186"/>
                <a:gd name="T29" fmla="*/ 1372 h 1444"/>
                <a:gd name="T30" fmla="*/ 450 w 2186"/>
                <a:gd name="T31" fmla="*/ 1392 h 1444"/>
                <a:gd name="T32" fmla="*/ 452 w 2186"/>
                <a:gd name="T33" fmla="*/ 1404 h 1444"/>
                <a:gd name="T34" fmla="*/ 460 w 2186"/>
                <a:gd name="T35" fmla="*/ 1422 h 1444"/>
                <a:gd name="T36" fmla="*/ 474 w 2186"/>
                <a:gd name="T37" fmla="*/ 1436 h 1444"/>
                <a:gd name="T38" fmla="*/ 492 w 2186"/>
                <a:gd name="T39" fmla="*/ 1444 h 1444"/>
                <a:gd name="T40" fmla="*/ 1684 w 2186"/>
                <a:gd name="T41" fmla="*/ 1444 h 1444"/>
                <a:gd name="T42" fmla="*/ 1694 w 2186"/>
                <a:gd name="T43" fmla="*/ 1444 h 1444"/>
                <a:gd name="T44" fmla="*/ 1714 w 2186"/>
                <a:gd name="T45" fmla="*/ 1436 h 1444"/>
                <a:gd name="T46" fmla="*/ 1728 w 2186"/>
                <a:gd name="T47" fmla="*/ 1422 h 1444"/>
                <a:gd name="T48" fmla="*/ 1734 w 2186"/>
                <a:gd name="T49" fmla="*/ 1404 h 1444"/>
                <a:gd name="T50" fmla="*/ 1736 w 2186"/>
                <a:gd name="T51" fmla="*/ 1392 h 1444"/>
                <a:gd name="T52" fmla="*/ 1732 w 2186"/>
                <a:gd name="T53" fmla="*/ 1372 h 1444"/>
                <a:gd name="T54" fmla="*/ 1720 w 2186"/>
                <a:gd name="T55" fmla="*/ 1356 h 1444"/>
                <a:gd name="T56" fmla="*/ 1704 w 2186"/>
                <a:gd name="T57" fmla="*/ 1344 h 1444"/>
                <a:gd name="T58" fmla="*/ 1684 w 2186"/>
                <a:gd name="T59" fmla="*/ 1340 h 1444"/>
                <a:gd name="T60" fmla="*/ 1570 w 2186"/>
                <a:gd name="T61" fmla="*/ 166 h 1444"/>
                <a:gd name="T62" fmla="*/ 2102 w 2186"/>
                <a:gd name="T63" fmla="*/ 166 h 1444"/>
                <a:gd name="T64" fmla="*/ 2134 w 2186"/>
                <a:gd name="T65" fmla="*/ 158 h 1444"/>
                <a:gd name="T66" fmla="*/ 2162 w 2186"/>
                <a:gd name="T67" fmla="*/ 142 h 1444"/>
                <a:gd name="T68" fmla="*/ 2178 w 2186"/>
                <a:gd name="T69" fmla="*/ 114 h 1444"/>
                <a:gd name="T70" fmla="*/ 2186 w 2186"/>
                <a:gd name="T71" fmla="*/ 82 h 1444"/>
                <a:gd name="T72" fmla="*/ 2184 w 2186"/>
                <a:gd name="T73" fmla="*/ 66 h 1444"/>
                <a:gd name="T74" fmla="*/ 2172 w 2186"/>
                <a:gd name="T75" fmla="*/ 36 h 1444"/>
                <a:gd name="T76" fmla="*/ 2148 w 2186"/>
                <a:gd name="T77" fmla="*/ 14 h 1444"/>
                <a:gd name="T78" fmla="*/ 2120 w 2186"/>
                <a:gd name="T79" fmla="*/ 2 h 1444"/>
                <a:gd name="T80" fmla="*/ 2102 w 2186"/>
                <a:gd name="T81" fmla="*/ 0 h 1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86" h="1444">
                  <a:moveTo>
                    <a:pt x="2102" y="0"/>
                  </a:moveTo>
                  <a:lnTo>
                    <a:pt x="84" y="0"/>
                  </a:lnTo>
                  <a:lnTo>
                    <a:pt x="84" y="0"/>
                  </a:lnTo>
                  <a:lnTo>
                    <a:pt x="66" y="2"/>
                  </a:lnTo>
                  <a:lnTo>
                    <a:pt x="52" y="6"/>
                  </a:lnTo>
                  <a:lnTo>
                    <a:pt x="38" y="14"/>
                  </a:lnTo>
                  <a:lnTo>
                    <a:pt x="26" y="24"/>
                  </a:lnTo>
                  <a:lnTo>
                    <a:pt x="14" y="36"/>
                  </a:lnTo>
                  <a:lnTo>
                    <a:pt x="8" y="50"/>
                  </a:lnTo>
                  <a:lnTo>
                    <a:pt x="2" y="66"/>
                  </a:lnTo>
                  <a:lnTo>
                    <a:pt x="0" y="82"/>
                  </a:lnTo>
                  <a:lnTo>
                    <a:pt x="0" y="82"/>
                  </a:lnTo>
                  <a:lnTo>
                    <a:pt x="2" y="100"/>
                  </a:lnTo>
                  <a:lnTo>
                    <a:pt x="8" y="114"/>
                  </a:lnTo>
                  <a:lnTo>
                    <a:pt x="14" y="128"/>
                  </a:lnTo>
                  <a:lnTo>
                    <a:pt x="26" y="142"/>
                  </a:lnTo>
                  <a:lnTo>
                    <a:pt x="38" y="152"/>
                  </a:lnTo>
                  <a:lnTo>
                    <a:pt x="52" y="158"/>
                  </a:lnTo>
                  <a:lnTo>
                    <a:pt x="66" y="164"/>
                  </a:lnTo>
                  <a:lnTo>
                    <a:pt x="84" y="166"/>
                  </a:lnTo>
                  <a:lnTo>
                    <a:pt x="616" y="166"/>
                  </a:lnTo>
                  <a:lnTo>
                    <a:pt x="616" y="1340"/>
                  </a:lnTo>
                  <a:lnTo>
                    <a:pt x="502" y="1340"/>
                  </a:lnTo>
                  <a:lnTo>
                    <a:pt x="502" y="1340"/>
                  </a:lnTo>
                  <a:lnTo>
                    <a:pt x="492" y="1342"/>
                  </a:lnTo>
                  <a:lnTo>
                    <a:pt x="482" y="1344"/>
                  </a:lnTo>
                  <a:lnTo>
                    <a:pt x="474" y="1350"/>
                  </a:lnTo>
                  <a:lnTo>
                    <a:pt x="466" y="1356"/>
                  </a:lnTo>
                  <a:lnTo>
                    <a:pt x="460" y="1364"/>
                  </a:lnTo>
                  <a:lnTo>
                    <a:pt x="454" y="1372"/>
                  </a:lnTo>
                  <a:lnTo>
                    <a:pt x="452" y="1382"/>
                  </a:lnTo>
                  <a:lnTo>
                    <a:pt x="450" y="1392"/>
                  </a:lnTo>
                  <a:lnTo>
                    <a:pt x="450" y="1392"/>
                  </a:lnTo>
                  <a:lnTo>
                    <a:pt x="452" y="1404"/>
                  </a:lnTo>
                  <a:lnTo>
                    <a:pt x="454" y="1412"/>
                  </a:lnTo>
                  <a:lnTo>
                    <a:pt x="460" y="1422"/>
                  </a:lnTo>
                  <a:lnTo>
                    <a:pt x="466" y="1430"/>
                  </a:lnTo>
                  <a:lnTo>
                    <a:pt x="474" y="1436"/>
                  </a:lnTo>
                  <a:lnTo>
                    <a:pt x="482" y="1440"/>
                  </a:lnTo>
                  <a:lnTo>
                    <a:pt x="492" y="1444"/>
                  </a:lnTo>
                  <a:lnTo>
                    <a:pt x="502" y="1444"/>
                  </a:lnTo>
                  <a:lnTo>
                    <a:pt x="1684" y="1444"/>
                  </a:lnTo>
                  <a:lnTo>
                    <a:pt x="1684" y="1444"/>
                  </a:lnTo>
                  <a:lnTo>
                    <a:pt x="1694" y="1444"/>
                  </a:lnTo>
                  <a:lnTo>
                    <a:pt x="1704" y="1440"/>
                  </a:lnTo>
                  <a:lnTo>
                    <a:pt x="1714" y="1436"/>
                  </a:lnTo>
                  <a:lnTo>
                    <a:pt x="1720" y="1430"/>
                  </a:lnTo>
                  <a:lnTo>
                    <a:pt x="1728" y="1422"/>
                  </a:lnTo>
                  <a:lnTo>
                    <a:pt x="1732" y="1412"/>
                  </a:lnTo>
                  <a:lnTo>
                    <a:pt x="1734" y="1404"/>
                  </a:lnTo>
                  <a:lnTo>
                    <a:pt x="1736" y="1392"/>
                  </a:lnTo>
                  <a:lnTo>
                    <a:pt x="1736" y="1392"/>
                  </a:lnTo>
                  <a:lnTo>
                    <a:pt x="1734" y="1382"/>
                  </a:lnTo>
                  <a:lnTo>
                    <a:pt x="1732" y="1372"/>
                  </a:lnTo>
                  <a:lnTo>
                    <a:pt x="1728" y="1364"/>
                  </a:lnTo>
                  <a:lnTo>
                    <a:pt x="1720" y="1356"/>
                  </a:lnTo>
                  <a:lnTo>
                    <a:pt x="1714" y="1350"/>
                  </a:lnTo>
                  <a:lnTo>
                    <a:pt x="1704" y="1344"/>
                  </a:lnTo>
                  <a:lnTo>
                    <a:pt x="1694" y="1342"/>
                  </a:lnTo>
                  <a:lnTo>
                    <a:pt x="1684" y="1340"/>
                  </a:lnTo>
                  <a:lnTo>
                    <a:pt x="1570" y="1340"/>
                  </a:lnTo>
                  <a:lnTo>
                    <a:pt x="1570" y="166"/>
                  </a:lnTo>
                  <a:lnTo>
                    <a:pt x="2102" y="166"/>
                  </a:lnTo>
                  <a:lnTo>
                    <a:pt x="2102" y="166"/>
                  </a:lnTo>
                  <a:lnTo>
                    <a:pt x="2120" y="164"/>
                  </a:lnTo>
                  <a:lnTo>
                    <a:pt x="2134" y="158"/>
                  </a:lnTo>
                  <a:lnTo>
                    <a:pt x="2148" y="152"/>
                  </a:lnTo>
                  <a:lnTo>
                    <a:pt x="2162" y="142"/>
                  </a:lnTo>
                  <a:lnTo>
                    <a:pt x="2172" y="128"/>
                  </a:lnTo>
                  <a:lnTo>
                    <a:pt x="2178" y="114"/>
                  </a:lnTo>
                  <a:lnTo>
                    <a:pt x="2184" y="100"/>
                  </a:lnTo>
                  <a:lnTo>
                    <a:pt x="2186" y="82"/>
                  </a:lnTo>
                  <a:lnTo>
                    <a:pt x="2186" y="82"/>
                  </a:lnTo>
                  <a:lnTo>
                    <a:pt x="2184" y="66"/>
                  </a:lnTo>
                  <a:lnTo>
                    <a:pt x="2178" y="50"/>
                  </a:lnTo>
                  <a:lnTo>
                    <a:pt x="2172" y="36"/>
                  </a:lnTo>
                  <a:lnTo>
                    <a:pt x="2162" y="24"/>
                  </a:lnTo>
                  <a:lnTo>
                    <a:pt x="2148" y="14"/>
                  </a:lnTo>
                  <a:lnTo>
                    <a:pt x="2134" y="6"/>
                  </a:lnTo>
                  <a:lnTo>
                    <a:pt x="2120" y="2"/>
                  </a:lnTo>
                  <a:lnTo>
                    <a:pt x="2102" y="0"/>
                  </a:lnTo>
                  <a:lnTo>
                    <a:pt x="2102" y="0"/>
                  </a:lnTo>
                  <a:close/>
                </a:path>
              </a:pathLst>
            </a:custGeom>
            <a:solidFill>
              <a:schemeClr val="tx1">
                <a:lumMod val="65000"/>
                <a:lumOff val="35000"/>
              </a:schemeClr>
            </a:solidFill>
            <a:ln>
              <a:noFill/>
            </a:ln>
          </p:spPr>
          <p:txBody>
            <a:bodyPr vert="horz" wrap="square" lIns="121920" tIns="60960" rIns="121920" bIns="60960" numCol="1" anchor="t" anchorCtr="0" compatLnSpc="1"/>
            <a:lstStyle/>
            <a:p>
              <a:endParaRPr lang="zh-CN" altLang="en-US" sz="2400">
                <a:latin typeface="微软雅黑" panose="020B0503020204020204" charset="-122"/>
                <a:ea typeface="微软雅黑" panose="020B0503020204020204" charset="-122"/>
              </a:endParaRPr>
            </a:p>
          </p:txBody>
        </p:sp>
      </p:grpSp>
      <p:sp>
        <p:nvSpPr>
          <p:cNvPr id="46" name="矩形 45"/>
          <p:cNvSpPr/>
          <p:nvPr/>
        </p:nvSpPr>
        <p:spPr>
          <a:xfrm>
            <a:off x="1216736" y="1232655"/>
            <a:ext cx="10206440" cy="556050"/>
          </a:xfrm>
          <a:prstGeom prst="rect">
            <a:avLst/>
          </a:prstGeom>
        </p:spPr>
        <p:txBody>
          <a:bodyPr wrap="square">
            <a:spAutoFit/>
          </a:bodyPr>
          <a:lstStyle/>
          <a:p>
            <a:pPr algn="just">
              <a:lnSpc>
                <a:spcPct val="150000"/>
              </a:lnSpc>
              <a:spcAft>
                <a:spcPts val="1600"/>
              </a:spcAft>
            </a:pPr>
            <a:r>
              <a:rPr lang="zh-CN" altLang="en-US" sz="1065" dirty="0">
                <a:solidFill>
                  <a:schemeClr val="tx1">
                    <a:lumMod val="65000"/>
                    <a:lumOff val="35000"/>
                  </a:schemeClr>
                </a:solidFill>
                <a:latin typeface="微软雅黑" panose="020B0503020204020204" charset="-122"/>
                <a:ea typeface="微软雅黑" panose="020B0503020204020204" charset="-122"/>
              </a:rPr>
              <a:t>请在此外输入您的文字，请在此外输入您的文字，请在此外输入您的文字，请在此外输入您的文字，请在此外输入您的文字，请在此外输入您的文字，请在此外输入您的文字，</a:t>
            </a:r>
            <a:endParaRPr lang="en-US" altLang="zh-CN" sz="1065" dirty="0">
              <a:solidFill>
                <a:schemeClr val="tx1">
                  <a:lumMod val="65000"/>
                  <a:lumOff val="35000"/>
                </a:schemeClr>
              </a:solidFill>
              <a:latin typeface="微软雅黑" panose="020B0503020204020204" charset="-122"/>
              <a:ea typeface="微软雅黑" panose="020B0503020204020204" charset="-122"/>
            </a:endParaRPr>
          </a:p>
        </p:txBody>
      </p:sp>
      <p:sp>
        <p:nvSpPr>
          <p:cNvPr id="47" name="椭圆 46"/>
          <p:cNvSpPr/>
          <p:nvPr/>
        </p:nvSpPr>
        <p:spPr>
          <a:xfrm>
            <a:off x="6459428" y="225857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A</a:t>
            </a:r>
            <a:endParaRPr lang="zh-CN" altLang="en-US" sz="2400" dirty="0">
              <a:latin typeface="微软雅黑" panose="020B0503020204020204" charset="-122"/>
              <a:ea typeface="微软雅黑" panose="020B0503020204020204" charset="-122"/>
            </a:endParaRPr>
          </a:p>
        </p:txBody>
      </p:sp>
      <p:sp>
        <p:nvSpPr>
          <p:cNvPr id="48" name="椭圆 47"/>
          <p:cNvSpPr/>
          <p:nvPr/>
        </p:nvSpPr>
        <p:spPr>
          <a:xfrm>
            <a:off x="6459428" y="3271204"/>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B</a:t>
            </a:r>
            <a:endParaRPr lang="zh-CN" altLang="en-US" sz="2400" dirty="0">
              <a:latin typeface="微软雅黑" panose="020B0503020204020204" charset="-122"/>
              <a:ea typeface="微软雅黑" panose="020B0503020204020204" charset="-122"/>
            </a:endParaRPr>
          </a:p>
        </p:txBody>
      </p:sp>
      <p:sp>
        <p:nvSpPr>
          <p:cNvPr id="49" name="椭圆 48"/>
          <p:cNvSpPr/>
          <p:nvPr/>
        </p:nvSpPr>
        <p:spPr>
          <a:xfrm>
            <a:off x="6459428" y="4351655"/>
            <a:ext cx="465667" cy="465667"/>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B</a:t>
            </a:r>
            <a:endParaRPr lang="zh-CN" altLang="en-US" sz="2400" dirty="0">
              <a:latin typeface="微软雅黑" panose="020B0503020204020204" charset="-122"/>
              <a:ea typeface="微软雅黑" panose="020B0503020204020204" charset="-122"/>
            </a:endParaRPr>
          </a:p>
        </p:txBody>
      </p:sp>
      <p:sp>
        <p:nvSpPr>
          <p:cNvPr id="50" name="椭圆 49"/>
          <p:cNvSpPr/>
          <p:nvPr/>
        </p:nvSpPr>
        <p:spPr>
          <a:xfrm>
            <a:off x="6459428" y="5528677"/>
            <a:ext cx="465667" cy="465667"/>
          </a:xfrm>
          <a:prstGeom prst="ellips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latin typeface="微软雅黑" panose="020B0503020204020204" charset="-122"/>
                <a:ea typeface="微软雅黑" panose="020B0503020204020204" charset="-122"/>
              </a:rPr>
              <a:t>B</a:t>
            </a:r>
            <a:endParaRPr lang="zh-CN" altLang="en-US" sz="2400" dirty="0">
              <a:latin typeface="微软雅黑" panose="020B0503020204020204" charset="-122"/>
              <a:ea typeface="微软雅黑" panose="020B0503020204020204" charset="-122"/>
            </a:endParaRPr>
          </a:p>
        </p:txBody>
      </p:sp>
      <p:grpSp>
        <p:nvGrpSpPr>
          <p:cNvPr id="51" name="组合 50"/>
          <p:cNvGrpSpPr/>
          <p:nvPr/>
        </p:nvGrpSpPr>
        <p:grpSpPr>
          <a:xfrm>
            <a:off x="7192989" y="2110621"/>
            <a:ext cx="4098572" cy="753924"/>
            <a:chOff x="2938788" y="2190735"/>
            <a:chExt cx="4098572" cy="753924"/>
          </a:xfrm>
        </p:grpSpPr>
        <p:sp>
          <p:nvSpPr>
            <p:cNvPr id="52"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3"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54" name="组合 53"/>
          <p:cNvGrpSpPr/>
          <p:nvPr/>
        </p:nvGrpSpPr>
        <p:grpSpPr>
          <a:xfrm>
            <a:off x="7192989" y="3096060"/>
            <a:ext cx="4098572" cy="753924"/>
            <a:chOff x="2938788" y="2190735"/>
            <a:chExt cx="4098572" cy="753924"/>
          </a:xfrm>
        </p:grpSpPr>
        <p:sp>
          <p:nvSpPr>
            <p:cNvPr id="55"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6"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57" name="组合 56"/>
          <p:cNvGrpSpPr/>
          <p:nvPr/>
        </p:nvGrpSpPr>
        <p:grpSpPr>
          <a:xfrm>
            <a:off x="7192989" y="4192182"/>
            <a:ext cx="4098572" cy="753924"/>
            <a:chOff x="2938788" y="2190735"/>
            <a:chExt cx="4098572" cy="753924"/>
          </a:xfrm>
        </p:grpSpPr>
        <p:sp>
          <p:nvSpPr>
            <p:cNvPr id="58"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59"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grpSp>
        <p:nvGrpSpPr>
          <p:cNvPr id="60" name="组合 59"/>
          <p:cNvGrpSpPr/>
          <p:nvPr/>
        </p:nvGrpSpPr>
        <p:grpSpPr>
          <a:xfrm>
            <a:off x="7192989" y="5413379"/>
            <a:ext cx="4098572" cy="753924"/>
            <a:chOff x="2938788" y="2190735"/>
            <a:chExt cx="4098572" cy="753924"/>
          </a:xfrm>
        </p:grpSpPr>
        <p:sp>
          <p:nvSpPr>
            <p:cNvPr id="61" name="矩形 13"/>
            <p:cNvSpPr>
              <a:spLocks noChangeArrowheads="1"/>
            </p:cNvSpPr>
            <p:nvPr/>
          </p:nvSpPr>
          <p:spPr bwMode="auto">
            <a:xfrm>
              <a:off x="2938788" y="2452216"/>
              <a:ext cx="409857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30000"/>
                </a:lnSpc>
              </a:pPr>
              <a:r>
                <a:rPr lang="en-US" altLang="zh-CN" sz="100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00" dirty="0">
                <a:solidFill>
                  <a:schemeClr val="tx1">
                    <a:lumMod val="75000"/>
                    <a:lumOff val="25000"/>
                  </a:schemeClr>
                </a:solidFill>
                <a:latin typeface="+mn-lt"/>
                <a:ea typeface="+mn-ea"/>
                <a:cs typeface="+mn-ea"/>
                <a:sym typeface="+mn-lt"/>
              </a:endParaRPr>
            </a:p>
          </p:txBody>
        </p:sp>
        <p:sp>
          <p:nvSpPr>
            <p:cNvPr id="62" name="文本框 83"/>
            <p:cNvSpPr txBox="1">
              <a:spLocks noChangeArrowheads="1"/>
            </p:cNvSpPr>
            <p:nvPr/>
          </p:nvSpPr>
          <p:spPr bwMode="auto">
            <a:xfrm>
              <a:off x="3098185" y="2190735"/>
              <a:ext cx="176042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b="1" dirty="0">
                  <a:solidFill>
                    <a:schemeClr val="tx1">
                      <a:lumMod val="75000"/>
                      <a:lumOff val="25000"/>
                    </a:schemeClr>
                  </a:solidFill>
                  <a:latin typeface="+mn-lt"/>
                  <a:ea typeface="+mn-ea"/>
                  <a:cs typeface="+mn-ea"/>
                  <a:sym typeface="+mn-lt"/>
                </a:rPr>
                <a:t>TEXT HERE</a:t>
              </a:r>
              <a:endParaRPr lang="zh-CN" altLang="en-US" sz="14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2750"/>
                            </p:stCondLst>
                            <p:childTnLst>
                              <p:par>
                                <p:cTn id="21" presetID="53" presetClass="entr" presetSubtype="16"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p:cTn id="23" dur="500" fill="hold"/>
                                        <p:tgtEl>
                                          <p:spTgt spid="47"/>
                                        </p:tgtEl>
                                        <p:attrNameLst>
                                          <p:attrName>ppt_w</p:attrName>
                                        </p:attrNameLst>
                                      </p:cBhvr>
                                      <p:tavLst>
                                        <p:tav tm="0">
                                          <p:val>
                                            <p:fltVal val="0"/>
                                          </p:val>
                                        </p:tav>
                                        <p:tav tm="100000">
                                          <p:val>
                                            <p:strVal val="#ppt_w"/>
                                          </p:val>
                                        </p:tav>
                                      </p:tavLst>
                                    </p:anim>
                                    <p:anim calcmode="lin" valueType="num">
                                      <p:cBhvr>
                                        <p:cTn id="24" dur="500" fill="hold"/>
                                        <p:tgtEl>
                                          <p:spTgt spid="47"/>
                                        </p:tgtEl>
                                        <p:attrNameLst>
                                          <p:attrName>ppt_h</p:attrName>
                                        </p:attrNameLst>
                                      </p:cBhvr>
                                      <p:tavLst>
                                        <p:tav tm="0">
                                          <p:val>
                                            <p:fltVal val="0"/>
                                          </p:val>
                                        </p:tav>
                                        <p:tav tm="100000">
                                          <p:val>
                                            <p:strVal val="#ppt_h"/>
                                          </p:val>
                                        </p:tav>
                                      </p:tavLst>
                                    </p:anim>
                                    <p:animEffect transition="in" filter="fade">
                                      <p:cBhvr>
                                        <p:cTn id="25" dur="500"/>
                                        <p:tgtEl>
                                          <p:spTgt spid="4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 calcmode="lin" valueType="num">
                                      <p:cBhvr>
                                        <p:cTn id="28" dur="500" fill="hold"/>
                                        <p:tgtEl>
                                          <p:spTgt spid="48"/>
                                        </p:tgtEl>
                                        <p:attrNameLst>
                                          <p:attrName>ppt_w</p:attrName>
                                        </p:attrNameLst>
                                      </p:cBhvr>
                                      <p:tavLst>
                                        <p:tav tm="0">
                                          <p:val>
                                            <p:fltVal val="0"/>
                                          </p:val>
                                        </p:tav>
                                        <p:tav tm="100000">
                                          <p:val>
                                            <p:strVal val="#ppt_w"/>
                                          </p:val>
                                        </p:tav>
                                      </p:tavLst>
                                    </p:anim>
                                    <p:anim calcmode="lin" valueType="num">
                                      <p:cBhvr>
                                        <p:cTn id="29" dur="500" fill="hold"/>
                                        <p:tgtEl>
                                          <p:spTgt spid="48"/>
                                        </p:tgtEl>
                                        <p:attrNameLst>
                                          <p:attrName>ppt_h</p:attrName>
                                        </p:attrNameLst>
                                      </p:cBhvr>
                                      <p:tavLst>
                                        <p:tav tm="0">
                                          <p:val>
                                            <p:fltVal val="0"/>
                                          </p:val>
                                        </p:tav>
                                        <p:tav tm="100000">
                                          <p:val>
                                            <p:strVal val="#ppt_h"/>
                                          </p:val>
                                        </p:tav>
                                      </p:tavLst>
                                    </p:anim>
                                    <p:animEffect transition="in" filter="fade">
                                      <p:cBhvr>
                                        <p:cTn id="30" dur="500"/>
                                        <p:tgtEl>
                                          <p:spTgt spid="4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p:cTn id="33" dur="500" fill="hold"/>
                                        <p:tgtEl>
                                          <p:spTgt spid="49"/>
                                        </p:tgtEl>
                                        <p:attrNameLst>
                                          <p:attrName>ppt_w</p:attrName>
                                        </p:attrNameLst>
                                      </p:cBhvr>
                                      <p:tavLst>
                                        <p:tav tm="0">
                                          <p:val>
                                            <p:fltVal val="0"/>
                                          </p:val>
                                        </p:tav>
                                        <p:tav tm="100000">
                                          <p:val>
                                            <p:strVal val="#ppt_w"/>
                                          </p:val>
                                        </p:tav>
                                      </p:tavLst>
                                    </p:anim>
                                    <p:anim calcmode="lin" valueType="num">
                                      <p:cBhvr>
                                        <p:cTn id="34" dur="500" fill="hold"/>
                                        <p:tgtEl>
                                          <p:spTgt spid="49"/>
                                        </p:tgtEl>
                                        <p:attrNameLst>
                                          <p:attrName>ppt_h</p:attrName>
                                        </p:attrNameLst>
                                      </p:cBhvr>
                                      <p:tavLst>
                                        <p:tav tm="0">
                                          <p:val>
                                            <p:fltVal val="0"/>
                                          </p:val>
                                        </p:tav>
                                        <p:tav tm="100000">
                                          <p:val>
                                            <p:strVal val="#ppt_h"/>
                                          </p:val>
                                        </p:tav>
                                      </p:tavLst>
                                    </p:anim>
                                    <p:animEffect transition="in" filter="fade">
                                      <p:cBhvr>
                                        <p:cTn id="35" dur="500"/>
                                        <p:tgtEl>
                                          <p:spTgt spid="4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p:cTn id="38" dur="500" fill="hold"/>
                                        <p:tgtEl>
                                          <p:spTgt spid="50"/>
                                        </p:tgtEl>
                                        <p:attrNameLst>
                                          <p:attrName>ppt_w</p:attrName>
                                        </p:attrNameLst>
                                      </p:cBhvr>
                                      <p:tavLst>
                                        <p:tav tm="0">
                                          <p:val>
                                            <p:fltVal val="0"/>
                                          </p:val>
                                        </p:tav>
                                        <p:tav tm="100000">
                                          <p:val>
                                            <p:strVal val="#ppt_w"/>
                                          </p:val>
                                        </p:tav>
                                      </p:tavLst>
                                    </p:anim>
                                    <p:anim calcmode="lin" valueType="num">
                                      <p:cBhvr>
                                        <p:cTn id="39" dur="500" fill="hold"/>
                                        <p:tgtEl>
                                          <p:spTgt spid="50"/>
                                        </p:tgtEl>
                                        <p:attrNameLst>
                                          <p:attrName>ppt_h</p:attrName>
                                        </p:attrNameLst>
                                      </p:cBhvr>
                                      <p:tavLst>
                                        <p:tav tm="0">
                                          <p:val>
                                            <p:fltVal val="0"/>
                                          </p:val>
                                        </p:tav>
                                        <p:tav tm="100000">
                                          <p:val>
                                            <p:strVal val="#ppt_h"/>
                                          </p:val>
                                        </p:tav>
                                      </p:tavLst>
                                    </p:anim>
                                    <p:animEffect transition="in" filter="fade">
                                      <p:cBhvr>
                                        <p:cTn id="40" dur="500"/>
                                        <p:tgtEl>
                                          <p:spTgt spid="50"/>
                                        </p:tgtEl>
                                      </p:cBhvr>
                                    </p:animEffect>
                                  </p:childTnLst>
                                </p:cTn>
                              </p:par>
                              <p:par>
                                <p:cTn id="41" presetID="22" presetClass="entr" presetSubtype="1"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par>
                                <p:cTn id="44" presetID="22" presetClass="entr" presetSubtype="1" fill="hold" nodeType="with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wipe(up)">
                                      <p:cBhvr>
                                        <p:cTn id="46" dur="500"/>
                                        <p:tgtEl>
                                          <p:spTgt spid="54"/>
                                        </p:tgtEl>
                                      </p:cBhvr>
                                    </p:animEffect>
                                  </p:childTnLst>
                                </p:cTn>
                              </p:par>
                              <p:par>
                                <p:cTn id="47" presetID="22" presetClass="entr" presetSubtype="1"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up)">
                                      <p:cBhvr>
                                        <p:cTn id="49" dur="500"/>
                                        <p:tgtEl>
                                          <p:spTgt spid="57"/>
                                        </p:tgtEl>
                                      </p:cBhvr>
                                    </p:animEffect>
                                  </p:childTnLst>
                                </p:cTn>
                              </p:par>
                              <p:par>
                                <p:cTn id="50" presetID="22" presetClass="entr" presetSubtype="1" fill="hold" nodeType="with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up)">
                                      <p:cBhvr>
                                        <p:cTn id="5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46" grpId="0"/>
      <p:bldP spid="47" grpId="0" animBg="1"/>
      <p:bldP spid="48"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图片 17"/>
          <p:cNvPicPr>
            <a:picLocks noChangeAspect="1" noChangeArrowheads="1"/>
          </p:cNvPicPr>
          <p:nvPr/>
        </p:nvPicPr>
        <p:blipFill>
          <a:blip r:embed="rId3">
            <a:extLst>
              <a:ext uri="{28A0092B-C50C-407E-A947-70E740481C1C}">
                <a14:useLocalDpi xmlns:a14="http://schemas.microsoft.com/office/drawing/2010/main" val="0"/>
              </a:ext>
            </a:extLst>
          </a:blip>
          <a:srcRect l="2" t="57909" r="-87"/>
          <a:stretch>
            <a:fillRect/>
          </a:stretch>
        </p:blipFill>
        <p:spPr bwMode="auto">
          <a:xfrm>
            <a:off x="0" y="1717675"/>
            <a:ext cx="12203113"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矩形 13"/>
          <p:cNvSpPr>
            <a:spLocks noChangeArrowheads="1"/>
          </p:cNvSpPr>
          <p:nvPr/>
        </p:nvSpPr>
        <p:spPr bwMode="auto">
          <a:xfrm>
            <a:off x="1905000" y="5310188"/>
            <a:ext cx="8382000" cy="756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 This is an example text . Go ahead and replace it. Add your text here. This is an example text . Go ahead and replace it. Add your text here. 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6" name="文本框 5"/>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7"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4" presetClass="entr" presetSubtype="10"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randombar(horizontal)">
                                      <p:cBhvr>
                                        <p:cTn id="16" dur="500"/>
                                        <p:tgtEl>
                                          <p:spTgt spid="45"/>
                                        </p:tgtEl>
                                      </p:cBhvr>
                                    </p:animEffect>
                                  </p:childTnLst>
                                </p:cTn>
                              </p:par>
                            </p:childTnLst>
                          </p:cTn>
                        </p:par>
                        <p:par>
                          <p:cTn id="17" fill="hold">
                            <p:stCondLst>
                              <p:cond delay="2750"/>
                            </p:stCondLst>
                            <p:childTnLst>
                              <p:par>
                                <p:cTn id="18" presetID="42"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anim calcmode="lin" valueType="num">
                                      <p:cBhvr>
                                        <p:cTn id="21" dur="1000" fill="hold"/>
                                        <p:tgtEl>
                                          <p:spTgt spid="46"/>
                                        </p:tgtEl>
                                        <p:attrNameLst>
                                          <p:attrName>ppt_x</p:attrName>
                                        </p:attrNameLst>
                                      </p:cBhvr>
                                      <p:tavLst>
                                        <p:tav tm="0">
                                          <p:val>
                                            <p:strVal val="#ppt_x"/>
                                          </p:val>
                                        </p:tav>
                                        <p:tav tm="100000">
                                          <p:val>
                                            <p:strVal val="#ppt_x"/>
                                          </p:val>
                                        </p:tav>
                                      </p:tavLst>
                                    </p:anim>
                                    <p:anim calcmode="lin" valueType="num">
                                      <p:cBhvr>
                                        <p:cTn id="2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563621" y="2038871"/>
            <a:ext cx="2536948" cy="3457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7"/>
          <p:cNvCxnSpPr>
            <a:cxnSpLocks noChangeShapeType="1"/>
          </p:cNvCxnSpPr>
          <p:nvPr/>
        </p:nvCxnSpPr>
        <p:spPr bwMode="auto">
          <a:xfrm>
            <a:off x="4455804" y="2038871"/>
            <a:ext cx="0" cy="3457372"/>
          </a:xfrm>
          <a:prstGeom prst="line">
            <a:avLst/>
          </a:prstGeom>
          <a:noFill/>
          <a:ln w="57150">
            <a:solidFill>
              <a:srgbClr val="1A6C37"/>
            </a:solidFill>
            <a:round/>
          </a:ln>
          <a:extLst>
            <a:ext uri="{909E8E84-426E-40DD-AFC4-6F175D3DCCD1}">
              <a14:hiddenFill xmlns:a14="http://schemas.microsoft.com/office/drawing/2010/main">
                <a:noFill/>
              </a14:hiddenFill>
            </a:ext>
          </a:extLst>
        </p:spPr>
      </p:cxnSp>
      <p:grpSp>
        <p:nvGrpSpPr>
          <p:cNvPr id="6" name="组合 17"/>
          <p:cNvGrpSpPr/>
          <p:nvPr/>
        </p:nvGrpSpPr>
        <p:grpSpPr bwMode="auto">
          <a:xfrm>
            <a:off x="4770129" y="2038871"/>
            <a:ext cx="3046413" cy="1027113"/>
            <a:chOff x="0" y="0"/>
            <a:chExt cx="3046360" cy="1027618"/>
          </a:xfrm>
        </p:grpSpPr>
        <p:sp>
          <p:nvSpPr>
            <p:cNvPr id="7"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8" name="文本框 83"/>
            <p:cNvSpPr txBox="1">
              <a:spLocks noChangeArrowheads="1"/>
            </p:cNvSpPr>
            <p:nvPr/>
          </p:nvSpPr>
          <p:spPr bwMode="auto">
            <a:xfrm>
              <a:off x="103604" y="0"/>
              <a:ext cx="10917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9"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0" name="组合 22"/>
          <p:cNvGrpSpPr/>
          <p:nvPr/>
        </p:nvGrpSpPr>
        <p:grpSpPr bwMode="auto">
          <a:xfrm>
            <a:off x="4768542" y="3227799"/>
            <a:ext cx="3044825" cy="1028700"/>
            <a:chOff x="0" y="0"/>
            <a:chExt cx="3046360" cy="1027618"/>
          </a:xfrm>
        </p:grpSpPr>
        <p:sp>
          <p:nvSpPr>
            <p:cNvPr id="11"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12"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13"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4" name="组合 26"/>
          <p:cNvGrpSpPr/>
          <p:nvPr/>
        </p:nvGrpSpPr>
        <p:grpSpPr bwMode="auto">
          <a:xfrm>
            <a:off x="4768542" y="4499026"/>
            <a:ext cx="3044825" cy="1027112"/>
            <a:chOff x="0" y="0"/>
            <a:chExt cx="3046360" cy="1027618"/>
          </a:xfrm>
        </p:grpSpPr>
        <p:sp>
          <p:nvSpPr>
            <p:cNvPr id="15" name="矩形 14"/>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16" name="文本框 83"/>
            <p:cNvSpPr txBox="1">
              <a:spLocks noChangeArrowheads="1"/>
            </p:cNvSpPr>
            <p:nvPr/>
          </p:nvSpPr>
          <p:spPr bwMode="auto">
            <a:xfrm>
              <a:off x="103604" y="0"/>
              <a:ext cx="10939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a:solidFill>
                    <a:srgbClr val="1A6C37"/>
                  </a:solidFill>
                </a:rPr>
                <a:t>TEXT HERE</a:t>
              </a:r>
              <a:endParaRPr lang="zh-CN" altLang="en-US" sz="1100" b="1">
                <a:solidFill>
                  <a:srgbClr val="1A6C37"/>
                </a:solidFill>
              </a:endParaRPr>
            </a:p>
          </p:txBody>
        </p:sp>
        <p:cxnSp>
          <p:nvCxnSpPr>
            <p:cNvPr id="17"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18" name="组合 30"/>
          <p:cNvGrpSpPr/>
          <p:nvPr/>
        </p:nvGrpSpPr>
        <p:grpSpPr bwMode="auto">
          <a:xfrm>
            <a:off x="7841942" y="2038871"/>
            <a:ext cx="3046412" cy="1027113"/>
            <a:chOff x="0" y="0"/>
            <a:chExt cx="3046360" cy="1027618"/>
          </a:xfrm>
        </p:grpSpPr>
        <p:sp>
          <p:nvSpPr>
            <p:cNvPr id="19"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20" name="文本框 83"/>
            <p:cNvSpPr txBox="1">
              <a:spLocks noChangeArrowheads="1"/>
            </p:cNvSpPr>
            <p:nvPr/>
          </p:nvSpPr>
          <p:spPr bwMode="auto">
            <a:xfrm>
              <a:off x="103604" y="0"/>
              <a:ext cx="11901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1"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22" name="组合 34"/>
          <p:cNvGrpSpPr/>
          <p:nvPr/>
        </p:nvGrpSpPr>
        <p:grpSpPr bwMode="auto">
          <a:xfrm>
            <a:off x="7840354" y="3227799"/>
            <a:ext cx="3046413" cy="1028700"/>
            <a:chOff x="0" y="0"/>
            <a:chExt cx="3046360" cy="1027618"/>
          </a:xfrm>
        </p:grpSpPr>
        <p:sp>
          <p:nvSpPr>
            <p:cNvPr id="23"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24"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5"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grpSp>
        <p:nvGrpSpPr>
          <p:cNvPr id="26" name="组合 38"/>
          <p:cNvGrpSpPr/>
          <p:nvPr/>
        </p:nvGrpSpPr>
        <p:grpSpPr bwMode="auto">
          <a:xfrm>
            <a:off x="7840354" y="4499026"/>
            <a:ext cx="3046413" cy="1027112"/>
            <a:chOff x="0" y="0"/>
            <a:chExt cx="3046360" cy="1027618"/>
          </a:xfrm>
        </p:grpSpPr>
        <p:sp>
          <p:nvSpPr>
            <p:cNvPr id="27" name="矩形 13"/>
            <p:cNvSpPr>
              <a:spLocks noChangeArrowheads="1"/>
            </p:cNvSpPr>
            <p:nvPr/>
          </p:nvSpPr>
          <p:spPr bwMode="auto">
            <a:xfrm>
              <a:off x="0" y="207586"/>
              <a:ext cx="3046360" cy="820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00" dirty="0">
                  <a:solidFill>
                    <a:srgbClr val="262626"/>
                  </a:solidFill>
                  <a:latin typeface="Arial" panose="020B0604020202020204" pitchFamily="34" charset="0"/>
                  <a:ea typeface="微软雅黑" panose="020B0503020204020204" charset="-122"/>
                  <a:sym typeface="Arial" panose="020B0604020202020204" pitchFamily="34" charset="0"/>
                </a:rPr>
                <a:t>This is an example text . Go ahead and replace it. Add your text here. This is an example text . Go ahead and replace it. Add your text here.</a:t>
              </a:r>
              <a:endParaRPr lang="zh-CN" altLang="en-US" sz="1000" dirty="0">
                <a:solidFill>
                  <a:srgbClr val="262626"/>
                </a:solidFill>
                <a:latin typeface="Arial" panose="020B0604020202020204" pitchFamily="34" charset="0"/>
                <a:ea typeface="微软雅黑" panose="020B0503020204020204" charset="-122"/>
                <a:sym typeface="Arial" panose="020B0604020202020204" pitchFamily="34" charset="0"/>
              </a:endParaRPr>
            </a:p>
          </p:txBody>
        </p:sp>
        <p:sp>
          <p:nvSpPr>
            <p:cNvPr id="28" name="文本框 83"/>
            <p:cNvSpPr txBox="1">
              <a:spLocks noChangeArrowheads="1"/>
            </p:cNvSpPr>
            <p:nvPr/>
          </p:nvSpPr>
          <p:spPr bwMode="auto">
            <a:xfrm>
              <a:off x="103604" y="0"/>
              <a:ext cx="1067950"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100" b="1" dirty="0">
                  <a:solidFill>
                    <a:srgbClr val="1A6C37"/>
                  </a:solidFill>
                </a:rPr>
                <a:t>TEXT HERE</a:t>
              </a:r>
              <a:endParaRPr lang="zh-CN" altLang="en-US" sz="1100" b="1" dirty="0">
                <a:solidFill>
                  <a:srgbClr val="1A6C37"/>
                </a:solidFill>
              </a:endParaRPr>
            </a:p>
          </p:txBody>
        </p:sp>
        <p:cxnSp>
          <p:nvCxnSpPr>
            <p:cNvPr id="29" name="直接连接符 120"/>
            <p:cNvCxnSpPr>
              <a:cxnSpLocks noChangeShapeType="1"/>
            </p:cNvCxnSpPr>
            <p:nvPr/>
          </p:nvCxnSpPr>
          <p:spPr bwMode="auto">
            <a:xfrm>
              <a:off x="103604" y="45691"/>
              <a:ext cx="0" cy="170228"/>
            </a:xfrm>
            <a:prstGeom prst="line">
              <a:avLst/>
            </a:prstGeom>
            <a:noFill/>
            <a:ln w="9525">
              <a:solidFill>
                <a:schemeClr val="tx1">
                  <a:lumMod val="75000"/>
                  <a:lumOff val="25000"/>
                </a:schemeClr>
              </a:solidFill>
              <a:round/>
            </a:ln>
            <a:extLst>
              <a:ext uri="{909E8E84-426E-40DD-AFC4-6F175D3DCCD1}">
                <a14:hiddenFill xmlns:a14="http://schemas.microsoft.com/office/drawing/2010/main">
                  <a:noFill/>
                </a14:hiddenFill>
              </a:ext>
            </a:extLst>
          </p:spPr>
        </p:cxnSp>
      </p:grpSp>
      <p:sp>
        <p:nvSpPr>
          <p:cNvPr id="30" name="文本框 29"/>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1"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5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nodeType="withEffect">
                                  <p:stCondLst>
                                    <p:cond delay="200"/>
                                  </p:stCondLst>
                                  <p:childTnLst>
                                    <p:set>
                                      <p:cBhvr>
                                        <p:cTn id="35" dur="1" fill="hold">
                                          <p:stCondLst>
                                            <p:cond delay="0"/>
                                          </p:stCondLst>
                                        </p:cTn>
                                        <p:tgtEl>
                                          <p:spTgt spid="10"/>
                                        </p:tgtEl>
                                        <p:attrNameLst>
                                          <p:attrName>style.visibility</p:attrName>
                                        </p:attrNameLst>
                                      </p:cBhvr>
                                      <p:to>
                                        <p:strVal val="visible"/>
                                      </p:to>
                                    </p:set>
                                    <p:anim calcmode="lin" valueType="num">
                                      <p:cBhvr>
                                        <p:cTn id="36" dur="500" fill="hold"/>
                                        <p:tgtEl>
                                          <p:spTgt spid="10"/>
                                        </p:tgtEl>
                                        <p:attrNameLst>
                                          <p:attrName>ppt_w</p:attrName>
                                        </p:attrNameLst>
                                      </p:cBhvr>
                                      <p:tavLst>
                                        <p:tav tm="0">
                                          <p:val>
                                            <p:fltVal val="0"/>
                                          </p:val>
                                        </p:tav>
                                        <p:tav tm="100000">
                                          <p:val>
                                            <p:strVal val="#ppt_w"/>
                                          </p:val>
                                        </p:tav>
                                      </p:tavLst>
                                    </p:anim>
                                    <p:anim calcmode="lin" valueType="num">
                                      <p:cBhvr>
                                        <p:cTn id="37" dur="500" fill="hold"/>
                                        <p:tgtEl>
                                          <p:spTgt spid="10"/>
                                        </p:tgtEl>
                                        <p:attrNameLst>
                                          <p:attrName>ppt_h</p:attrName>
                                        </p:attrNameLst>
                                      </p:cBhvr>
                                      <p:tavLst>
                                        <p:tav tm="0">
                                          <p:val>
                                            <p:fltVal val="0"/>
                                          </p:val>
                                        </p:tav>
                                        <p:tav tm="100000">
                                          <p:val>
                                            <p:strVal val="#ppt_h"/>
                                          </p:val>
                                        </p:tav>
                                      </p:tavLst>
                                    </p:anim>
                                    <p:animEffect transition="in" filter="fade">
                                      <p:cBhvr>
                                        <p:cTn id="38" dur="500"/>
                                        <p:tgtEl>
                                          <p:spTgt spid="10"/>
                                        </p:tgtEl>
                                      </p:cBhvr>
                                    </p:animEffect>
                                  </p:childTnLst>
                                </p:cTn>
                              </p:par>
                              <p:par>
                                <p:cTn id="39" presetID="53" presetClass="entr" presetSubtype="16" fill="hold" nodeType="withEffect">
                                  <p:stCondLst>
                                    <p:cond delay="3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par>
                                <p:cTn id="44" presetID="53" presetClass="entr" presetSubtype="16" fill="hold" nodeType="withEffect">
                                  <p:stCondLst>
                                    <p:cond delay="40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par>
                                <p:cTn id="49" presetID="53" presetClass="entr" presetSubtype="16" fill="hold" nodeType="withEffect">
                                  <p:stCondLst>
                                    <p:cond delay="50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animEffect transition="in" filter="fade">
                                      <p:cBhvr>
                                        <p:cTn id="5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6"/>
          <p:cNvGrpSpPr/>
          <p:nvPr/>
        </p:nvGrpSpPr>
        <p:grpSpPr>
          <a:xfrm>
            <a:off x="1026499" y="2027719"/>
            <a:ext cx="776973" cy="776973"/>
            <a:chOff x="817364" y="1776265"/>
            <a:chExt cx="826181" cy="826181"/>
          </a:xfrm>
        </p:grpSpPr>
        <p:sp>
          <p:nvSpPr>
            <p:cNvPr id="55" name="Oval 5"/>
            <p:cNvSpPr/>
            <p:nvPr/>
          </p:nvSpPr>
          <p:spPr>
            <a:xfrm>
              <a:off x="817364"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6" name="Freeform 7"/>
            <p:cNvSpPr>
              <a:spLocks noEditPoints="1"/>
            </p:cNvSpPr>
            <p:nvPr/>
          </p:nvSpPr>
          <p:spPr bwMode="auto">
            <a:xfrm>
              <a:off x="1014427" y="1973328"/>
              <a:ext cx="432054" cy="432054"/>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57" name="Group 7"/>
          <p:cNvGrpSpPr/>
          <p:nvPr/>
        </p:nvGrpSpPr>
        <p:grpSpPr>
          <a:xfrm>
            <a:off x="1026499" y="3380698"/>
            <a:ext cx="776973" cy="776973"/>
            <a:chOff x="2496183" y="1776265"/>
            <a:chExt cx="826181" cy="826181"/>
          </a:xfrm>
        </p:grpSpPr>
        <p:sp>
          <p:nvSpPr>
            <p:cNvPr id="58" name="Oval 21"/>
            <p:cNvSpPr/>
            <p:nvPr/>
          </p:nvSpPr>
          <p:spPr>
            <a:xfrm>
              <a:off x="2496183"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59" name="Freeform 12"/>
            <p:cNvSpPr>
              <a:spLocks noEditPoints="1"/>
            </p:cNvSpPr>
            <p:nvPr/>
          </p:nvSpPr>
          <p:spPr bwMode="auto">
            <a:xfrm>
              <a:off x="2630264" y="2024210"/>
              <a:ext cx="563673" cy="343936"/>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0" name="Group 9"/>
          <p:cNvGrpSpPr/>
          <p:nvPr/>
        </p:nvGrpSpPr>
        <p:grpSpPr>
          <a:xfrm>
            <a:off x="1026499" y="4733676"/>
            <a:ext cx="776973" cy="776973"/>
            <a:chOff x="4111152" y="1776265"/>
            <a:chExt cx="826181" cy="826181"/>
          </a:xfrm>
        </p:grpSpPr>
        <p:sp>
          <p:nvSpPr>
            <p:cNvPr id="61" name="Oval 22"/>
            <p:cNvSpPr/>
            <p:nvPr/>
          </p:nvSpPr>
          <p:spPr>
            <a:xfrm>
              <a:off x="411115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2" name="Freeform 17"/>
            <p:cNvSpPr>
              <a:spLocks noEditPoints="1"/>
            </p:cNvSpPr>
            <p:nvPr/>
          </p:nvSpPr>
          <p:spPr bwMode="auto">
            <a:xfrm>
              <a:off x="4287456" y="2000127"/>
              <a:ext cx="473571" cy="378456"/>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3" name="Group 10"/>
          <p:cNvGrpSpPr/>
          <p:nvPr/>
        </p:nvGrpSpPr>
        <p:grpSpPr>
          <a:xfrm>
            <a:off x="6270568" y="3380698"/>
            <a:ext cx="776973" cy="776973"/>
            <a:chOff x="5773542" y="1776265"/>
            <a:chExt cx="826181" cy="826181"/>
          </a:xfrm>
        </p:grpSpPr>
        <p:sp>
          <p:nvSpPr>
            <p:cNvPr id="64" name="Oval 24"/>
            <p:cNvSpPr/>
            <p:nvPr/>
          </p:nvSpPr>
          <p:spPr>
            <a:xfrm>
              <a:off x="5773542"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5" name="Freeform 22"/>
            <p:cNvSpPr>
              <a:spLocks noEditPoints="1"/>
            </p:cNvSpPr>
            <p:nvPr/>
          </p:nvSpPr>
          <p:spPr bwMode="auto">
            <a:xfrm>
              <a:off x="5989302" y="1999111"/>
              <a:ext cx="394661" cy="394133"/>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6" name="Group 14"/>
          <p:cNvGrpSpPr/>
          <p:nvPr/>
        </p:nvGrpSpPr>
        <p:grpSpPr>
          <a:xfrm>
            <a:off x="6276391" y="4726930"/>
            <a:ext cx="776973" cy="776973"/>
            <a:chOff x="7440115" y="1776265"/>
            <a:chExt cx="826181" cy="826181"/>
          </a:xfrm>
        </p:grpSpPr>
        <p:sp>
          <p:nvSpPr>
            <p:cNvPr id="67" name="Oval 25"/>
            <p:cNvSpPr/>
            <p:nvPr/>
          </p:nvSpPr>
          <p:spPr>
            <a:xfrm>
              <a:off x="7440115" y="1776265"/>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68" name="Freeform 27"/>
            <p:cNvSpPr>
              <a:spLocks noEditPoints="1"/>
            </p:cNvSpPr>
            <p:nvPr/>
          </p:nvSpPr>
          <p:spPr bwMode="auto">
            <a:xfrm>
              <a:off x="7625358" y="2033360"/>
              <a:ext cx="455693" cy="325635"/>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grpSp>
        <p:nvGrpSpPr>
          <p:cNvPr id="69" name="Group 15"/>
          <p:cNvGrpSpPr/>
          <p:nvPr/>
        </p:nvGrpSpPr>
        <p:grpSpPr>
          <a:xfrm>
            <a:off x="6270568" y="2027719"/>
            <a:ext cx="776973" cy="776973"/>
            <a:chOff x="6740410" y="578561"/>
            <a:chExt cx="826181" cy="826181"/>
          </a:xfrm>
        </p:grpSpPr>
        <p:sp>
          <p:nvSpPr>
            <p:cNvPr id="70" name="Oval 26"/>
            <p:cNvSpPr/>
            <p:nvPr/>
          </p:nvSpPr>
          <p:spPr>
            <a:xfrm>
              <a:off x="6740410" y="578561"/>
              <a:ext cx="826181" cy="826181"/>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p>
          </p:txBody>
        </p:sp>
        <p:sp>
          <p:nvSpPr>
            <p:cNvPr id="71" name="Freeform 6"/>
            <p:cNvSpPr>
              <a:spLocks noEditPoints="1"/>
            </p:cNvSpPr>
            <p:nvPr/>
          </p:nvSpPr>
          <p:spPr bwMode="auto">
            <a:xfrm>
              <a:off x="6895800" y="727929"/>
              <a:ext cx="515401" cy="527448"/>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bg1"/>
            </a:solidFill>
            <a:ln>
              <a:noFill/>
            </a:ln>
          </p:spPr>
          <p:txBody>
            <a:bodyPr vert="horz" wrap="square" lIns="121920" tIns="60960" rIns="121920" bIns="60960" numCol="1" anchor="t" anchorCtr="0" compatLnSpc="1"/>
            <a:lstStyle/>
            <a:p>
              <a:endParaRPr lang="en-US" sz="3200" dirty="0"/>
            </a:p>
          </p:txBody>
        </p:sp>
      </p:grpSp>
      <p:sp>
        <p:nvSpPr>
          <p:cNvPr id="72" name="Content Placeholder 2"/>
          <p:cNvSpPr txBox="1"/>
          <p:nvPr/>
        </p:nvSpPr>
        <p:spPr>
          <a:xfrm>
            <a:off x="1905183"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Social Media</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3" name="Content Placeholder 2"/>
          <p:cNvSpPr txBox="1"/>
          <p:nvPr/>
        </p:nvSpPr>
        <p:spPr>
          <a:xfrm>
            <a:off x="1905183"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Code</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4" name="Content Placeholder 2"/>
          <p:cNvSpPr txBox="1"/>
          <p:nvPr/>
        </p:nvSpPr>
        <p:spPr>
          <a:xfrm>
            <a:off x="1905183"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Photography</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5" name="Content Placeholder 2"/>
          <p:cNvSpPr txBox="1"/>
          <p:nvPr/>
        </p:nvSpPr>
        <p:spPr>
          <a:xfrm>
            <a:off x="7344139" y="1871327"/>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Audio Productions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6" name="Content Placeholder 2"/>
          <p:cNvSpPr txBox="1"/>
          <p:nvPr/>
        </p:nvSpPr>
        <p:spPr>
          <a:xfrm>
            <a:off x="7344139" y="3209665"/>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Copywriting</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77" name="Content Placeholder 2"/>
          <p:cNvSpPr txBox="1"/>
          <p:nvPr/>
        </p:nvSpPr>
        <p:spPr>
          <a:xfrm>
            <a:off x="7344139" y="4562643"/>
            <a:ext cx="3936437" cy="11918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a:solidFill>
                  <a:schemeClr val="tx1">
                    <a:lumMod val="65000"/>
                    <a:lumOff val="35000"/>
                  </a:schemeClr>
                </a:solidFill>
              </a:rPr>
              <a:t>Films</a:t>
            </a:r>
            <a:br>
              <a:rPr lang="en-US" sz="1600" b="1" dirty="0">
                <a:solidFill>
                  <a:schemeClr val="tx1">
                    <a:lumMod val="65000"/>
                    <a:lumOff val="35000"/>
                  </a:schemeClr>
                </a:solidFill>
              </a:rPr>
            </a:br>
            <a:r>
              <a:rPr lang="en-US" sz="1200" dirty="0">
                <a:solidFill>
                  <a:schemeClr val="tx1">
                    <a:lumMod val="65000"/>
                    <a:lumOff val="35000"/>
                  </a:schemeClr>
                </a:solidFill>
              </a:rPr>
              <a:t>Lorem ipsum dolor sit amet, consectetur adipiscing elit. Curabitur elementum posuere pretium. Quisque nibh dolor, dignissim ac dignissim ut, luctus ac urna. Aliquam aliquet non massa quis tincidunt.</a:t>
            </a:r>
          </a:p>
        </p:txBody>
      </p:sp>
      <p:sp>
        <p:nvSpPr>
          <p:cNvPr id="28" name="文本框 27"/>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9"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animEffect transition="in" filter="fade">
                                      <p:cBhvr>
                                        <p:cTn id="18" dur="500"/>
                                        <p:tgtEl>
                                          <p:spTgt spid="54"/>
                                        </p:tgtEl>
                                      </p:cBhvr>
                                    </p:animEffect>
                                  </p:childTnLst>
                                </p:cTn>
                              </p:par>
                            </p:childTnLst>
                          </p:cTn>
                        </p:par>
                        <p:par>
                          <p:cTn id="19" fill="hold">
                            <p:stCondLst>
                              <p:cond delay="2750"/>
                            </p:stCondLst>
                            <p:childTnLst>
                              <p:par>
                                <p:cTn id="20" presetID="10" presetClass="entr" presetSubtype="0" fill="hold" grpId="0" nodeType="after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500"/>
                                        <p:tgtEl>
                                          <p:spTgt spid="72"/>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childTnLst>
                                </p:cTn>
                              </p:par>
                            </p:childTnLst>
                          </p:cTn>
                        </p:par>
                        <p:par>
                          <p:cTn id="29" fill="hold">
                            <p:stCondLst>
                              <p:cond delay="3750"/>
                            </p:stCondLst>
                            <p:childTnLst>
                              <p:par>
                                <p:cTn id="30" presetID="10" presetClass="entr" presetSubtype="0" fill="hold" grpId="0" nodeType="afterEffect">
                                  <p:stCondLst>
                                    <p:cond delay="0"/>
                                  </p:stCondLst>
                                  <p:childTnLst>
                                    <p:set>
                                      <p:cBhvr>
                                        <p:cTn id="31" dur="1" fill="hold">
                                          <p:stCondLst>
                                            <p:cond delay="0"/>
                                          </p:stCondLst>
                                        </p:cTn>
                                        <p:tgtEl>
                                          <p:spTgt spid="75"/>
                                        </p:tgtEl>
                                        <p:attrNameLst>
                                          <p:attrName>style.visibility</p:attrName>
                                        </p:attrNameLst>
                                      </p:cBhvr>
                                      <p:to>
                                        <p:strVal val="visible"/>
                                      </p:to>
                                    </p:set>
                                    <p:animEffect transition="in" filter="fade">
                                      <p:cBhvr>
                                        <p:cTn id="32" dur="500"/>
                                        <p:tgtEl>
                                          <p:spTgt spid="75"/>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Effect transition="in" filter="fade">
                                      <p:cBhvr>
                                        <p:cTn id="38" dur="500"/>
                                        <p:tgtEl>
                                          <p:spTgt spid="57"/>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par>
                          <p:cTn id="43" fill="hold">
                            <p:stCondLst>
                              <p:cond delay="5250"/>
                            </p:stCondLst>
                            <p:childTnLst>
                              <p:par>
                                <p:cTn id="44" presetID="53" presetClass="entr" presetSubtype="16" fill="hold" nodeType="afterEffect">
                                  <p:stCondLst>
                                    <p:cond delay="0"/>
                                  </p:stCondLst>
                                  <p:childTnLst>
                                    <p:set>
                                      <p:cBhvr>
                                        <p:cTn id="45" dur="1" fill="hold">
                                          <p:stCondLst>
                                            <p:cond delay="0"/>
                                          </p:stCondLst>
                                        </p:cTn>
                                        <p:tgtEl>
                                          <p:spTgt spid="63"/>
                                        </p:tgtEl>
                                        <p:attrNameLst>
                                          <p:attrName>style.visibility</p:attrName>
                                        </p:attrNameLst>
                                      </p:cBhvr>
                                      <p:to>
                                        <p:strVal val="visible"/>
                                      </p:to>
                                    </p:set>
                                    <p:anim calcmode="lin" valueType="num">
                                      <p:cBhvr>
                                        <p:cTn id="46" dur="500" fill="hold"/>
                                        <p:tgtEl>
                                          <p:spTgt spid="63"/>
                                        </p:tgtEl>
                                        <p:attrNameLst>
                                          <p:attrName>ppt_w</p:attrName>
                                        </p:attrNameLst>
                                      </p:cBhvr>
                                      <p:tavLst>
                                        <p:tav tm="0">
                                          <p:val>
                                            <p:fltVal val="0"/>
                                          </p:val>
                                        </p:tav>
                                        <p:tav tm="100000">
                                          <p:val>
                                            <p:strVal val="#ppt_w"/>
                                          </p:val>
                                        </p:tav>
                                      </p:tavLst>
                                    </p:anim>
                                    <p:anim calcmode="lin" valueType="num">
                                      <p:cBhvr>
                                        <p:cTn id="47" dur="500" fill="hold"/>
                                        <p:tgtEl>
                                          <p:spTgt spid="63"/>
                                        </p:tgtEl>
                                        <p:attrNameLst>
                                          <p:attrName>ppt_h</p:attrName>
                                        </p:attrNameLst>
                                      </p:cBhvr>
                                      <p:tavLst>
                                        <p:tav tm="0">
                                          <p:val>
                                            <p:fltVal val="0"/>
                                          </p:val>
                                        </p:tav>
                                        <p:tav tm="100000">
                                          <p:val>
                                            <p:strVal val="#ppt_h"/>
                                          </p:val>
                                        </p:tav>
                                      </p:tavLst>
                                    </p:anim>
                                    <p:animEffect transition="in" filter="fade">
                                      <p:cBhvr>
                                        <p:cTn id="48" dur="500"/>
                                        <p:tgtEl>
                                          <p:spTgt spid="63"/>
                                        </p:tgtEl>
                                      </p:cBhvr>
                                    </p:animEffect>
                                  </p:childTnLst>
                                </p:cTn>
                              </p:par>
                            </p:childTnLst>
                          </p:cTn>
                        </p:par>
                        <p:par>
                          <p:cTn id="49" fill="hold">
                            <p:stCondLst>
                              <p:cond delay="5750"/>
                            </p:stCondLst>
                            <p:childTnLst>
                              <p:par>
                                <p:cTn id="50" presetID="10" presetClass="entr" presetSubtype="0" fill="hold" grpId="0" nodeType="after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childTnLst>
                          </p:cTn>
                        </p:par>
                        <p:par>
                          <p:cTn id="53" fill="hold">
                            <p:stCondLst>
                              <p:cond delay="6250"/>
                            </p:stCondLst>
                            <p:childTnLst>
                              <p:par>
                                <p:cTn id="54" presetID="53" presetClass="entr" presetSubtype="16"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500" fill="hold"/>
                                        <p:tgtEl>
                                          <p:spTgt spid="60"/>
                                        </p:tgtEl>
                                        <p:attrNameLst>
                                          <p:attrName>ppt_w</p:attrName>
                                        </p:attrNameLst>
                                      </p:cBhvr>
                                      <p:tavLst>
                                        <p:tav tm="0">
                                          <p:val>
                                            <p:fltVal val="0"/>
                                          </p:val>
                                        </p:tav>
                                        <p:tav tm="100000">
                                          <p:val>
                                            <p:strVal val="#ppt_w"/>
                                          </p:val>
                                        </p:tav>
                                      </p:tavLst>
                                    </p:anim>
                                    <p:anim calcmode="lin" valueType="num">
                                      <p:cBhvr>
                                        <p:cTn id="57" dur="500" fill="hold"/>
                                        <p:tgtEl>
                                          <p:spTgt spid="60"/>
                                        </p:tgtEl>
                                        <p:attrNameLst>
                                          <p:attrName>ppt_h</p:attrName>
                                        </p:attrNameLst>
                                      </p:cBhvr>
                                      <p:tavLst>
                                        <p:tav tm="0">
                                          <p:val>
                                            <p:fltVal val="0"/>
                                          </p:val>
                                        </p:tav>
                                        <p:tav tm="100000">
                                          <p:val>
                                            <p:strVal val="#ppt_h"/>
                                          </p:val>
                                        </p:tav>
                                      </p:tavLst>
                                    </p:anim>
                                    <p:animEffect transition="in" filter="fade">
                                      <p:cBhvr>
                                        <p:cTn id="58" dur="500"/>
                                        <p:tgtEl>
                                          <p:spTgt spid="60"/>
                                        </p:tgtEl>
                                      </p:cBhvr>
                                    </p:animEffect>
                                  </p:childTnLst>
                                </p:cTn>
                              </p:par>
                            </p:childTnLst>
                          </p:cTn>
                        </p:par>
                        <p:par>
                          <p:cTn id="59" fill="hold">
                            <p:stCondLst>
                              <p:cond delay="6750"/>
                            </p:stCondLst>
                            <p:childTnLst>
                              <p:par>
                                <p:cTn id="60" presetID="10" presetClass="entr" presetSubtype="0" fill="hold" grpId="0" nodeType="after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fade">
                                      <p:cBhvr>
                                        <p:cTn id="62" dur="500"/>
                                        <p:tgtEl>
                                          <p:spTgt spid="74"/>
                                        </p:tgtEl>
                                      </p:cBhvr>
                                    </p:animEffect>
                                  </p:childTnLst>
                                </p:cTn>
                              </p:par>
                            </p:childTnLst>
                          </p:cTn>
                        </p:par>
                        <p:par>
                          <p:cTn id="63" fill="hold">
                            <p:stCondLst>
                              <p:cond delay="7250"/>
                            </p:stCondLst>
                            <p:childTnLst>
                              <p:par>
                                <p:cTn id="64" presetID="53" presetClass="entr" presetSubtype="16" fill="hold" nodeType="after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500" fill="hold"/>
                                        <p:tgtEl>
                                          <p:spTgt spid="66"/>
                                        </p:tgtEl>
                                        <p:attrNameLst>
                                          <p:attrName>ppt_w</p:attrName>
                                        </p:attrNameLst>
                                      </p:cBhvr>
                                      <p:tavLst>
                                        <p:tav tm="0">
                                          <p:val>
                                            <p:fltVal val="0"/>
                                          </p:val>
                                        </p:tav>
                                        <p:tav tm="100000">
                                          <p:val>
                                            <p:strVal val="#ppt_w"/>
                                          </p:val>
                                        </p:tav>
                                      </p:tavLst>
                                    </p:anim>
                                    <p:anim calcmode="lin" valueType="num">
                                      <p:cBhvr>
                                        <p:cTn id="67" dur="500" fill="hold"/>
                                        <p:tgtEl>
                                          <p:spTgt spid="66"/>
                                        </p:tgtEl>
                                        <p:attrNameLst>
                                          <p:attrName>ppt_h</p:attrName>
                                        </p:attrNameLst>
                                      </p:cBhvr>
                                      <p:tavLst>
                                        <p:tav tm="0">
                                          <p:val>
                                            <p:fltVal val="0"/>
                                          </p:val>
                                        </p:tav>
                                        <p:tav tm="100000">
                                          <p:val>
                                            <p:strVal val="#ppt_h"/>
                                          </p:val>
                                        </p:tav>
                                      </p:tavLst>
                                    </p:anim>
                                    <p:animEffect transition="in" filter="fade">
                                      <p:cBhvr>
                                        <p:cTn id="68" dur="500"/>
                                        <p:tgtEl>
                                          <p:spTgt spid="66"/>
                                        </p:tgtEl>
                                      </p:cBhvr>
                                    </p:animEffect>
                                  </p:childTnLst>
                                </p:cTn>
                              </p:par>
                            </p:childTnLst>
                          </p:cTn>
                        </p:par>
                        <p:par>
                          <p:cTn id="69" fill="hold">
                            <p:stCondLst>
                              <p:cond delay="7750"/>
                            </p:stCondLst>
                            <p:childTnLst>
                              <p:par>
                                <p:cTn id="70" presetID="10" presetClass="entr" presetSubtype="0" fill="hold" grpId="0" nodeType="afterEffect">
                                  <p:stCondLst>
                                    <p:cond delay="0"/>
                                  </p:stCondLst>
                                  <p:childTnLst>
                                    <p:set>
                                      <p:cBhvr>
                                        <p:cTn id="71" dur="1" fill="hold">
                                          <p:stCondLst>
                                            <p:cond delay="0"/>
                                          </p:stCondLst>
                                        </p:cTn>
                                        <p:tgtEl>
                                          <p:spTgt spid="77"/>
                                        </p:tgtEl>
                                        <p:attrNameLst>
                                          <p:attrName>style.visibility</p:attrName>
                                        </p:attrNameLst>
                                      </p:cBhvr>
                                      <p:to>
                                        <p:strVal val="visible"/>
                                      </p:to>
                                    </p:set>
                                    <p:animEffect transition="in" filter="fade">
                                      <p:cBhvr>
                                        <p:cTn id="72"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P spid="76" grpId="0"/>
      <p:bldP spid="7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图片 22"/>
          <p:cNvPicPr>
            <a:picLocks noChangeAspect="1" noChangeArrowheads="1"/>
          </p:cNvPicPr>
          <p:nvPr/>
        </p:nvPicPr>
        <p:blipFill>
          <a:blip r:embed="rId3">
            <a:biLevel thresh="50000"/>
            <a:grayscl/>
            <a:extLst>
              <a:ext uri="{28A0092B-C50C-407E-A947-70E740481C1C}">
                <a14:useLocalDpi xmlns:a14="http://schemas.microsoft.com/office/drawing/2010/main" val="0"/>
              </a:ext>
            </a:extLst>
          </a:blip>
          <a:srcRect b="76775"/>
          <a:stretch>
            <a:fillRect/>
          </a:stretch>
        </p:blipFill>
        <p:spPr bwMode="auto">
          <a:xfrm>
            <a:off x="3160713" y="6076950"/>
            <a:ext cx="5907087"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nvGrpSpPr>
          <p:cNvPr id="60" name="组合 59"/>
          <p:cNvGrpSpPr/>
          <p:nvPr/>
        </p:nvGrpSpPr>
        <p:grpSpPr>
          <a:xfrm>
            <a:off x="6353175" y="3267075"/>
            <a:ext cx="804863" cy="3046413"/>
            <a:chOff x="6353175" y="3267075"/>
            <a:chExt cx="804863" cy="3046413"/>
          </a:xfrm>
        </p:grpSpPr>
        <p:grpSp>
          <p:nvGrpSpPr>
            <p:cNvPr id="61" name="组合 60"/>
            <p:cNvGrpSpPr/>
            <p:nvPr/>
          </p:nvGrpSpPr>
          <p:grpSpPr>
            <a:xfrm>
              <a:off x="6353175" y="3267075"/>
              <a:ext cx="804863" cy="3046413"/>
              <a:chOff x="6353175" y="3267075"/>
              <a:chExt cx="804863" cy="3046413"/>
            </a:xfrm>
          </p:grpSpPr>
          <p:sp>
            <p:nvSpPr>
              <p:cNvPr id="65" name="矩形 12"/>
              <p:cNvSpPr>
                <a:spLocks noChangeArrowheads="1"/>
              </p:cNvSpPr>
              <p:nvPr/>
            </p:nvSpPr>
            <p:spPr bwMode="auto">
              <a:xfrm rot="5400000" flipH="1">
                <a:off x="5565775" y="4721225"/>
                <a:ext cx="2379663"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6" name="矩形 13"/>
              <p:cNvSpPr>
                <a:spLocks noChangeArrowheads="1"/>
              </p:cNvSpPr>
              <p:nvPr/>
            </p:nvSpPr>
            <p:spPr bwMode="auto">
              <a:xfrm rot="2700000">
                <a:off x="6371431" y="3266282"/>
                <a:ext cx="784225"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7" name="矩形 14"/>
              <p:cNvSpPr>
                <a:spLocks noChangeArrowheads="1"/>
              </p:cNvSpPr>
              <p:nvPr/>
            </p:nvSpPr>
            <p:spPr bwMode="auto">
              <a:xfrm rot="2700000">
                <a:off x="6370638" y="34591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68" name="文本框 26"/>
              <p:cNvSpPr>
                <a:spLocks noChangeArrowheads="1"/>
              </p:cNvSpPr>
              <p:nvPr/>
            </p:nvSpPr>
            <p:spPr bwMode="auto">
              <a:xfrm>
                <a:off x="6451600" y="35560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03</a:t>
                </a:r>
                <a:endParaRPr lang="zh-CN" altLang="en-US" sz="3200" dirty="0">
                  <a:solidFill>
                    <a:schemeClr val="tx1">
                      <a:lumMod val="65000"/>
                      <a:lumOff val="35000"/>
                    </a:schemeClr>
                  </a:solidFill>
                  <a:latin typeface="+mn-lt"/>
                  <a:ea typeface="+mn-ea"/>
                  <a:cs typeface="+mn-ea"/>
                  <a:sym typeface="+mn-lt"/>
                </a:endParaRPr>
              </a:p>
            </p:txBody>
          </p:sp>
        </p:grpSp>
        <p:grpSp>
          <p:nvGrpSpPr>
            <p:cNvPr id="62" name="组合 28"/>
            <p:cNvGrpSpPr/>
            <p:nvPr/>
          </p:nvGrpSpPr>
          <p:grpSpPr bwMode="auto">
            <a:xfrm>
              <a:off x="6553200" y="5686425"/>
              <a:ext cx="414338" cy="396875"/>
              <a:chOff x="0" y="0"/>
              <a:chExt cx="2438400" cy="2332038"/>
            </a:xfrm>
          </p:grpSpPr>
          <p:sp>
            <p:nvSpPr>
              <p:cNvPr id="63" name="Freeform 25"/>
              <p:cNvSpPr>
                <a:spLocks noChangeArrowheads="1"/>
              </p:cNvSpPr>
              <p:nvPr/>
            </p:nvSpPr>
            <p:spPr bwMode="auto">
              <a:xfrm>
                <a:off x="893763" y="1676400"/>
                <a:ext cx="655638" cy="655638"/>
              </a:xfrm>
              <a:custGeom>
                <a:avLst/>
                <a:gdLst>
                  <a:gd name="T0" fmla="*/ 327025 w 413"/>
                  <a:gd name="T1" fmla="*/ 655638 h 413"/>
                  <a:gd name="T2" fmla="*/ 0 w 413"/>
                  <a:gd name="T3" fmla="*/ 0 h 413"/>
                  <a:gd name="T4" fmla="*/ 655638 w 413"/>
                  <a:gd name="T5" fmla="*/ 0 h 413"/>
                  <a:gd name="T6" fmla="*/ 327025 w 413"/>
                  <a:gd name="T7" fmla="*/ 655638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64" name="任意多边形 30"/>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69" name="组合 68"/>
          <p:cNvGrpSpPr/>
          <p:nvPr/>
        </p:nvGrpSpPr>
        <p:grpSpPr>
          <a:xfrm>
            <a:off x="3898900" y="2060575"/>
            <a:ext cx="804863" cy="4252913"/>
            <a:chOff x="3898900" y="2060575"/>
            <a:chExt cx="804863" cy="4252913"/>
          </a:xfrm>
        </p:grpSpPr>
        <p:grpSp>
          <p:nvGrpSpPr>
            <p:cNvPr id="70" name="组合 69"/>
            <p:cNvGrpSpPr/>
            <p:nvPr/>
          </p:nvGrpSpPr>
          <p:grpSpPr>
            <a:xfrm>
              <a:off x="3898900" y="2060575"/>
              <a:ext cx="804863" cy="4252913"/>
              <a:chOff x="3898900" y="2060575"/>
              <a:chExt cx="804863" cy="4252913"/>
            </a:xfrm>
          </p:grpSpPr>
          <p:sp>
            <p:nvSpPr>
              <p:cNvPr id="74" name="矩形 6"/>
              <p:cNvSpPr>
                <a:spLocks noChangeArrowheads="1"/>
              </p:cNvSpPr>
              <p:nvPr/>
            </p:nvSpPr>
            <p:spPr bwMode="auto">
              <a:xfrm rot="5400000" flipH="1">
                <a:off x="2509044" y="4118769"/>
                <a:ext cx="3584575" cy="804863"/>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5" name="矩形 7"/>
              <p:cNvSpPr>
                <a:spLocks noChangeArrowheads="1"/>
              </p:cNvSpPr>
              <p:nvPr/>
            </p:nvSpPr>
            <p:spPr bwMode="auto">
              <a:xfrm rot="2700000">
                <a:off x="3916362" y="2060576"/>
                <a:ext cx="785813" cy="785812"/>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6" name="矩形 8"/>
              <p:cNvSpPr>
                <a:spLocks noChangeArrowheads="1"/>
              </p:cNvSpPr>
              <p:nvPr/>
            </p:nvSpPr>
            <p:spPr bwMode="auto">
              <a:xfrm rot="2700000">
                <a:off x="3916363" y="2252663"/>
                <a:ext cx="785812"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77" name="文本框 24"/>
              <p:cNvSpPr>
                <a:spLocks noChangeArrowheads="1"/>
              </p:cNvSpPr>
              <p:nvPr/>
            </p:nvSpPr>
            <p:spPr bwMode="auto">
              <a:xfrm>
                <a:off x="4021138" y="2324100"/>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dirty="0">
                    <a:solidFill>
                      <a:schemeClr val="tx1">
                        <a:lumMod val="65000"/>
                        <a:lumOff val="35000"/>
                      </a:schemeClr>
                    </a:solidFill>
                    <a:latin typeface="+mn-lt"/>
                    <a:ea typeface="+mn-ea"/>
                    <a:cs typeface="+mn-ea"/>
                    <a:sym typeface="+mn-lt"/>
                  </a:rPr>
                  <a:t>01</a:t>
                </a:r>
                <a:endParaRPr lang="zh-CN" altLang="en-US" sz="3200" dirty="0">
                  <a:solidFill>
                    <a:schemeClr val="tx1">
                      <a:lumMod val="65000"/>
                      <a:lumOff val="35000"/>
                    </a:schemeClr>
                  </a:solidFill>
                  <a:latin typeface="+mn-lt"/>
                  <a:ea typeface="+mn-ea"/>
                  <a:cs typeface="+mn-ea"/>
                  <a:sym typeface="+mn-lt"/>
                </a:endParaRPr>
              </a:p>
            </p:txBody>
          </p:sp>
        </p:grpSp>
        <p:grpSp>
          <p:nvGrpSpPr>
            <p:cNvPr id="71" name="组合 31"/>
            <p:cNvGrpSpPr/>
            <p:nvPr/>
          </p:nvGrpSpPr>
          <p:grpSpPr bwMode="auto">
            <a:xfrm>
              <a:off x="4035425" y="5654675"/>
              <a:ext cx="552450" cy="419100"/>
              <a:chOff x="0" y="0"/>
              <a:chExt cx="509646" cy="387231"/>
            </a:xfrm>
          </p:grpSpPr>
          <p:sp>
            <p:nvSpPr>
              <p:cNvPr id="72" name="Freeform 20"/>
              <p:cNvSpPr>
                <a:spLocks noEditPoints="1" noChangeArrowheads="1"/>
              </p:cNvSpPr>
              <p:nvPr/>
            </p:nvSpPr>
            <p:spPr bwMode="auto">
              <a:xfrm>
                <a:off x="0" y="51839"/>
                <a:ext cx="337890" cy="335392"/>
              </a:xfrm>
              <a:custGeom>
                <a:avLst/>
                <a:gdLst>
                  <a:gd name="T0" fmla="*/ 337890 w 229"/>
                  <a:gd name="T1" fmla="*/ 189120 h 227"/>
                  <a:gd name="T2" fmla="*/ 337890 w 229"/>
                  <a:gd name="T3" fmla="*/ 144795 h 227"/>
                  <a:gd name="T4" fmla="*/ 303953 w 229"/>
                  <a:gd name="T5" fmla="*/ 137407 h 227"/>
                  <a:gd name="T6" fmla="*/ 295100 w 229"/>
                  <a:gd name="T7" fmla="*/ 112290 h 227"/>
                  <a:gd name="T8" fmla="*/ 318708 w 229"/>
                  <a:gd name="T9" fmla="*/ 85695 h 227"/>
                  <a:gd name="T10" fmla="*/ 292149 w 229"/>
                  <a:gd name="T11" fmla="*/ 50235 h 227"/>
                  <a:gd name="T12" fmla="*/ 259688 w 229"/>
                  <a:gd name="T13" fmla="*/ 65010 h 227"/>
                  <a:gd name="T14" fmla="*/ 237556 w 229"/>
                  <a:gd name="T15" fmla="*/ 48757 h 227"/>
                  <a:gd name="T16" fmla="*/ 241982 w 229"/>
                  <a:gd name="T17" fmla="*/ 13297 h 227"/>
                  <a:gd name="T18" fmla="*/ 199193 w 229"/>
                  <a:gd name="T19" fmla="*/ 0 h 227"/>
                  <a:gd name="T20" fmla="*/ 181487 w 229"/>
                  <a:gd name="T21" fmla="*/ 29550 h 227"/>
                  <a:gd name="T22" fmla="*/ 168207 w 229"/>
                  <a:gd name="T23" fmla="*/ 29550 h 227"/>
                  <a:gd name="T24" fmla="*/ 154928 w 229"/>
                  <a:gd name="T25" fmla="*/ 29550 h 227"/>
                  <a:gd name="T26" fmla="*/ 137222 w 229"/>
                  <a:gd name="T27" fmla="*/ 0 h 227"/>
                  <a:gd name="T28" fmla="*/ 95908 w 229"/>
                  <a:gd name="T29" fmla="*/ 13297 h 227"/>
                  <a:gd name="T30" fmla="*/ 98859 w 229"/>
                  <a:gd name="T31" fmla="*/ 48757 h 227"/>
                  <a:gd name="T32" fmla="*/ 76726 w 229"/>
                  <a:gd name="T33" fmla="*/ 65010 h 227"/>
                  <a:gd name="T34" fmla="*/ 44265 w 229"/>
                  <a:gd name="T35" fmla="*/ 50235 h 227"/>
                  <a:gd name="T36" fmla="*/ 19182 w 229"/>
                  <a:gd name="T37" fmla="*/ 85695 h 227"/>
                  <a:gd name="T38" fmla="*/ 42790 w 229"/>
                  <a:gd name="T39" fmla="*/ 112290 h 227"/>
                  <a:gd name="T40" fmla="*/ 33937 w 229"/>
                  <a:gd name="T41" fmla="*/ 138885 h 227"/>
                  <a:gd name="T42" fmla="*/ 0 w 229"/>
                  <a:gd name="T43" fmla="*/ 144795 h 227"/>
                  <a:gd name="T44" fmla="*/ 0 w 229"/>
                  <a:gd name="T45" fmla="*/ 189120 h 227"/>
                  <a:gd name="T46" fmla="*/ 33937 w 229"/>
                  <a:gd name="T47" fmla="*/ 196507 h 227"/>
                  <a:gd name="T48" fmla="*/ 42790 w 229"/>
                  <a:gd name="T49" fmla="*/ 223102 h 227"/>
                  <a:gd name="T50" fmla="*/ 19182 w 229"/>
                  <a:gd name="T51" fmla="*/ 249697 h 227"/>
                  <a:gd name="T52" fmla="*/ 45741 w 229"/>
                  <a:gd name="T53" fmla="*/ 285157 h 227"/>
                  <a:gd name="T54" fmla="*/ 76726 w 229"/>
                  <a:gd name="T55" fmla="*/ 270382 h 227"/>
                  <a:gd name="T56" fmla="*/ 98859 w 229"/>
                  <a:gd name="T57" fmla="*/ 286635 h 227"/>
                  <a:gd name="T58" fmla="*/ 95908 w 229"/>
                  <a:gd name="T59" fmla="*/ 322095 h 227"/>
                  <a:gd name="T60" fmla="*/ 137222 w 229"/>
                  <a:gd name="T61" fmla="*/ 335392 h 227"/>
                  <a:gd name="T62" fmla="*/ 154928 w 229"/>
                  <a:gd name="T63" fmla="*/ 304365 h 227"/>
                  <a:gd name="T64" fmla="*/ 168207 w 229"/>
                  <a:gd name="T65" fmla="*/ 305842 h 227"/>
                  <a:gd name="T66" fmla="*/ 182962 w 229"/>
                  <a:gd name="T67" fmla="*/ 304365 h 227"/>
                  <a:gd name="T68" fmla="*/ 199193 w 229"/>
                  <a:gd name="T69" fmla="*/ 335392 h 227"/>
                  <a:gd name="T70" fmla="*/ 241982 w 229"/>
                  <a:gd name="T71" fmla="*/ 320617 h 227"/>
                  <a:gd name="T72" fmla="*/ 237556 w 229"/>
                  <a:gd name="T73" fmla="*/ 286635 h 227"/>
                  <a:gd name="T74" fmla="*/ 259688 w 229"/>
                  <a:gd name="T75" fmla="*/ 270382 h 227"/>
                  <a:gd name="T76" fmla="*/ 292149 w 229"/>
                  <a:gd name="T77" fmla="*/ 285157 h 227"/>
                  <a:gd name="T78" fmla="*/ 318708 w 229"/>
                  <a:gd name="T79" fmla="*/ 248220 h 227"/>
                  <a:gd name="T80" fmla="*/ 295100 w 229"/>
                  <a:gd name="T81" fmla="*/ 223102 h 227"/>
                  <a:gd name="T82" fmla="*/ 303953 w 229"/>
                  <a:gd name="T83" fmla="*/ 196507 h 227"/>
                  <a:gd name="T84" fmla="*/ 337890 w 229"/>
                  <a:gd name="T85" fmla="*/ 189120 h 227"/>
                  <a:gd name="T86" fmla="*/ 168207 w 229"/>
                  <a:gd name="T87" fmla="*/ 265950 h 227"/>
                  <a:gd name="T88" fmla="*/ 69349 w 229"/>
                  <a:gd name="T89" fmla="*/ 166957 h 227"/>
                  <a:gd name="T90" fmla="*/ 168207 w 229"/>
                  <a:gd name="T91" fmla="*/ 67965 h 227"/>
                  <a:gd name="T92" fmla="*/ 267066 w 229"/>
                  <a:gd name="T93" fmla="*/ 166957 h 227"/>
                  <a:gd name="T94" fmla="*/ 168207 w 229"/>
                  <a:gd name="T95" fmla="*/ 26595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73" name="Freeform 21"/>
              <p:cNvSpPr>
                <a:spLocks noEditPoints="1" noChangeArrowheads="1"/>
              </p:cNvSpPr>
              <p:nvPr/>
            </p:nvSpPr>
            <p:spPr bwMode="auto">
              <a:xfrm>
                <a:off x="309785" y="0"/>
                <a:ext cx="199861" cy="199861"/>
              </a:xfrm>
              <a:custGeom>
                <a:avLst/>
                <a:gdLst>
                  <a:gd name="T0" fmla="*/ 199861 w 135"/>
                  <a:gd name="T1" fmla="*/ 112514 h 135"/>
                  <a:gd name="T2" fmla="*/ 199861 w 135"/>
                  <a:gd name="T3" fmla="*/ 85866 h 135"/>
                  <a:gd name="T4" fmla="*/ 180615 w 135"/>
                  <a:gd name="T5" fmla="*/ 81425 h 135"/>
                  <a:gd name="T6" fmla="*/ 174693 w 135"/>
                  <a:gd name="T7" fmla="*/ 66620 h 135"/>
                  <a:gd name="T8" fmla="*/ 189498 w 135"/>
                  <a:gd name="T9" fmla="*/ 50335 h 135"/>
                  <a:gd name="T10" fmla="*/ 173213 w 135"/>
                  <a:gd name="T11" fmla="*/ 29609 h 135"/>
                  <a:gd name="T12" fmla="*/ 153967 w 135"/>
                  <a:gd name="T13" fmla="*/ 38492 h 135"/>
                  <a:gd name="T14" fmla="*/ 142123 w 135"/>
                  <a:gd name="T15" fmla="*/ 28129 h 135"/>
                  <a:gd name="T16" fmla="*/ 143604 w 135"/>
                  <a:gd name="T17" fmla="*/ 7402 h 135"/>
                  <a:gd name="T18" fmla="*/ 118436 w 135"/>
                  <a:gd name="T19" fmla="*/ 0 h 135"/>
                  <a:gd name="T20" fmla="*/ 108073 w 135"/>
                  <a:gd name="T21" fmla="*/ 17765 h 135"/>
                  <a:gd name="T22" fmla="*/ 99190 w 135"/>
                  <a:gd name="T23" fmla="*/ 17765 h 135"/>
                  <a:gd name="T24" fmla="*/ 91788 w 135"/>
                  <a:gd name="T25" fmla="*/ 17765 h 135"/>
                  <a:gd name="T26" fmla="*/ 81425 w 135"/>
                  <a:gd name="T27" fmla="*/ 0 h 135"/>
                  <a:gd name="T28" fmla="*/ 56257 w 135"/>
                  <a:gd name="T29" fmla="*/ 7402 h 135"/>
                  <a:gd name="T30" fmla="*/ 57738 w 135"/>
                  <a:gd name="T31" fmla="*/ 28129 h 135"/>
                  <a:gd name="T32" fmla="*/ 44414 w 135"/>
                  <a:gd name="T33" fmla="*/ 38492 h 135"/>
                  <a:gd name="T34" fmla="*/ 26648 w 135"/>
                  <a:gd name="T35" fmla="*/ 29609 h 135"/>
                  <a:gd name="T36" fmla="*/ 10363 w 135"/>
                  <a:gd name="T37" fmla="*/ 50335 h 135"/>
                  <a:gd name="T38" fmla="*/ 25168 w 135"/>
                  <a:gd name="T39" fmla="*/ 66620 h 135"/>
                  <a:gd name="T40" fmla="*/ 19246 w 135"/>
                  <a:gd name="T41" fmla="*/ 81425 h 135"/>
                  <a:gd name="T42" fmla="*/ 0 w 135"/>
                  <a:gd name="T43" fmla="*/ 85866 h 135"/>
                  <a:gd name="T44" fmla="*/ 0 w 135"/>
                  <a:gd name="T45" fmla="*/ 112514 h 135"/>
                  <a:gd name="T46" fmla="*/ 19246 w 135"/>
                  <a:gd name="T47" fmla="*/ 116956 h 135"/>
                  <a:gd name="T48" fmla="*/ 25168 w 135"/>
                  <a:gd name="T49" fmla="*/ 133241 h 135"/>
                  <a:gd name="T50" fmla="*/ 10363 w 135"/>
                  <a:gd name="T51" fmla="*/ 148045 h 135"/>
                  <a:gd name="T52" fmla="*/ 26648 w 135"/>
                  <a:gd name="T53" fmla="*/ 168772 h 135"/>
                  <a:gd name="T54" fmla="*/ 45894 w 135"/>
                  <a:gd name="T55" fmla="*/ 161369 h 135"/>
                  <a:gd name="T56" fmla="*/ 57738 w 135"/>
                  <a:gd name="T57" fmla="*/ 170252 h 135"/>
                  <a:gd name="T58" fmla="*/ 56257 w 135"/>
                  <a:gd name="T59" fmla="*/ 190978 h 135"/>
                  <a:gd name="T60" fmla="*/ 81425 w 135"/>
                  <a:gd name="T61" fmla="*/ 199861 h 135"/>
                  <a:gd name="T62" fmla="*/ 91788 w 135"/>
                  <a:gd name="T63" fmla="*/ 180615 h 135"/>
                  <a:gd name="T64" fmla="*/ 100671 w 135"/>
                  <a:gd name="T65" fmla="*/ 182096 h 135"/>
                  <a:gd name="T66" fmla="*/ 108073 w 135"/>
                  <a:gd name="T67" fmla="*/ 180615 h 135"/>
                  <a:gd name="T68" fmla="*/ 118436 w 135"/>
                  <a:gd name="T69" fmla="*/ 199861 h 135"/>
                  <a:gd name="T70" fmla="*/ 143604 w 135"/>
                  <a:gd name="T71" fmla="*/ 190978 h 135"/>
                  <a:gd name="T72" fmla="*/ 142123 w 135"/>
                  <a:gd name="T73" fmla="*/ 170252 h 135"/>
                  <a:gd name="T74" fmla="*/ 153967 w 135"/>
                  <a:gd name="T75" fmla="*/ 161369 h 135"/>
                  <a:gd name="T76" fmla="*/ 173213 w 135"/>
                  <a:gd name="T77" fmla="*/ 168772 h 135"/>
                  <a:gd name="T78" fmla="*/ 189498 w 135"/>
                  <a:gd name="T79" fmla="*/ 148045 h 135"/>
                  <a:gd name="T80" fmla="*/ 174693 w 135"/>
                  <a:gd name="T81" fmla="*/ 131760 h 135"/>
                  <a:gd name="T82" fmla="*/ 180615 w 135"/>
                  <a:gd name="T83" fmla="*/ 116956 h 135"/>
                  <a:gd name="T84" fmla="*/ 199861 w 135"/>
                  <a:gd name="T85" fmla="*/ 112514 h 135"/>
                  <a:gd name="T86" fmla="*/ 99190 w 135"/>
                  <a:gd name="T87" fmla="*/ 158408 h 135"/>
                  <a:gd name="T88" fmla="*/ 41453 w 135"/>
                  <a:gd name="T89" fmla="*/ 99190 h 135"/>
                  <a:gd name="T90" fmla="*/ 99190 w 135"/>
                  <a:gd name="T91" fmla="*/ 39972 h 135"/>
                  <a:gd name="T92" fmla="*/ 158408 w 135"/>
                  <a:gd name="T93" fmla="*/ 99190 h 135"/>
                  <a:gd name="T94" fmla="*/ 99190 w 135"/>
                  <a:gd name="T95" fmla="*/ 158408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78" name="组合 77"/>
          <p:cNvGrpSpPr/>
          <p:nvPr/>
        </p:nvGrpSpPr>
        <p:grpSpPr>
          <a:xfrm>
            <a:off x="7608888" y="3862388"/>
            <a:ext cx="803275" cy="2451100"/>
            <a:chOff x="7608888" y="3862388"/>
            <a:chExt cx="803275" cy="2451100"/>
          </a:xfrm>
        </p:grpSpPr>
        <p:grpSp>
          <p:nvGrpSpPr>
            <p:cNvPr id="79" name="组合 78"/>
            <p:cNvGrpSpPr/>
            <p:nvPr/>
          </p:nvGrpSpPr>
          <p:grpSpPr>
            <a:xfrm>
              <a:off x="7608888" y="3862388"/>
              <a:ext cx="803275" cy="2451100"/>
              <a:chOff x="7608888" y="3862388"/>
              <a:chExt cx="803275" cy="2451100"/>
            </a:xfrm>
          </p:grpSpPr>
          <p:sp>
            <p:nvSpPr>
              <p:cNvPr id="84" name="矩形 19"/>
              <p:cNvSpPr>
                <a:spLocks noChangeArrowheads="1"/>
              </p:cNvSpPr>
              <p:nvPr/>
            </p:nvSpPr>
            <p:spPr bwMode="auto">
              <a:xfrm rot="5400000" flipH="1">
                <a:off x="7119144" y="5020469"/>
                <a:ext cx="1782763" cy="80327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5" name="矩形 20"/>
              <p:cNvSpPr>
                <a:spLocks noChangeArrowheads="1"/>
              </p:cNvSpPr>
              <p:nvPr/>
            </p:nvSpPr>
            <p:spPr bwMode="auto">
              <a:xfrm rot="2700000">
                <a:off x="7625557" y="3863181"/>
                <a:ext cx="785812" cy="784225"/>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6" name="矩形 21"/>
              <p:cNvSpPr>
                <a:spLocks noChangeArrowheads="1"/>
              </p:cNvSpPr>
              <p:nvPr/>
            </p:nvSpPr>
            <p:spPr bwMode="auto">
              <a:xfrm rot="2700000">
                <a:off x="7625556" y="4055269"/>
                <a:ext cx="785813" cy="784225"/>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87" name="文本框 27"/>
              <p:cNvSpPr>
                <a:spLocks noChangeArrowheads="1"/>
              </p:cNvSpPr>
              <p:nvPr/>
            </p:nvSpPr>
            <p:spPr bwMode="auto">
              <a:xfrm>
                <a:off x="7699375" y="4141788"/>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04</a:t>
                </a:r>
                <a:endParaRPr lang="zh-CN" altLang="en-US" sz="3200">
                  <a:solidFill>
                    <a:schemeClr val="tx1">
                      <a:lumMod val="65000"/>
                      <a:lumOff val="35000"/>
                    </a:schemeClr>
                  </a:solidFill>
                  <a:latin typeface="+mn-lt"/>
                  <a:ea typeface="+mn-ea"/>
                  <a:cs typeface="+mn-ea"/>
                  <a:sym typeface="+mn-lt"/>
                </a:endParaRPr>
              </a:p>
            </p:txBody>
          </p:sp>
        </p:grpSp>
        <p:grpSp>
          <p:nvGrpSpPr>
            <p:cNvPr id="80" name="组合 34"/>
            <p:cNvGrpSpPr/>
            <p:nvPr/>
          </p:nvGrpSpPr>
          <p:grpSpPr bwMode="auto">
            <a:xfrm>
              <a:off x="7824788" y="5607050"/>
              <a:ext cx="373062" cy="476250"/>
              <a:chOff x="0" y="0"/>
              <a:chExt cx="563562" cy="720725"/>
            </a:xfrm>
          </p:grpSpPr>
          <p:sp>
            <p:nvSpPr>
              <p:cNvPr id="81" name="Freeform 32"/>
              <p:cNvSpPr>
                <a:spLocks noChangeArrowheads="1"/>
              </p:cNvSpPr>
              <p:nvPr/>
            </p:nvSpPr>
            <p:spPr bwMode="auto">
              <a:xfrm>
                <a:off x="209550" y="0"/>
                <a:ext cx="142875" cy="720725"/>
              </a:xfrm>
              <a:custGeom>
                <a:avLst/>
                <a:gdLst>
                  <a:gd name="T0" fmla="*/ 142875 w 64"/>
                  <a:gd name="T1" fmla="*/ 648877 h 321"/>
                  <a:gd name="T2" fmla="*/ 71438 w 64"/>
                  <a:gd name="T3" fmla="*/ 720725 h 321"/>
                  <a:gd name="T4" fmla="*/ 0 w 64"/>
                  <a:gd name="T5" fmla="*/ 648877 h 321"/>
                  <a:gd name="T6" fmla="*/ 0 w 64"/>
                  <a:gd name="T7" fmla="*/ 71848 h 321"/>
                  <a:gd name="T8" fmla="*/ 71438 w 64"/>
                  <a:gd name="T9" fmla="*/ 0 h 321"/>
                  <a:gd name="T10" fmla="*/ 142875 w 64"/>
                  <a:gd name="T11" fmla="*/ 71848 h 321"/>
                  <a:gd name="T12" fmla="*/ 142875 w 64"/>
                  <a:gd name="T13" fmla="*/ 648877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82" name="Freeform 33"/>
              <p:cNvSpPr>
                <a:spLocks noChangeArrowheads="1"/>
              </p:cNvSpPr>
              <p:nvPr/>
            </p:nvSpPr>
            <p:spPr bwMode="auto">
              <a:xfrm>
                <a:off x="0" y="439737"/>
                <a:ext cx="141288" cy="280988"/>
              </a:xfrm>
              <a:custGeom>
                <a:avLst/>
                <a:gdLst>
                  <a:gd name="T0" fmla="*/ 141288 w 63"/>
                  <a:gd name="T1" fmla="*/ 209055 h 125"/>
                  <a:gd name="T2" fmla="*/ 71765 w 63"/>
                  <a:gd name="T3" fmla="*/ 280988 h 125"/>
                  <a:gd name="T4" fmla="*/ 0 w 63"/>
                  <a:gd name="T5" fmla="*/ 209055 h 125"/>
                  <a:gd name="T6" fmla="*/ 0 w 63"/>
                  <a:gd name="T7" fmla="*/ 71933 h 125"/>
                  <a:gd name="T8" fmla="*/ 71765 w 63"/>
                  <a:gd name="T9" fmla="*/ 0 h 125"/>
                  <a:gd name="T10" fmla="*/ 141288 w 63"/>
                  <a:gd name="T11" fmla="*/ 71933 h 125"/>
                  <a:gd name="T12" fmla="*/ 141288 w 63"/>
                  <a:gd name="T13" fmla="*/ 209055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sp>
            <p:nvSpPr>
              <p:cNvPr id="83" name="Freeform 34"/>
              <p:cNvSpPr>
                <a:spLocks noChangeArrowheads="1"/>
              </p:cNvSpPr>
              <p:nvPr/>
            </p:nvSpPr>
            <p:spPr bwMode="auto">
              <a:xfrm>
                <a:off x="420687" y="231775"/>
                <a:ext cx="142875" cy="488950"/>
              </a:xfrm>
              <a:custGeom>
                <a:avLst/>
                <a:gdLst>
                  <a:gd name="T0" fmla="*/ 142875 w 64"/>
                  <a:gd name="T1" fmla="*/ 417178 h 218"/>
                  <a:gd name="T2" fmla="*/ 71438 w 64"/>
                  <a:gd name="T3" fmla="*/ 488950 h 218"/>
                  <a:gd name="T4" fmla="*/ 0 w 64"/>
                  <a:gd name="T5" fmla="*/ 417178 h 218"/>
                  <a:gd name="T6" fmla="*/ 0 w 64"/>
                  <a:gd name="T7" fmla="*/ 71772 h 218"/>
                  <a:gd name="T8" fmla="*/ 71438 w 64"/>
                  <a:gd name="T9" fmla="*/ 0 h 218"/>
                  <a:gd name="T10" fmla="*/ 142875 w 64"/>
                  <a:gd name="T11" fmla="*/ 71772 h 218"/>
                  <a:gd name="T12" fmla="*/ 142875 w 64"/>
                  <a:gd name="T13" fmla="*/ 417178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grpSp>
        <p:nvGrpSpPr>
          <p:cNvPr id="88" name="组合 87"/>
          <p:cNvGrpSpPr/>
          <p:nvPr/>
        </p:nvGrpSpPr>
        <p:grpSpPr>
          <a:xfrm>
            <a:off x="5099050" y="2649538"/>
            <a:ext cx="804863" cy="3663950"/>
            <a:chOff x="5099050" y="2649538"/>
            <a:chExt cx="804863" cy="3663950"/>
          </a:xfrm>
        </p:grpSpPr>
        <p:grpSp>
          <p:nvGrpSpPr>
            <p:cNvPr id="89" name="组合 88"/>
            <p:cNvGrpSpPr/>
            <p:nvPr/>
          </p:nvGrpSpPr>
          <p:grpSpPr>
            <a:xfrm>
              <a:off x="5099050" y="2649538"/>
              <a:ext cx="804863" cy="3663950"/>
              <a:chOff x="5099050" y="2649538"/>
              <a:chExt cx="804863" cy="3663950"/>
            </a:xfrm>
          </p:grpSpPr>
          <p:sp>
            <p:nvSpPr>
              <p:cNvPr id="91" name="矩形 9"/>
              <p:cNvSpPr>
                <a:spLocks noChangeArrowheads="1"/>
              </p:cNvSpPr>
              <p:nvPr/>
            </p:nvSpPr>
            <p:spPr bwMode="auto">
              <a:xfrm rot="5400000" flipH="1">
                <a:off x="4003675" y="4413250"/>
                <a:ext cx="2995613" cy="804863"/>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2" name="矩形 10"/>
              <p:cNvSpPr>
                <a:spLocks noChangeArrowheads="1"/>
              </p:cNvSpPr>
              <p:nvPr/>
            </p:nvSpPr>
            <p:spPr bwMode="auto">
              <a:xfrm rot="2700000">
                <a:off x="5116513" y="2649538"/>
                <a:ext cx="785812" cy="785812"/>
              </a:xfrm>
              <a:prstGeom prst="rect">
                <a:avLst/>
              </a:prstGeom>
              <a:solidFill>
                <a:schemeClr val="tx1">
                  <a:lumMod val="65000"/>
                  <a:lumOff val="3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3" name="矩形 11"/>
              <p:cNvSpPr>
                <a:spLocks noChangeArrowheads="1"/>
              </p:cNvSpPr>
              <p:nvPr/>
            </p:nvSpPr>
            <p:spPr bwMode="auto">
              <a:xfrm rot="2700000">
                <a:off x="5116512" y="2841626"/>
                <a:ext cx="785813" cy="785812"/>
              </a:xfrm>
              <a:prstGeom prst="rect">
                <a:avLst/>
              </a:prstGeom>
              <a:solidFill>
                <a:srgbClr val="F2F2F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65000"/>
                      <a:lumOff val="35000"/>
                    </a:schemeClr>
                  </a:solidFill>
                  <a:latin typeface="+mn-lt"/>
                  <a:ea typeface="+mn-ea"/>
                  <a:cs typeface="+mn-ea"/>
                  <a:sym typeface="+mn-lt"/>
                </a:endParaRPr>
              </a:p>
            </p:txBody>
          </p:sp>
          <p:sp>
            <p:nvSpPr>
              <p:cNvPr id="94" name="文本框 25"/>
              <p:cNvSpPr>
                <a:spLocks noChangeArrowheads="1"/>
              </p:cNvSpPr>
              <p:nvPr/>
            </p:nvSpPr>
            <p:spPr bwMode="auto">
              <a:xfrm>
                <a:off x="5200650" y="2943225"/>
                <a:ext cx="639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200">
                    <a:solidFill>
                      <a:schemeClr val="tx1">
                        <a:lumMod val="65000"/>
                        <a:lumOff val="35000"/>
                      </a:schemeClr>
                    </a:solidFill>
                    <a:latin typeface="+mn-lt"/>
                    <a:ea typeface="+mn-ea"/>
                    <a:cs typeface="+mn-ea"/>
                    <a:sym typeface="+mn-lt"/>
                  </a:rPr>
                  <a:t>02</a:t>
                </a:r>
                <a:endParaRPr lang="zh-CN" altLang="en-US" sz="3200">
                  <a:solidFill>
                    <a:schemeClr val="tx1">
                      <a:lumMod val="65000"/>
                      <a:lumOff val="35000"/>
                    </a:schemeClr>
                  </a:solidFill>
                  <a:latin typeface="+mn-lt"/>
                  <a:ea typeface="+mn-ea"/>
                  <a:cs typeface="+mn-ea"/>
                  <a:sym typeface="+mn-lt"/>
                </a:endParaRPr>
              </a:p>
            </p:txBody>
          </p:sp>
        </p:grpSp>
        <p:sp>
          <p:nvSpPr>
            <p:cNvPr id="90" name="Freeform 223"/>
            <p:cNvSpPr>
              <a:spLocks noChangeAspect="1" noChangeArrowheads="1"/>
            </p:cNvSpPr>
            <p:nvPr/>
          </p:nvSpPr>
          <p:spPr bwMode="auto">
            <a:xfrm>
              <a:off x="5264150" y="5699125"/>
              <a:ext cx="474663" cy="384175"/>
            </a:xfrm>
            <a:custGeom>
              <a:avLst/>
              <a:gdLst>
                <a:gd name="T0" fmla="*/ 474663 w 107"/>
                <a:gd name="T1" fmla="*/ 44158 h 87"/>
                <a:gd name="T2" fmla="*/ 421430 w 107"/>
                <a:gd name="T3" fmla="*/ 57405 h 87"/>
                <a:gd name="T4" fmla="*/ 461355 w 107"/>
                <a:gd name="T5" fmla="*/ 4416 h 87"/>
                <a:gd name="T6" fmla="*/ 399249 w 107"/>
                <a:gd name="T7" fmla="*/ 30911 h 87"/>
                <a:gd name="T8" fmla="*/ 328272 w 107"/>
                <a:gd name="T9" fmla="*/ 0 h 87"/>
                <a:gd name="T10" fmla="*/ 230677 w 107"/>
                <a:gd name="T11" fmla="*/ 97148 h 87"/>
                <a:gd name="T12" fmla="*/ 235113 w 107"/>
                <a:gd name="T13" fmla="*/ 119227 h 87"/>
                <a:gd name="T14" fmla="*/ 31053 w 107"/>
                <a:gd name="T15" fmla="*/ 17663 h 87"/>
                <a:gd name="T16" fmla="*/ 17744 w 107"/>
                <a:gd name="T17" fmla="*/ 66237 h 87"/>
                <a:gd name="T18" fmla="*/ 62105 w 107"/>
                <a:gd name="T19" fmla="*/ 145722 h 87"/>
                <a:gd name="T20" fmla="*/ 17744 w 107"/>
                <a:gd name="T21" fmla="*/ 132474 h 87"/>
                <a:gd name="T22" fmla="*/ 17744 w 107"/>
                <a:gd name="T23" fmla="*/ 136890 h 87"/>
                <a:gd name="T24" fmla="*/ 97594 w 107"/>
                <a:gd name="T25" fmla="*/ 229622 h 87"/>
                <a:gd name="T26" fmla="*/ 70978 w 107"/>
                <a:gd name="T27" fmla="*/ 234038 h 87"/>
                <a:gd name="T28" fmla="*/ 53233 w 107"/>
                <a:gd name="T29" fmla="*/ 234038 h 87"/>
                <a:gd name="T30" fmla="*/ 141955 w 107"/>
                <a:gd name="T31" fmla="*/ 300275 h 87"/>
                <a:gd name="T32" fmla="*/ 22181 w 107"/>
                <a:gd name="T33" fmla="*/ 340017 h 87"/>
                <a:gd name="T34" fmla="*/ 0 w 107"/>
                <a:gd name="T35" fmla="*/ 340017 h 87"/>
                <a:gd name="T36" fmla="*/ 146391 w 107"/>
                <a:gd name="T37" fmla="*/ 384175 h 87"/>
                <a:gd name="T38" fmla="*/ 425866 w 107"/>
                <a:gd name="T39" fmla="*/ 105979 h 87"/>
                <a:gd name="T40" fmla="*/ 425866 w 107"/>
                <a:gd name="T41" fmla="*/ 92732 h 87"/>
                <a:gd name="T42" fmla="*/ 474663 w 107"/>
                <a:gd name="T43" fmla="*/ 44158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7"/>
                <a:gd name="T67" fmla="*/ 0 h 87"/>
                <a:gd name="T68" fmla="*/ 107 w 107"/>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65000"/>
                    <a:lumOff val="35000"/>
                  </a:schemeClr>
                </a:solidFill>
                <a:latin typeface="+mn-lt"/>
                <a:ea typeface="+mn-ea"/>
                <a:cs typeface="+mn-ea"/>
                <a:sym typeface="+mn-lt"/>
              </a:endParaRPr>
            </a:p>
          </p:txBody>
        </p:sp>
      </p:grpSp>
      <p:grpSp>
        <p:nvGrpSpPr>
          <p:cNvPr id="95" name="组合 94"/>
          <p:cNvGrpSpPr/>
          <p:nvPr/>
        </p:nvGrpSpPr>
        <p:grpSpPr>
          <a:xfrm>
            <a:off x="5068772" y="1554398"/>
            <a:ext cx="2686120" cy="800219"/>
            <a:chOff x="1008156" y="4884738"/>
            <a:chExt cx="2591743" cy="800219"/>
          </a:xfrm>
        </p:grpSpPr>
        <p:sp>
          <p:nvSpPr>
            <p:cNvPr id="96"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97"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98" name="组合 97"/>
          <p:cNvGrpSpPr/>
          <p:nvPr/>
        </p:nvGrpSpPr>
        <p:grpSpPr>
          <a:xfrm>
            <a:off x="1063337" y="2412299"/>
            <a:ext cx="2686120" cy="800219"/>
            <a:chOff x="1008156" y="4884738"/>
            <a:chExt cx="2591743" cy="800219"/>
          </a:xfrm>
        </p:grpSpPr>
        <p:sp>
          <p:nvSpPr>
            <p:cNvPr id="99"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0"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01" name="组合 100"/>
          <p:cNvGrpSpPr/>
          <p:nvPr/>
        </p:nvGrpSpPr>
        <p:grpSpPr>
          <a:xfrm>
            <a:off x="6934303" y="2481524"/>
            <a:ext cx="2686120" cy="800219"/>
            <a:chOff x="1008156" y="4884738"/>
            <a:chExt cx="2591743" cy="800219"/>
          </a:xfrm>
        </p:grpSpPr>
        <p:sp>
          <p:nvSpPr>
            <p:cNvPr id="102"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3"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grpSp>
        <p:nvGrpSpPr>
          <p:cNvPr id="104" name="组合 103"/>
          <p:cNvGrpSpPr/>
          <p:nvPr/>
        </p:nvGrpSpPr>
        <p:grpSpPr>
          <a:xfrm>
            <a:off x="8799834" y="3526176"/>
            <a:ext cx="2686120" cy="800219"/>
            <a:chOff x="1008156" y="4884738"/>
            <a:chExt cx="2591743" cy="800219"/>
          </a:xfrm>
        </p:grpSpPr>
        <p:sp>
          <p:nvSpPr>
            <p:cNvPr id="105" name="文本框 78"/>
            <p:cNvSpPr>
              <a:spLocks noChangeArrowheads="1"/>
            </p:cNvSpPr>
            <p:nvPr/>
          </p:nvSpPr>
          <p:spPr bwMode="auto">
            <a:xfrm>
              <a:off x="1008156" y="4884738"/>
              <a:ext cx="25917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dirty="0">
                  <a:solidFill>
                    <a:schemeClr val="tx1">
                      <a:lumMod val="65000"/>
                      <a:lumOff val="35000"/>
                    </a:schemeClr>
                  </a:solidFill>
                  <a:latin typeface="+mn-lt"/>
                  <a:ea typeface="+mn-ea"/>
                  <a:cs typeface="+mn-ea"/>
                  <a:sym typeface="+mn-lt"/>
                </a:rPr>
                <a:t>MORE  THAN  TEMPLATE</a:t>
              </a:r>
              <a:endParaRPr lang="zh-CN" altLang="en-US" sz="1400" dirty="0">
                <a:solidFill>
                  <a:schemeClr val="tx1">
                    <a:lumMod val="65000"/>
                    <a:lumOff val="35000"/>
                  </a:schemeClr>
                </a:solidFill>
                <a:latin typeface="+mn-lt"/>
                <a:ea typeface="+mn-ea"/>
                <a:cs typeface="+mn-ea"/>
                <a:sym typeface="+mn-lt"/>
              </a:endParaRPr>
            </a:p>
          </p:txBody>
        </p:sp>
        <p:sp>
          <p:nvSpPr>
            <p:cNvPr id="106" name="文本框 79"/>
            <p:cNvSpPr>
              <a:spLocks noChangeArrowheads="1"/>
            </p:cNvSpPr>
            <p:nvPr/>
          </p:nvSpPr>
          <p:spPr bwMode="auto">
            <a:xfrm>
              <a:off x="1008156" y="5223292"/>
              <a:ext cx="243830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tx1">
                      <a:lumMod val="65000"/>
                      <a:lumOff val="35000"/>
                    </a:schemeClr>
                  </a:solidFill>
                  <a:latin typeface="+mn-lt"/>
                  <a:ea typeface="+mn-ea"/>
                  <a:cs typeface="+mn-ea"/>
                  <a:sym typeface="+mn-lt"/>
                </a:rPr>
                <a:t>Click here to add  you to the Center of the  narrative thought</a:t>
              </a:r>
              <a:endParaRPr lang="zh-CN" altLang="en-US" sz="1400" dirty="0">
                <a:solidFill>
                  <a:schemeClr val="tx1">
                    <a:lumMod val="65000"/>
                    <a:lumOff val="35000"/>
                  </a:schemeClr>
                </a:solidFill>
                <a:latin typeface="+mn-lt"/>
                <a:ea typeface="+mn-ea"/>
                <a:cs typeface="+mn-ea"/>
                <a:sym typeface="+mn-lt"/>
              </a:endParaRPr>
            </a:p>
          </p:txBody>
        </p:sp>
      </p:grpSp>
      <p:sp>
        <p:nvSpPr>
          <p:cNvPr id="52" name="文本框 51"/>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3"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left)">
                                      <p:cBhvr>
                                        <p:cTn id="7" dur="500"/>
                                        <p:tgtEl>
                                          <p:spTgt spid="5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4" fill="hold" nodeType="afterEffect">
                                  <p:stCondLst>
                                    <p:cond delay="0"/>
                                  </p:stCondLst>
                                  <p:childTnLst>
                                    <p:set>
                                      <p:cBhvr>
                                        <p:cTn id="15" dur="1" fill="hold">
                                          <p:stCondLst>
                                            <p:cond delay="0"/>
                                          </p:stCondLst>
                                        </p:cTn>
                                        <p:tgtEl>
                                          <p:spTgt spid="69"/>
                                        </p:tgtEl>
                                        <p:attrNameLst>
                                          <p:attrName>style.visibility</p:attrName>
                                        </p:attrNameLst>
                                      </p:cBhvr>
                                      <p:to>
                                        <p:strVal val="visible"/>
                                      </p:to>
                                    </p:set>
                                    <p:animEffect transition="in" filter="wipe(down)">
                                      <p:cBhvr>
                                        <p:cTn id="16" dur="500"/>
                                        <p:tgtEl>
                                          <p:spTgt spid="69"/>
                                        </p:tgtEl>
                                      </p:cBhvr>
                                    </p:animEffect>
                                  </p:childTnLst>
                                </p:cTn>
                              </p:par>
                              <p:par>
                                <p:cTn id="17" presetID="22" presetClass="entr" presetSubtype="4" fill="hold"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wipe(down)">
                                      <p:cBhvr>
                                        <p:cTn id="19" dur="500"/>
                                        <p:tgtEl>
                                          <p:spTgt spid="88"/>
                                        </p:tgtEl>
                                      </p:cBhvr>
                                    </p:animEffect>
                                  </p:childTnLst>
                                </p:cTn>
                              </p:par>
                              <p:par>
                                <p:cTn id="20" presetID="22" presetClass="entr" presetSubtype="4" fill="hold"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wipe(down)">
                                      <p:cBhvr>
                                        <p:cTn id="22" dur="500"/>
                                        <p:tgtEl>
                                          <p:spTgt spid="60"/>
                                        </p:tgtEl>
                                      </p:cBhvr>
                                    </p:animEffect>
                                  </p:childTnLst>
                                </p:cTn>
                              </p:par>
                              <p:par>
                                <p:cTn id="23" presetID="22" presetClass="entr" presetSubtype="4" fill="hold" nodeType="with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wipe(down)">
                                      <p:cBhvr>
                                        <p:cTn id="25" dur="500"/>
                                        <p:tgtEl>
                                          <p:spTgt spid="78"/>
                                        </p:tgtEl>
                                      </p:cBhvr>
                                    </p:animEffect>
                                  </p:childTnLst>
                                </p:cTn>
                              </p:par>
                            </p:childTnLst>
                          </p:cTn>
                        </p:par>
                        <p:par>
                          <p:cTn id="26" fill="hold">
                            <p:stCondLst>
                              <p:cond delay="2750"/>
                            </p:stCondLst>
                            <p:childTnLst>
                              <p:par>
                                <p:cTn id="27" presetID="10" presetClass="entr" presetSubtype="0"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500"/>
                                        <p:tgtEl>
                                          <p:spTgt spid="59"/>
                                        </p:tgtEl>
                                      </p:cBhvr>
                                    </p:animEffect>
                                  </p:childTnLst>
                                </p:cTn>
                              </p:par>
                            </p:childTnLst>
                          </p:cTn>
                        </p:par>
                        <p:par>
                          <p:cTn id="30" fill="hold">
                            <p:stCondLst>
                              <p:cond delay="3250"/>
                            </p:stCondLst>
                            <p:childTnLst>
                              <p:par>
                                <p:cTn id="31" presetID="16" presetClass="entr" presetSubtype="21" fill="hold"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barn(inVertical)">
                                      <p:cBhvr>
                                        <p:cTn id="33" dur="500"/>
                                        <p:tgtEl>
                                          <p:spTgt spid="98"/>
                                        </p:tgtEl>
                                      </p:cBhvr>
                                    </p:animEffect>
                                  </p:childTnLst>
                                </p:cTn>
                              </p:par>
                              <p:par>
                                <p:cTn id="34" presetID="16" presetClass="entr" presetSubtype="21" fill="hold" nodeType="withEffect">
                                  <p:stCondLst>
                                    <p:cond delay="0"/>
                                  </p:stCondLst>
                                  <p:childTnLst>
                                    <p:set>
                                      <p:cBhvr>
                                        <p:cTn id="35" dur="1" fill="hold">
                                          <p:stCondLst>
                                            <p:cond delay="0"/>
                                          </p:stCondLst>
                                        </p:cTn>
                                        <p:tgtEl>
                                          <p:spTgt spid="95"/>
                                        </p:tgtEl>
                                        <p:attrNameLst>
                                          <p:attrName>style.visibility</p:attrName>
                                        </p:attrNameLst>
                                      </p:cBhvr>
                                      <p:to>
                                        <p:strVal val="visible"/>
                                      </p:to>
                                    </p:set>
                                    <p:animEffect transition="in" filter="barn(inVertical)">
                                      <p:cBhvr>
                                        <p:cTn id="36" dur="500"/>
                                        <p:tgtEl>
                                          <p:spTgt spid="95"/>
                                        </p:tgtEl>
                                      </p:cBhvr>
                                    </p:animEffect>
                                  </p:childTnLst>
                                </p:cTn>
                              </p:par>
                              <p:par>
                                <p:cTn id="37" presetID="16" presetClass="entr" presetSubtype="21" fill="hold" nodeType="withEffect">
                                  <p:stCondLst>
                                    <p:cond delay="0"/>
                                  </p:stCondLst>
                                  <p:childTnLst>
                                    <p:set>
                                      <p:cBhvr>
                                        <p:cTn id="38" dur="1" fill="hold">
                                          <p:stCondLst>
                                            <p:cond delay="0"/>
                                          </p:stCondLst>
                                        </p:cTn>
                                        <p:tgtEl>
                                          <p:spTgt spid="101"/>
                                        </p:tgtEl>
                                        <p:attrNameLst>
                                          <p:attrName>style.visibility</p:attrName>
                                        </p:attrNameLst>
                                      </p:cBhvr>
                                      <p:to>
                                        <p:strVal val="visible"/>
                                      </p:to>
                                    </p:set>
                                    <p:animEffect transition="in" filter="barn(inVertical)">
                                      <p:cBhvr>
                                        <p:cTn id="39" dur="500"/>
                                        <p:tgtEl>
                                          <p:spTgt spid="101"/>
                                        </p:tgtEl>
                                      </p:cBhvr>
                                    </p:animEffect>
                                  </p:childTnLst>
                                </p:cTn>
                              </p:par>
                              <p:par>
                                <p:cTn id="40" presetID="16" presetClass="entr" presetSubtype="21"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barn(inVertical)">
                                      <p:cBhvr>
                                        <p:cTn id="42"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984" y="802438"/>
            <a:ext cx="2252032" cy="2243742"/>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6768" y="4510740"/>
            <a:ext cx="1708888" cy="609519"/>
          </a:xfrm>
          <a:prstGeom prst="rect">
            <a:avLst/>
          </a:prstGeom>
        </p:spPr>
      </p:pic>
      <p:sp>
        <p:nvSpPr>
          <p:cNvPr id="14" name="Content Placeholder 2"/>
          <p:cNvSpPr txBox="1"/>
          <p:nvPr/>
        </p:nvSpPr>
        <p:spPr>
          <a:xfrm>
            <a:off x="1765610" y="3611107"/>
            <a:ext cx="8660780"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150000"/>
              </a:lnSpc>
              <a:spcBef>
                <a:spcPts val="0"/>
              </a:spcBef>
              <a:spcAft>
                <a:spcPts val="600"/>
              </a:spcAft>
              <a:buClr>
                <a:srgbClr val="202F3D"/>
              </a:buClr>
              <a:buNone/>
            </a:pP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a:t>
            </a:r>
            <a:r>
              <a:rPr lang="zh-CN" altLang="en-US" sz="1100" dirty="0" smtClean="0">
                <a:solidFill>
                  <a:srgbClr val="07502B"/>
                </a:solidFill>
                <a:latin typeface="微软雅黑" panose="020B0503020204020204" charset="-122"/>
                <a:ea typeface="微软雅黑" panose="020B0503020204020204" charset="-122"/>
              </a:rPr>
              <a:t>客户，春秋视觉工作室；</a:t>
            </a: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我们坚持以客户为中心，快速响应客户需求，持续为客户创造长期价值进而成就客户，春秋视觉工作室</a:t>
            </a:r>
            <a:endParaRPr lang="en-US" altLang="zh-CN" sz="1100" dirty="0">
              <a:solidFill>
                <a:srgbClr val="07502B"/>
              </a:solidFill>
              <a:latin typeface="微软雅黑" panose="020B0503020204020204" charset="-122"/>
              <a:ea typeface="微软雅黑" panose="020B0503020204020204" charset="-122"/>
            </a:endParaRPr>
          </a:p>
          <a:p>
            <a:pPr marL="0" indent="0" algn="ctr" fontAlgn="auto">
              <a:lnSpc>
                <a:spcPct val="150000"/>
              </a:lnSpc>
              <a:spcBef>
                <a:spcPts val="0"/>
              </a:spcBef>
              <a:spcAft>
                <a:spcPts val="600"/>
              </a:spcAft>
              <a:buClr>
                <a:srgbClr val="202F3D"/>
              </a:buClr>
              <a:buNone/>
            </a:pPr>
            <a:endParaRPr lang="en-US" altLang="zh-CN" sz="1100" dirty="0">
              <a:solidFill>
                <a:srgbClr val="07502B"/>
              </a:solidFill>
              <a:latin typeface="微软雅黑" panose="020B0503020204020204" charset="-122"/>
              <a:ea typeface="微软雅黑" panose="020B0503020204020204" charset="-122"/>
            </a:endParaRPr>
          </a:p>
        </p:txBody>
      </p:sp>
      <p:sp>
        <p:nvSpPr>
          <p:cNvPr id="15" name="TextBox 7"/>
          <p:cNvSpPr txBox="1"/>
          <p:nvPr/>
        </p:nvSpPr>
        <p:spPr>
          <a:xfrm>
            <a:off x="4969984" y="1493426"/>
            <a:ext cx="2282456" cy="513405"/>
          </a:xfrm>
          <a:prstGeom prst="rect">
            <a:avLst/>
          </a:prstGeom>
          <a:noFill/>
        </p:spPr>
        <p:txBody>
          <a:bodyPr wrap="square" rIns="144000" bIns="36000" numCol="1" spcCol="360000" rtlCol="0">
            <a:spAutoFit/>
          </a:bodyPr>
          <a:lstStyle/>
          <a:p>
            <a:pPr algn="ctr" fontAlgn="auto">
              <a:spcBef>
                <a:spcPts val="0"/>
              </a:spcBef>
              <a:spcAft>
                <a:spcPts val="0"/>
              </a:spcAft>
            </a:pPr>
            <a:r>
              <a:rPr lang="zh-CN" altLang="en-US" sz="2800" b="1" dirty="0" smtClean="0">
                <a:solidFill>
                  <a:srgbClr val="07502B"/>
                </a:solidFill>
                <a:latin typeface="+mj-ea"/>
                <a:ea typeface="+mj-ea"/>
              </a:rPr>
              <a:t>第二部分</a:t>
            </a:r>
            <a:endParaRPr lang="en-US" altLang="zh-CN" sz="2800" dirty="0">
              <a:solidFill>
                <a:srgbClr val="07502B"/>
              </a:solidFill>
              <a:latin typeface="+mj-ea"/>
              <a:ea typeface="+mj-ea"/>
            </a:endParaRPr>
          </a:p>
        </p:txBody>
      </p:sp>
      <p:sp>
        <p:nvSpPr>
          <p:cNvPr id="16" name="TextBox 7"/>
          <p:cNvSpPr txBox="1"/>
          <p:nvPr/>
        </p:nvSpPr>
        <p:spPr>
          <a:xfrm>
            <a:off x="3281916" y="3046180"/>
            <a:ext cx="5628168" cy="636516"/>
          </a:xfrm>
          <a:prstGeom prst="rect">
            <a:avLst/>
          </a:prstGeom>
          <a:noFill/>
        </p:spPr>
        <p:txBody>
          <a:bodyPr wrap="square" rIns="144000" bIns="36000" numCol="1" spcCol="360000" rtlCol="0">
            <a:spAutoFit/>
          </a:bodyPr>
          <a:lstStyle/>
          <a:p>
            <a:pPr algn="ctr" fontAlgn="auto">
              <a:spcBef>
                <a:spcPts val="0"/>
              </a:spcBef>
              <a:spcAft>
                <a:spcPts val="0"/>
              </a:spcAft>
            </a:pPr>
            <a:r>
              <a:rPr lang="en-US" altLang="zh-CN" sz="3600" b="1" dirty="0" smtClean="0">
                <a:solidFill>
                  <a:srgbClr val="07502B"/>
                </a:solidFill>
                <a:latin typeface="微软雅黑" panose="020B0503020204020204" charset="-122"/>
                <a:ea typeface="微软雅黑" panose="020B0503020204020204" charset="-122"/>
              </a:rPr>
              <a:t>ADD YOUR TITLE HERE</a:t>
            </a:r>
            <a:endParaRPr lang="en-US" altLang="zh-CN" sz="3600" b="1" dirty="0">
              <a:solidFill>
                <a:srgbClr val="07502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9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p:cNvSpPr/>
          <p:nvPr/>
        </p:nvSpPr>
        <p:spPr bwMode="auto">
          <a:xfrm>
            <a:off x="5819112" y="2138879"/>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515"/>
                </a:moveTo>
                <a:lnTo>
                  <a:pt x="0" y="5084"/>
                </a:lnTo>
                <a:cubicBezTo>
                  <a:pt x="0" y="2276"/>
                  <a:pt x="475" y="0"/>
                  <a:pt x="1063" y="0"/>
                </a:cubicBezTo>
                <a:lnTo>
                  <a:pt x="20536" y="0"/>
                </a:lnTo>
                <a:cubicBezTo>
                  <a:pt x="21124" y="0"/>
                  <a:pt x="21599" y="2276"/>
                  <a:pt x="21599" y="5084"/>
                </a:cubicBezTo>
                <a:lnTo>
                  <a:pt x="21599" y="16515"/>
                </a:lnTo>
                <a:cubicBezTo>
                  <a:pt x="21599" y="19323"/>
                  <a:pt x="21124" y="21600"/>
                  <a:pt x="20536" y="21600"/>
                </a:cubicBezTo>
                <a:lnTo>
                  <a:pt x="1063" y="21600"/>
                </a:lnTo>
                <a:cubicBezTo>
                  <a:pt x="475" y="21600"/>
                  <a:pt x="0" y="19323"/>
                  <a:pt x="0" y="16515"/>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pitchFamily="34" charset="-128"/>
            </a:endParaRPr>
          </a:p>
        </p:txBody>
      </p:sp>
      <p:sp>
        <p:nvSpPr>
          <p:cNvPr id="5" name="AutoShape 3"/>
          <p:cNvSpPr/>
          <p:nvPr/>
        </p:nvSpPr>
        <p:spPr bwMode="auto">
          <a:xfrm>
            <a:off x="7151025" y="2353985"/>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dirty="0">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Put your Amazing Sub Title Here</a:t>
            </a:r>
            <a:endParaRPr lang="es-ES" sz="1250" dirty="0">
              <a:solidFill>
                <a:schemeClr val="bg1"/>
              </a:solidFill>
              <a:ea typeface="MS PGothic" panose="020B0600070205080204" pitchFamily="34" charset="-128"/>
            </a:endParaRPr>
          </a:p>
        </p:txBody>
      </p:sp>
      <p:sp>
        <p:nvSpPr>
          <p:cNvPr id="6" name="AutoShape 4"/>
          <p:cNvSpPr/>
          <p:nvPr/>
        </p:nvSpPr>
        <p:spPr bwMode="auto">
          <a:xfrm>
            <a:off x="7136737" y="2542897"/>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pitchFamily="34" charset="-128"/>
            </a:endParaRPr>
          </a:p>
        </p:txBody>
      </p:sp>
      <p:sp>
        <p:nvSpPr>
          <p:cNvPr id="7" name="AutoShape 5"/>
          <p:cNvSpPr/>
          <p:nvPr/>
        </p:nvSpPr>
        <p:spPr bwMode="auto">
          <a:xfrm>
            <a:off x="5819112" y="3403322"/>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760"/>
                </a:moveTo>
                <a:lnTo>
                  <a:pt x="0" y="4839"/>
                </a:lnTo>
                <a:cubicBezTo>
                  <a:pt x="0" y="2166"/>
                  <a:pt x="453" y="0"/>
                  <a:pt x="1011" y="0"/>
                </a:cubicBezTo>
                <a:lnTo>
                  <a:pt x="20588" y="0"/>
                </a:lnTo>
                <a:cubicBezTo>
                  <a:pt x="21146" y="0"/>
                  <a:pt x="21599" y="2166"/>
                  <a:pt x="21599" y="4839"/>
                </a:cubicBezTo>
                <a:lnTo>
                  <a:pt x="21599" y="16760"/>
                </a:lnTo>
                <a:cubicBezTo>
                  <a:pt x="21599" y="19433"/>
                  <a:pt x="21146" y="21600"/>
                  <a:pt x="20588" y="21600"/>
                </a:cubicBezTo>
                <a:lnTo>
                  <a:pt x="1011" y="21600"/>
                </a:lnTo>
                <a:cubicBezTo>
                  <a:pt x="453" y="21600"/>
                  <a:pt x="0" y="19433"/>
                  <a:pt x="0" y="16760"/>
                </a:cubicBezTo>
                <a:close/>
              </a:path>
            </a:pathLst>
          </a:custGeom>
          <a:solidFill>
            <a:srgbClr val="595959"/>
          </a:solidFill>
          <a:ln>
            <a:noFill/>
          </a:ln>
          <a:effectLst/>
        </p:spPr>
        <p:txBody>
          <a:bodyPr lIns="0" tIns="0" rIns="0" bIns="0" anchor="ctr"/>
          <a:lstStyle/>
          <a:p>
            <a:pPr>
              <a:defRPr/>
            </a:pPr>
            <a:endParaRPr lang="es-ES" sz="1600">
              <a:solidFill>
                <a:srgbClr val="FFFFFF"/>
              </a:solidFill>
              <a:ea typeface="MS PGothic" panose="020B0600070205080204" pitchFamily="34" charset="-128"/>
            </a:endParaRPr>
          </a:p>
        </p:txBody>
      </p:sp>
      <p:sp>
        <p:nvSpPr>
          <p:cNvPr id="8" name="AutoShape 6"/>
          <p:cNvSpPr/>
          <p:nvPr/>
        </p:nvSpPr>
        <p:spPr bwMode="auto">
          <a:xfrm>
            <a:off x="7151025" y="3618429"/>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pitchFamily="34" charset="-128"/>
                <a:cs typeface="Lato" panose="020F0502020204030203" charset="0"/>
                <a:sym typeface="Lato" panose="020F0502020204030203" charset="0"/>
              </a:rPr>
              <a:t>Put your Amazing Sub Title Here</a:t>
            </a:r>
            <a:endParaRPr lang="es-ES" sz="1250">
              <a:ea typeface="MS PGothic" panose="020B0600070205080204" pitchFamily="34" charset="-128"/>
            </a:endParaRPr>
          </a:p>
        </p:txBody>
      </p:sp>
      <p:sp>
        <p:nvSpPr>
          <p:cNvPr id="9" name="AutoShape 7"/>
          <p:cNvSpPr/>
          <p:nvPr/>
        </p:nvSpPr>
        <p:spPr bwMode="auto">
          <a:xfrm>
            <a:off x="7136737" y="3807341"/>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rgbClr val="FFFFFF"/>
                </a:solidFill>
                <a:latin typeface="Lato" panose="020F0502020204030203" charset="0"/>
                <a:ea typeface="MS PGothic" panose="020B0600070205080204" pitchFamily="34" charset="-128"/>
                <a:cs typeface="Lato" panose="020F0502020204030203" charset="0"/>
                <a:sym typeface="Lato" panose="020F0502020204030203" charset="0"/>
              </a:rPr>
              <a:t>Lorem ipsum dolor </a:t>
            </a:r>
            <a:r>
              <a:rPr lang="es-ES" sz="900">
                <a:solidFill>
                  <a:srgbClr val="FFFFFF"/>
                </a:solidFill>
                <a:latin typeface="Lato" panose="020F0502020204030203" charset="0"/>
                <a:ea typeface="MS PGothic" panose="020B0600070205080204" pitchFamily="3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ea typeface="MS PGothic" panose="020B0600070205080204" pitchFamily="34" charset="-128"/>
            </a:endParaRPr>
          </a:p>
        </p:txBody>
      </p:sp>
      <p:sp>
        <p:nvSpPr>
          <p:cNvPr id="10" name="AutoShape 8"/>
          <p:cNvSpPr/>
          <p:nvPr/>
        </p:nvSpPr>
        <p:spPr bwMode="auto">
          <a:xfrm>
            <a:off x="5819112" y="4657447"/>
            <a:ext cx="5609432" cy="1172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6402"/>
                </a:moveTo>
                <a:lnTo>
                  <a:pt x="0" y="5197"/>
                </a:lnTo>
                <a:cubicBezTo>
                  <a:pt x="0" y="2327"/>
                  <a:pt x="486" y="0"/>
                  <a:pt x="1086" y="0"/>
                </a:cubicBezTo>
                <a:lnTo>
                  <a:pt x="20513" y="0"/>
                </a:lnTo>
                <a:cubicBezTo>
                  <a:pt x="21113" y="0"/>
                  <a:pt x="21599" y="2327"/>
                  <a:pt x="21599" y="5197"/>
                </a:cubicBezTo>
                <a:lnTo>
                  <a:pt x="21599" y="16402"/>
                </a:lnTo>
                <a:cubicBezTo>
                  <a:pt x="21599" y="19272"/>
                  <a:pt x="21113" y="21600"/>
                  <a:pt x="20513" y="21600"/>
                </a:cubicBezTo>
                <a:lnTo>
                  <a:pt x="1086" y="21600"/>
                </a:lnTo>
                <a:cubicBezTo>
                  <a:pt x="486" y="21600"/>
                  <a:pt x="0" y="19272"/>
                  <a:pt x="0" y="16402"/>
                </a:cubicBezTo>
                <a:close/>
              </a:path>
            </a:pathLst>
          </a:custGeom>
          <a:solidFill>
            <a:srgbClr val="1A6C37"/>
          </a:solidFill>
          <a:ln>
            <a:noFill/>
          </a:ln>
          <a:effectLst/>
        </p:spPr>
        <p:txBody>
          <a:bodyPr lIns="0" tIns="0" rIns="0" bIns="0" anchor="ctr"/>
          <a:lstStyle/>
          <a:p>
            <a:pPr>
              <a:defRPr/>
            </a:pPr>
            <a:endParaRPr lang="es-ES" sz="1600">
              <a:solidFill>
                <a:schemeClr val="tx1">
                  <a:lumMod val="85000"/>
                  <a:lumOff val="15000"/>
                </a:schemeClr>
              </a:solidFill>
              <a:ea typeface="MS PGothic" panose="020B0600070205080204" pitchFamily="34" charset="-128"/>
            </a:endParaRPr>
          </a:p>
        </p:txBody>
      </p:sp>
      <p:sp>
        <p:nvSpPr>
          <p:cNvPr id="11" name="AutoShape 9"/>
          <p:cNvSpPr/>
          <p:nvPr/>
        </p:nvSpPr>
        <p:spPr bwMode="auto">
          <a:xfrm>
            <a:off x="7151025" y="4872554"/>
            <a:ext cx="2235200" cy="139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Put your Amazing Sub Title Here</a:t>
            </a:r>
            <a:endParaRPr lang="es-ES" sz="1250">
              <a:solidFill>
                <a:schemeClr val="bg1"/>
              </a:solidFill>
              <a:ea typeface="MS PGothic" panose="020B0600070205080204" pitchFamily="34" charset="-128"/>
            </a:endParaRPr>
          </a:p>
        </p:txBody>
      </p:sp>
      <p:sp>
        <p:nvSpPr>
          <p:cNvPr id="12" name="AutoShape 10"/>
          <p:cNvSpPr/>
          <p:nvPr/>
        </p:nvSpPr>
        <p:spPr bwMode="auto">
          <a:xfrm>
            <a:off x="7136737" y="5061466"/>
            <a:ext cx="4012407"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p>
            <a:pPr algn="l" defTabSz="323850">
              <a:lnSpc>
                <a:spcPct val="120000"/>
              </a:lnSpc>
              <a:spcBef>
                <a:spcPts val="850"/>
              </a:spcBef>
              <a:defRPr/>
            </a:pPr>
            <a:r>
              <a:rPr lang="es-ES" sz="900" b="1">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Lorem ipsum dolor </a:t>
            </a:r>
            <a:r>
              <a:rPr lang="es-ES" sz="900">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sit amet, consectetur adipiscing elit. Integer mollis vehicula ligula ut faucibus. Curabitur vestibulum consequat urna et vehicula. Suspendisse feugiat biben- dum egestas.</a:t>
            </a:r>
            <a:endParaRPr lang="es-ES" sz="1250">
              <a:solidFill>
                <a:schemeClr val="bg1"/>
              </a:solidFill>
              <a:ea typeface="MS PGothic" panose="020B0600070205080204" pitchFamily="34" charset="-128"/>
            </a:endParaRPr>
          </a:p>
        </p:txBody>
      </p:sp>
      <p:sp>
        <p:nvSpPr>
          <p:cNvPr id="13" name="AutoShape 11"/>
          <p:cNvSpPr/>
          <p:nvPr/>
        </p:nvSpPr>
        <p:spPr bwMode="auto">
          <a:xfrm>
            <a:off x="6562856" y="2483366"/>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50000"/>
              </a:lnSpc>
            </a:pPr>
            <a:r>
              <a:rPr lang="es-ES" altLang="zh-CN" sz="2250">
                <a:solidFill>
                  <a:srgbClr val="FFFFFF"/>
                </a:solidFill>
                <a:latin typeface="FontAwesome" pitchFamily="2" charset="0"/>
                <a:sym typeface="FontAwesome" pitchFamily="2" charset="0"/>
              </a:rPr>
              <a:t></a:t>
            </a:r>
            <a:endParaRPr lang="es-ES" altLang="zh-CN" sz="2500"/>
          </a:p>
        </p:txBody>
      </p:sp>
      <p:sp>
        <p:nvSpPr>
          <p:cNvPr id="14" name="AutoShape 12"/>
          <p:cNvSpPr/>
          <p:nvPr/>
        </p:nvSpPr>
        <p:spPr bwMode="auto">
          <a:xfrm>
            <a:off x="6562856" y="3843854"/>
            <a:ext cx="323056"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50000"/>
              </a:lnSpc>
            </a:pPr>
            <a:r>
              <a:rPr lang="es-ES" altLang="zh-CN" sz="2250">
                <a:solidFill>
                  <a:srgbClr val="FFFFFF"/>
                </a:solidFill>
                <a:latin typeface="FontAwesome" pitchFamily="2" charset="0"/>
                <a:sym typeface="FontAwesome" pitchFamily="2" charset="0"/>
              </a:rPr>
              <a:t></a:t>
            </a:r>
            <a:endParaRPr lang="es-ES" altLang="zh-CN" sz="2500"/>
          </a:p>
        </p:txBody>
      </p:sp>
      <p:sp>
        <p:nvSpPr>
          <p:cNvPr id="15" name="AutoShape 13"/>
          <p:cNvSpPr/>
          <p:nvPr/>
        </p:nvSpPr>
        <p:spPr bwMode="auto">
          <a:xfrm>
            <a:off x="6552537" y="5106710"/>
            <a:ext cx="342900" cy="3635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35719" tIns="35719" rIns="35719" bIns="35719" anchor="b"/>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eaLnBrk="1">
              <a:lnSpc>
                <a:spcPct val="150000"/>
              </a:lnSpc>
            </a:pPr>
            <a:r>
              <a:rPr lang="es-ES" altLang="zh-CN" sz="2250">
                <a:solidFill>
                  <a:srgbClr val="FFFFFF"/>
                </a:solidFill>
                <a:latin typeface="FontAwesome" pitchFamily="2" charset="0"/>
                <a:sym typeface="FontAwesome" pitchFamily="2" charset="0"/>
              </a:rPr>
              <a:t></a:t>
            </a:r>
            <a:endParaRPr lang="es-ES" altLang="zh-CN" sz="2500"/>
          </a:p>
        </p:txBody>
      </p:sp>
      <p:sp>
        <p:nvSpPr>
          <p:cNvPr id="16" name="AutoShape 14" descr="image.jpg"/>
          <p:cNvSpPr/>
          <p:nvPr/>
        </p:nvSpPr>
        <p:spPr bwMode="auto">
          <a:xfrm>
            <a:off x="932787" y="2450822"/>
            <a:ext cx="5249863" cy="3468688"/>
          </a:xfrm>
          <a:custGeom>
            <a:avLst/>
            <a:gdLst>
              <a:gd name="T0" fmla="*/ 5249863 w 21600"/>
              <a:gd name="T1" fmla="*/ 3468688 h 21600"/>
              <a:gd name="T2" fmla="*/ 5249863 w 21600"/>
              <a:gd name="T3" fmla="*/ 3468688 h 21600"/>
              <a:gd name="T4" fmla="*/ 5249863 w 21600"/>
              <a:gd name="T5" fmla="*/ 3468688 h 21600"/>
              <a:gd name="T6" fmla="*/ 5249863 w 21600"/>
              <a:gd name="T7" fmla="*/ 346868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599"/>
                </a:moveTo>
                <a:lnTo>
                  <a:pt x="0" y="0"/>
                </a:lnTo>
                <a:lnTo>
                  <a:pt x="21600" y="0"/>
                </a:lnTo>
                <a:lnTo>
                  <a:pt x="21600" y="21599"/>
                </a:lnTo>
                <a:lnTo>
                  <a:pt x="0" y="21599"/>
                </a:lnTo>
                <a:close/>
              </a:path>
            </a:pathLst>
          </a:custGeom>
          <a:blipFill dpi="0" rotWithShape="1">
            <a:blip r:embed="rId3" cstate="screen"/>
            <a:srcRect/>
            <a:stretch>
              <a:fillRect/>
            </a:stretch>
          </a:blipFill>
          <a:ln>
            <a:noFill/>
          </a:ln>
          <a:effectLst/>
        </p:spPr>
        <p:txBody>
          <a:bodyPr lIns="0" tIns="0" rIns="0" bIns="0" anchor="ctr"/>
          <a:lstStyle/>
          <a:p>
            <a:endParaRPr lang="zh-CN" altLang="en-US" sz="1250"/>
          </a:p>
        </p:txBody>
      </p:sp>
      <p:sp>
        <p:nvSpPr>
          <p:cNvPr id="17" name="AutoShape 20"/>
          <p:cNvSpPr/>
          <p:nvPr/>
        </p:nvSpPr>
        <p:spPr bwMode="auto">
          <a:xfrm>
            <a:off x="935169" y="1453872"/>
            <a:ext cx="10482263" cy="474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5000">
                <a:solidFill>
                  <a:srgbClr val="000000"/>
                </a:solidFill>
                <a:latin typeface="Helvetica Light" charset="0"/>
                <a:ea typeface="MS PGothic" panose="020B0600070205080204" pitchFamily="34" charset="-128"/>
                <a:sym typeface="Helvetica Light" charset="0"/>
              </a:defRPr>
            </a:lvl1pPr>
            <a:lvl2pPr marL="742950" indent="-285750" defTabSz="647700" eaLnBrk="0">
              <a:defRPr sz="5000">
                <a:solidFill>
                  <a:srgbClr val="000000"/>
                </a:solidFill>
                <a:latin typeface="Helvetica Light" charset="0"/>
                <a:ea typeface="MS PGothic" panose="020B0600070205080204" pitchFamily="34" charset="-128"/>
                <a:sym typeface="Helvetica Light" charset="0"/>
              </a:defRPr>
            </a:lvl2pPr>
            <a:lvl3pPr marL="1143000" indent="-228600" defTabSz="647700" eaLnBrk="0">
              <a:defRPr sz="5000">
                <a:solidFill>
                  <a:srgbClr val="000000"/>
                </a:solidFill>
                <a:latin typeface="Helvetica Light" charset="0"/>
                <a:ea typeface="MS PGothic" panose="020B0600070205080204" pitchFamily="34" charset="-128"/>
                <a:sym typeface="Helvetica Light" charset="0"/>
              </a:defRPr>
            </a:lvl3pPr>
            <a:lvl4pPr marL="1600200" indent="-228600" defTabSz="647700" eaLnBrk="0">
              <a:defRPr sz="5000">
                <a:solidFill>
                  <a:srgbClr val="000000"/>
                </a:solidFill>
                <a:latin typeface="Helvetica Light" charset="0"/>
                <a:ea typeface="MS PGothic" panose="020B0600070205080204" pitchFamily="34" charset="-128"/>
                <a:sym typeface="Helvetica Light" charset="0"/>
              </a:defRPr>
            </a:lvl4pPr>
            <a:lvl5pPr marL="2057400" indent="-228600" defTabSz="6477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6477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algn="l" eaLnBrk="1">
              <a:lnSpc>
                <a:spcPct val="120000"/>
              </a:lnSpc>
              <a:spcBef>
                <a:spcPts val="850"/>
              </a:spcBef>
            </a:pPr>
            <a:r>
              <a:rPr lang="es-ES" altLang="zh-CN" sz="900" b="1">
                <a:solidFill>
                  <a:srgbClr val="3E4147"/>
                </a:solidFill>
                <a:latin typeface="Lato" panose="020F0502020204030203" charset="0"/>
                <a:sym typeface="Lato" panose="020F0502020204030203" charset="0"/>
              </a:rPr>
              <a:t>Lorem ipsum dolor </a:t>
            </a:r>
            <a:r>
              <a:rPr lang="es-ES" altLang="zh-CN" sz="900">
                <a:solidFill>
                  <a:srgbClr val="838383"/>
                </a:solidFill>
                <a:latin typeface="Lato" panose="020F0502020204030203" charset="0"/>
                <a:sym typeface="Lato" panose="020F0502020204030203" charset="0"/>
              </a:rPr>
              <a:t>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a:t>
            </a:r>
            <a:endParaRPr lang="es-ES" altLang="zh-CN" sz="2500"/>
          </a:p>
        </p:txBody>
      </p:sp>
      <p:sp>
        <p:nvSpPr>
          <p:cNvPr id="18" name="AutoShape 21"/>
          <p:cNvSpPr/>
          <p:nvPr/>
        </p:nvSpPr>
        <p:spPr bwMode="auto">
          <a:xfrm>
            <a:off x="933581" y="2136497"/>
            <a:ext cx="5247481" cy="3175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21600"/>
                </a:moveTo>
                <a:lnTo>
                  <a:pt x="0" y="0"/>
                </a:lnTo>
                <a:lnTo>
                  <a:pt x="21599" y="0"/>
                </a:lnTo>
                <a:lnTo>
                  <a:pt x="21599" y="21600"/>
                </a:lnTo>
                <a:lnTo>
                  <a:pt x="0" y="21600"/>
                </a:lnTo>
                <a:close/>
              </a:path>
            </a:pathLst>
          </a:custGeom>
          <a:solidFill>
            <a:srgbClr val="1A6C37"/>
          </a:solidFill>
          <a:ln>
            <a:noFill/>
          </a:ln>
        </p:spPr>
        <p:txBody>
          <a:bodyPr lIns="0" tIns="0" rIns="0" bIns="0" anchor="ctr"/>
          <a:lstStyle/>
          <a:p>
            <a:endParaRPr lang="zh-CN" altLang="en-US" sz="1250"/>
          </a:p>
        </p:txBody>
      </p:sp>
      <p:sp>
        <p:nvSpPr>
          <p:cNvPr id="19" name="AutoShape 22"/>
          <p:cNvSpPr/>
          <p:nvPr/>
        </p:nvSpPr>
        <p:spPr bwMode="auto">
          <a:xfrm>
            <a:off x="1131225" y="2200791"/>
            <a:ext cx="4799807" cy="190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p>
            <a:pPr algn="l" defTabSz="323850">
              <a:lnSpc>
                <a:spcPct val="120000"/>
              </a:lnSpc>
              <a:spcBef>
                <a:spcPts val="850"/>
              </a:spcBef>
              <a:defRPr/>
            </a:pPr>
            <a:r>
              <a:rPr lang="es-ES" sz="1250" b="1" dirty="0">
                <a:solidFill>
                  <a:schemeClr val="bg1"/>
                </a:solidFill>
                <a:latin typeface="Lato" panose="020F0502020204030203" charset="0"/>
                <a:ea typeface="MS PGothic" panose="020B0600070205080204" pitchFamily="34" charset="-128"/>
                <a:cs typeface="Lato" panose="020F0502020204030203" charset="0"/>
                <a:sym typeface="Lato" panose="020F0502020204030203" charset="0"/>
              </a:rPr>
              <a:t>Forest Dog</a:t>
            </a:r>
            <a:endParaRPr lang="es-ES" sz="1250" dirty="0">
              <a:solidFill>
                <a:schemeClr val="bg1"/>
              </a:solidFill>
              <a:ea typeface="MS PGothic" panose="020B0600070205080204" pitchFamily="34" charset="-128"/>
            </a:endParaRPr>
          </a:p>
        </p:txBody>
      </p:sp>
      <p:sp>
        <p:nvSpPr>
          <p:cNvPr id="20" name="AutoShape 23"/>
          <p:cNvSpPr/>
          <p:nvPr/>
        </p:nvSpPr>
        <p:spPr bwMode="auto">
          <a:xfrm>
            <a:off x="930406" y="2755622"/>
            <a:ext cx="541338" cy="3405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0" y="21599"/>
                </a:lnTo>
                <a:lnTo>
                  <a:pt x="18790" y="21599"/>
                </a:lnTo>
                <a:cubicBezTo>
                  <a:pt x="20342" y="21599"/>
                  <a:pt x="21599" y="19602"/>
                  <a:pt x="21599" y="17136"/>
                </a:cubicBezTo>
                <a:lnTo>
                  <a:pt x="21599" y="4463"/>
                </a:lnTo>
                <a:cubicBezTo>
                  <a:pt x="21599" y="1997"/>
                  <a:pt x="20342" y="0"/>
                  <a:pt x="18790" y="0"/>
                </a:cubicBezTo>
                <a:lnTo>
                  <a:pt x="0" y="0"/>
                </a:lnTo>
                <a:close/>
              </a:path>
            </a:pathLst>
          </a:custGeom>
          <a:solidFill>
            <a:srgbClr val="1A6C37"/>
          </a:solidFill>
          <a:ln>
            <a:noFill/>
          </a:ln>
        </p:spPr>
        <p:txBody>
          <a:bodyPr lIns="0" tIns="0" rIns="0" bIns="0" anchor="ctr"/>
          <a:lstStyle/>
          <a:p>
            <a:endParaRPr lang="zh-CN" altLang="en-US" sz="1250"/>
          </a:p>
        </p:txBody>
      </p:sp>
      <p:sp>
        <p:nvSpPr>
          <p:cNvPr id="21" name="AutoShape 24"/>
          <p:cNvSpPr/>
          <p:nvPr/>
        </p:nvSpPr>
        <p:spPr bwMode="auto">
          <a:xfrm>
            <a:off x="1033610" y="2790547"/>
            <a:ext cx="351616" cy="268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35719" tIns="35719" rIns="35719" bIns="35719" anchor="ctr"/>
          <a:lstStyle>
            <a:lvl1pPr eaLnBrk="0">
              <a:defRPr sz="5000">
                <a:solidFill>
                  <a:srgbClr val="000000"/>
                </a:solidFill>
                <a:latin typeface="Helvetica Light" charset="0"/>
                <a:ea typeface="MS PGothic" panose="020B0600070205080204" pitchFamily="34" charset="-128"/>
                <a:sym typeface="Helvetica Light" charset="0"/>
              </a:defRPr>
            </a:lvl1pPr>
            <a:lvl2pPr marL="742950" indent="-285750" eaLnBrk="0">
              <a:defRPr sz="5000">
                <a:solidFill>
                  <a:srgbClr val="000000"/>
                </a:solidFill>
                <a:latin typeface="Helvetica Light" charset="0"/>
                <a:ea typeface="MS PGothic" panose="020B0600070205080204" pitchFamily="34" charset="-128"/>
                <a:sym typeface="Helvetica Light" charset="0"/>
              </a:defRPr>
            </a:lvl2pPr>
            <a:lvl3pPr marL="1143000" indent="-228600" eaLnBrk="0">
              <a:defRPr sz="5000">
                <a:solidFill>
                  <a:srgbClr val="000000"/>
                </a:solidFill>
                <a:latin typeface="Helvetica Light" charset="0"/>
                <a:ea typeface="MS PGothic" panose="020B0600070205080204" pitchFamily="34" charset="-128"/>
                <a:sym typeface="Helvetica Light" charset="0"/>
              </a:defRPr>
            </a:lvl3pPr>
            <a:lvl4pPr marL="1600200" indent="-228600" eaLnBrk="0">
              <a:defRPr sz="5000">
                <a:solidFill>
                  <a:srgbClr val="000000"/>
                </a:solidFill>
                <a:latin typeface="Helvetica Light" charset="0"/>
                <a:ea typeface="MS PGothic" panose="020B0600070205080204" pitchFamily="34" charset="-128"/>
                <a:sym typeface="Helvetica Light" charset="0"/>
              </a:defRPr>
            </a:lvl4pPr>
            <a:lvl5pPr marL="2057400" indent="-228600" eaLnBrk="0">
              <a:defRPr sz="5000">
                <a:solidFill>
                  <a:srgbClr val="000000"/>
                </a:solidFill>
                <a:latin typeface="Helvetica Light" charset="0"/>
                <a:ea typeface="MS PGothic" panose="020B0600070205080204" pitchFamily="34" charset="-128"/>
                <a:sym typeface="Helvetica Light" charset="0"/>
              </a:defRPr>
            </a:lvl5pPr>
            <a:lvl6pPr marL="25146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6pPr>
            <a:lvl7pPr marL="29718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7pPr>
            <a:lvl8pPr marL="34290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8pPr>
            <a:lvl9pPr marL="3886200" indent="-228600" algn="ctr" defTabSz="584200" eaLnBrk="0" fontAlgn="base" hangingPunct="0">
              <a:spcBef>
                <a:spcPct val="0"/>
              </a:spcBef>
              <a:spcAft>
                <a:spcPct val="0"/>
              </a:spcAft>
              <a:defRPr sz="5000">
                <a:solidFill>
                  <a:srgbClr val="000000"/>
                </a:solidFill>
                <a:latin typeface="Helvetica Light" charset="0"/>
                <a:ea typeface="MS PGothic" panose="020B0600070205080204" pitchFamily="34" charset="-128"/>
                <a:sym typeface="Helvetica Light" charset="0"/>
              </a:defRPr>
            </a:lvl9pPr>
          </a:lstStyle>
          <a:p>
            <a:pPr algn="ctr" eaLnBrk="1"/>
            <a:endParaRPr lang="es-ES" altLang="zh-CN" sz="3200" dirty="0"/>
          </a:p>
        </p:txBody>
      </p:sp>
      <p:sp>
        <p:nvSpPr>
          <p:cNvPr id="22" name="文本框 21"/>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3"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 presetClass="entr" presetSubtype="8" fill="hold" grpId="0" nodeType="afterEffect">
                                  <p:stCondLst>
                                    <p:cond delay="2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0-#ppt_w/2"/>
                                          </p:val>
                                        </p:tav>
                                        <p:tav tm="100000">
                                          <p:val>
                                            <p:strVal val="#ppt_x"/>
                                          </p:val>
                                        </p:tav>
                                      </p:tavLst>
                                    </p:anim>
                                    <p:anim calcmode="lin" valueType="num">
                                      <p:cBhvr additive="base">
                                        <p:cTn id="17" dur="500" fill="hold"/>
                                        <p:tgtEl>
                                          <p:spTgt spid="17"/>
                                        </p:tgtEl>
                                        <p:attrNameLst>
                                          <p:attrName>ppt_y</p:attrName>
                                        </p:attrNameLst>
                                      </p:cBhvr>
                                      <p:tavLst>
                                        <p:tav tm="0">
                                          <p:val>
                                            <p:strVal val="#ppt_y"/>
                                          </p:val>
                                        </p:tav>
                                        <p:tav tm="100000">
                                          <p:val>
                                            <p:strVal val="#ppt_y"/>
                                          </p:val>
                                        </p:tav>
                                      </p:tavLst>
                                    </p:anim>
                                  </p:childTnLst>
                                </p:cTn>
                              </p:par>
                            </p:childTnLst>
                          </p:cTn>
                        </p:par>
                        <p:par>
                          <p:cTn id="18" fill="hold">
                            <p:stCondLst>
                              <p:cond delay="2950"/>
                            </p:stCondLst>
                            <p:childTnLst>
                              <p:par>
                                <p:cTn id="19" presetID="9" presetClass="entr" presetSubtype="0" fill="hold" grpId="0" nodeType="afterEffect">
                                  <p:stCondLst>
                                    <p:cond delay="100"/>
                                  </p:stCondLst>
                                  <p:childTnLst>
                                    <p:set>
                                      <p:cBhvr>
                                        <p:cTn id="20" dur="1" fill="hold">
                                          <p:stCondLst>
                                            <p:cond delay="0"/>
                                          </p:stCondLst>
                                        </p:cTn>
                                        <p:tgtEl>
                                          <p:spTgt spid="19"/>
                                        </p:tgtEl>
                                        <p:attrNameLst>
                                          <p:attrName>style.visibility</p:attrName>
                                        </p:attrNameLst>
                                      </p:cBhvr>
                                      <p:to>
                                        <p:strVal val="visible"/>
                                      </p:to>
                                    </p:set>
                                    <p:animEffect transition="in" filter="dissolve">
                                      <p:cBhvr>
                                        <p:cTn id="21" dur="500"/>
                                        <p:tgtEl>
                                          <p:spTgt spid="19"/>
                                        </p:tgtEl>
                                      </p:cBhvr>
                                    </p:animEffect>
                                  </p:childTnLst>
                                </p:cTn>
                              </p:par>
                            </p:childTnLst>
                          </p:cTn>
                        </p:par>
                        <p:par>
                          <p:cTn id="22" fill="hold">
                            <p:stCondLst>
                              <p:cond delay="3550"/>
                            </p:stCondLst>
                            <p:childTnLst>
                              <p:par>
                                <p:cTn id="23" presetID="9" presetClass="entr" presetSubtype="0" fill="hold" grpId="0" nodeType="afterEffect">
                                  <p:stCondLst>
                                    <p:cond delay="100"/>
                                  </p:stCondLst>
                                  <p:childTnLst>
                                    <p:set>
                                      <p:cBhvr>
                                        <p:cTn id="24" dur="1" fill="hold">
                                          <p:stCondLst>
                                            <p:cond delay="0"/>
                                          </p:stCondLst>
                                        </p:cTn>
                                        <p:tgtEl>
                                          <p:spTgt spid="18"/>
                                        </p:tgtEl>
                                        <p:attrNameLst>
                                          <p:attrName>style.visibility</p:attrName>
                                        </p:attrNameLst>
                                      </p:cBhvr>
                                      <p:to>
                                        <p:strVal val="visible"/>
                                      </p:to>
                                    </p:set>
                                    <p:animEffect transition="in" filter="dissolve">
                                      <p:cBhvr>
                                        <p:cTn id="25" dur="500"/>
                                        <p:tgtEl>
                                          <p:spTgt spid="18"/>
                                        </p:tgtEl>
                                      </p:cBhvr>
                                    </p:animEffect>
                                  </p:childTnLst>
                                </p:cTn>
                              </p:par>
                            </p:childTnLst>
                          </p:cTn>
                        </p:par>
                        <p:par>
                          <p:cTn id="26" fill="hold">
                            <p:stCondLst>
                              <p:cond delay="4150"/>
                            </p:stCondLst>
                            <p:childTnLst>
                              <p:par>
                                <p:cTn id="27" presetID="9" presetClass="entr" presetSubtype="0" fill="hold" grpId="0" nodeType="afterEffect">
                                  <p:stCondLst>
                                    <p:cond delay="100"/>
                                  </p:stCondLst>
                                  <p:childTnLst>
                                    <p:set>
                                      <p:cBhvr>
                                        <p:cTn id="28" dur="1" fill="hold">
                                          <p:stCondLst>
                                            <p:cond delay="0"/>
                                          </p:stCondLst>
                                        </p:cTn>
                                        <p:tgtEl>
                                          <p:spTgt spid="16"/>
                                        </p:tgtEl>
                                        <p:attrNameLst>
                                          <p:attrName>style.visibility</p:attrName>
                                        </p:attrNameLst>
                                      </p:cBhvr>
                                      <p:to>
                                        <p:strVal val="visible"/>
                                      </p:to>
                                    </p:set>
                                    <p:animEffect transition="in" filter="dissolve">
                                      <p:cBhvr>
                                        <p:cTn id="29" dur="500"/>
                                        <p:tgtEl>
                                          <p:spTgt spid="16"/>
                                        </p:tgtEl>
                                      </p:cBhvr>
                                    </p:animEffect>
                                  </p:childTnLst>
                                </p:cTn>
                              </p:par>
                            </p:childTnLst>
                          </p:cTn>
                        </p:par>
                        <p:par>
                          <p:cTn id="30" fill="hold">
                            <p:stCondLst>
                              <p:cond delay="4750"/>
                            </p:stCondLst>
                            <p:childTnLst>
                              <p:par>
                                <p:cTn id="31" presetID="2" presetClass="entr" presetSubtype="8" fill="hold" grpId="0" nodeType="afterEffect">
                                  <p:stCondLst>
                                    <p:cond delay="1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0-#ppt_w/2"/>
                                          </p:val>
                                        </p:tav>
                                        <p:tav tm="100000">
                                          <p:val>
                                            <p:strVal val="#ppt_x"/>
                                          </p:val>
                                        </p:tav>
                                      </p:tavLst>
                                    </p:anim>
                                    <p:anim calcmode="lin" valueType="num">
                                      <p:cBhvr additive="base">
                                        <p:cTn id="34" dur="500" fill="hold"/>
                                        <p:tgtEl>
                                          <p:spTgt spid="20"/>
                                        </p:tgtEl>
                                        <p:attrNameLst>
                                          <p:attrName>ppt_y</p:attrName>
                                        </p:attrNameLst>
                                      </p:cBhvr>
                                      <p:tavLst>
                                        <p:tav tm="0">
                                          <p:val>
                                            <p:strVal val="#ppt_y"/>
                                          </p:val>
                                        </p:tav>
                                        <p:tav tm="100000">
                                          <p:val>
                                            <p:strVal val="#ppt_y"/>
                                          </p:val>
                                        </p:tav>
                                      </p:tavLst>
                                    </p:anim>
                                  </p:childTnLst>
                                </p:cTn>
                              </p:par>
                            </p:childTnLst>
                          </p:cTn>
                        </p:par>
                        <p:par>
                          <p:cTn id="35" fill="hold">
                            <p:stCondLst>
                              <p:cond delay="5350"/>
                            </p:stCondLst>
                            <p:childTnLst>
                              <p:par>
                                <p:cTn id="36" presetID="9" presetClass="entr" presetSubtype="0" fill="hold" grpId="0" nodeType="afterEffect" nodePh="1">
                                  <p:stCondLst>
                                    <p:cond delay="100"/>
                                  </p:stCondLst>
                                  <p:endCondLst>
                                    <p:cond evt="begin" delay="0">
                                      <p:tn val="36"/>
                                    </p:cond>
                                  </p:endCondLst>
                                  <p:childTnLst>
                                    <p:set>
                                      <p:cBhvr>
                                        <p:cTn id="37" dur="1" fill="hold">
                                          <p:stCondLst>
                                            <p:cond delay="0"/>
                                          </p:stCondLst>
                                        </p:cTn>
                                        <p:tgtEl>
                                          <p:spTgt spid="21"/>
                                        </p:tgtEl>
                                        <p:attrNameLst>
                                          <p:attrName>style.visibility</p:attrName>
                                        </p:attrNameLst>
                                      </p:cBhvr>
                                      <p:to>
                                        <p:strVal val="visible"/>
                                      </p:to>
                                    </p:set>
                                    <p:animEffect transition="in" filter="dissolve">
                                      <p:cBhvr>
                                        <p:cTn id="38" dur="500"/>
                                        <p:tgtEl>
                                          <p:spTgt spid="21"/>
                                        </p:tgtEl>
                                      </p:cBhvr>
                                    </p:animEffect>
                                  </p:childTnLst>
                                </p:cTn>
                              </p:par>
                            </p:childTnLst>
                          </p:cTn>
                        </p:par>
                        <p:par>
                          <p:cTn id="39" fill="hold">
                            <p:stCondLst>
                              <p:cond delay="5950"/>
                            </p:stCondLst>
                            <p:childTnLst>
                              <p:par>
                                <p:cTn id="40" presetID="2" presetClass="entr" presetSubtype="8" fill="hold" nodeType="afterEffect">
                                  <p:stCondLst>
                                    <p:cond delay="10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0-#ppt_w/2"/>
                                          </p:val>
                                        </p:tav>
                                        <p:tav tm="100000">
                                          <p:val>
                                            <p:strVal val="#ppt_x"/>
                                          </p:val>
                                        </p:tav>
                                      </p:tavLst>
                                    </p:anim>
                                    <p:anim calcmode="lin" valueType="num">
                                      <p:cBhvr additive="base">
                                        <p:cTn id="43" dur="500" fill="hold"/>
                                        <p:tgtEl>
                                          <p:spTgt spid="4"/>
                                        </p:tgtEl>
                                        <p:attrNameLst>
                                          <p:attrName>ppt_y</p:attrName>
                                        </p:attrNameLst>
                                      </p:cBhvr>
                                      <p:tavLst>
                                        <p:tav tm="0">
                                          <p:val>
                                            <p:strVal val="#ppt_y"/>
                                          </p:val>
                                        </p:tav>
                                        <p:tav tm="100000">
                                          <p:val>
                                            <p:strVal val="#ppt_y"/>
                                          </p:val>
                                        </p:tav>
                                      </p:tavLst>
                                    </p:anim>
                                  </p:childTnLst>
                                </p:cTn>
                              </p:par>
                            </p:childTnLst>
                          </p:cTn>
                        </p:par>
                        <p:par>
                          <p:cTn id="44" fill="hold">
                            <p:stCondLst>
                              <p:cond delay="6550"/>
                            </p:stCondLst>
                            <p:childTnLst>
                              <p:par>
                                <p:cTn id="45" presetID="2" presetClass="entr" presetSubtype="2" fill="hold" grpId="0" nodeType="afterEffect">
                                  <p:stCondLst>
                                    <p:cond delay="100"/>
                                  </p:stCondLst>
                                  <p:childTnLst>
                                    <p:set>
                                      <p:cBhvr>
                                        <p:cTn id="46" dur="1" fill="hold">
                                          <p:stCondLst>
                                            <p:cond delay="0"/>
                                          </p:stCondLst>
                                        </p:cTn>
                                        <p:tgtEl>
                                          <p:spTgt spid="5"/>
                                        </p:tgtEl>
                                        <p:attrNameLst>
                                          <p:attrName>style.visibility</p:attrName>
                                        </p:attrNameLst>
                                      </p:cBhvr>
                                      <p:to>
                                        <p:strVal val="visible"/>
                                      </p:to>
                                    </p:set>
                                    <p:anim calcmode="lin" valueType="num">
                                      <p:cBhvr additive="base">
                                        <p:cTn id="47" dur="500" fill="hold"/>
                                        <p:tgtEl>
                                          <p:spTgt spid="5"/>
                                        </p:tgtEl>
                                        <p:attrNameLst>
                                          <p:attrName>ppt_x</p:attrName>
                                        </p:attrNameLst>
                                      </p:cBhvr>
                                      <p:tavLst>
                                        <p:tav tm="0">
                                          <p:val>
                                            <p:strVal val="1+#ppt_w/2"/>
                                          </p:val>
                                        </p:tav>
                                        <p:tav tm="100000">
                                          <p:val>
                                            <p:strVal val="#ppt_x"/>
                                          </p:val>
                                        </p:tav>
                                      </p:tavLst>
                                    </p:anim>
                                    <p:anim calcmode="lin" valueType="num">
                                      <p:cBhvr additive="base">
                                        <p:cTn id="48" dur="500" fill="hold"/>
                                        <p:tgtEl>
                                          <p:spTgt spid="5"/>
                                        </p:tgtEl>
                                        <p:attrNameLst>
                                          <p:attrName>ppt_y</p:attrName>
                                        </p:attrNameLst>
                                      </p:cBhvr>
                                      <p:tavLst>
                                        <p:tav tm="0">
                                          <p:val>
                                            <p:strVal val="#ppt_y"/>
                                          </p:val>
                                        </p:tav>
                                        <p:tav tm="100000">
                                          <p:val>
                                            <p:strVal val="#ppt_y"/>
                                          </p:val>
                                        </p:tav>
                                      </p:tavLst>
                                    </p:anim>
                                  </p:childTnLst>
                                </p:cTn>
                              </p:par>
                            </p:childTnLst>
                          </p:cTn>
                        </p:par>
                        <p:par>
                          <p:cTn id="49" fill="hold">
                            <p:stCondLst>
                              <p:cond delay="7150"/>
                            </p:stCondLst>
                            <p:childTnLst>
                              <p:par>
                                <p:cTn id="50" presetID="2" presetClass="entr" presetSubtype="4" fill="hold" grpId="0" nodeType="afterEffect">
                                  <p:stCondLst>
                                    <p:cond delay="10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7750"/>
                            </p:stCondLst>
                            <p:childTnLst>
                              <p:par>
                                <p:cTn id="55" presetID="2" presetClass="entr" presetSubtype="8" fill="hold" nodeType="afterEffect">
                                  <p:stCondLst>
                                    <p:cond delay="100"/>
                                  </p:stCondLst>
                                  <p:childTnLst>
                                    <p:set>
                                      <p:cBhvr>
                                        <p:cTn id="56" dur="1" fill="hold">
                                          <p:stCondLst>
                                            <p:cond delay="0"/>
                                          </p:stCondLst>
                                        </p:cTn>
                                        <p:tgtEl>
                                          <p:spTgt spid="7"/>
                                        </p:tgtEl>
                                        <p:attrNameLst>
                                          <p:attrName>style.visibility</p:attrName>
                                        </p:attrNameLst>
                                      </p:cBhvr>
                                      <p:to>
                                        <p:strVal val="visible"/>
                                      </p:to>
                                    </p:set>
                                    <p:anim calcmode="lin" valueType="num">
                                      <p:cBhvr additive="base">
                                        <p:cTn id="57" dur="500" fill="hold"/>
                                        <p:tgtEl>
                                          <p:spTgt spid="7"/>
                                        </p:tgtEl>
                                        <p:attrNameLst>
                                          <p:attrName>ppt_x</p:attrName>
                                        </p:attrNameLst>
                                      </p:cBhvr>
                                      <p:tavLst>
                                        <p:tav tm="0">
                                          <p:val>
                                            <p:strVal val="0-#ppt_w/2"/>
                                          </p:val>
                                        </p:tav>
                                        <p:tav tm="100000">
                                          <p:val>
                                            <p:strVal val="#ppt_x"/>
                                          </p:val>
                                        </p:tav>
                                      </p:tavLst>
                                    </p:anim>
                                    <p:anim calcmode="lin" valueType="num">
                                      <p:cBhvr additive="base">
                                        <p:cTn id="58" dur="500" fill="hold"/>
                                        <p:tgtEl>
                                          <p:spTgt spid="7"/>
                                        </p:tgtEl>
                                        <p:attrNameLst>
                                          <p:attrName>ppt_y</p:attrName>
                                        </p:attrNameLst>
                                      </p:cBhvr>
                                      <p:tavLst>
                                        <p:tav tm="0">
                                          <p:val>
                                            <p:strVal val="#ppt_y"/>
                                          </p:val>
                                        </p:tav>
                                        <p:tav tm="100000">
                                          <p:val>
                                            <p:strVal val="#ppt_y"/>
                                          </p:val>
                                        </p:tav>
                                      </p:tavLst>
                                    </p:anim>
                                  </p:childTnLst>
                                </p:cTn>
                              </p:par>
                            </p:childTnLst>
                          </p:cTn>
                        </p:par>
                        <p:par>
                          <p:cTn id="59" fill="hold">
                            <p:stCondLst>
                              <p:cond delay="8350"/>
                            </p:stCondLst>
                            <p:childTnLst>
                              <p:par>
                                <p:cTn id="60" presetID="2" presetClass="entr" presetSubtype="2" fill="hold" grpId="0" nodeType="afterEffect">
                                  <p:stCondLst>
                                    <p:cond delay="10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fill="hold"/>
                                        <p:tgtEl>
                                          <p:spTgt spid="8"/>
                                        </p:tgtEl>
                                        <p:attrNameLst>
                                          <p:attrName>ppt_x</p:attrName>
                                        </p:attrNameLst>
                                      </p:cBhvr>
                                      <p:tavLst>
                                        <p:tav tm="0">
                                          <p:val>
                                            <p:strVal val="1+#ppt_w/2"/>
                                          </p:val>
                                        </p:tav>
                                        <p:tav tm="100000">
                                          <p:val>
                                            <p:strVal val="#ppt_x"/>
                                          </p:val>
                                        </p:tav>
                                      </p:tavLst>
                                    </p:anim>
                                    <p:anim calcmode="lin" valueType="num">
                                      <p:cBhvr additive="base">
                                        <p:cTn id="63" dur="500" fill="hold"/>
                                        <p:tgtEl>
                                          <p:spTgt spid="8"/>
                                        </p:tgtEl>
                                        <p:attrNameLst>
                                          <p:attrName>ppt_y</p:attrName>
                                        </p:attrNameLst>
                                      </p:cBhvr>
                                      <p:tavLst>
                                        <p:tav tm="0">
                                          <p:val>
                                            <p:strVal val="#ppt_y"/>
                                          </p:val>
                                        </p:tav>
                                        <p:tav tm="100000">
                                          <p:val>
                                            <p:strVal val="#ppt_y"/>
                                          </p:val>
                                        </p:tav>
                                      </p:tavLst>
                                    </p:anim>
                                  </p:childTnLst>
                                </p:cTn>
                              </p:par>
                            </p:childTnLst>
                          </p:cTn>
                        </p:par>
                        <p:par>
                          <p:cTn id="64" fill="hold">
                            <p:stCondLst>
                              <p:cond delay="8950"/>
                            </p:stCondLst>
                            <p:childTnLst>
                              <p:par>
                                <p:cTn id="65" presetID="2" presetClass="entr" presetSubtype="4" fill="hold" grpId="0" nodeType="afterEffect">
                                  <p:stCondLst>
                                    <p:cond delay="100"/>
                                  </p:stCondLst>
                                  <p:childTnLst>
                                    <p:set>
                                      <p:cBhvr>
                                        <p:cTn id="66" dur="1" fill="hold">
                                          <p:stCondLst>
                                            <p:cond delay="0"/>
                                          </p:stCondLst>
                                        </p:cTn>
                                        <p:tgtEl>
                                          <p:spTgt spid="9"/>
                                        </p:tgtEl>
                                        <p:attrNameLst>
                                          <p:attrName>style.visibility</p:attrName>
                                        </p:attrNameLst>
                                      </p:cBhvr>
                                      <p:to>
                                        <p:strVal val="visible"/>
                                      </p:to>
                                    </p:set>
                                    <p:anim calcmode="lin" valueType="num">
                                      <p:cBhvr additive="base">
                                        <p:cTn id="67" dur="500" fill="hold"/>
                                        <p:tgtEl>
                                          <p:spTgt spid="9"/>
                                        </p:tgtEl>
                                        <p:attrNameLst>
                                          <p:attrName>ppt_x</p:attrName>
                                        </p:attrNameLst>
                                      </p:cBhvr>
                                      <p:tavLst>
                                        <p:tav tm="0">
                                          <p:val>
                                            <p:strVal val="#ppt_x"/>
                                          </p:val>
                                        </p:tav>
                                        <p:tav tm="100000">
                                          <p:val>
                                            <p:strVal val="#ppt_x"/>
                                          </p:val>
                                        </p:tav>
                                      </p:tavLst>
                                    </p:anim>
                                    <p:anim calcmode="lin" valueType="num">
                                      <p:cBhvr additive="base">
                                        <p:cTn id="68" dur="500" fill="hold"/>
                                        <p:tgtEl>
                                          <p:spTgt spid="9"/>
                                        </p:tgtEl>
                                        <p:attrNameLst>
                                          <p:attrName>ppt_y</p:attrName>
                                        </p:attrNameLst>
                                      </p:cBhvr>
                                      <p:tavLst>
                                        <p:tav tm="0">
                                          <p:val>
                                            <p:strVal val="1+#ppt_h/2"/>
                                          </p:val>
                                        </p:tav>
                                        <p:tav tm="100000">
                                          <p:val>
                                            <p:strVal val="#ppt_y"/>
                                          </p:val>
                                        </p:tav>
                                      </p:tavLst>
                                    </p:anim>
                                  </p:childTnLst>
                                </p:cTn>
                              </p:par>
                            </p:childTnLst>
                          </p:cTn>
                        </p:par>
                        <p:par>
                          <p:cTn id="69" fill="hold">
                            <p:stCondLst>
                              <p:cond delay="9550"/>
                            </p:stCondLst>
                            <p:childTnLst>
                              <p:par>
                                <p:cTn id="70" presetID="2" presetClass="entr" presetSubtype="8" fill="hold" nodeType="afterEffect">
                                  <p:stCondLst>
                                    <p:cond delay="100"/>
                                  </p:stCondLst>
                                  <p:childTnLst>
                                    <p:set>
                                      <p:cBhvr>
                                        <p:cTn id="71" dur="1" fill="hold">
                                          <p:stCondLst>
                                            <p:cond delay="0"/>
                                          </p:stCondLst>
                                        </p:cTn>
                                        <p:tgtEl>
                                          <p:spTgt spid="10"/>
                                        </p:tgtEl>
                                        <p:attrNameLst>
                                          <p:attrName>style.visibility</p:attrName>
                                        </p:attrNameLst>
                                      </p:cBhvr>
                                      <p:to>
                                        <p:strVal val="visible"/>
                                      </p:to>
                                    </p:set>
                                    <p:anim calcmode="lin" valueType="num">
                                      <p:cBhvr additive="base">
                                        <p:cTn id="72" dur="500" fill="hold"/>
                                        <p:tgtEl>
                                          <p:spTgt spid="10"/>
                                        </p:tgtEl>
                                        <p:attrNameLst>
                                          <p:attrName>ppt_x</p:attrName>
                                        </p:attrNameLst>
                                      </p:cBhvr>
                                      <p:tavLst>
                                        <p:tav tm="0">
                                          <p:val>
                                            <p:strVal val="0-#ppt_w/2"/>
                                          </p:val>
                                        </p:tav>
                                        <p:tav tm="100000">
                                          <p:val>
                                            <p:strVal val="#ppt_x"/>
                                          </p:val>
                                        </p:tav>
                                      </p:tavLst>
                                    </p:anim>
                                    <p:anim calcmode="lin" valueType="num">
                                      <p:cBhvr additive="base">
                                        <p:cTn id="73" dur="500" fill="hold"/>
                                        <p:tgtEl>
                                          <p:spTgt spid="10"/>
                                        </p:tgtEl>
                                        <p:attrNameLst>
                                          <p:attrName>ppt_y</p:attrName>
                                        </p:attrNameLst>
                                      </p:cBhvr>
                                      <p:tavLst>
                                        <p:tav tm="0">
                                          <p:val>
                                            <p:strVal val="#ppt_y"/>
                                          </p:val>
                                        </p:tav>
                                        <p:tav tm="100000">
                                          <p:val>
                                            <p:strVal val="#ppt_y"/>
                                          </p:val>
                                        </p:tav>
                                      </p:tavLst>
                                    </p:anim>
                                  </p:childTnLst>
                                </p:cTn>
                              </p:par>
                            </p:childTnLst>
                          </p:cTn>
                        </p:par>
                        <p:par>
                          <p:cTn id="74" fill="hold">
                            <p:stCondLst>
                              <p:cond delay="10150"/>
                            </p:stCondLst>
                            <p:childTnLst>
                              <p:par>
                                <p:cTn id="75" presetID="2" presetClass="entr" presetSubtype="2" fill="hold" grpId="0" nodeType="afterEffect">
                                  <p:stCondLst>
                                    <p:cond delay="100"/>
                                  </p:stCondLst>
                                  <p:childTnLst>
                                    <p:set>
                                      <p:cBhvr>
                                        <p:cTn id="76" dur="1" fill="hold">
                                          <p:stCondLst>
                                            <p:cond delay="0"/>
                                          </p:stCondLst>
                                        </p:cTn>
                                        <p:tgtEl>
                                          <p:spTgt spid="11"/>
                                        </p:tgtEl>
                                        <p:attrNameLst>
                                          <p:attrName>style.visibility</p:attrName>
                                        </p:attrNameLst>
                                      </p:cBhvr>
                                      <p:to>
                                        <p:strVal val="visible"/>
                                      </p:to>
                                    </p:set>
                                    <p:anim calcmode="lin" valueType="num">
                                      <p:cBhvr additive="base">
                                        <p:cTn id="77" dur="500" fill="hold"/>
                                        <p:tgtEl>
                                          <p:spTgt spid="11"/>
                                        </p:tgtEl>
                                        <p:attrNameLst>
                                          <p:attrName>ppt_x</p:attrName>
                                        </p:attrNameLst>
                                      </p:cBhvr>
                                      <p:tavLst>
                                        <p:tav tm="0">
                                          <p:val>
                                            <p:strVal val="1+#ppt_w/2"/>
                                          </p:val>
                                        </p:tav>
                                        <p:tav tm="100000">
                                          <p:val>
                                            <p:strVal val="#ppt_x"/>
                                          </p:val>
                                        </p:tav>
                                      </p:tavLst>
                                    </p:anim>
                                    <p:anim calcmode="lin" valueType="num">
                                      <p:cBhvr additive="base">
                                        <p:cTn id="78" dur="500" fill="hold"/>
                                        <p:tgtEl>
                                          <p:spTgt spid="11"/>
                                        </p:tgtEl>
                                        <p:attrNameLst>
                                          <p:attrName>ppt_y</p:attrName>
                                        </p:attrNameLst>
                                      </p:cBhvr>
                                      <p:tavLst>
                                        <p:tav tm="0">
                                          <p:val>
                                            <p:strVal val="#ppt_y"/>
                                          </p:val>
                                        </p:tav>
                                        <p:tav tm="100000">
                                          <p:val>
                                            <p:strVal val="#ppt_y"/>
                                          </p:val>
                                        </p:tav>
                                      </p:tavLst>
                                    </p:anim>
                                  </p:childTnLst>
                                </p:cTn>
                              </p:par>
                            </p:childTnLst>
                          </p:cTn>
                        </p:par>
                        <p:par>
                          <p:cTn id="79" fill="hold">
                            <p:stCondLst>
                              <p:cond delay="10750"/>
                            </p:stCondLst>
                            <p:childTnLst>
                              <p:par>
                                <p:cTn id="80" presetID="2" presetClass="entr" presetSubtype="4" fill="hold" grpId="0" nodeType="afterEffect">
                                  <p:stCondLst>
                                    <p:cond delay="100"/>
                                  </p:stCondLst>
                                  <p:childTnLst>
                                    <p:set>
                                      <p:cBhvr>
                                        <p:cTn id="81" dur="1" fill="hold">
                                          <p:stCondLst>
                                            <p:cond delay="0"/>
                                          </p:stCondLst>
                                        </p:cTn>
                                        <p:tgtEl>
                                          <p:spTgt spid="12"/>
                                        </p:tgtEl>
                                        <p:attrNameLst>
                                          <p:attrName>style.visibility</p:attrName>
                                        </p:attrNameLst>
                                      </p:cBhvr>
                                      <p:to>
                                        <p:strVal val="visible"/>
                                      </p:to>
                                    </p:set>
                                    <p:anim calcmode="lin" valueType="num">
                                      <p:cBhvr additive="base">
                                        <p:cTn id="82" dur="500" fill="hold"/>
                                        <p:tgtEl>
                                          <p:spTgt spid="12"/>
                                        </p:tgtEl>
                                        <p:attrNameLst>
                                          <p:attrName>ppt_x</p:attrName>
                                        </p:attrNameLst>
                                      </p:cBhvr>
                                      <p:tavLst>
                                        <p:tav tm="0">
                                          <p:val>
                                            <p:strVal val="#ppt_x"/>
                                          </p:val>
                                        </p:tav>
                                        <p:tav tm="100000">
                                          <p:val>
                                            <p:strVal val="#ppt_x"/>
                                          </p:val>
                                        </p:tav>
                                      </p:tavLst>
                                    </p:anim>
                                    <p:anim calcmode="lin" valueType="num">
                                      <p:cBhvr additive="base">
                                        <p:cTn id="83" dur="500" fill="hold"/>
                                        <p:tgtEl>
                                          <p:spTgt spid="12"/>
                                        </p:tgtEl>
                                        <p:attrNameLst>
                                          <p:attrName>ppt_y</p:attrName>
                                        </p:attrNameLst>
                                      </p:cBhvr>
                                      <p:tavLst>
                                        <p:tav tm="0">
                                          <p:val>
                                            <p:strVal val="1+#ppt_h/2"/>
                                          </p:val>
                                        </p:tav>
                                        <p:tav tm="100000">
                                          <p:val>
                                            <p:strVal val="#ppt_y"/>
                                          </p:val>
                                        </p:tav>
                                      </p:tavLst>
                                    </p:anim>
                                  </p:childTnLst>
                                </p:cTn>
                              </p:par>
                            </p:childTnLst>
                          </p:cTn>
                        </p:par>
                        <p:par>
                          <p:cTn id="84" fill="hold">
                            <p:stCondLst>
                              <p:cond delay="11350"/>
                            </p:stCondLst>
                            <p:childTnLst>
                              <p:par>
                                <p:cTn id="85" presetID="9" presetClass="entr" presetSubtype="0" fill="hold" grpId="0" nodeType="afterEffect">
                                  <p:stCondLst>
                                    <p:cond delay="100"/>
                                  </p:stCondLst>
                                  <p:childTnLst>
                                    <p:set>
                                      <p:cBhvr>
                                        <p:cTn id="86" dur="1" fill="hold">
                                          <p:stCondLst>
                                            <p:cond delay="0"/>
                                          </p:stCondLst>
                                        </p:cTn>
                                        <p:tgtEl>
                                          <p:spTgt spid="13"/>
                                        </p:tgtEl>
                                        <p:attrNameLst>
                                          <p:attrName>style.visibility</p:attrName>
                                        </p:attrNameLst>
                                      </p:cBhvr>
                                      <p:to>
                                        <p:strVal val="visible"/>
                                      </p:to>
                                    </p:set>
                                    <p:animEffect transition="in" filter="dissolve">
                                      <p:cBhvr>
                                        <p:cTn id="87" dur="500"/>
                                        <p:tgtEl>
                                          <p:spTgt spid="13"/>
                                        </p:tgtEl>
                                      </p:cBhvr>
                                    </p:animEffect>
                                  </p:childTnLst>
                                </p:cTn>
                              </p:par>
                            </p:childTnLst>
                          </p:cTn>
                        </p:par>
                        <p:par>
                          <p:cTn id="88" fill="hold">
                            <p:stCondLst>
                              <p:cond delay="11950"/>
                            </p:stCondLst>
                            <p:childTnLst>
                              <p:par>
                                <p:cTn id="89" presetID="9" presetClass="entr" presetSubtype="0" fill="hold" grpId="0" nodeType="afterEffect">
                                  <p:stCondLst>
                                    <p:cond delay="100"/>
                                  </p:stCondLst>
                                  <p:childTnLst>
                                    <p:set>
                                      <p:cBhvr>
                                        <p:cTn id="90" dur="1" fill="hold">
                                          <p:stCondLst>
                                            <p:cond delay="0"/>
                                          </p:stCondLst>
                                        </p:cTn>
                                        <p:tgtEl>
                                          <p:spTgt spid="14"/>
                                        </p:tgtEl>
                                        <p:attrNameLst>
                                          <p:attrName>style.visibility</p:attrName>
                                        </p:attrNameLst>
                                      </p:cBhvr>
                                      <p:to>
                                        <p:strVal val="visible"/>
                                      </p:to>
                                    </p:set>
                                    <p:animEffect transition="in" filter="dissolve">
                                      <p:cBhvr>
                                        <p:cTn id="91" dur="500"/>
                                        <p:tgtEl>
                                          <p:spTgt spid="14"/>
                                        </p:tgtEl>
                                      </p:cBhvr>
                                    </p:animEffect>
                                  </p:childTnLst>
                                </p:cTn>
                              </p:par>
                            </p:childTnLst>
                          </p:cTn>
                        </p:par>
                        <p:par>
                          <p:cTn id="92" fill="hold">
                            <p:stCondLst>
                              <p:cond delay="12550"/>
                            </p:stCondLst>
                            <p:childTnLst>
                              <p:par>
                                <p:cTn id="93" presetID="9" presetClass="entr" presetSubtype="0" fill="hold" grpId="0" nodeType="afterEffect">
                                  <p:stCondLst>
                                    <p:cond delay="100"/>
                                  </p:stCondLst>
                                  <p:childTnLst>
                                    <p:set>
                                      <p:cBhvr>
                                        <p:cTn id="94" dur="1" fill="hold">
                                          <p:stCondLst>
                                            <p:cond delay="0"/>
                                          </p:stCondLst>
                                        </p:cTn>
                                        <p:tgtEl>
                                          <p:spTgt spid="15"/>
                                        </p:tgtEl>
                                        <p:attrNameLst>
                                          <p:attrName>style.visibility</p:attrName>
                                        </p:attrNameLst>
                                      </p:cBhvr>
                                      <p:to>
                                        <p:strVal val="visible"/>
                                      </p:to>
                                    </p:set>
                                    <p:animEffect transition="in" filter="dissolve">
                                      <p:cBhvr>
                                        <p:cTn id="9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utoUpdateAnimBg="0"/>
      <p:bldP spid="6" grpId="0" autoUpdateAnimBg="0"/>
      <p:bldP spid="8" grpId="0" autoUpdateAnimBg="0"/>
      <p:bldP spid="9" grpId="0" autoUpdateAnimBg="0"/>
      <p:bldP spid="11" grpId="0" autoUpdateAnimBg="0"/>
      <p:bldP spid="12" grpId="0" autoUpdateAnimBg="0"/>
      <p:bldP spid="13" grpId="0" autoUpdateAnimBg="0"/>
      <p:bldP spid="14" grpId="0" autoUpdateAnimBg="0"/>
      <p:bldP spid="15" grpId="0" autoUpdateAnimBg="0"/>
      <p:bldP spid="16" grpId="0" animBg="1"/>
      <p:bldP spid="17" grpId="0" autoUpdateAnimBg="0"/>
      <p:bldP spid="18" grpId="0" animBg="1"/>
      <p:bldP spid="19" grpId="0" autoUpdateAnimBg="0"/>
      <p:bldP spid="20" grpId="0" animBg="1"/>
      <p:bldP spid="21" grpId="0" autoUpdateAnimBg="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22"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
        <p:nvSpPr>
          <p:cNvPr id="145" name="Rectangle 32"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1404070"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charset="-122"/>
                <a:ea typeface="Arial Unicode MS" panose="020B0604020202020204" charset="-122"/>
                <a:cs typeface="Arial Unicode MS" panose="020B060402020202020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46"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361737"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chemeClr val="tx1">
                    <a:lumMod val="95000"/>
                    <a:lumOff val="5000"/>
                  </a:schemeClr>
                </a:solidFill>
                <a:latin typeface="+mn-lt"/>
                <a:cs typeface="Open Sans" panose="020B0606030504020204" pitchFamily="34" charset="0"/>
              </a:rPr>
              <a:t>YOUR TITLE </a:t>
            </a:r>
            <a:r>
              <a:rPr lang="en-US" altLang="zh-CN" sz="1600" dirty="0" smtClean="0">
                <a:solidFill>
                  <a:schemeClr val="tx1">
                    <a:lumMod val="95000"/>
                    <a:lumOff val="5000"/>
                  </a:schemeClr>
                </a:solidFill>
                <a:latin typeface="+mn-lt"/>
                <a:cs typeface="Open Sans" panose="020B0606030504020204" pitchFamily="34" charset="0"/>
              </a:rPr>
              <a:t>HERE</a:t>
            </a:r>
            <a:endParaRPr lang="en-US" altLang="zh-CN" sz="1600" dirty="0">
              <a:solidFill>
                <a:schemeClr val="tx1">
                  <a:lumMod val="95000"/>
                  <a:lumOff val="5000"/>
                </a:schemeClr>
              </a:solidFill>
              <a:latin typeface="+mn-lt"/>
              <a:cs typeface="Open Sans Light" panose="020B0306030504020204" pitchFamily="34" charset="0"/>
            </a:endParaRPr>
          </a:p>
        </p:txBody>
      </p:sp>
      <p:sp>
        <p:nvSpPr>
          <p:cNvPr id="147" name="Rectangle 3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145698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4D995A"/>
                </a:solidFill>
                <a:latin typeface="+mn-lt"/>
                <a:cs typeface="Open Sans Light" panose="020B0306030504020204" pitchFamily="34" charset="0"/>
              </a:rPr>
              <a:t>1</a:t>
            </a:r>
          </a:p>
        </p:txBody>
      </p:sp>
      <p:sp>
        <p:nvSpPr>
          <p:cNvPr id="148" name="Rectangle 38"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3934661"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charset="-122"/>
                <a:ea typeface="Arial Unicode MS" panose="020B0604020202020204" charset="-122"/>
                <a:cs typeface="Arial Unicode MS" panose="020B060402020202020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49" name="Rectangle 40"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987579"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07502B"/>
                </a:solidFill>
                <a:latin typeface="+mn-lt"/>
                <a:cs typeface="Open Sans Light" panose="020B0306030504020204" pitchFamily="34" charset="0"/>
              </a:rPr>
              <a:t>2</a:t>
            </a:r>
          </a:p>
        </p:txBody>
      </p:sp>
      <p:sp>
        <p:nvSpPr>
          <p:cNvPr id="150" name="Rectangle 41"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6465252"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charset="-122"/>
                <a:ea typeface="Arial Unicode MS" panose="020B0604020202020204" charset="-122"/>
                <a:cs typeface="Arial Unicode MS" panose="020B060402020202020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51" name="Rectangle 4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51817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rgbClr val="4D995A"/>
                </a:solidFill>
                <a:latin typeface="+mn-lt"/>
                <a:cs typeface="Open Sans Light" panose="020B0306030504020204" pitchFamily="34" charset="0"/>
              </a:rPr>
              <a:t>3</a:t>
            </a:r>
          </a:p>
        </p:txBody>
      </p:sp>
      <p:sp>
        <p:nvSpPr>
          <p:cNvPr id="152" name="Rectangle 44"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p:nvPr/>
        </p:nvSpPr>
        <p:spPr bwMode="auto">
          <a:xfrm>
            <a:off x="8995843" y="3714750"/>
            <a:ext cx="2053167" cy="2123658"/>
          </a:xfrm>
          <a:prstGeom prst="rect">
            <a:avLst/>
          </a:prstGeom>
        </p:spPr>
        <p:txBody>
          <a:bodyPr>
            <a:spAutoFit/>
          </a:bodyPr>
          <a:lstStyle/>
          <a:p>
            <a:pPr fontAlgn="auto">
              <a:spcBef>
                <a:spcPts val="0"/>
              </a:spcBef>
              <a:spcAft>
                <a:spcPts val="0"/>
              </a:spcAft>
              <a:defRPr/>
            </a:pPr>
            <a:r>
              <a:rPr lang="ms-MY" sz="1200" dirty="0">
                <a:solidFill>
                  <a:schemeClr val="tx1">
                    <a:lumMod val="65000"/>
                    <a:lumOff val="35000"/>
                  </a:schemeClr>
                </a:solidFill>
                <a:latin typeface="Arial Unicode MS" panose="020B0604020202020204" charset="-122"/>
                <a:ea typeface="Arial Unicode MS" panose="020B0604020202020204" charset="-122"/>
                <a:cs typeface="Arial Unicode MS" panose="020B0604020202020204" charset="-122"/>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53" name="Rectangle 46"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9048761"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rgbClr val="07502B"/>
                </a:solidFill>
                <a:latin typeface="+mn-lt"/>
                <a:cs typeface="Open Sans Light" panose="020B0306030504020204" pitchFamily="34" charset="0"/>
              </a:rPr>
              <a:t>4</a:t>
            </a:r>
          </a:p>
        </p:txBody>
      </p:sp>
      <p:sp>
        <p:nvSpPr>
          <p:cNvPr id="154"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3887742"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chemeClr val="tx1">
                    <a:lumMod val="95000"/>
                    <a:lumOff val="5000"/>
                  </a:schemeClr>
                </a:solidFill>
                <a:latin typeface="+mn-lt"/>
                <a:cs typeface="Open Sans" panose="020B0606030504020204" pitchFamily="34" charset="0"/>
              </a:rPr>
              <a:t>YOUR TITLE </a:t>
            </a:r>
            <a:r>
              <a:rPr lang="en-US" altLang="zh-CN" sz="1600" dirty="0" smtClean="0">
                <a:solidFill>
                  <a:schemeClr val="tx1">
                    <a:lumMod val="95000"/>
                    <a:lumOff val="5000"/>
                  </a:schemeClr>
                </a:solidFill>
                <a:latin typeface="+mn-lt"/>
                <a:cs typeface="Open Sans" panose="020B0606030504020204" pitchFamily="34" charset="0"/>
              </a:rPr>
              <a:t>HERE</a:t>
            </a:r>
            <a:endParaRPr lang="en-US" altLang="zh-CN" sz="1600" dirty="0">
              <a:solidFill>
                <a:schemeClr val="tx1">
                  <a:lumMod val="95000"/>
                  <a:lumOff val="5000"/>
                </a:schemeClr>
              </a:solidFill>
              <a:latin typeface="+mn-lt"/>
              <a:cs typeface="Open Sans Light" panose="020B0306030504020204" pitchFamily="34" charset="0"/>
            </a:endParaRPr>
          </a:p>
        </p:txBody>
      </p:sp>
      <p:sp>
        <p:nvSpPr>
          <p:cNvPr id="155"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6413747"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chemeClr val="tx1">
                    <a:lumMod val="95000"/>
                    <a:lumOff val="5000"/>
                  </a:schemeClr>
                </a:solidFill>
                <a:latin typeface="+mn-lt"/>
                <a:cs typeface="Open Sans" panose="020B0606030504020204" pitchFamily="34" charset="0"/>
              </a:rPr>
              <a:t>YOUR TITLE </a:t>
            </a:r>
            <a:r>
              <a:rPr lang="en-US" altLang="zh-CN" sz="1600" dirty="0" smtClean="0">
                <a:solidFill>
                  <a:schemeClr val="tx1">
                    <a:lumMod val="95000"/>
                    <a:lumOff val="5000"/>
                  </a:schemeClr>
                </a:solidFill>
                <a:latin typeface="+mn-lt"/>
                <a:cs typeface="Open Sans" panose="020B0606030504020204" pitchFamily="34" charset="0"/>
              </a:rPr>
              <a:t>HERE</a:t>
            </a:r>
            <a:endParaRPr lang="en-US" altLang="zh-CN" sz="1600" dirty="0">
              <a:solidFill>
                <a:schemeClr val="tx1">
                  <a:lumMod val="95000"/>
                  <a:lumOff val="5000"/>
                </a:schemeClr>
              </a:solidFill>
              <a:latin typeface="+mn-lt"/>
              <a:cs typeface="Open Sans Light" panose="020B0306030504020204" pitchFamily="34" charset="0"/>
            </a:endParaRPr>
          </a:p>
        </p:txBody>
      </p:sp>
      <p:sp>
        <p:nvSpPr>
          <p:cNvPr id="156" name="Rectangle 33" descr="e7d195523061f1c01ef2b70529884c179423570dbaad84926380ABC1F97BAEF0C8FC051856578EAB7874501A1FFE158C4981707381814BCC4D9A8E3554438DEE4FBCF5A5B4D2A8B0989AB57E8BAC65EB8D0E6BC1998F2CEEE3D0AF65317FDA2B0BE79331EE6B078B1DD294191E0157E2A3DDC6FD940B31DEEB9F1DD2CE750A252BFA5CAB1B1FA84D"/>
          <p:cNvSpPr>
            <a:spLocks noChangeArrowheads="1"/>
          </p:cNvSpPr>
          <p:nvPr/>
        </p:nvSpPr>
        <p:spPr bwMode="auto">
          <a:xfrm>
            <a:off x="8939751" y="3143388"/>
            <a:ext cx="2095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1600" b="1" dirty="0" smtClean="0">
                <a:solidFill>
                  <a:schemeClr val="tx1">
                    <a:lumMod val="95000"/>
                    <a:lumOff val="5000"/>
                  </a:schemeClr>
                </a:solidFill>
                <a:latin typeface="+mn-lt"/>
                <a:cs typeface="Open Sans" panose="020B0606030504020204" pitchFamily="34" charset="0"/>
              </a:rPr>
              <a:t>YOUR TITLE </a:t>
            </a:r>
            <a:r>
              <a:rPr lang="en-US" altLang="zh-CN" sz="1600" dirty="0" smtClean="0">
                <a:solidFill>
                  <a:schemeClr val="tx1">
                    <a:lumMod val="95000"/>
                    <a:lumOff val="5000"/>
                  </a:schemeClr>
                </a:solidFill>
                <a:latin typeface="+mn-lt"/>
                <a:cs typeface="Open Sans" panose="020B0606030504020204" pitchFamily="34" charset="0"/>
              </a:rPr>
              <a:t>HERE</a:t>
            </a:r>
            <a:endParaRPr lang="en-US" altLang="zh-CN" sz="1600" dirty="0">
              <a:solidFill>
                <a:schemeClr val="tx1">
                  <a:lumMod val="95000"/>
                  <a:lumOff val="5000"/>
                </a:schemeClr>
              </a:solidFill>
              <a:latin typeface="+mn-lt"/>
              <a:cs typeface="Open Sans Light" panose="020B0306030504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1+#ppt_w/2"/>
                                          </p:val>
                                        </p:tav>
                                        <p:tav tm="100000">
                                          <p:val>
                                            <p:strVal val="#ppt_x"/>
                                          </p:val>
                                        </p:tav>
                                      </p:tavLst>
                                    </p:anim>
                                    <p:anim calcmode="lin" valueType="num">
                                      <p:cBhvr additive="base">
                                        <p:cTn id="12" dur="500" fill="hold"/>
                                        <p:tgtEl>
                                          <p:spTgt spid="122"/>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147"/>
                                        </p:tgtEl>
                                        <p:attrNameLst>
                                          <p:attrName>style.visibility</p:attrName>
                                        </p:attrNameLst>
                                      </p:cBhvr>
                                      <p:to>
                                        <p:strVal val="visible"/>
                                      </p:to>
                                    </p:set>
                                    <p:anim calcmode="lin" valueType="num">
                                      <p:cBhvr>
                                        <p:cTn id="16" dur="500" fill="hold"/>
                                        <p:tgtEl>
                                          <p:spTgt spid="147"/>
                                        </p:tgtEl>
                                        <p:attrNameLst>
                                          <p:attrName>ppt_w</p:attrName>
                                        </p:attrNameLst>
                                      </p:cBhvr>
                                      <p:tavLst>
                                        <p:tav tm="0">
                                          <p:val>
                                            <p:fltVal val="0"/>
                                          </p:val>
                                        </p:tav>
                                        <p:tav tm="100000">
                                          <p:val>
                                            <p:strVal val="#ppt_w"/>
                                          </p:val>
                                        </p:tav>
                                      </p:tavLst>
                                    </p:anim>
                                    <p:anim calcmode="lin" valueType="num">
                                      <p:cBhvr>
                                        <p:cTn id="17" dur="500" fill="hold"/>
                                        <p:tgtEl>
                                          <p:spTgt spid="147"/>
                                        </p:tgtEl>
                                        <p:attrNameLst>
                                          <p:attrName>ppt_h</p:attrName>
                                        </p:attrNameLst>
                                      </p:cBhvr>
                                      <p:tavLst>
                                        <p:tav tm="0">
                                          <p:val>
                                            <p:fltVal val="0"/>
                                          </p:val>
                                        </p:tav>
                                        <p:tav tm="100000">
                                          <p:val>
                                            <p:strVal val="#ppt_h"/>
                                          </p:val>
                                        </p:tav>
                                      </p:tavLst>
                                    </p:anim>
                                    <p:animEffect transition="in" filter="fade">
                                      <p:cBhvr>
                                        <p:cTn id="18" dur="500"/>
                                        <p:tgtEl>
                                          <p:spTgt spid="147"/>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9"/>
                                        </p:tgtEl>
                                        <p:attrNameLst>
                                          <p:attrName>style.visibility</p:attrName>
                                        </p:attrNameLst>
                                      </p:cBhvr>
                                      <p:to>
                                        <p:strVal val="visible"/>
                                      </p:to>
                                    </p:set>
                                    <p:anim calcmode="lin" valueType="num">
                                      <p:cBhvr>
                                        <p:cTn id="21" dur="500" fill="hold"/>
                                        <p:tgtEl>
                                          <p:spTgt spid="149"/>
                                        </p:tgtEl>
                                        <p:attrNameLst>
                                          <p:attrName>ppt_w</p:attrName>
                                        </p:attrNameLst>
                                      </p:cBhvr>
                                      <p:tavLst>
                                        <p:tav tm="0">
                                          <p:val>
                                            <p:fltVal val="0"/>
                                          </p:val>
                                        </p:tav>
                                        <p:tav tm="100000">
                                          <p:val>
                                            <p:strVal val="#ppt_w"/>
                                          </p:val>
                                        </p:tav>
                                      </p:tavLst>
                                    </p:anim>
                                    <p:anim calcmode="lin" valueType="num">
                                      <p:cBhvr>
                                        <p:cTn id="22" dur="500" fill="hold"/>
                                        <p:tgtEl>
                                          <p:spTgt spid="149"/>
                                        </p:tgtEl>
                                        <p:attrNameLst>
                                          <p:attrName>ppt_h</p:attrName>
                                        </p:attrNameLst>
                                      </p:cBhvr>
                                      <p:tavLst>
                                        <p:tav tm="0">
                                          <p:val>
                                            <p:fltVal val="0"/>
                                          </p:val>
                                        </p:tav>
                                        <p:tav tm="100000">
                                          <p:val>
                                            <p:strVal val="#ppt_h"/>
                                          </p:val>
                                        </p:tav>
                                      </p:tavLst>
                                    </p:anim>
                                    <p:animEffect transition="in" filter="fade">
                                      <p:cBhvr>
                                        <p:cTn id="23" dur="500"/>
                                        <p:tgtEl>
                                          <p:spTgt spid="14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1"/>
                                        </p:tgtEl>
                                        <p:attrNameLst>
                                          <p:attrName>style.visibility</p:attrName>
                                        </p:attrNameLst>
                                      </p:cBhvr>
                                      <p:to>
                                        <p:strVal val="visible"/>
                                      </p:to>
                                    </p:set>
                                    <p:anim calcmode="lin" valueType="num">
                                      <p:cBhvr>
                                        <p:cTn id="26" dur="500" fill="hold"/>
                                        <p:tgtEl>
                                          <p:spTgt spid="151"/>
                                        </p:tgtEl>
                                        <p:attrNameLst>
                                          <p:attrName>ppt_w</p:attrName>
                                        </p:attrNameLst>
                                      </p:cBhvr>
                                      <p:tavLst>
                                        <p:tav tm="0">
                                          <p:val>
                                            <p:fltVal val="0"/>
                                          </p:val>
                                        </p:tav>
                                        <p:tav tm="100000">
                                          <p:val>
                                            <p:strVal val="#ppt_w"/>
                                          </p:val>
                                        </p:tav>
                                      </p:tavLst>
                                    </p:anim>
                                    <p:anim calcmode="lin" valueType="num">
                                      <p:cBhvr>
                                        <p:cTn id="27" dur="500" fill="hold"/>
                                        <p:tgtEl>
                                          <p:spTgt spid="151"/>
                                        </p:tgtEl>
                                        <p:attrNameLst>
                                          <p:attrName>ppt_h</p:attrName>
                                        </p:attrNameLst>
                                      </p:cBhvr>
                                      <p:tavLst>
                                        <p:tav tm="0">
                                          <p:val>
                                            <p:fltVal val="0"/>
                                          </p:val>
                                        </p:tav>
                                        <p:tav tm="100000">
                                          <p:val>
                                            <p:strVal val="#ppt_h"/>
                                          </p:val>
                                        </p:tav>
                                      </p:tavLst>
                                    </p:anim>
                                    <p:animEffect transition="in" filter="fade">
                                      <p:cBhvr>
                                        <p:cTn id="28" dur="500"/>
                                        <p:tgtEl>
                                          <p:spTgt spid="15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3"/>
                                        </p:tgtEl>
                                        <p:attrNameLst>
                                          <p:attrName>style.visibility</p:attrName>
                                        </p:attrNameLst>
                                      </p:cBhvr>
                                      <p:to>
                                        <p:strVal val="visible"/>
                                      </p:to>
                                    </p:set>
                                    <p:anim calcmode="lin" valueType="num">
                                      <p:cBhvr>
                                        <p:cTn id="31" dur="500" fill="hold"/>
                                        <p:tgtEl>
                                          <p:spTgt spid="153"/>
                                        </p:tgtEl>
                                        <p:attrNameLst>
                                          <p:attrName>ppt_w</p:attrName>
                                        </p:attrNameLst>
                                      </p:cBhvr>
                                      <p:tavLst>
                                        <p:tav tm="0">
                                          <p:val>
                                            <p:fltVal val="0"/>
                                          </p:val>
                                        </p:tav>
                                        <p:tav tm="100000">
                                          <p:val>
                                            <p:strVal val="#ppt_w"/>
                                          </p:val>
                                        </p:tav>
                                      </p:tavLst>
                                    </p:anim>
                                    <p:anim calcmode="lin" valueType="num">
                                      <p:cBhvr>
                                        <p:cTn id="32" dur="500" fill="hold"/>
                                        <p:tgtEl>
                                          <p:spTgt spid="153"/>
                                        </p:tgtEl>
                                        <p:attrNameLst>
                                          <p:attrName>ppt_h</p:attrName>
                                        </p:attrNameLst>
                                      </p:cBhvr>
                                      <p:tavLst>
                                        <p:tav tm="0">
                                          <p:val>
                                            <p:fltVal val="0"/>
                                          </p:val>
                                        </p:tav>
                                        <p:tav tm="100000">
                                          <p:val>
                                            <p:strVal val="#ppt_h"/>
                                          </p:val>
                                        </p:tav>
                                      </p:tavLst>
                                    </p:anim>
                                    <p:animEffect transition="in" filter="fade">
                                      <p:cBhvr>
                                        <p:cTn id="33" dur="500"/>
                                        <p:tgtEl>
                                          <p:spTgt spid="153"/>
                                        </p:tgtEl>
                                      </p:cBhvr>
                                    </p:animEffect>
                                  </p:childTnLst>
                                </p:cTn>
                              </p:par>
                            </p:childTnLst>
                          </p:cTn>
                        </p:par>
                        <p:par>
                          <p:cTn id="34" fill="hold">
                            <p:stCondLst>
                              <p:cond delay="2750"/>
                            </p:stCondLst>
                            <p:childTnLst>
                              <p:par>
                                <p:cTn id="35" presetID="2" presetClass="entr" presetSubtype="2" fill="hold" grpId="0" nodeType="afterEffect">
                                  <p:stCondLst>
                                    <p:cond delay="0"/>
                                  </p:stCondLst>
                                  <p:childTnLst>
                                    <p:set>
                                      <p:cBhvr>
                                        <p:cTn id="36" dur="1" fill="hold">
                                          <p:stCondLst>
                                            <p:cond delay="0"/>
                                          </p:stCondLst>
                                        </p:cTn>
                                        <p:tgtEl>
                                          <p:spTgt spid="146"/>
                                        </p:tgtEl>
                                        <p:attrNameLst>
                                          <p:attrName>style.visibility</p:attrName>
                                        </p:attrNameLst>
                                      </p:cBhvr>
                                      <p:to>
                                        <p:strVal val="visible"/>
                                      </p:to>
                                    </p:set>
                                    <p:anim calcmode="lin" valueType="num">
                                      <p:cBhvr additive="base">
                                        <p:cTn id="37" dur="500" fill="hold"/>
                                        <p:tgtEl>
                                          <p:spTgt spid="146"/>
                                        </p:tgtEl>
                                        <p:attrNameLst>
                                          <p:attrName>ppt_x</p:attrName>
                                        </p:attrNameLst>
                                      </p:cBhvr>
                                      <p:tavLst>
                                        <p:tav tm="0">
                                          <p:val>
                                            <p:strVal val="1+#ppt_w/2"/>
                                          </p:val>
                                        </p:tav>
                                        <p:tav tm="100000">
                                          <p:val>
                                            <p:strVal val="#ppt_x"/>
                                          </p:val>
                                        </p:tav>
                                      </p:tavLst>
                                    </p:anim>
                                    <p:anim calcmode="lin" valueType="num">
                                      <p:cBhvr additive="base">
                                        <p:cTn id="38" dur="500" fill="hold"/>
                                        <p:tgtEl>
                                          <p:spTgt spid="14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54"/>
                                        </p:tgtEl>
                                        <p:attrNameLst>
                                          <p:attrName>style.visibility</p:attrName>
                                        </p:attrNameLst>
                                      </p:cBhvr>
                                      <p:to>
                                        <p:strVal val="visible"/>
                                      </p:to>
                                    </p:set>
                                    <p:anim calcmode="lin" valueType="num">
                                      <p:cBhvr additive="base">
                                        <p:cTn id="41" dur="500" fill="hold"/>
                                        <p:tgtEl>
                                          <p:spTgt spid="154"/>
                                        </p:tgtEl>
                                        <p:attrNameLst>
                                          <p:attrName>ppt_x</p:attrName>
                                        </p:attrNameLst>
                                      </p:cBhvr>
                                      <p:tavLst>
                                        <p:tav tm="0">
                                          <p:val>
                                            <p:strVal val="1+#ppt_w/2"/>
                                          </p:val>
                                        </p:tav>
                                        <p:tav tm="100000">
                                          <p:val>
                                            <p:strVal val="#ppt_x"/>
                                          </p:val>
                                        </p:tav>
                                      </p:tavLst>
                                    </p:anim>
                                    <p:anim calcmode="lin" valueType="num">
                                      <p:cBhvr additive="base">
                                        <p:cTn id="42" dur="500" fill="hold"/>
                                        <p:tgtEl>
                                          <p:spTgt spid="15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55"/>
                                        </p:tgtEl>
                                        <p:attrNameLst>
                                          <p:attrName>style.visibility</p:attrName>
                                        </p:attrNameLst>
                                      </p:cBhvr>
                                      <p:to>
                                        <p:strVal val="visible"/>
                                      </p:to>
                                    </p:set>
                                    <p:anim calcmode="lin" valueType="num">
                                      <p:cBhvr additive="base">
                                        <p:cTn id="45" dur="500" fill="hold"/>
                                        <p:tgtEl>
                                          <p:spTgt spid="155"/>
                                        </p:tgtEl>
                                        <p:attrNameLst>
                                          <p:attrName>ppt_x</p:attrName>
                                        </p:attrNameLst>
                                      </p:cBhvr>
                                      <p:tavLst>
                                        <p:tav tm="0">
                                          <p:val>
                                            <p:strVal val="1+#ppt_w/2"/>
                                          </p:val>
                                        </p:tav>
                                        <p:tav tm="100000">
                                          <p:val>
                                            <p:strVal val="#ppt_x"/>
                                          </p:val>
                                        </p:tav>
                                      </p:tavLst>
                                    </p:anim>
                                    <p:anim calcmode="lin" valueType="num">
                                      <p:cBhvr additive="base">
                                        <p:cTn id="46" dur="500" fill="hold"/>
                                        <p:tgtEl>
                                          <p:spTgt spid="155"/>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56"/>
                                        </p:tgtEl>
                                        <p:attrNameLst>
                                          <p:attrName>style.visibility</p:attrName>
                                        </p:attrNameLst>
                                      </p:cBhvr>
                                      <p:to>
                                        <p:strVal val="visible"/>
                                      </p:to>
                                    </p:set>
                                    <p:anim calcmode="lin" valueType="num">
                                      <p:cBhvr additive="base">
                                        <p:cTn id="49" dur="500" fill="hold"/>
                                        <p:tgtEl>
                                          <p:spTgt spid="156"/>
                                        </p:tgtEl>
                                        <p:attrNameLst>
                                          <p:attrName>ppt_x</p:attrName>
                                        </p:attrNameLst>
                                      </p:cBhvr>
                                      <p:tavLst>
                                        <p:tav tm="0">
                                          <p:val>
                                            <p:strVal val="1+#ppt_w/2"/>
                                          </p:val>
                                        </p:tav>
                                        <p:tav tm="100000">
                                          <p:val>
                                            <p:strVal val="#ppt_x"/>
                                          </p:val>
                                        </p:tav>
                                      </p:tavLst>
                                    </p:anim>
                                    <p:anim calcmode="lin" valueType="num">
                                      <p:cBhvr additive="base">
                                        <p:cTn id="50" dur="500" fill="hold"/>
                                        <p:tgtEl>
                                          <p:spTgt spid="156"/>
                                        </p:tgtEl>
                                        <p:attrNameLst>
                                          <p:attrName>ppt_y</p:attrName>
                                        </p:attrNameLst>
                                      </p:cBhvr>
                                      <p:tavLst>
                                        <p:tav tm="0">
                                          <p:val>
                                            <p:strVal val="#ppt_y"/>
                                          </p:val>
                                        </p:tav>
                                        <p:tav tm="100000">
                                          <p:val>
                                            <p:strVal val="#ppt_y"/>
                                          </p:val>
                                        </p:tav>
                                      </p:tavLst>
                                    </p:anim>
                                  </p:childTnLst>
                                </p:cTn>
                              </p:par>
                            </p:childTnLst>
                          </p:cTn>
                        </p:par>
                        <p:par>
                          <p:cTn id="51" fill="hold">
                            <p:stCondLst>
                              <p:cond delay="3250"/>
                            </p:stCondLst>
                            <p:childTnLst>
                              <p:par>
                                <p:cTn id="52" presetID="22" presetClass="entr" presetSubtype="1" fill="hold" grpId="0" nodeType="afterEffect">
                                  <p:stCondLst>
                                    <p:cond delay="0"/>
                                  </p:stCondLst>
                                  <p:childTnLst>
                                    <p:set>
                                      <p:cBhvr>
                                        <p:cTn id="53" dur="1" fill="hold">
                                          <p:stCondLst>
                                            <p:cond delay="0"/>
                                          </p:stCondLst>
                                        </p:cTn>
                                        <p:tgtEl>
                                          <p:spTgt spid="145"/>
                                        </p:tgtEl>
                                        <p:attrNameLst>
                                          <p:attrName>style.visibility</p:attrName>
                                        </p:attrNameLst>
                                      </p:cBhvr>
                                      <p:to>
                                        <p:strVal val="visible"/>
                                      </p:to>
                                    </p:set>
                                    <p:animEffect transition="in" filter="wipe(up)">
                                      <p:cBhvr>
                                        <p:cTn id="54" dur="500"/>
                                        <p:tgtEl>
                                          <p:spTgt spid="145"/>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48"/>
                                        </p:tgtEl>
                                        <p:attrNameLst>
                                          <p:attrName>style.visibility</p:attrName>
                                        </p:attrNameLst>
                                      </p:cBhvr>
                                      <p:to>
                                        <p:strVal val="visible"/>
                                      </p:to>
                                    </p:set>
                                    <p:animEffect transition="in" filter="wipe(up)">
                                      <p:cBhvr>
                                        <p:cTn id="57" dur="500"/>
                                        <p:tgtEl>
                                          <p:spTgt spid="148"/>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150"/>
                                        </p:tgtEl>
                                        <p:attrNameLst>
                                          <p:attrName>style.visibility</p:attrName>
                                        </p:attrNameLst>
                                      </p:cBhvr>
                                      <p:to>
                                        <p:strVal val="visible"/>
                                      </p:to>
                                    </p:set>
                                    <p:animEffect transition="in" filter="wipe(up)">
                                      <p:cBhvr>
                                        <p:cTn id="60" dur="500"/>
                                        <p:tgtEl>
                                          <p:spTgt spid="15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52"/>
                                        </p:tgtEl>
                                        <p:attrNameLst>
                                          <p:attrName>style.visibility</p:attrName>
                                        </p:attrNameLst>
                                      </p:cBhvr>
                                      <p:to>
                                        <p:strVal val="visible"/>
                                      </p:to>
                                    </p:set>
                                    <p:animEffect transition="in" filter="wipe(up)">
                                      <p:cBhvr>
                                        <p:cTn id="63"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2" grpId="0"/>
      <p:bldP spid="145" grpId="0"/>
      <p:bldP spid="146" grpId="0"/>
      <p:bldP spid="147" grpId="0"/>
      <p:bldP spid="148" grpId="0"/>
      <p:bldP spid="149" grpId="0"/>
      <p:bldP spid="150" grpId="0"/>
      <p:bldP spid="151" grpId="0"/>
      <p:bldP spid="152" grpId="0"/>
      <p:bldP spid="153" grpId="0"/>
      <p:bldP spid="154" grpId="0"/>
      <p:bldP spid="155" grpId="0"/>
      <p:bldP spid="15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ev04"/>
          <p:cNvSpPr/>
          <p:nvPr/>
        </p:nvSpPr>
        <p:spPr>
          <a:xfrm rot="18900000">
            <a:off x="9306694"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19" name="Sev03"/>
          <p:cNvSpPr/>
          <p:nvPr/>
        </p:nvSpPr>
        <p:spPr>
          <a:xfrm rot="18900000">
            <a:off x="6656927"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0" name="Sev02"/>
          <p:cNvSpPr/>
          <p:nvPr/>
        </p:nvSpPr>
        <p:spPr>
          <a:xfrm rot="18900000">
            <a:off x="3941319" y="18222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1" name="Sev01"/>
          <p:cNvSpPr/>
          <p:nvPr/>
        </p:nvSpPr>
        <p:spPr>
          <a:xfrm rot="18900000">
            <a:off x="1242179" y="2292036"/>
            <a:ext cx="1612996" cy="1612996"/>
          </a:xfrm>
          <a:prstGeom prst="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2" name="Sev01"/>
          <p:cNvSpPr/>
          <p:nvPr/>
        </p:nvSpPr>
        <p:spPr>
          <a:xfrm rot="18900000">
            <a:off x="1242179" y="2038611"/>
            <a:ext cx="1612996" cy="1612996"/>
          </a:xfrm>
          <a:prstGeom prst="rect">
            <a:avLst/>
          </a:prstGeom>
          <a:solidFill>
            <a:srgbClr val="1A6C37"/>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3" name="Sev02"/>
          <p:cNvSpPr/>
          <p:nvPr/>
        </p:nvSpPr>
        <p:spPr>
          <a:xfrm rot="18900000">
            <a:off x="3941319" y="2038611"/>
            <a:ext cx="1612996" cy="1612996"/>
          </a:xfrm>
          <a:prstGeom prst="rect">
            <a:avLst/>
          </a:prstGeom>
          <a:solidFill>
            <a:srgbClr val="4D995A"/>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4" name="Sev03"/>
          <p:cNvSpPr/>
          <p:nvPr/>
        </p:nvSpPr>
        <p:spPr>
          <a:xfrm rot="18900000">
            <a:off x="6656927" y="2038611"/>
            <a:ext cx="1612996" cy="1612996"/>
          </a:xfrm>
          <a:prstGeom prst="rect">
            <a:avLst/>
          </a:prstGeom>
          <a:solidFill>
            <a:srgbClr val="1A6C37"/>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5" name="Sev04"/>
          <p:cNvSpPr/>
          <p:nvPr/>
        </p:nvSpPr>
        <p:spPr>
          <a:xfrm rot="18900000">
            <a:off x="9306694" y="2038611"/>
            <a:ext cx="1612996" cy="1612996"/>
          </a:xfrm>
          <a:prstGeom prst="rect">
            <a:avLst/>
          </a:prstGeom>
          <a:solidFill>
            <a:srgbClr val="4D995A"/>
          </a:solidFill>
          <a:ln w="28575" cap="flat">
            <a:noFill/>
            <a:prstDash val="solid"/>
            <a:miter lim="800000"/>
          </a:ln>
          <a:effectLst/>
        </p:spPr>
        <p:txBody>
          <a:bodyPr vert="horz" wrap="square" lIns="91440" tIns="45720" rIns="91440" bIns="45720"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6" name="Freeform 42"/>
          <p:cNvSpPr>
            <a:spLocks noEditPoints="1"/>
          </p:cNvSpPr>
          <p:nvPr/>
        </p:nvSpPr>
        <p:spPr bwMode="auto">
          <a:xfrm>
            <a:off x="1712196" y="2555481"/>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7" name="Freeform 178"/>
          <p:cNvSpPr>
            <a:spLocks noEditPoints="1"/>
          </p:cNvSpPr>
          <p:nvPr/>
        </p:nvSpPr>
        <p:spPr bwMode="auto">
          <a:xfrm>
            <a:off x="7126944" y="2591682"/>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sp>
        <p:nvSpPr>
          <p:cNvPr id="28" name="Freeform 86"/>
          <p:cNvSpPr>
            <a:spLocks noEditPoints="1"/>
          </p:cNvSpPr>
          <p:nvPr/>
        </p:nvSpPr>
        <p:spPr bwMode="auto">
          <a:xfrm>
            <a:off x="4517388" y="2457407"/>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sym typeface="+mn-lt"/>
            </a:endParaRPr>
          </a:p>
        </p:txBody>
      </p:sp>
      <p:grpSp>
        <p:nvGrpSpPr>
          <p:cNvPr id="29" name="组合 28"/>
          <p:cNvGrpSpPr/>
          <p:nvPr/>
        </p:nvGrpSpPr>
        <p:grpSpPr>
          <a:xfrm>
            <a:off x="746435" y="4354514"/>
            <a:ext cx="2534452" cy="1217638"/>
            <a:chOff x="746435" y="4258821"/>
            <a:chExt cx="2534452" cy="1217638"/>
          </a:xfrm>
        </p:grpSpPr>
        <p:sp>
          <p:nvSpPr>
            <p:cNvPr id="30" name="矩形 2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1" name="矩形 3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32" name="Freeform 98"/>
          <p:cNvSpPr>
            <a:spLocks noEditPoints="1"/>
          </p:cNvSpPr>
          <p:nvPr/>
        </p:nvSpPr>
        <p:spPr bwMode="auto">
          <a:xfrm>
            <a:off x="9883172" y="2456602"/>
            <a:ext cx="638787" cy="641931"/>
          </a:xfrm>
          <a:custGeom>
            <a:avLst/>
            <a:gdLst>
              <a:gd name="T0" fmla="*/ 580 w 1017"/>
              <a:gd name="T1" fmla="*/ 688 h 1018"/>
              <a:gd name="T2" fmla="*/ 668 w 1017"/>
              <a:gd name="T3" fmla="*/ 640 h 1018"/>
              <a:gd name="T4" fmla="*/ 738 w 1017"/>
              <a:gd name="T5" fmla="*/ 559 h 1018"/>
              <a:gd name="T6" fmla="*/ 782 w 1017"/>
              <a:gd name="T7" fmla="*/ 453 h 1018"/>
              <a:gd name="T8" fmla="*/ 795 w 1017"/>
              <a:gd name="T9" fmla="*/ 349 h 1018"/>
              <a:gd name="T10" fmla="*/ 778 w 1017"/>
              <a:gd name="T11" fmla="*/ 229 h 1018"/>
              <a:gd name="T12" fmla="*/ 730 w 1017"/>
              <a:gd name="T13" fmla="*/ 127 h 1018"/>
              <a:gd name="T14" fmla="*/ 657 w 1017"/>
              <a:gd name="T15" fmla="*/ 51 h 1018"/>
              <a:gd name="T16" fmla="*/ 567 w 1017"/>
              <a:gd name="T17" fmla="*/ 7 h 1018"/>
              <a:gd name="T18" fmla="*/ 480 w 1017"/>
              <a:gd name="T19" fmla="*/ 2 h 1018"/>
              <a:gd name="T20" fmla="*/ 384 w 1017"/>
              <a:gd name="T21" fmla="*/ 34 h 1018"/>
              <a:gd name="T22" fmla="*/ 304 w 1017"/>
              <a:gd name="T23" fmla="*/ 105 h 1018"/>
              <a:gd name="T24" fmla="*/ 255 w 1017"/>
              <a:gd name="T25" fmla="*/ 187 h 1018"/>
              <a:gd name="T26" fmla="*/ 225 w 1017"/>
              <a:gd name="T27" fmla="*/ 299 h 1018"/>
              <a:gd name="T28" fmla="*/ 225 w 1017"/>
              <a:gd name="T29" fmla="*/ 403 h 1018"/>
              <a:gd name="T30" fmla="*/ 256 w 1017"/>
              <a:gd name="T31" fmla="*/ 517 h 1018"/>
              <a:gd name="T32" fmla="*/ 317 w 1017"/>
              <a:gd name="T33" fmla="*/ 609 h 1018"/>
              <a:gd name="T34" fmla="*/ 397 w 1017"/>
              <a:gd name="T35" fmla="*/ 672 h 1018"/>
              <a:gd name="T36" fmla="*/ 494 w 1017"/>
              <a:gd name="T37" fmla="*/ 699 h 1018"/>
              <a:gd name="T38" fmla="*/ 543 w 1017"/>
              <a:gd name="T39" fmla="*/ 67 h 1018"/>
              <a:gd name="T40" fmla="*/ 633 w 1017"/>
              <a:gd name="T41" fmla="*/ 112 h 1018"/>
              <a:gd name="T42" fmla="*/ 721 w 1017"/>
              <a:gd name="T43" fmla="*/ 265 h 1018"/>
              <a:gd name="T44" fmla="*/ 721 w 1017"/>
              <a:gd name="T45" fmla="*/ 435 h 1018"/>
              <a:gd name="T46" fmla="*/ 633 w 1017"/>
              <a:gd name="T47" fmla="*/ 588 h 1018"/>
              <a:gd name="T48" fmla="*/ 543 w 1017"/>
              <a:gd name="T49" fmla="*/ 633 h 1018"/>
              <a:gd name="T50" fmla="*/ 474 w 1017"/>
              <a:gd name="T51" fmla="*/ 633 h 1018"/>
              <a:gd name="T52" fmla="*/ 384 w 1017"/>
              <a:gd name="T53" fmla="*/ 588 h 1018"/>
              <a:gd name="T54" fmla="*/ 296 w 1017"/>
              <a:gd name="T55" fmla="*/ 435 h 1018"/>
              <a:gd name="T56" fmla="*/ 296 w 1017"/>
              <a:gd name="T57" fmla="*/ 265 h 1018"/>
              <a:gd name="T58" fmla="*/ 384 w 1017"/>
              <a:gd name="T59" fmla="*/ 112 h 1018"/>
              <a:gd name="T60" fmla="*/ 474 w 1017"/>
              <a:gd name="T61" fmla="*/ 67 h 1018"/>
              <a:gd name="T62" fmla="*/ 725 w 1017"/>
              <a:gd name="T63" fmla="*/ 637 h 1018"/>
              <a:gd name="T64" fmla="*/ 700 w 1017"/>
              <a:gd name="T65" fmla="*/ 668 h 1018"/>
              <a:gd name="T66" fmla="*/ 719 w 1017"/>
              <a:gd name="T67" fmla="*/ 697 h 1018"/>
              <a:gd name="T68" fmla="*/ 818 w 1017"/>
              <a:gd name="T69" fmla="*/ 717 h 1018"/>
              <a:gd name="T70" fmla="*/ 927 w 1017"/>
              <a:gd name="T71" fmla="*/ 816 h 1018"/>
              <a:gd name="T72" fmla="*/ 953 w 1017"/>
              <a:gd name="T73" fmla="*/ 929 h 1018"/>
              <a:gd name="T74" fmla="*/ 922 w 1017"/>
              <a:gd name="T75" fmla="*/ 954 h 1018"/>
              <a:gd name="T76" fmla="*/ 69 w 1017"/>
              <a:gd name="T77" fmla="*/ 941 h 1018"/>
              <a:gd name="T78" fmla="*/ 73 w 1017"/>
              <a:gd name="T79" fmla="*/ 856 h 1018"/>
              <a:gd name="T80" fmla="*/ 162 w 1017"/>
              <a:gd name="T81" fmla="*/ 738 h 1018"/>
              <a:gd name="T82" fmla="*/ 285 w 1017"/>
              <a:gd name="T83" fmla="*/ 700 h 1018"/>
              <a:gd name="T84" fmla="*/ 318 w 1017"/>
              <a:gd name="T85" fmla="*/ 674 h 1018"/>
              <a:gd name="T86" fmla="*/ 304 w 1017"/>
              <a:gd name="T87" fmla="*/ 641 h 1018"/>
              <a:gd name="T88" fmla="*/ 243 w 1017"/>
              <a:gd name="T89" fmla="*/ 639 h 1018"/>
              <a:gd name="T90" fmla="*/ 149 w 1017"/>
              <a:gd name="T91" fmla="*/ 670 h 1018"/>
              <a:gd name="T92" fmla="*/ 74 w 1017"/>
              <a:gd name="T93" fmla="*/ 730 h 1018"/>
              <a:gd name="T94" fmla="*/ 23 w 1017"/>
              <a:gd name="T95" fmla="*/ 811 h 1018"/>
              <a:gd name="T96" fmla="*/ 0 w 1017"/>
              <a:gd name="T97" fmla="*/ 907 h 1018"/>
              <a:gd name="T98" fmla="*/ 11 w 1017"/>
              <a:gd name="T99" fmla="*/ 967 h 1018"/>
              <a:gd name="T100" fmla="*/ 58 w 1017"/>
              <a:gd name="T101" fmla="*/ 1010 h 1018"/>
              <a:gd name="T102" fmla="*/ 931 w 1017"/>
              <a:gd name="T103" fmla="*/ 1017 h 1018"/>
              <a:gd name="T104" fmla="*/ 989 w 1017"/>
              <a:gd name="T105" fmla="*/ 990 h 1018"/>
              <a:gd name="T106" fmla="*/ 1017 w 1017"/>
              <a:gd name="T107" fmla="*/ 932 h 1018"/>
              <a:gd name="T108" fmla="*/ 1009 w 1017"/>
              <a:gd name="T109" fmla="*/ 850 h 1018"/>
              <a:gd name="T110" fmla="*/ 969 w 1017"/>
              <a:gd name="T111" fmla="*/ 762 h 1018"/>
              <a:gd name="T112" fmla="*/ 902 w 1017"/>
              <a:gd name="T113" fmla="*/ 693 h 1018"/>
              <a:gd name="T114" fmla="*/ 817 w 1017"/>
              <a:gd name="T115" fmla="*/ 649 h 1018"/>
              <a:gd name="T116" fmla="*/ 731 w 1017"/>
              <a:gd name="T117" fmla="*/ 636 h 1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7" h="1018">
                <a:moveTo>
                  <a:pt x="509" y="700"/>
                </a:moveTo>
                <a:lnTo>
                  <a:pt x="509" y="700"/>
                </a:lnTo>
                <a:lnTo>
                  <a:pt x="524" y="699"/>
                </a:lnTo>
                <a:lnTo>
                  <a:pt x="538" y="698"/>
                </a:lnTo>
                <a:lnTo>
                  <a:pt x="553" y="696"/>
                </a:lnTo>
                <a:lnTo>
                  <a:pt x="567" y="693"/>
                </a:lnTo>
                <a:lnTo>
                  <a:pt x="580" y="688"/>
                </a:lnTo>
                <a:lnTo>
                  <a:pt x="593" y="684"/>
                </a:lnTo>
                <a:lnTo>
                  <a:pt x="607" y="679"/>
                </a:lnTo>
                <a:lnTo>
                  <a:pt x="620" y="672"/>
                </a:lnTo>
                <a:lnTo>
                  <a:pt x="633" y="665"/>
                </a:lnTo>
                <a:lnTo>
                  <a:pt x="645" y="657"/>
                </a:lnTo>
                <a:lnTo>
                  <a:pt x="657" y="649"/>
                </a:lnTo>
                <a:lnTo>
                  <a:pt x="668" y="640"/>
                </a:lnTo>
                <a:lnTo>
                  <a:pt x="680" y="630"/>
                </a:lnTo>
                <a:lnTo>
                  <a:pt x="691" y="620"/>
                </a:lnTo>
                <a:lnTo>
                  <a:pt x="701" y="609"/>
                </a:lnTo>
                <a:lnTo>
                  <a:pt x="711" y="597"/>
                </a:lnTo>
                <a:lnTo>
                  <a:pt x="720" y="585"/>
                </a:lnTo>
                <a:lnTo>
                  <a:pt x="730" y="573"/>
                </a:lnTo>
                <a:lnTo>
                  <a:pt x="738" y="559"/>
                </a:lnTo>
                <a:lnTo>
                  <a:pt x="746" y="546"/>
                </a:lnTo>
                <a:lnTo>
                  <a:pt x="753" y="531"/>
                </a:lnTo>
                <a:lnTo>
                  <a:pt x="761" y="517"/>
                </a:lnTo>
                <a:lnTo>
                  <a:pt x="766" y="502"/>
                </a:lnTo>
                <a:lnTo>
                  <a:pt x="773" y="486"/>
                </a:lnTo>
                <a:lnTo>
                  <a:pt x="778" y="470"/>
                </a:lnTo>
                <a:lnTo>
                  <a:pt x="782" y="453"/>
                </a:lnTo>
                <a:lnTo>
                  <a:pt x="785" y="437"/>
                </a:lnTo>
                <a:lnTo>
                  <a:pt x="789" y="420"/>
                </a:lnTo>
                <a:lnTo>
                  <a:pt x="792" y="403"/>
                </a:lnTo>
                <a:lnTo>
                  <a:pt x="793" y="386"/>
                </a:lnTo>
                <a:lnTo>
                  <a:pt x="794" y="368"/>
                </a:lnTo>
                <a:lnTo>
                  <a:pt x="795" y="349"/>
                </a:lnTo>
                <a:lnTo>
                  <a:pt x="795" y="349"/>
                </a:lnTo>
                <a:lnTo>
                  <a:pt x="794" y="332"/>
                </a:lnTo>
                <a:lnTo>
                  <a:pt x="793" y="314"/>
                </a:lnTo>
                <a:lnTo>
                  <a:pt x="792" y="297"/>
                </a:lnTo>
                <a:lnTo>
                  <a:pt x="789" y="280"/>
                </a:lnTo>
                <a:lnTo>
                  <a:pt x="785" y="262"/>
                </a:lnTo>
                <a:lnTo>
                  <a:pt x="782" y="246"/>
                </a:lnTo>
                <a:lnTo>
                  <a:pt x="778" y="229"/>
                </a:lnTo>
                <a:lnTo>
                  <a:pt x="773" y="214"/>
                </a:lnTo>
                <a:lnTo>
                  <a:pt x="766" y="198"/>
                </a:lnTo>
                <a:lnTo>
                  <a:pt x="761" y="183"/>
                </a:lnTo>
                <a:lnTo>
                  <a:pt x="753" y="168"/>
                </a:lnTo>
                <a:lnTo>
                  <a:pt x="746" y="154"/>
                </a:lnTo>
                <a:lnTo>
                  <a:pt x="738" y="140"/>
                </a:lnTo>
                <a:lnTo>
                  <a:pt x="730" y="127"/>
                </a:lnTo>
                <a:lnTo>
                  <a:pt x="720" y="114"/>
                </a:lnTo>
                <a:lnTo>
                  <a:pt x="711" y="103"/>
                </a:lnTo>
                <a:lnTo>
                  <a:pt x="701" y="91"/>
                </a:lnTo>
                <a:lnTo>
                  <a:pt x="691" y="80"/>
                </a:lnTo>
                <a:lnTo>
                  <a:pt x="679" y="69"/>
                </a:lnTo>
                <a:lnTo>
                  <a:pt x="668" y="60"/>
                </a:lnTo>
                <a:lnTo>
                  <a:pt x="657" y="51"/>
                </a:lnTo>
                <a:lnTo>
                  <a:pt x="645" y="43"/>
                </a:lnTo>
                <a:lnTo>
                  <a:pt x="633" y="35"/>
                </a:lnTo>
                <a:lnTo>
                  <a:pt x="620" y="27"/>
                </a:lnTo>
                <a:lnTo>
                  <a:pt x="607" y="21"/>
                </a:lnTo>
                <a:lnTo>
                  <a:pt x="593" y="16"/>
                </a:lnTo>
                <a:lnTo>
                  <a:pt x="580" y="11"/>
                </a:lnTo>
                <a:lnTo>
                  <a:pt x="567" y="7"/>
                </a:lnTo>
                <a:lnTo>
                  <a:pt x="553" y="4"/>
                </a:lnTo>
                <a:lnTo>
                  <a:pt x="538" y="2"/>
                </a:lnTo>
                <a:lnTo>
                  <a:pt x="524" y="1"/>
                </a:lnTo>
                <a:lnTo>
                  <a:pt x="509" y="0"/>
                </a:lnTo>
                <a:lnTo>
                  <a:pt x="509" y="0"/>
                </a:lnTo>
                <a:lnTo>
                  <a:pt x="494" y="1"/>
                </a:lnTo>
                <a:lnTo>
                  <a:pt x="480" y="2"/>
                </a:lnTo>
                <a:lnTo>
                  <a:pt x="466" y="4"/>
                </a:lnTo>
                <a:lnTo>
                  <a:pt x="452" y="7"/>
                </a:lnTo>
                <a:lnTo>
                  <a:pt x="438" y="10"/>
                </a:lnTo>
                <a:lnTo>
                  <a:pt x="424" y="16"/>
                </a:lnTo>
                <a:lnTo>
                  <a:pt x="411" y="21"/>
                </a:lnTo>
                <a:lnTo>
                  <a:pt x="397" y="27"/>
                </a:lnTo>
                <a:lnTo>
                  <a:pt x="384" y="34"/>
                </a:lnTo>
                <a:lnTo>
                  <a:pt x="372" y="43"/>
                </a:lnTo>
                <a:lnTo>
                  <a:pt x="359" y="51"/>
                </a:lnTo>
                <a:lnTo>
                  <a:pt x="348" y="60"/>
                </a:lnTo>
                <a:lnTo>
                  <a:pt x="336" y="70"/>
                </a:lnTo>
                <a:lnTo>
                  <a:pt x="325" y="81"/>
                </a:lnTo>
                <a:lnTo>
                  <a:pt x="314" y="93"/>
                </a:lnTo>
                <a:lnTo>
                  <a:pt x="304" y="105"/>
                </a:lnTo>
                <a:lnTo>
                  <a:pt x="304" y="105"/>
                </a:lnTo>
                <a:lnTo>
                  <a:pt x="294" y="118"/>
                </a:lnTo>
                <a:lnTo>
                  <a:pt x="285" y="130"/>
                </a:lnTo>
                <a:lnTo>
                  <a:pt x="277" y="144"/>
                </a:lnTo>
                <a:lnTo>
                  <a:pt x="269" y="158"/>
                </a:lnTo>
                <a:lnTo>
                  <a:pt x="262" y="172"/>
                </a:lnTo>
                <a:lnTo>
                  <a:pt x="255" y="187"/>
                </a:lnTo>
                <a:lnTo>
                  <a:pt x="249" y="202"/>
                </a:lnTo>
                <a:lnTo>
                  <a:pt x="244" y="217"/>
                </a:lnTo>
                <a:lnTo>
                  <a:pt x="238" y="233"/>
                </a:lnTo>
                <a:lnTo>
                  <a:pt x="234" y="250"/>
                </a:lnTo>
                <a:lnTo>
                  <a:pt x="231" y="266"/>
                </a:lnTo>
                <a:lnTo>
                  <a:pt x="227" y="282"/>
                </a:lnTo>
                <a:lnTo>
                  <a:pt x="225" y="299"/>
                </a:lnTo>
                <a:lnTo>
                  <a:pt x="223" y="315"/>
                </a:lnTo>
                <a:lnTo>
                  <a:pt x="223" y="332"/>
                </a:lnTo>
                <a:lnTo>
                  <a:pt x="222" y="349"/>
                </a:lnTo>
                <a:lnTo>
                  <a:pt x="222" y="349"/>
                </a:lnTo>
                <a:lnTo>
                  <a:pt x="223" y="368"/>
                </a:lnTo>
                <a:lnTo>
                  <a:pt x="224" y="386"/>
                </a:lnTo>
                <a:lnTo>
                  <a:pt x="225" y="403"/>
                </a:lnTo>
                <a:lnTo>
                  <a:pt x="229" y="420"/>
                </a:lnTo>
                <a:lnTo>
                  <a:pt x="232" y="437"/>
                </a:lnTo>
                <a:lnTo>
                  <a:pt x="235" y="453"/>
                </a:lnTo>
                <a:lnTo>
                  <a:pt x="239" y="470"/>
                </a:lnTo>
                <a:lnTo>
                  <a:pt x="245" y="486"/>
                </a:lnTo>
                <a:lnTo>
                  <a:pt x="251" y="502"/>
                </a:lnTo>
                <a:lnTo>
                  <a:pt x="256" y="517"/>
                </a:lnTo>
                <a:lnTo>
                  <a:pt x="264" y="531"/>
                </a:lnTo>
                <a:lnTo>
                  <a:pt x="271" y="546"/>
                </a:lnTo>
                <a:lnTo>
                  <a:pt x="279" y="559"/>
                </a:lnTo>
                <a:lnTo>
                  <a:pt x="288" y="573"/>
                </a:lnTo>
                <a:lnTo>
                  <a:pt x="297" y="585"/>
                </a:lnTo>
                <a:lnTo>
                  <a:pt x="306" y="597"/>
                </a:lnTo>
                <a:lnTo>
                  <a:pt x="317" y="609"/>
                </a:lnTo>
                <a:lnTo>
                  <a:pt x="326" y="620"/>
                </a:lnTo>
                <a:lnTo>
                  <a:pt x="337" y="630"/>
                </a:lnTo>
                <a:lnTo>
                  <a:pt x="349" y="640"/>
                </a:lnTo>
                <a:lnTo>
                  <a:pt x="361" y="649"/>
                </a:lnTo>
                <a:lnTo>
                  <a:pt x="372" y="657"/>
                </a:lnTo>
                <a:lnTo>
                  <a:pt x="384" y="665"/>
                </a:lnTo>
                <a:lnTo>
                  <a:pt x="397" y="672"/>
                </a:lnTo>
                <a:lnTo>
                  <a:pt x="410" y="679"/>
                </a:lnTo>
                <a:lnTo>
                  <a:pt x="424" y="684"/>
                </a:lnTo>
                <a:lnTo>
                  <a:pt x="437" y="688"/>
                </a:lnTo>
                <a:lnTo>
                  <a:pt x="451" y="693"/>
                </a:lnTo>
                <a:lnTo>
                  <a:pt x="465" y="696"/>
                </a:lnTo>
                <a:lnTo>
                  <a:pt x="480" y="698"/>
                </a:lnTo>
                <a:lnTo>
                  <a:pt x="494" y="699"/>
                </a:lnTo>
                <a:lnTo>
                  <a:pt x="509" y="700"/>
                </a:lnTo>
                <a:lnTo>
                  <a:pt x="509" y="700"/>
                </a:lnTo>
                <a:close/>
                <a:moveTo>
                  <a:pt x="509" y="64"/>
                </a:moveTo>
                <a:lnTo>
                  <a:pt x="509" y="64"/>
                </a:lnTo>
                <a:lnTo>
                  <a:pt x="520" y="64"/>
                </a:lnTo>
                <a:lnTo>
                  <a:pt x="531" y="65"/>
                </a:lnTo>
                <a:lnTo>
                  <a:pt x="543" y="67"/>
                </a:lnTo>
                <a:lnTo>
                  <a:pt x="554" y="69"/>
                </a:lnTo>
                <a:lnTo>
                  <a:pt x="564" y="73"/>
                </a:lnTo>
                <a:lnTo>
                  <a:pt x="575" y="77"/>
                </a:lnTo>
                <a:lnTo>
                  <a:pt x="585" y="81"/>
                </a:lnTo>
                <a:lnTo>
                  <a:pt x="596" y="87"/>
                </a:lnTo>
                <a:lnTo>
                  <a:pt x="615" y="98"/>
                </a:lnTo>
                <a:lnTo>
                  <a:pt x="633" y="112"/>
                </a:lnTo>
                <a:lnTo>
                  <a:pt x="650" y="129"/>
                </a:lnTo>
                <a:lnTo>
                  <a:pt x="666" y="148"/>
                </a:lnTo>
                <a:lnTo>
                  <a:pt x="680" y="168"/>
                </a:lnTo>
                <a:lnTo>
                  <a:pt x="693" y="190"/>
                </a:lnTo>
                <a:lnTo>
                  <a:pt x="704" y="213"/>
                </a:lnTo>
                <a:lnTo>
                  <a:pt x="714" y="239"/>
                </a:lnTo>
                <a:lnTo>
                  <a:pt x="721" y="265"/>
                </a:lnTo>
                <a:lnTo>
                  <a:pt x="726" y="293"/>
                </a:lnTo>
                <a:lnTo>
                  <a:pt x="730" y="320"/>
                </a:lnTo>
                <a:lnTo>
                  <a:pt x="731" y="349"/>
                </a:lnTo>
                <a:lnTo>
                  <a:pt x="731" y="349"/>
                </a:lnTo>
                <a:lnTo>
                  <a:pt x="730" y="379"/>
                </a:lnTo>
                <a:lnTo>
                  <a:pt x="726" y="407"/>
                </a:lnTo>
                <a:lnTo>
                  <a:pt x="721" y="435"/>
                </a:lnTo>
                <a:lnTo>
                  <a:pt x="714" y="461"/>
                </a:lnTo>
                <a:lnTo>
                  <a:pt x="704" y="486"/>
                </a:lnTo>
                <a:lnTo>
                  <a:pt x="693" y="509"/>
                </a:lnTo>
                <a:lnTo>
                  <a:pt x="680" y="532"/>
                </a:lnTo>
                <a:lnTo>
                  <a:pt x="666" y="552"/>
                </a:lnTo>
                <a:lnTo>
                  <a:pt x="650" y="570"/>
                </a:lnTo>
                <a:lnTo>
                  <a:pt x="633" y="588"/>
                </a:lnTo>
                <a:lnTo>
                  <a:pt x="615" y="602"/>
                </a:lnTo>
                <a:lnTo>
                  <a:pt x="596" y="613"/>
                </a:lnTo>
                <a:lnTo>
                  <a:pt x="585" y="619"/>
                </a:lnTo>
                <a:lnTo>
                  <a:pt x="575" y="623"/>
                </a:lnTo>
                <a:lnTo>
                  <a:pt x="564" y="627"/>
                </a:lnTo>
                <a:lnTo>
                  <a:pt x="554" y="630"/>
                </a:lnTo>
                <a:lnTo>
                  <a:pt x="543" y="633"/>
                </a:lnTo>
                <a:lnTo>
                  <a:pt x="531" y="635"/>
                </a:lnTo>
                <a:lnTo>
                  <a:pt x="520" y="636"/>
                </a:lnTo>
                <a:lnTo>
                  <a:pt x="509" y="636"/>
                </a:lnTo>
                <a:lnTo>
                  <a:pt x="509" y="636"/>
                </a:lnTo>
                <a:lnTo>
                  <a:pt x="497" y="636"/>
                </a:lnTo>
                <a:lnTo>
                  <a:pt x="486" y="635"/>
                </a:lnTo>
                <a:lnTo>
                  <a:pt x="474" y="633"/>
                </a:lnTo>
                <a:lnTo>
                  <a:pt x="464" y="630"/>
                </a:lnTo>
                <a:lnTo>
                  <a:pt x="453" y="627"/>
                </a:lnTo>
                <a:lnTo>
                  <a:pt x="442" y="623"/>
                </a:lnTo>
                <a:lnTo>
                  <a:pt x="432" y="619"/>
                </a:lnTo>
                <a:lnTo>
                  <a:pt x="422" y="613"/>
                </a:lnTo>
                <a:lnTo>
                  <a:pt x="402" y="602"/>
                </a:lnTo>
                <a:lnTo>
                  <a:pt x="384" y="588"/>
                </a:lnTo>
                <a:lnTo>
                  <a:pt x="367" y="570"/>
                </a:lnTo>
                <a:lnTo>
                  <a:pt x="351" y="552"/>
                </a:lnTo>
                <a:lnTo>
                  <a:pt x="337" y="532"/>
                </a:lnTo>
                <a:lnTo>
                  <a:pt x="324" y="509"/>
                </a:lnTo>
                <a:lnTo>
                  <a:pt x="313" y="486"/>
                </a:lnTo>
                <a:lnTo>
                  <a:pt x="304" y="461"/>
                </a:lnTo>
                <a:lnTo>
                  <a:pt x="296" y="435"/>
                </a:lnTo>
                <a:lnTo>
                  <a:pt x="291" y="407"/>
                </a:lnTo>
                <a:lnTo>
                  <a:pt x="288" y="379"/>
                </a:lnTo>
                <a:lnTo>
                  <a:pt x="285" y="349"/>
                </a:lnTo>
                <a:lnTo>
                  <a:pt x="285" y="349"/>
                </a:lnTo>
                <a:lnTo>
                  <a:pt x="288" y="320"/>
                </a:lnTo>
                <a:lnTo>
                  <a:pt x="291" y="293"/>
                </a:lnTo>
                <a:lnTo>
                  <a:pt x="296" y="265"/>
                </a:lnTo>
                <a:lnTo>
                  <a:pt x="304" y="239"/>
                </a:lnTo>
                <a:lnTo>
                  <a:pt x="313" y="213"/>
                </a:lnTo>
                <a:lnTo>
                  <a:pt x="324" y="190"/>
                </a:lnTo>
                <a:lnTo>
                  <a:pt x="337" y="168"/>
                </a:lnTo>
                <a:lnTo>
                  <a:pt x="351" y="148"/>
                </a:lnTo>
                <a:lnTo>
                  <a:pt x="367" y="129"/>
                </a:lnTo>
                <a:lnTo>
                  <a:pt x="384" y="112"/>
                </a:lnTo>
                <a:lnTo>
                  <a:pt x="402" y="98"/>
                </a:lnTo>
                <a:lnTo>
                  <a:pt x="422" y="87"/>
                </a:lnTo>
                <a:lnTo>
                  <a:pt x="432" y="81"/>
                </a:lnTo>
                <a:lnTo>
                  <a:pt x="442" y="77"/>
                </a:lnTo>
                <a:lnTo>
                  <a:pt x="453" y="73"/>
                </a:lnTo>
                <a:lnTo>
                  <a:pt x="464" y="69"/>
                </a:lnTo>
                <a:lnTo>
                  <a:pt x="474" y="67"/>
                </a:lnTo>
                <a:lnTo>
                  <a:pt x="486" y="65"/>
                </a:lnTo>
                <a:lnTo>
                  <a:pt x="497" y="64"/>
                </a:lnTo>
                <a:lnTo>
                  <a:pt x="509" y="64"/>
                </a:lnTo>
                <a:lnTo>
                  <a:pt x="509" y="64"/>
                </a:lnTo>
                <a:close/>
                <a:moveTo>
                  <a:pt x="731" y="636"/>
                </a:moveTo>
                <a:lnTo>
                  <a:pt x="731" y="636"/>
                </a:lnTo>
                <a:lnTo>
                  <a:pt x="725" y="637"/>
                </a:lnTo>
                <a:lnTo>
                  <a:pt x="719" y="639"/>
                </a:lnTo>
                <a:lnTo>
                  <a:pt x="714" y="641"/>
                </a:lnTo>
                <a:lnTo>
                  <a:pt x="709" y="645"/>
                </a:lnTo>
                <a:lnTo>
                  <a:pt x="705" y="650"/>
                </a:lnTo>
                <a:lnTo>
                  <a:pt x="702" y="655"/>
                </a:lnTo>
                <a:lnTo>
                  <a:pt x="700" y="662"/>
                </a:lnTo>
                <a:lnTo>
                  <a:pt x="700" y="668"/>
                </a:lnTo>
                <a:lnTo>
                  <a:pt x="700" y="668"/>
                </a:lnTo>
                <a:lnTo>
                  <a:pt x="700" y="674"/>
                </a:lnTo>
                <a:lnTo>
                  <a:pt x="702" y="680"/>
                </a:lnTo>
                <a:lnTo>
                  <a:pt x="705" y="685"/>
                </a:lnTo>
                <a:lnTo>
                  <a:pt x="709" y="691"/>
                </a:lnTo>
                <a:lnTo>
                  <a:pt x="714" y="694"/>
                </a:lnTo>
                <a:lnTo>
                  <a:pt x="719" y="697"/>
                </a:lnTo>
                <a:lnTo>
                  <a:pt x="725" y="699"/>
                </a:lnTo>
                <a:lnTo>
                  <a:pt x="731" y="700"/>
                </a:lnTo>
                <a:lnTo>
                  <a:pt x="731" y="700"/>
                </a:lnTo>
                <a:lnTo>
                  <a:pt x="754" y="701"/>
                </a:lnTo>
                <a:lnTo>
                  <a:pt x="776" y="705"/>
                </a:lnTo>
                <a:lnTo>
                  <a:pt x="797" y="710"/>
                </a:lnTo>
                <a:lnTo>
                  <a:pt x="818" y="717"/>
                </a:lnTo>
                <a:lnTo>
                  <a:pt x="837" y="727"/>
                </a:lnTo>
                <a:lnTo>
                  <a:pt x="855" y="738"/>
                </a:lnTo>
                <a:lnTo>
                  <a:pt x="872" y="751"/>
                </a:lnTo>
                <a:lnTo>
                  <a:pt x="888" y="765"/>
                </a:lnTo>
                <a:lnTo>
                  <a:pt x="903" y="781"/>
                </a:lnTo>
                <a:lnTo>
                  <a:pt x="915" y="798"/>
                </a:lnTo>
                <a:lnTo>
                  <a:pt x="927" y="816"/>
                </a:lnTo>
                <a:lnTo>
                  <a:pt x="937" y="835"/>
                </a:lnTo>
                <a:lnTo>
                  <a:pt x="944" y="856"/>
                </a:lnTo>
                <a:lnTo>
                  <a:pt x="950" y="877"/>
                </a:lnTo>
                <a:lnTo>
                  <a:pt x="953" y="900"/>
                </a:lnTo>
                <a:lnTo>
                  <a:pt x="954" y="922"/>
                </a:lnTo>
                <a:lnTo>
                  <a:pt x="954" y="922"/>
                </a:lnTo>
                <a:lnTo>
                  <a:pt x="953" y="929"/>
                </a:lnTo>
                <a:lnTo>
                  <a:pt x="952" y="935"/>
                </a:lnTo>
                <a:lnTo>
                  <a:pt x="949" y="941"/>
                </a:lnTo>
                <a:lnTo>
                  <a:pt x="944" y="945"/>
                </a:lnTo>
                <a:lnTo>
                  <a:pt x="940" y="949"/>
                </a:lnTo>
                <a:lnTo>
                  <a:pt x="935" y="951"/>
                </a:lnTo>
                <a:lnTo>
                  <a:pt x="928" y="953"/>
                </a:lnTo>
                <a:lnTo>
                  <a:pt x="922" y="954"/>
                </a:lnTo>
                <a:lnTo>
                  <a:pt x="96" y="954"/>
                </a:lnTo>
                <a:lnTo>
                  <a:pt x="96" y="954"/>
                </a:lnTo>
                <a:lnTo>
                  <a:pt x="89" y="953"/>
                </a:lnTo>
                <a:lnTo>
                  <a:pt x="83" y="951"/>
                </a:lnTo>
                <a:lnTo>
                  <a:pt x="77" y="949"/>
                </a:lnTo>
                <a:lnTo>
                  <a:pt x="73" y="945"/>
                </a:lnTo>
                <a:lnTo>
                  <a:pt x="69" y="941"/>
                </a:lnTo>
                <a:lnTo>
                  <a:pt x="65" y="935"/>
                </a:lnTo>
                <a:lnTo>
                  <a:pt x="64" y="929"/>
                </a:lnTo>
                <a:lnTo>
                  <a:pt x="63" y="922"/>
                </a:lnTo>
                <a:lnTo>
                  <a:pt x="63" y="922"/>
                </a:lnTo>
                <a:lnTo>
                  <a:pt x="64" y="900"/>
                </a:lnTo>
                <a:lnTo>
                  <a:pt x="68" y="877"/>
                </a:lnTo>
                <a:lnTo>
                  <a:pt x="73" y="856"/>
                </a:lnTo>
                <a:lnTo>
                  <a:pt x="81" y="835"/>
                </a:lnTo>
                <a:lnTo>
                  <a:pt x="90" y="816"/>
                </a:lnTo>
                <a:lnTo>
                  <a:pt x="101" y="798"/>
                </a:lnTo>
                <a:lnTo>
                  <a:pt x="114" y="781"/>
                </a:lnTo>
                <a:lnTo>
                  <a:pt x="129" y="765"/>
                </a:lnTo>
                <a:lnTo>
                  <a:pt x="145" y="751"/>
                </a:lnTo>
                <a:lnTo>
                  <a:pt x="162" y="738"/>
                </a:lnTo>
                <a:lnTo>
                  <a:pt x="180" y="727"/>
                </a:lnTo>
                <a:lnTo>
                  <a:pt x="200" y="717"/>
                </a:lnTo>
                <a:lnTo>
                  <a:pt x="220" y="710"/>
                </a:lnTo>
                <a:lnTo>
                  <a:pt x="241" y="705"/>
                </a:lnTo>
                <a:lnTo>
                  <a:pt x="263" y="701"/>
                </a:lnTo>
                <a:lnTo>
                  <a:pt x="285" y="700"/>
                </a:lnTo>
                <a:lnTo>
                  <a:pt x="285" y="700"/>
                </a:lnTo>
                <a:lnTo>
                  <a:pt x="292" y="699"/>
                </a:lnTo>
                <a:lnTo>
                  <a:pt x="298" y="697"/>
                </a:lnTo>
                <a:lnTo>
                  <a:pt x="304" y="694"/>
                </a:lnTo>
                <a:lnTo>
                  <a:pt x="308" y="691"/>
                </a:lnTo>
                <a:lnTo>
                  <a:pt x="312" y="685"/>
                </a:lnTo>
                <a:lnTo>
                  <a:pt x="315" y="680"/>
                </a:lnTo>
                <a:lnTo>
                  <a:pt x="318" y="674"/>
                </a:lnTo>
                <a:lnTo>
                  <a:pt x="318" y="668"/>
                </a:lnTo>
                <a:lnTo>
                  <a:pt x="318" y="668"/>
                </a:lnTo>
                <a:lnTo>
                  <a:pt x="318" y="662"/>
                </a:lnTo>
                <a:lnTo>
                  <a:pt x="315" y="655"/>
                </a:lnTo>
                <a:lnTo>
                  <a:pt x="312" y="650"/>
                </a:lnTo>
                <a:lnTo>
                  <a:pt x="308" y="645"/>
                </a:lnTo>
                <a:lnTo>
                  <a:pt x="304" y="641"/>
                </a:lnTo>
                <a:lnTo>
                  <a:pt x="298" y="639"/>
                </a:lnTo>
                <a:lnTo>
                  <a:pt x="292" y="637"/>
                </a:lnTo>
                <a:lnTo>
                  <a:pt x="285" y="636"/>
                </a:lnTo>
                <a:lnTo>
                  <a:pt x="285" y="636"/>
                </a:lnTo>
                <a:lnTo>
                  <a:pt x="271" y="637"/>
                </a:lnTo>
                <a:lnTo>
                  <a:pt x="256" y="638"/>
                </a:lnTo>
                <a:lnTo>
                  <a:pt x="243" y="639"/>
                </a:lnTo>
                <a:lnTo>
                  <a:pt x="229" y="642"/>
                </a:lnTo>
                <a:lnTo>
                  <a:pt x="215" y="645"/>
                </a:lnTo>
                <a:lnTo>
                  <a:pt x="201" y="649"/>
                </a:lnTo>
                <a:lnTo>
                  <a:pt x="188" y="653"/>
                </a:lnTo>
                <a:lnTo>
                  <a:pt x="175" y="658"/>
                </a:lnTo>
                <a:lnTo>
                  <a:pt x="162" y="665"/>
                </a:lnTo>
                <a:lnTo>
                  <a:pt x="149" y="670"/>
                </a:lnTo>
                <a:lnTo>
                  <a:pt x="137" y="678"/>
                </a:lnTo>
                <a:lnTo>
                  <a:pt x="126" y="685"/>
                </a:lnTo>
                <a:lnTo>
                  <a:pt x="115" y="693"/>
                </a:lnTo>
                <a:lnTo>
                  <a:pt x="104" y="701"/>
                </a:lnTo>
                <a:lnTo>
                  <a:pt x="93" y="711"/>
                </a:lnTo>
                <a:lnTo>
                  <a:pt x="84" y="720"/>
                </a:lnTo>
                <a:lnTo>
                  <a:pt x="74" y="730"/>
                </a:lnTo>
                <a:lnTo>
                  <a:pt x="65" y="740"/>
                </a:lnTo>
                <a:lnTo>
                  <a:pt x="57" y="751"/>
                </a:lnTo>
                <a:lnTo>
                  <a:pt x="48" y="762"/>
                </a:lnTo>
                <a:lnTo>
                  <a:pt x="41" y="774"/>
                </a:lnTo>
                <a:lnTo>
                  <a:pt x="34" y="786"/>
                </a:lnTo>
                <a:lnTo>
                  <a:pt x="28" y="798"/>
                </a:lnTo>
                <a:lnTo>
                  <a:pt x="23" y="811"/>
                </a:lnTo>
                <a:lnTo>
                  <a:pt x="17" y="824"/>
                </a:lnTo>
                <a:lnTo>
                  <a:pt x="13" y="838"/>
                </a:lnTo>
                <a:lnTo>
                  <a:pt x="9" y="850"/>
                </a:lnTo>
                <a:lnTo>
                  <a:pt x="5" y="864"/>
                </a:lnTo>
                <a:lnTo>
                  <a:pt x="3" y="878"/>
                </a:lnTo>
                <a:lnTo>
                  <a:pt x="1" y="893"/>
                </a:lnTo>
                <a:lnTo>
                  <a:pt x="0" y="907"/>
                </a:lnTo>
                <a:lnTo>
                  <a:pt x="0" y="922"/>
                </a:lnTo>
                <a:lnTo>
                  <a:pt x="0" y="922"/>
                </a:lnTo>
                <a:lnTo>
                  <a:pt x="0" y="932"/>
                </a:lnTo>
                <a:lnTo>
                  <a:pt x="2" y="942"/>
                </a:lnTo>
                <a:lnTo>
                  <a:pt x="4" y="950"/>
                </a:lnTo>
                <a:lnTo>
                  <a:pt x="8" y="960"/>
                </a:lnTo>
                <a:lnTo>
                  <a:pt x="11" y="967"/>
                </a:lnTo>
                <a:lnTo>
                  <a:pt x="16" y="976"/>
                </a:lnTo>
                <a:lnTo>
                  <a:pt x="21" y="983"/>
                </a:lnTo>
                <a:lnTo>
                  <a:pt x="28" y="990"/>
                </a:lnTo>
                <a:lnTo>
                  <a:pt x="34" y="996"/>
                </a:lnTo>
                <a:lnTo>
                  <a:pt x="42" y="1002"/>
                </a:lnTo>
                <a:lnTo>
                  <a:pt x="49" y="1006"/>
                </a:lnTo>
                <a:lnTo>
                  <a:pt x="58" y="1010"/>
                </a:lnTo>
                <a:lnTo>
                  <a:pt x="67" y="1014"/>
                </a:lnTo>
                <a:lnTo>
                  <a:pt x="76" y="1016"/>
                </a:lnTo>
                <a:lnTo>
                  <a:pt x="86" y="1017"/>
                </a:lnTo>
                <a:lnTo>
                  <a:pt x="96" y="1018"/>
                </a:lnTo>
                <a:lnTo>
                  <a:pt x="922" y="1018"/>
                </a:lnTo>
                <a:lnTo>
                  <a:pt x="922" y="1018"/>
                </a:lnTo>
                <a:lnTo>
                  <a:pt x="931" y="1017"/>
                </a:lnTo>
                <a:lnTo>
                  <a:pt x="941" y="1016"/>
                </a:lnTo>
                <a:lnTo>
                  <a:pt x="951" y="1014"/>
                </a:lnTo>
                <a:lnTo>
                  <a:pt x="959" y="1010"/>
                </a:lnTo>
                <a:lnTo>
                  <a:pt x="968" y="1006"/>
                </a:lnTo>
                <a:lnTo>
                  <a:pt x="975" y="1002"/>
                </a:lnTo>
                <a:lnTo>
                  <a:pt x="983" y="996"/>
                </a:lnTo>
                <a:lnTo>
                  <a:pt x="989" y="990"/>
                </a:lnTo>
                <a:lnTo>
                  <a:pt x="996" y="983"/>
                </a:lnTo>
                <a:lnTo>
                  <a:pt x="1001" y="976"/>
                </a:lnTo>
                <a:lnTo>
                  <a:pt x="1006" y="967"/>
                </a:lnTo>
                <a:lnTo>
                  <a:pt x="1010" y="960"/>
                </a:lnTo>
                <a:lnTo>
                  <a:pt x="1013" y="950"/>
                </a:lnTo>
                <a:lnTo>
                  <a:pt x="1015" y="942"/>
                </a:lnTo>
                <a:lnTo>
                  <a:pt x="1017" y="932"/>
                </a:lnTo>
                <a:lnTo>
                  <a:pt x="1017" y="922"/>
                </a:lnTo>
                <a:lnTo>
                  <a:pt x="1017" y="922"/>
                </a:lnTo>
                <a:lnTo>
                  <a:pt x="1017" y="907"/>
                </a:lnTo>
                <a:lnTo>
                  <a:pt x="1016" y="893"/>
                </a:lnTo>
                <a:lnTo>
                  <a:pt x="1014" y="878"/>
                </a:lnTo>
                <a:lnTo>
                  <a:pt x="1012" y="864"/>
                </a:lnTo>
                <a:lnTo>
                  <a:pt x="1009" y="850"/>
                </a:lnTo>
                <a:lnTo>
                  <a:pt x="1004" y="838"/>
                </a:lnTo>
                <a:lnTo>
                  <a:pt x="1000" y="824"/>
                </a:lnTo>
                <a:lnTo>
                  <a:pt x="995" y="811"/>
                </a:lnTo>
                <a:lnTo>
                  <a:pt x="989" y="798"/>
                </a:lnTo>
                <a:lnTo>
                  <a:pt x="983" y="786"/>
                </a:lnTo>
                <a:lnTo>
                  <a:pt x="976" y="774"/>
                </a:lnTo>
                <a:lnTo>
                  <a:pt x="969" y="762"/>
                </a:lnTo>
                <a:lnTo>
                  <a:pt x="960" y="751"/>
                </a:lnTo>
                <a:lnTo>
                  <a:pt x="952" y="740"/>
                </a:lnTo>
                <a:lnTo>
                  <a:pt x="943" y="730"/>
                </a:lnTo>
                <a:lnTo>
                  <a:pt x="933" y="720"/>
                </a:lnTo>
                <a:lnTo>
                  <a:pt x="924" y="711"/>
                </a:lnTo>
                <a:lnTo>
                  <a:pt x="913" y="701"/>
                </a:lnTo>
                <a:lnTo>
                  <a:pt x="902" y="693"/>
                </a:lnTo>
                <a:lnTo>
                  <a:pt x="892" y="685"/>
                </a:lnTo>
                <a:lnTo>
                  <a:pt x="880" y="678"/>
                </a:lnTo>
                <a:lnTo>
                  <a:pt x="868" y="670"/>
                </a:lnTo>
                <a:lnTo>
                  <a:pt x="855" y="665"/>
                </a:lnTo>
                <a:lnTo>
                  <a:pt x="842" y="658"/>
                </a:lnTo>
                <a:lnTo>
                  <a:pt x="829" y="653"/>
                </a:lnTo>
                <a:lnTo>
                  <a:pt x="817" y="649"/>
                </a:lnTo>
                <a:lnTo>
                  <a:pt x="803" y="645"/>
                </a:lnTo>
                <a:lnTo>
                  <a:pt x="789" y="642"/>
                </a:lnTo>
                <a:lnTo>
                  <a:pt x="775" y="639"/>
                </a:lnTo>
                <a:lnTo>
                  <a:pt x="761" y="638"/>
                </a:lnTo>
                <a:lnTo>
                  <a:pt x="746" y="637"/>
                </a:lnTo>
                <a:lnTo>
                  <a:pt x="731" y="636"/>
                </a:lnTo>
                <a:lnTo>
                  <a:pt x="731" y="636"/>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33" name="组合 32"/>
          <p:cNvGrpSpPr/>
          <p:nvPr/>
        </p:nvGrpSpPr>
        <p:grpSpPr>
          <a:xfrm>
            <a:off x="3447106" y="4354514"/>
            <a:ext cx="2534452" cy="1217638"/>
            <a:chOff x="746435" y="4258821"/>
            <a:chExt cx="2534452" cy="1217638"/>
          </a:xfrm>
        </p:grpSpPr>
        <p:sp>
          <p:nvSpPr>
            <p:cNvPr id="34" name="矩形 33"/>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5" name="矩形 34"/>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36" name="组合 35"/>
          <p:cNvGrpSpPr/>
          <p:nvPr/>
        </p:nvGrpSpPr>
        <p:grpSpPr>
          <a:xfrm>
            <a:off x="6200939" y="4354514"/>
            <a:ext cx="2534452" cy="1217638"/>
            <a:chOff x="746435" y="4258821"/>
            <a:chExt cx="2534452" cy="1217638"/>
          </a:xfrm>
        </p:grpSpPr>
        <p:sp>
          <p:nvSpPr>
            <p:cNvPr id="37" name="矩形 36"/>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38" name="矩形 37"/>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grpSp>
        <p:nvGrpSpPr>
          <p:cNvPr id="39" name="组合 38"/>
          <p:cNvGrpSpPr/>
          <p:nvPr/>
        </p:nvGrpSpPr>
        <p:grpSpPr>
          <a:xfrm>
            <a:off x="8784653" y="4354514"/>
            <a:ext cx="2534452" cy="1217638"/>
            <a:chOff x="746435" y="4258821"/>
            <a:chExt cx="2534452" cy="1217638"/>
          </a:xfrm>
        </p:grpSpPr>
        <p:sp>
          <p:nvSpPr>
            <p:cNvPr id="40" name="矩形 39"/>
            <p:cNvSpPr/>
            <p:nvPr/>
          </p:nvSpPr>
          <p:spPr>
            <a:xfrm>
              <a:off x="746435" y="4258821"/>
              <a:ext cx="2534452" cy="458908"/>
            </a:xfrm>
            <a:prstGeom prst="rect">
              <a:avLst/>
            </a:prstGeom>
          </p:spPr>
          <p:txBody>
            <a:bodyPr wrap="square">
              <a:spAutoFit/>
            </a:bodyPr>
            <a:lstStyle/>
            <a:p>
              <a:pPr algn="ctr">
                <a:lnSpc>
                  <a:spcPct val="150000"/>
                </a:lnSpc>
                <a:spcAft>
                  <a:spcPts val="600"/>
                </a:spcAft>
                <a:buClr>
                  <a:schemeClr val="accent1"/>
                </a:buClr>
              </a:pPr>
              <a:r>
                <a:rPr lang="en-US" altLang="zh-CN" dirty="0">
                  <a:solidFill>
                    <a:schemeClr val="tx1">
                      <a:lumMod val="75000"/>
                      <a:lumOff val="25000"/>
                    </a:schemeClr>
                  </a:solidFill>
                  <a:latin typeface="+mj-ea"/>
                  <a:ea typeface="+mj-ea"/>
                </a:rPr>
                <a:t> </a:t>
              </a:r>
              <a:r>
                <a:rPr lang="zh-CN" altLang="en-US" dirty="0">
                  <a:solidFill>
                    <a:schemeClr val="tx1">
                      <a:lumMod val="75000"/>
                      <a:lumOff val="25000"/>
                    </a:schemeClr>
                  </a:solidFill>
                  <a:latin typeface="+mj-ea"/>
                  <a:ea typeface="+mj-ea"/>
                </a:rPr>
                <a:t>关键词</a:t>
              </a:r>
              <a:endParaRPr lang="en-US" altLang="zh-CN" sz="1000" dirty="0">
                <a:solidFill>
                  <a:schemeClr val="tx1">
                    <a:lumMod val="75000"/>
                    <a:lumOff val="25000"/>
                  </a:schemeClr>
                </a:solidFill>
                <a:latin typeface="+mn-ea"/>
              </a:endParaRPr>
            </a:p>
          </p:txBody>
        </p:sp>
        <p:sp>
          <p:nvSpPr>
            <p:cNvPr id="41" name="矩形 40"/>
            <p:cNvSpPr/>
            <p:nvPr/>
          </p:nvSpPr>
          <p:spPr>
            <a:xfrm>
              <a:off x="746435" y="4691629"/>
              <a:ext cx="2534452" cy="784830"/>
            </a:xfrm>
            <a:prstGeom prst="rect">
              <a:avLst/>
            </a:prstGeom>
          </p:spPr>
          <p:txBody>
            <a:bodyPr wrap="square">
              <a:spAutoFit/>
            </a:bodyPr>
            <a:lstStyle/>
            <a:p>
              <a:pPr algn="ctr">
                <a:lnSpc>
                  <a:spcPct val="150000"/>
                </a:lnSpc>
                <a:spcAft>
                  <a:spcPts val="600"/>
                </a:spcAft>
                <a:buClr>
                  <a:schemeClr val="accent1"/>
                </a:buClr>
              </a:pPr>
              <a:r>
                <a:rPr lang="zh-CN" altLang="en-US" sz="1000" dirty="0">
                  <a:solidFill>
                    <a:schemeClr val="tx1">
                      <a:lumMod val="75000"/>
                      <a:lumOff val="25000"/>
                    </a:schemeClr>
                  </a:solidFill>
                  <a:latin typeface="+mn-ea"/>
                </a:rPr>
                <a:t>我们坚持以客户为中心，快速响应客户需求，持续为客户创造长期价值进而成就客户。为客户提供有效服务</a:t>
              </a:r>
              <a:endParaRPr lang="en-US" altLang="zh-CN" sz="1000" dirty="0">
                <a:solidFill>
                  <a:schemeClr val="tx1">
                    <a:lumMod val="75000"/>
                    <a:lumOff val="25000"/>
                  </a:schemeClr>
                </a:solidFill>
                <a:latin typeface="+mn-ea"/>
              </a:endParaRPr>
            </a:p>
          </p:txBody>
        </p:sp>
      </p:grpSp>
      <p:sp>
        <p:nvSpPr>
          <p:cNvPr id="42" name="文本框 41"/>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45"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45"/>
                                        </p:tgtEl>
                                        <p:attrNameLst>
                                          <p:attrName>style.visibility</p:attrName>
                                        </p:attrNameLst>
                                      </p:cBhvr>
                                      <p:to>
                                        <p:strVal val="visible"/>
                                      </p:to>
                                    </p:set>
                                    <p:anim calcmode="lin" valueType="num">
                                      <p:cBhvr additive="base">
                                        <p:cTn id="11" dur="500" fill="hold"/>
                                        <p:tgtEl>
                                          <p:spTgt spid="45"/>
                                        </p:tgtEl>
                                        <p:attrNameLst>
                                          <p:attrName>ppt_x</p:attrName>
                                        </p:attrNameLst>
                                      </p:cBhvr>
                                      <p:tavLst>
                                        <p:tav tm="0">
                                          <p:val>
                                            <p:strVal val="1+#ppt_w/2"/>
                                          </p:val>
                                        </p:tav>
                                        <p:tav tm="100000">
                                          <p:val>
                                            <p:strVal val="#ppt_x"/>
                                          </p:val>
                                        </p:tav>
                                      </p:tavLst>
                                    </p:anim>
                                    <p:anim calcmode="lin" valueType="num">
                                      <p:cBhvr additive="base">
                                        <p:cTn id="12" dur="500" fill="hold"/>
                                        <p:tgtEl>
                                          <p:spTgt spid="4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par>
                                <p:cTn id="19" presetID="2" presetClass="entr" presetSubtype="4" accel="50000" decel="5000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750"/>
                            </p:stCondLst>
                            <p:childTnLst>
                              <p:par>
                                <p:cTn id="24" presetID="53" presetClass="entr" presetSubtype="16"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fltVal val="0"/>
                                          </p:val>
                                        </p:tav>
                                        <p:tav tm="100000">
                                          <p:val>
                                            <p:strVal val="#ppt_w"/>
                                          </p:val>
                                        </p:tav>
                                      </p:tavLst>
                                    </p:anim>
                                    <p:anim calcmode="lin" valueType="num">
                                      <p:cBhvr>
                                        <p:cTn id="27" dur="500" fill="hold"/>
                                        <p:tgtEl>
                                          <p:spTgt spid="26"/>
                                        </p:tgtEl>
                                        <p:attrNameLst>
                                          <p:attrName>ppt_h</p:attrName>
                                        </p:attrNameLst>
                                      </p:cBhvr>
                                      <p:tavLst>
                                        <p:tav tm="0">
                                          <p:val>
                                            <p:fltVal val="0"/>
                                          </p:val>
                                        </p:tav>
                                        <p:tav tm="100000">
                                          <p:val>
                                            <p:strVal val="#ppt_h"/>
                                          </p:val>
                                        </p:tav>
                                      </p:tavLst>
                                    </p:anim>
                                    <p:animEffect transition="in" filter="fade">
                                      <p:cBhvr>
                                        <p:cTn id="28" dur="500"/>
                                        <p:tgtEl>
                                          <p:spTgt spid="26"/>
                                        </p:tgtEl>
                                      </p:cBhvr>
                                    </p:animEffect>
                                  </p:childTnLst>
                                </p:cTn>
                              </p:par>
                            </p:childTnLst>
                          </p:cTn>
                        </p:par>
                        <p:par>
                          <p:cTn id="29" fill="hold">
                            <p:stCondLst>
                              <p:cond delay="3250"/>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par>
                                <p:cTn id="35" presetID="2" presetClass="entr" presetSubtype="1" accel="50000" decel="5000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0-#ppt_h/2"/>
                                          </p:val>
                                        </p:tav>
                                        <p:tav tm="100000">
                                          <p:val>
                                            <p:strVal val="#ppt_y"/>
                                          </p:val>
                                        </p:tav>
                                      </p:tavLst>
                                    </p:anim>
                                  </p:childTnLst>
                                </p:cTn>
                              </p:par>
                            </p:childTnLst>
                          </p:cTn>
                        </p:par>
                        <p:par>
                          <p:cTn id="39" fill="hold">
                            <p:stCondLst>
                              <p:cond delay="3750"/>
                            </p:stCondLst>
                            <p:childTnLst>
                              <p:par>
                                <p:cTn id="40" presetID="53" presetClass="entr" presetSubtype="16"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 calcmode="lin" valueType="num">
                                      <p:cBhvr>
                                        <p:cTn id="42" dur="500" fill="hold"/>
                                        <p:tgtEl>
                                          <p:spTgt spid="28"/>
                                        </p:tgtEl>
                                        <p:attrNameLst>
                                          <p:attrName>ppt_w</p:attrName>
                                        </p:attrNameLst>
                                      </p:cBhvr>
                                      <p:tavLst>
                                        <p:tav tm="0">
                                          <p:val>
                                            <p:fltVal val="0"/>
                                          </p:val>
                                        </p:tav>
                                        <p:tav tm="100000">
                                          <p:val>
                                            <p:strVal val="#ppt_w"/>
                                          </p:val>
                                        </p:tav>
                                      </p:tavLst>
                                    </p:anim>
                                    <p:anim calcmode="lin" valueType="num">
                                      <p:cBhvr>
                                        <p:cTn id="43" dur="500" fill="hold"/>
                                        <p:tgtEl>
                                          <p:spTgt spid="28"/>
                                        </p:tgtEl>
                                        <p:attrNameLst>
                                          <p:attrName>ppt_h</p:attrName>
                                        </p:attrNameLst>
                                      </p:cBhvr>
                                      <p:tavLst>
                                        <p:tav tm="0">
                                          <p:val>
                                            <p:fltVal val="0"/>
                                          </p:val>
                                        </p:tav>
                                        <p:tav tm="100000">
                                          <p:val>
                                            <p:strVal val="#ppt_h"/>
                                          </p:val>
                                        </p:tav>
                                      </p:tavLst>
                                    </p:anim>
                                    <p:animEffect transition="in" filter="fade">
                                      <p:cBhvr>
                                        <p:cTn id="44" dur="500"/>
                                        <p:tgtEl>
                                          <p:spTgt spid="28"/>
                                        </p:tgtEl>
                                      </p:cBhvr>
                                    </p:animEffect>
                                  </p:childTnLst>
                                </p:cTn>
                              </p:par>
                            </p:childTnLst>
                          </p:cTn>
                        </p:par>
                        <p:par>
                          <p:cTn id="45" fill="hold">
                            <p:stCondLst>
                              <p:cond delay="4250"/>
                            </p:stCondLst>
                            <p:childTnLst>
                              <p:par>
                                <p:cTn id="46" presetID="53" presetClass="entr" presetSubtype="16"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p:cTn id="48" dur="500" fill="hold"/>
                                        <p:tgtEl>
                                          <p:spTgt spid="24"/>
                                        </p:tgtEl>
                                        <p:attrNameLst>
                                          <p:attrName>ppt_w</p:attrName>
                                        </p:attrNameLst>
                                      </p:cBhvr>
                                      <p:tavLst>
                                        <p:tav tm="0">
                                          <p:val>
                                            <p:fltVal val="0"/>
                                          </p:val>
                                        </p:tav>
                                        <p:tav tm="100000">
                                          <p:val>
                                            <p:strVal val="#ppt_w"/>
                                          </p:val>
                                        </p:tav>
                                      </p:tavLst>
                                    </p:anim>
                                    <p:anim calcmode="lin" valueType="num">
                                      <p:cBhvr>
                                        <p:cTn id="49" dur="500" fill="hold"/>
                                        <p:tgtEl>
                                          <p:spTgt spid="24"/>
                                        </p:tgtEl>
                                        <p:attrNameLst>
                                          <p:attrName>ppt_h</p:attrName>
                                        </p:attrNameLst>
                                      </p:cBhvr>
                                      <p:tavLst>
                                        <p:tav tm="0">
                                          <p:val>
                                            <p:fltVal val="0"/>
                                          </p:val>
                                        </p:tav>
                                        <p:tav tm="100000">
                                          <p:val>
                                            <p:strVal val="#ppt_h"/>
                                          </p:val>
                                        </p:tav>
                                      </p:tavLst>
                                    </p:anim>
                                    <p:animEffect transition="in" filter="fade">
                                      <p:cBhvr>
                                        <p:cTn id="50" dur="500"/>
                                        <p:tgtEl>
                                          <p:spTgt spid="24"/>
                                        </p:tgtEl>
                                      </p:cBhvr>
                                    </p:animEffect>
                                  </p:childTnLst>
                                </p:cTn>
                              </p:par>
                              <p:par>
                                <p:cTn id="51" presetID="2" presetClass="entr" presetSubtype="4" accel="50000" decel="5000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additive="base">
                                        <p:cTn id="53" dur="500" fill="hold"/>
                                        <p:tgtEl>
                                          <p:spTgt spid="19"/>
                                        </p:tgtEl>
                                        <p:attrNameLst>
                                          <p:attrName>ppt_x</p:attrName>
                                        </p:attrNameLst>
                                      </p:cBhvr>
                                      <p:tavLst>
                                        <p:tav tm="0">
                                          <p:val>
                                            <p:strVal val="#ppt_x"/>
                                          </p:val>
                                        </p:tav>
                                        <p:tav tm="100000">
                                          <p:val>
                                            <p:strVal val="#ppt_x"/>
                                          </p:val>
                                        </p:tav>
                                      </p:tavLst>
                                    </p:anim>
                                    <p:anim calcmode="lin" valueType="num">
                                      <p:cBhvr additive="base">
                                        <p:cTn id="54" dur="500" fill="hold"/>
                                        <p:tgtEl>
                                          <p:spTgt spid="19"/>
                                        </p:tgtEl>
                                        <p:attrNameLst>
                                          <p:attrName>ppt_y</p:attrName>
                                        </p:attrNameLst>
                                      </p:cBhvr>
                                      <p:tavLst>
                                        <p:tav tm="0">
                                          <p:val>
                                            <p:strVal val="1+#ppt_h/2"/>
                                          </p:val>
                                        </p:tav>
                                        <p:tav tm="100000">
                                          <p:val>
                                            <p:strVal val="#ppt_y"/>
                                          </p:val>
                                        </p:tav>
                                      </p:tavLst>
                                    </p:anim>
                                  </p:childTnLst>
                                </p:cTn>
                              </p:par>
                            </p:childTnLst>
                          </p:cTn>
                        </p:par>
                        <p:par>
                          <p:cTn id="55" fill="hold">
                            <p:stCondLst>
                              <p:cond delay="4750"/>
                            </p:stCondLst>
                            <p:childTnLst>
                              <p:par>
                                <p:cTn id="56" presetID="53" presetClass="entr" presetSubtype="16"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childTnLst>
                          </p:cTn>
                        </p:par>
                        <p:par>
                          <p:cTn id="61" fill="hold">
                            <p:stCondLst>
                              <p:cond delay="5250"/>
                            </p:stCondLst>
                            <p:childTnLst>
                              <p:par>
                                <p:cTn id="62" presetID="53" presetClass="entr" presetSubtype="16" fill="hold" grpId="0"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p:cTn id="64" dur="500" fill="hold"/>
                                        <p:tgtEl>
                                          <p:spTgt spid="25"/>
                                        </p:tgtEl>
                                        <p:attrNameLst>
                                          <p:attrName>ppt_w</p:attrName>
                                        </p:attrNameLst>
                                      </p:cBhvr>
                                      <p:tavLst>
                                        <p:tav tm="0">
                                          <p:val>
                                            <p:fltVal val="0"/>
                                          </p:val>
                                        </p:tav>
                                        <p:tav tm="100000">
                                          <p:val>
                                            <p:strVal val="#ppt_w"/>
                                          </p:val>
                                        </p:tav>
                                      </p:tavLst>
                                    </p:anim>
                                    <p:anim calcmode="lin" valueType="num">
                                      <p:cBhvr>
                                        <p:cTn id="65" dur="500" fill="hold"/>
                                        <p:tgtEl>
                                          <p:spTgt spid="25"/>
                                        </p:tgtEl>
                                        <p:attrNameLst>
                                          <p:attrName>ppt_h</p:attrName>
                                        </p:attrNameLst>
                                      </p:cBhvr>
                                      <p:tavLst>
                                        <p:tav tm="0">
                                          <p:val>
                                            <p:fltVal val="0"/>
                                          </p:val>
                                        </p:tav>
                                        <p:tav tm="100000">
                                          <p:val>
                                            <p:strVal val="#ppt_h"/>
                                          </p:val>
                                        </p:tav>
                                      </p:tavLst>
                                    </p:anim>
                                    <p:animEffect transition="in" filter="fade">
                                      <p:cBhvr>
                                        <p:cTn id="66" dur="500"/>
                                        <p:tgtEl>
                                          <p:spTgt spid="25"/>
                                        </p:tgtEl>
                                      </p:cBhvr>
                                    </p:animEffect>
                                  </p:childTnLst>
                                </p:cTn>
                              </p:par>
                              <p:par>
                                <p:cTn id="67" presetID="2" presetClass="entr" presetSubtype="1" accel="50000" decel="5000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42"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
          <p:cNvSpPr/>
          <p:nvPr/>
        </p:nvSpPr>
        <p:spPr>
          <a:xfrm>
            <a:off x="918524"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0" name="Rectangle 5"/>
          <p:cNvSpPr/>
          <p:nvPr/>
        </p:nvSpPr>
        <p:spPr>
          <a:xfrm>
            <a:off x="2985361" y="3429160"/>
            <a:ext cx="2052000" cy="108048"/>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1" name="Rectangle 6"/>
          <p:cNvSpPr/>
          <p:nvPr/>
        </p:nvSpPr>
        <p:spPr>
          <a:xfrm>
            <a:off x="5052198"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2" name="Rectangle 7"/>
          <p:cNvSpPr/>
          <p:nvPr/>
        </p:nvSpPr>
        <p:spPr>
          <a:xfrm>
            <a:off x="7119029" y="3429160"/>
            <a:ext cx="2052000" cy="108048"/>
          </a:xfrm>
          <a:prstGeom prst="rect">
            <a:avLst/>
          </a:prstGeom>
          <a:solidFill>
            <a:schemeClr val="tx1">
              <a:lumMod val="50000"/>
              <a:lumOff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sp>
        <p:nvSpPr>
          <p:cNvPr id="53" name="Rectangle 8"/>
          <p:cNvSpPr/>
          <p:nvPr/>
        </p:nvSpPr>
        <p:spPr>
          <a:xfrm>
            <a:off x="9185862" y="3429160"/>
            <a:ext cx="2052000" cy="108048"/>
          </a:xfrm>
          <a:prstGeom prst="rect">
            <a:avLst/>
          </a:prstGeom>
          <a:solidFill>
            <a:srgbClr val="1A6C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00">
              <a:latin typeface="Roboto" pitchFamily="2" charset="0"/>
              <a:ea typeface="Roboto" pitchFamily="2" charset="0"/>
              <a:cs typeface="Helvetica Neue"/>
            </a:endParaRPr>
          </a:p>
        </p:txBody>
      </p:sp>
      <p:grpSp>
        <p:nvGrpSpPr>
          <p:cNvPr id="54" name="Group 14"/>
          <p:cNvGrpSpPr/>
          <p:nvPr/>
        </p:nvGrpSpPr>
        <p:grpSpPr>
          <a:xfrm>
            <a:off x="1097526" y="2395708"/>
            <a:ext cx="648000" cy="648000"/>
            <a:chOff x="7322925" y="1113826"/>
            <a:chExt cx="418280" cy="418280"/>
          </a:xfrm>
        </p:grpSpPr>
        <p:sp>
          <p:nvSpPr>
            <p:cNvPr id="55" name="Teardrop 15"/>
            <p:cNvSpPr/>
            <p:nvPr/>
          </p:nvSpPr>
          <p:spPr>
            <a:xfrm rot="8100000">
              <a:off x="7322925" y="1113826"/>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6" name="Freeform 6"/>
            <p:cNvSpPr>
              <a:spLocks noEditPoints="1"/>
            </p:cNvSpPr>
            <p:nvPr/>
          </p:nvSpPr>
          <p:spPr bwMode="auto">
            <a:xfrm>
              <a:off x="7431874" y="1200224"/>
              <a:ext cx="209778" cy="230756"/>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57" name="Group 17"/>
          <p:cNvGrpSpPr/>
          <p:nvPr/>
        </p:nvGrpSpPr>
        <p:grpSpPr>
          <a:xfrm>
            <a:off x="5229310" y="2395708"/>
            <a:ext cx="648000" cy="648000"/>
            <a:chOff x="4158893" y="1506251"/>
            <a:chExt cx="418280" cy="418280"/>
          </a:xfrm>
        </p:grpSpPr>
        <p:sp>
          <p:nvSpPr>
            <p:cNvPr id="58" name="Teardrop 18"/>
            <p:cNvSpPr/>
            <p:nvPr/>
          </p:nvSpPr>
          <p:spPr>
            <a:xfrm rot="8100000">
              <a:off x="4158893" y="1506251"/>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59" name="Freeform 11"/>
            <p:cNvSpPr/>
            <p:nvPr/>
          </p:nvSpPr>
          <p:spPr bwMode="auto">
            <a:xfrm>
              <a:off x="4238052" y="1639825"/>
              <a:ext cx="258741" cy="168209"/>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0" name="Group 20"/>
          <p:cNvGrpSpPr/>
          <p:nvPr/>
        </p:nvGrpSpPr>
        <p:grpSpPr>
          <a:xfrm>
            <a:off x="3171593" y="2395708"/>
            <a:ext cx="648000" cy="648000"/>
            <a:chOff x="2708324" y="1506251"/>
            <a:chExt cx="418280" cy="418280"/>
          </a:xfrm>
        </p:grpSpPr>
        <p:sp>
          <p:nvSpPr>
            <p:cNvPr id="61" name="Teardrop 21"/>
            <p:cNvSpPr/>
            <p:nvPr/>
          </p:nvSpPr>
          <p:spPr>
            <a:xfrm rot="8100000">
              <a:off x="2708324" y="1506251"/>
              <a:ext cx="418280" cy="41828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2" name="Freeform 16"/>
            <p:cNvSpPr>
              <a:spLocks noEditPoints="1"/>
            </p:cNvSpPr>
            <p:nvPr/>
          </p:nvSpPr>
          <p:spPr bwMode="auto">
            <a:xfrm>
              <a:off x="2796143" y="1604602"/>
              <a:ext cx="239343" cy="23907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3" name="Group 23"/>
          <p:cNvGrpSpPr/>
          <p:nvPr/>
        </p:nvGrpSpPr>
        <p:grpSpPr>
          <a:xfrm>
            <a:off x="9372723" y="2395708"/>
            <a:ext cx="648000" cy="648000"/>
            <a:chOff x="7178907" y="1506251"/>
            <a:chExt cx="418280" cy="418280"/>
          </a:xfrm>
        </p:grpSpPr>
        <p:sp>
          <p:nvSpPr>
            <p:cNvPr id="64" name="Teardrop 24"/>
            <p:cNvSpPr/>
            <p:nvPr/>
          </p:nvSpPr>
          <p:spPr>
            <a:xfrm rot="8100000">
              <a:off x="7178907" y="1506251"/>
              <a:ext cx="418280" cy="418280"/>
            </a:xfrm>
            <a:prstGeom prst="teardrop">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5" name="Freeform 21"/>
            <p:cNvSpPr>
              <a:spLocks noEditPoints="1"/>
            </p:cNvSpPr>
            <p:nvPr/>
          </p:nvSpPr>
          <p:spPr bwMode="auto">
            <a:xfrm>
              <a:off x="7275187" y="1629449"/>
              <a:ext cx="238323" cy="212150"/>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6" name="Group 26"/>
          <p:cNvGrpSpPr/>
          <p:nvPr/>
        </p:nvGrpSpPr>
        <p:grpSpPr>
          <a:xfrm>
            <a:off x="7301208" y="2395708"/>
            <a:ext cx="648000" cy="648000"/>
            <a:chOff x="5665857" y="1506251"/>
            <a:chExt cx="418280" cy="418280"/>
          </a:xfrm>
        </p:grpSpPr>
        <p:sp>
          <p:nvSpPr>
            <p:cNvPr id="67" name="Teardrop 27"/>
            <p:cNvSpPr/>
            <p:nvPr/>
          </p:nvSpPr>
          <p:spPr>
            <a:xfrm rot="8100000">
              <a:off x="5665857" y="1506251"/>
              <a:ext cx="418280" cy="418280"/>
            </a:xfrm>
            <a:prstGeom prst="teardrop">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lumMod val="75000"/>
                  </a:schemeClr>
                </a:solidFill>
              </a:endParaRPr>
            </a:p>
          </p:txBody>
        </p:sp>
        <p:sp>
          <p:nvSpPr>
            <p:cNvPr id="68" name="Freeform 26"/>
            <p:cNvSpPr>
              <a:spLocks noEditPoints="1"/>
            </p:cNvSpPr>
            <p:nvPr/>
          </p:nvSpPr>
          <p:spPr bwMode="auto">
            <a:xfrm>
              <a:off x="5795163" y="1614232"/>
              <a:ext cx="175570" cy="219811"/>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p:spPr>
          <p:txBody>
            <a:bodyPr vert="horz" wrap="square" lIns="91440" tIns="45720" rIns="91440" bIns="45720" numCol="1" anchor="t" anchorCtr="0" compatLnSpc="1"/>
            <a:lstStyle/>
            <a:p>
              <a:pPr algn="ctr"/>
              <a:endParaRPr lang="en-US" dirty="0">
                <a:solidFill>
                  <a:schemeClr val="bg2">
                    <a:lumMod val="75000"/>
                  </a:schemeClr>
                </a:solidFill>
              </a:endParaRPr>
            </a:p>
          </p:txBody>
        </p:sp>
      </p:grpSp>
      <p:grpSp>
        <p:nvGrpSpPr>
          <p:cNvPr id="69" name="组合 68"/>
          <p:cNvGrpSpPr/>
          <p:nvPr/>
        </p:nvGrpSpPr>
        <p:grpSpPr>
          <a:xfrm>
            <a:off x="1242675" y="3677375"/>
            <a:ext cx="1627533" cy="1482866"/>
            <a:chOff x="1242675" y="3677375"/>
            <a:chExt cx="1627533" cy="1482866"/>
          </a:xfrm>
        </p:grpSpPr>
        <p:sp>
          <p:nvSpPr>
            <p:cNvPr id="70" name="TextBox 9"/>
            <p:cNvSpPr txBox="1"/>
            <p:nvPr/>
          </p:nvSpPr>
          <p:spPr>
            <a:xfrm>
              <a:off x="1242675" y="3677375"/>
              <a:ext cx="1627533"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01</a:t>
              </a:r>
              <a:endParaRPr lang="id-ID" sz="1100" dirty="0">
                <a:solidFill>
                  <a:srgbClr val="1A6C37"/>
                </a:solidFill>
                <a:ea typeface="Roboto" pitchFamily="2" charset="0"/>
              </a:endParaRPr>
            </a:p>
          </p:txBody>
        </p:sp>
        <p:sp>
          <p:nvSpPr>
            <p:cNvPr id="71" name="TextBox 9"/>
            <p:cNvSpPr txBox="1"/>
            <p:nvPr/>
          </p:nvSpPr>
          <p:spPr>
            <a:xfrm>
              <a:off x="1242675" y="4322260"/>
              <a:ext cx="1627533"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NETWORKS</a:t>
              </a:r>
              <a:endParaRPr lang="id-ID" sz="1100" dirty="0">
                <a:solidFill>
                  <a:srgbClr val="1A6C37"/>
                </a:solidFill>
                <a:ea typeface="Roboto" pitchFamily="2" charset="0"/>
              </a:endParaRPr>
            </a:p>
          </p:txBody>
        </p:sp>
        <p:sp>
          <p:nvSpPr>
            <p:cNvPr id="72" name="TextBox 9"/>
            <p:cNvSpPr txBox="1"/>
            <p:nvPr/>
          </p:nvSpPr>
          <p:spPr>
            <a:xfrm>
              <a:off x="1242675"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73" name="组合 72"/>
          <p:cNvGrpSpPr/>
          <p:nvPr/>
        </p:nvGrpSpPr>
        <p:grpSpPr>
          <a:xfrm>
            <a:off x="3306474" y="3677375"/>
            <a:ext cx="1630564" cy="1545500"/>
            <a:chOff x="3306474" y="3677375"/>
            <a:chExt cx="1630564" cy="1545500"/>
          </a:xfrm>
        </p:grpSpPr>
        <p:sp>
          <p:nvSpPr>
            <p:cNvPr id="74" name="TextBox 10"/>
            <p:cNvSpPr txBox="1"/>
            <p:nvPr/>
          </p:nvSpPr>
          <p:spPr>
            <a:xfrm>
              <a:off x="3306474" y="3677375"/>
              <a:ext cx="1630564" cy="711745"/>
            </a:xfrm>
            <a:prstGeom prst="rect">
              <a:avLst/>
            </a:prstGeom>
            <a:noFill/>
          </p:spPr>
          <p:txBody>
            <a:bodyPr wrap="square" lIns="0" tIns="0" rIns="91420" bIns="0" rtlCol="0">
              <a:noAutofit/>
            </a:bodyPr>
            <a:lstStyle/>
            <a:p>
              <a:r>
                <a:rPr lang="en-US" sz="4800" b="1" dirty="0">
                  <a:solidFill>
                    <a:schemeClr val="tx1">
                      <a:lumMod val="50000"/>
                      <a:lumOff val="50000"/>
                    </a:schemeClr>
                  </a:solidFill>
                  <a:ea typeface="Roboto" pitchFamily="2" charset="0"/>
                  <a:cs typeface="Helvetica Neue"/>
                </a:rPr>
                <a:t>02</a:t>
              </a:r>
              <a:endParaRPr lang="id-ID" sz="1100" dirty="0">
                <a:solidFill>
                  <a:schemeClr val="tx1">
                    <a:lumMod val="50000"/>
                    <a:lumOff val="50000"/>
                  </a:schemeClr>
                </a:solidFill>
                <a:ea typeface="Roboto" pitchFamily="2" charset="0"/>
              </a:endParaRPr>
            </a:p>
          </p:txBody>
        </p:sp>
        <p:sp>
          <p:nvSpPr>
            <p:cNvPr id="75" name="TextBox 10"/>
            <p:cNvSpPr txBox="1"/>
            <p:nvPr/>
          </p:nvSpPr>
          <p:spPr>
            <a:xfrm>
              <a:off x="3306474" y="4322260"/>
              <a:ext cx="1630564" cy="207027"/>
            </a:xfrm>
            <a:prstGeom prst="rect">
              <a:avLst/>
            </a:prstGeom>
            <a:noFill/>
          </p:spPr>
          <p:txBody>
            <a:bodyPr wrap="square" lIns="0" tIns="0" rIns="91420" bIns="0" rtlCol="0">
              <a:noAutofit/>
            </a:bodyPr>
            <a:lstStyle/>
            <a:p>
              <a:r>
                <a:rPr lang="id-ID" sz="1400" dirty="0">
                  <a:solidFill>
                    <a:schemeClr val="tx1">
                      <a:lumMod val="50000"/>
                      <a:lumOff val="50000"/>
                    </a:schemeClr>
                  </a:solidFill>
                  <a:ea typeface="Roboto" pitchFamily="2" charset="0"/>
                  <a:cs typeface="Helvetica Neue"/>
                </a:rPr>
                <a:t>SUPPORT</a:t>
              </a:r>
              <a:endParaRPr lang="id-ID" sz="1100" dirty="0">
                <a:solidFill>
                  <a:schemeClr val="tx1">
                    <a:lumMod val="50000"/>
                    <a:lumOff val="50000"/>
                  </a:schemeClr>
                </a:solidFill>
                <a:ea typeface="Roboto" pitchFamily="2" charset="0"/>
              </a:endParaRPr>
            </a:p>
          </p:txBody>
        </p:sp>
        <p:sp>
          <p:nvSpPr>
            <p:cNvPr id="76" name="TextBox 10"/>
            <p:cNvSpPr txBox="1"/>
            <p:nvPr/>
          </p:nvSpPr>
          <p:spPr>
            <a:xfrm>
              <a:off x="3306474" y="4600897"/>
              <a:ext cx="1630564" cy="621978"/>
            </a:xfrm>
            <a:prstGeom prst="rect">
              <a:avLst/>
            </a:prstGeom>
            <a:noFill/>
          </p:spPr>
          <p:txBody>
            <a:bodyPr wrap="square" lIns="0" tIns="0" rIns="91420" bIns="0" rtlCol="0">
              <a:noAutofit/>
            </a:bodyPr>
            <a:lstStyle/>
            <a:p>
              <a:r>
                <a:rPr lang="en-US" sz="1200" dirty="0">
                  <a:solidFill>
                    <a:schemeClr val="tx1">
                      <a:lumMod val="50000"/>
                      <a:lumOff val="50000"/>
                    </a:schemeClr>
                  </a:solidFill>
                  <a:ea typeface="Roboto" pitchFamily="2" charset="0"/>
                </a:rPr>
                <a:t>There are many variations of passages of </a:t>
              </a:r>
              <a:r>
                <a:rPr lang="en-US" sz="1200" dirty="0" err="1">
                  <a:solidFill>
                    <a:schemeClr val="tx1">
                      <a:lumMod val="50000"/>
                      <a:lumOff val="50000"/>
                    </a:schemeClr>
                  </a:solidFill>
                  <a:ea typeface="Roboto" pitchFamily="2" charset="0"/>
                </a:rPr>
                <a:t>Lorem</a:t>
              </a:r>
              <a:r>
                <a:rPr lang="en-US" sz="1200" dirty="0">
                  <a:solidFill>
                    <a:schemeClr val="tx1">
                      <a:lumMod val="50000"/>
                      <a:lumOff val="50000"/>
                    </a:schemeClr>
                  </a:solidFill>
                  <a:ea typeface="Roboto" pitchFamily="2" charset="0"/>
                </a:rPr>
                <a:t> </a:t>
              </a:r>
              <a:r>
                <a:rPr lang="en-US" sz="1200" dirty="0" err="1">
                  <a:solidFill>
                    <a:schemeClr val="tx1">
                      <a:lumMod val="50000"/>
                      <a:lumOff val="50000"/>
                    </a:schemeClr>
                  </a:solidFill>
                  <a:ea typeface="Roboto" pitchFamily="2" charset="0"/>
                </a:rPr>
                <a:t>Ipsum</a:t>
              </a:r>
              <a:r>
                <a:rPr lang="en-US" sz="1200" dirty="0">
                  <a:solidFill>
                    <a:schemeClr val="tx1">
                      <a:lumMod val="50000"/>
                      <a:lumOff val="50000"/>
                    </a:schemeClr>
                  </a:solidFill>
                  <a:ea typeface="Roboto" pitchFamily="2" charset="0"/>
                </a:rPr>
                <a:t> available</a:t>
              </a:r>
              <a:r>
                <a:rPr lang="id-ID" sz="1200" dirty="0">
                  <a:solidFill>
                    <a:schemeClr val="tx1">
                      <a:lumMod val="50000"/>
                      <a:lumOff val="50000"/>
                    </a:schemeClr>
                  </a:solidFill>
                  <a:ea typeface="Roboto" pitchFamily="2" charset="0"/>
                </a:rPr>
                <a:t>.</a:t>
              </a:r>
            </a:p>
          </p:txBody>
        </p:sp>
      </p:grpSp>
      <p:grpSp>
        <p:nvGrpSpPr>
          <p:cNvPr id="77" name="组合 76"/>
          <p:cNvGrpSpPr/>
          <p:nvPr/>
        </p:nvGrpSpPr>
        <p:grpSpPr>
          <a:xfrm>
            <a:off x="5351943" y="3677375"/>
            <a:ext cx="1637707" cy="1482866"/>
            <a:chOff x="5351943" y="3677375"/>
            <a:chExt cx="1637707" cy="1482866"/>
          </a:xfrm>
        </p:grpSpPr>
        <p:sp>
          <p:nvSpPr>
            <p:cNvPr id="78" name="TextBox 11"/>
            <p:cNvSpPr txBox="1"/>
            <p:nvPr/>
          </p:nvSpPr>
          <p:spPr>
            <a:xfrm>
              <a:off x="5357956" y="3677375"/>
              <a:ext cx="1631694"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03</a:t>
              </a:r>
              <a:endParaRPr lang="id-ID" sz="1100" dirty="0">
                <a:solidFill>
                  <a:srgbClr val="1A6C37"/>
                </a:solidFill>
                <a:ea typeface="Roboto" pitchFamily="2" charset="0"/>
              </a:endParaRPr>
            </a:p>
          </p:txBody>
        </p:sp>
        <p:sp>
          <p:nvSpPr>
            <p:cNvPr id="79" name="TextBox 11"/>
            <p:cNvSpPr txBox="1"/>
            <p:nvPr/>
          </p:nvSpPr>
          <p:spPr>
            <a:xfrm>
              <a:off x="5357956" y="4322260"/>
              <a:ext cx="1631694"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UPLOADS</a:t>
              </a:r>
              <a:endParaRPr lang="id-ID" sz="1100" dirty="0">
                <a:solidFill>
                  <a:srgbClr val="1A6C37"/>
                </a:solidFill>
                <a:ea typeface="Roboto" pitchFamily="2" charset="0"/>
              </a:endParaRPr>
            </a:p>
          </p:txBody>
        </p:sp>
        <p:sp>
          <p:nvSpPr>
            <p:cNvPr id="80" name="TextBox 9"/>
            <p:cNvSpPr txBox="1"/>
            <p:nvPr/>
          </p:nvSpPr>
          <p:spPr>
            <a:xfrm>
              <a:off x="5351943" y="4600896"/>
              <a:ext cx="1627533" cy="559345"/>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grpSp>
        <p:nvGrpSpPr>
          <p:cNvPr id="81" name="组合 80"/>
          <p:cNvGrpSpPr/>
          <p:nvPr/>
        </p:nvGrpSpPr>
        <p:grpSpPr>
          <a:xfrm>
            <a:off x="7415742" y="3669804"/>
            <a:ext cx="1665555" cy="1553071"/>
            <a:chOff x="7415742" y="3669804"/>
            <a:chExt cx="1665555" cy="1553071"/>
          </a:xfrm>
        </p:grpSpPr>
        <p:sp>
          <p:nvSpPr>
            <p:cNvPr id="82" name="TextBox 12"/>
            <p:cNvSpPr txBox="1"/>
            <p:nvPr/>
          </p:nvSpPr>
          <p:spPr>
            <a:xfrm>
              <a:off x="7435378" y="3669804"/>
              <a:ext cx="1645919" cy="715697"/>
            </a:xfrm>
            <a:prstGeom prst="rect">
              <a:avLst/>
            </a:prstGeom>
            <a:noFill/>
          </p:spPr>
          <p:txBody>
            <a:bodyPr wrap="square" lIns="0" tIns="0" rIns="91420" bIns="0" rtlCol="0">
              <a:noAutofit/>
            </a:bodyPr>
            <a:lstStyle/>
            <a:p>
              <a:r>
                <a:rPr lang="en-US" sz="4800" b="1" dirty="0">
                  <a:solidFill>
                    <a:schemeClr val="tx1">
                      <a:lumMod val="50000"/>
                      <a:lumOff val="50000"/>
                    </a:schemeClr>
                  </a:solidFill>
                  <a:ea typeface="Roboto" pitchFamily="2" charset="0"/>
                  <a:cs typeface="Helvetica Neue"/>
                </a:rPr>
                <a:t>04</a:t>
              </a:r>
              <a:endParaRPr lang="id-ID" sz="1100" dirty="0">
                <a:solidFill>
                  <a:schemeClr val="tx1">
                    <a:lumMod val="50000"/>
                    <a:lumOff val="50000"/>
                  </a:schemeClr>
                </a:solidFill>
                <a:ea typeface="Roboto" pitchFamily="2" charset="0"/>
              </a:endParaRPr>
            </a:p>
          </p:txBody>
        </p:sp>
        <p:sp>
          <p:nvSpPr>
            <p:cNvPr id="83" name="TextBox 12"/>
            <p:cNvSpPr txBox="1"/>
            <p:nvPr/>
          </p:nvSpPr>
          <p:spPr>
            <a:xfrm>
              <a:off x="7435378" y="4314689"/>
              <a:ext cx="1645919" cy="214598"/>
            </a:xfrm>
            <a:prstGeom prst="rect">
              <a:avLst/>
            </a:prstGeom>
            <a:noFill/>
          </p:spPr>
          <p:txBody>
            <a:bodyPr wrap="square" lIns="0" tIns="0" rIns="91420" bIns="0" rtlCol="0">
              <a:noAutofit/>
            </a:bodyPr>
            <a:lstStyle/>
            <a:p>
              <a:r>
                <a:rPr lang="id-ID" sz="1400" dirty="0">
                  <a:solidFill>
                    <a:schemeClr val="tx1">
                      <a:lumMod val="50000"/>
                      <a:lumOff val="50000"/>
                    </a:schemeClr>
                  </a:solidFill>
                  <a:ea typeface="Roboto" pitchFamily="2" charset="0"/>
                  <a:cs typeface="Helvetica Neue"/>
                </a:rPr>
                <a:t>PASSWORDS</a:t>
              </a:r>
              <a:endParaRPr lang="id-ID" sz="1100" dirty="0">
                <a:solidFill>
                  <a:schemeClr val="tx1">
                    <a:lumMod val="50000"/>
                    <a:lumOff val="50000"/>
                  </a:schemeClr>
                </a:solidFill>
                <a:ea typeface="Roboto" pitchFamily="2" charset="0"/>
              </a:endParaRPr>
            </a:p>
          </p:txBody>
        </p:sp>
        <p:sp>
          <p:nvSpPr>
            <p:cNvPr id="84" name="TextBox 10"/>
            <p:cNvSpPr txBox="1"/>
            <p:nvPr/>
          </p:nvSpPr>
          <p:spPr>
            <a:xfrm>
              <a:off x="7415742" y="4600897"/>
              <a:ext cx="1630564" cy="621978"/>
            </a:xfrm>
            <a:prstGeom prst="rect">
              <a:avLst/>
            </a:prstGeom>
            <a:noFill/>
          </p:spPr>
          <p:txBody>
            <a:bodyPr wrap="square" lIns="0" tIns="0" rIns="91420" bIns="0" rtlCol="0">
              <a:noAutofit/>
            </a:bodyPr>
            <a:lstStyle/>
            <a:p>
              <a:r>
                <a:rPr lang="en-US" sz="1200" dirty="0">
                  <a:solidFill>
                    <a:schemeClr val="tx1">
                      <a:lumMod val="50000"/>
                      <a:lumOff val="50000"/>
                    </a:schemeClr>
                  </a:solidFill>
                  <a:ea typeface="Roboto" pitchFamily="2" charset="0"/>
                </a:rPr>
                <a:t>There are many variations of passages of </a:t>
              </a:r>
              <a:r>
                <a:rPr lang="en-US" sz="1200" dirty="0" err="1">
                  <a:solidFill>
                    <a:schemeClr val="tx1">
                      <a:lumMod val="50000"/>
                      <a:lumOff val="50000"/>
                    </a:schemeClr>
                  </a:solidFill>
                  <a:ea typeface="Roboto" pitchFamily="2" charset="0"/>
                </a:rPr>
                <a:t>Lorem</a:t>
              </a:r>
              <a:r>
                <a:rPr lang="en-US" sz="1200" dirty="0">
                  <a:solidFill>
                    <a:schemeClr val="tx1">
                      <a:lumMod val="50000"/>
                      <a:lumOff val="50000"/>
                    </a:schemeClr>
                  </a:solidFill>
                  <a:ea typeface="Roboto" pitchFamily="2" charset="0"/>
                </a:rPr>
                <a:t> </a:t>
              </a:r>
              <a:r>
                <a:rPr lang="en-US" sz="1200" dirty="0" err="1">
                  <a:solidFill>
                    <a:schemeClr val="tx1">
                      <a:lumMod val="50000"/>
                      <a:lumOff val="50000"/>
                    </a:schemeClr>
                  </a:solidFill>
                  <a:ea typeface="Roboto" pitchFamily="2" charset="0"/>
                </a:rPr>
                <a:t>Ipsum</a:t>
              </a:r>
              <a:r>
                <a:rPr lang="en-US" sz="1200" dirty="0">
                  <a:solidFill>
                    <a:schemeClr val="tx1">
                      <a:lumMod val="50000"/>
                      <a:lumOff val="50000"/>
                    </a:schemeClr>
                  </a:solidFill>
                  <a:ea typeface="Roboto" pitchFamily="2" charset="0"/>
                </a:rPr>
                <a:t> available</a:t>
              </a:r>
              <a:r>
                <a:rPr lang="id-ID" sz="1200" dirty="0">
                  <a:solidFill>
                    <a:schemeClr val="tx1">
                      <a:lumMod val="50000"/>
                      <a:lumOff val="50000"/>
                    </a:schemeClr>
                  </a:solidFill>
                  <a:ea typeface="Roboto" pitchFamily="2" charset="0"/>
                </a:rPr>
                <a:t>.</a:t>
              </a:r>
            </a:p>
          </p:txBody>
        </p:sp>
      </p:grpSp>
      <p:grpSp>
        <p:nvGrpSpPr>
          <p:cNvPr id="85" name="组合 84"/>
          <p:cNvGrpSpPr/>
          <p:nvPr/>
        </p:nvGrpSpPr>
        <p:grpSpPr>
          <a:xfrm>
            <a:off x="9482572" y="3677375"/>
            <a:ext cx="1654966" cy="1545500"/>
            <a:chOff x="9482572" y="3677375"/>
            <a:chExt cx="1654966" cy="1545500"/>
          </a:xfrm>
        </p:grpSpPr>
        <p:sp>
          <p:nvSpPr>
            <p:cNvPr id="86" name="TextBox 13"/>
            <p:cNvSpPr txBox="1"/>
            <p:nvPr/>
          </p:nvSpPr>
          <p:spPr>
            <a:xfrm>
              <a:off x="9502202" y="3677375"/>
              <a:ext cx="1635336" cy="711745"/>
            </a:xfrm>
            <a:prstGeom prst="rect">
              <a:avLst/>
            </a:prstGeom>
            <a:noFill/>
          </p:spPr>
          <p:txBody>
            <a:bodyPr wrap="square" lIns="0" tIns="0" rIns="91420" bIns="0" rtlCol="0">
              <a:noAutofit/>
            </a:bodyPr>
            <a:lstStyle/>
            <a:p>
              <a:r>
                <a:rPr lang="en-US" sz="4800" b="1" dirty="0">
                  <a:solidFill>
                    <a:srgbClr val="1A6C37"/>
                  </a:solidFill>
                  <a:ea typeface="Roboto" pitchFamily="2" charset="0"/>
                  <a:cs typeface="Helvetica Neue"/>
                </a:rPr>
                <a:t>05</a:t>
              </a:r>
              <a:endParaRPr lang="id-ID" sz="1100" dirty="0">
                <a:solidFill>
                  <a:srgbClr val="1A6C37"/>
                </a:solidFill>
                <a:ea typeface="Roboto" pitchFamily="2" charset="0"/>
              </a:endParaRPr>
            </a:p>
          </p:txBody>
        </p:sp>
        <p:sp>
          <p:nvSpPr>
            <p:cNvPr id="87" name="TextBox 13"/>
            <p:cNvSpPr txBox="1"/>
            <p:nvPr/>
          </p:nvSpPr>
          <p:spPr>
            <a:xfrm>
              <a:off x="9502202" y="4322260"/>
              <a:ext cx="1635336" cy="207027"/>
            </a:xfrm>
            <a:prstGeom prst="rect">
              <a:avLst/>
            </a:prstGeom>
            <a:noFill/>
          </p:spPr>
          <p:txBody>
            <a:bodyPr wrap="square" lIns="0" tIns="0" rIns="91420" bIns="0" rtlCol="0">
              <a:noAutofit/>
            </a:bodyPr>
            <a:lstStyle/>
            <a:p>
              <a:r>
                <a:rPr lang="id-ID" sz="1400" dirty="0">
                  <a:solidFill>
                    <a:srgbClr val="1A6C37"/>
                  </a:solidFill>
                  <a:ea typeface="Roboto" pitchFamily="2" charset="0"/>
                  <a:cs typeface="Helvetica Neue"/>
                </a:rPr>
                <a:t>IMPROVEMENTS</a:t>
              </a:r>
              <a:endParaRPr lang="id-ID" sz="1100" dirty="0">
                <a:solidFill>
                  <a:srgbClr val="1A6C37"/>
                </a:solidFill>
                <a:ea typeface="Roboto" pitchFamily="2" charset="0"/>
              </a:endParaRPr>
            </a:p>
          </p:txBody>
        </p:sp>
        <p:sp>
          <p:nvSpPr>
            <p:cNvPr id="88" name="TextBox 10"/>
            <p:cNvSpPr txBox="1"/>
            <p:nvPr/>
          </p:nvSpPr>
          <p:spPr>
            <a:xfrm>
              <a:off x="9482572" y="4600897"/>
              <a:ext cx="1630564" cy="621978"/>
            </a:xfrm>
            <a:prstGeom prst="rect">
              <a:avLst/>
            </a:prstGeom>
            <a:noFill/>
          </p:spPr>
          <p:txBody>
            <a:bodyPr wrap="square" lIns="0" tIns="0" rIns="91420" bIns="0" rtlCol="0">
              <a:noAutofit/>
            </a:bodyPr>
            <a:lstStyle/>
            <a:p>
              <a:r>
                <a:rPr lang="en-US" sz="1200" dirty="0">
                  <a:solidFill>
                    <a:schemeClr val="tx1">
                      <a:lumMod val="65000"/>
                      <a:lumOff val="35000"/>
                    </a:schemeClr>
                  </a:solidFill>
                  <a:ea typeface="Roboto" pitchFamily="2" charset="0"/>
                </a:rPr>
                <a:t>There are many variations of passages of </a:t>
              </a:r>
              <a:r>
                <a:rPr lang="en-US" sz="1200" dirty="0" err="1">
                  <a:solidFill>
                    <a:schemeClr val="tx1">
                      <a:lumMod val="65000"/>
                      <a:lumOff val="35000"/>
                    </a:schemeClr>
                  </a:solidFill>
                  <a:ea typeface="Roboto" pitchFamily="2" charset="0"/>
                </a:rPr>
                <a:t>Lorem</a:t>
              </a:r>
              <a:r>
                <a:rPr lang="en-US" sz="1200" dirty="0">
                  <a:solidFill>
                    <a:schemeClr val="tx1">
                      <a:lumMod val="65000"/>
                      <a:lumOff val="35000"/>
                    </a:schemeClr>
                  </a:solidFill>
                  <a:ea typeface="Roboto" pitchFamily="2" charset="0"/>
                </a:rPr>
                <a:t> </a:t>
              </a:r>
              <a:r>
                <a:rPr lang="en-US" sz="1200" dirty="0" err="1">
                  <a:solidFill>
                    <a:schemeClr val="tx1">
                      <a:lumMod val="65000"/>
                      <a:lumOff val="35000"/>
                    </a:schemeClr>
                  </a:solidFill>
                  <a:ea typeface="Roboto" pitchFamily="2" charset="0"/>
                </a:rPr>
                <a:t>Ipsum</a:t>
              </a:r>
              <a:r>
                <a:rPr lang="en-US" sz="1200" dirty="0">
                  <a:solidFill>
                    <a:schemeClr val="tx1">
                      <a:lumMod val="65000"/>
                      <a:lumOff val="35000"/>
                    </a:schemeClr>
                  </a:solidFill>
                  <a:ea typeface="Roboto" pitchFamily="2" charset="0"/>
                </a:rPr>
                <a:t> available</a:t>
              </a:r>
              <a:r>
                <a:rPr lang="id-ID" sz="1200" dirty="0">
                  <a:solidFill>
                    <a:schemeClr val="tx1">
                      <a:lumMod val="65000"/>
                      <a:lumOff val="35000"/>
                    </a:schemeClr>
                  </a:solidFill>
                  <a:ea typeface="Roboto" pitchFamily="2" charset="0"/>
                </a:rPr>
                <a:t>.</a:t>
              </a:r>
            </a:p>
          </p:txBody>
        </p:sp>
      </p:grpSp>
      <p:sp>
        <p:nvSpPr>
          <p:cNvPr id="46" name="文本框 45"/>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47"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500"/>
                                        <p:tgtEl>
                                          <p:spTgt spid="46"/>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1+#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par>
                          <p:cTn id="17" fill="hold">
                            <p:stCondLst>
                              <p:cond delay="2750"/>
                            </p:stCondLst>
                            <p:childTnLst>
                              <p:par>
                                <p:cTn id="18" presetID="10" presetClass="entr" presetSubtype="0" fill="hold" grpId="0" nodeType="afterEffect">
                                  <p:stCondLst>
                                    <p:cond delay="0"/>
                                  </p:stCondLst>
                                  <p:childTnLst>
                                    <p:set>
                                      <p:cBhvr>
                                        <p:cTn id="19" dur="1" fill="hold">
                                          <p:stCondLst>
                                            <p:cond delay="0"/>
                                          </p:stCondLst>
                                        </p:cTn>
                                        <p:tgtEl>
                                          <p:spTgt spid="50"/>
                                        </p:tgtEl>
                                        <p:attrNameLst>
                                          <p:attrName>style.visibility</p:attrName>
                                        </p:attrNameLst>
                                      </p:cBhvr>
                                      <p:to>
                                        <p:strVal val="visible"/>
                                      </p:to>
                                    </p:set>
                                    <p:animEffect transition="in" filter="fade">
                                      <p:cBhvr>
                                        <p:cTn id="20" dur="500"/>
                                        <p:tgtEl>
                                          <p:spTgt spid="50"/>
                                        </p:tgtEl>
                                      </p:cBhvr>
                                    </p:animEffect>
                                  </p:childTnLst>
                                </p:cTn>
                              </p:par>
                            </p:childTnLst>
                          </p:cTn>
                        </p:par>
                        <p:par>
                          <p:cTn id="21" fill="hold">
                            <p:stCondLst>
                              <p:cond delay="3250"/>
                            </p:stCondLst>
                            <p:childTnLst>
                              <p:par>
                                <p:cTn id="22" presetID="10" presetClass="entr" presetSubtype="0"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childTnLst>
                          </p:cTn>
                        </p:par>
                        <p:par>
                          <p:cTn id="25" fill="hold">
                            <p:stCondLst>
                              <p:cond delay="3750"/>
                            </p:stCondLst>
                            <p:childTnLst>
                              <p:par>
                                <p:cTn id="26" presetID="10" presetClass="entr" presetSubtype="0" fill="hold" grpId="0" nodeType="after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500"/>
                                        <p:tgtEl>
                                          <p:spTgt spid="52"/>
                                        </p:tgtEl>
                                      </p:cBhvr>
                                    </p:animEffect>
                                  </p:childTnLst>
                                </p:cTn>
                              </p:par>
                            </p:childTnLst>
                          </p:cTn>
                        </p:par>
                        <p:par>
                          <p:cTn id="29" fill="hold">
                            <p:stCondLst>
                              <p:cond delay="4250"/>
                            </p:stCondLst>
                            <p:childTnLst>
                              <p:par>
                                <p:cTn id="30" presetID="10" presetClass="entr" presetSubtype="0"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47"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anim calcmode="lin" valueType="num">
                                      <p:cBhvr>
                                        <p:cTn id="36" dur="500" fill="hold"/>
                                        <p:tgtEl>
                                          <p:spTgt spid="54"/>
                                        </p:tgtEl>
                                        <p:attrNameLst>
                                          <p:attrName>ppt_x</p:attrName>
                                        </p:attrNameLst>
                                      </p:cBhvr>
                                      <p:tavLst>
                                        <p:tav tm="0">
                                          <p:val>
                                            <p:strVal val="#ppt_x"/>
                                          </p:val>
                                        </p:tav>
                                        <p:tav tm="100000">
                                          <p:val>
                                            <p:strVal val="#ppt_x"/>
                                          </p:val>
                                        </p:tav>
                                      </p:tavLst>
                                    </p:anim>
                                    <p:anim calcmode="lin" valueType="num">
                                      <p:cBhvr>
                                        <p:cTn id="37" dur="500" fill="hold"/>
                                        <p:tgtEl>
                                          <p:spTgt spid="54"/>
                                        </p:tgtEl>
                                        <p:attrNameLst>
                                          <p:attrName>ppt_y</p:attrName>
                                        </p:attrNameLst>
                                      </p:cBhvr>
                                      <p:tavLst>
                                        <p:tav tm="0">
                                          <p:val>
                                            <p:strVal val="#ppt_y-.1"/>
                                          </p:val>
                                        </p:tav>
                                        <p:tav tm="100000">
                                          <p:val>
                                            <p:strVal val="#ppt_y"/>
                                          </p:val>
                                        </p:tav>
                                      </p:tavLst>
                                    </p:anim>
                                  </p:childTnLst>
                                </p:cTn>
                              </p:par>
                              <p:par>
                                <p:cTn id="38" presetID="47" presetClass="entr" presetSubtype="0" fill="hold"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transition="in" filter="fade">
                                      <p:cBhvr>
                                        <p:cTn id="40" dur="500"/>
                                        <p:tgtEl>
                                          <p:spTgt spid="60"/>
                                        </p:tgtEl>
                                      </p:cBhvr>
                                    </p:animEffect>
                                    <p:anim calcmode="lin" valueType="num">
                                      <p:cBhvr>
                                        <p:cTn id="41" dur="500" fill="hold"/>
                                        <p:tgtEl>
                                          <p:spTgt spid="60"/>
                                        </p:tgtEl>
                                        <p:attrNameLst>
                                          <p:attrName>ppt_x</p:attrName>
                                        </p:attrNameLst>
                                      </p:cBhvr>
                                      <p:tavLst>
                                        <p:tav tm="0">
                                          <p:val>
                                            <p:strVal val="#ppt_x"/>
                                          </p:val>
                                        </p:tav>
                                        <p:tav tm="100000">
                                          <p:val>
                                            <p:strVal val="#ppt_x"/>
                                          </p:val>
                                        </p:tav>
                                      </p:tavLst>
                                    </p:anim>
                                    <p:anim calcmode="lin" valueType="num">
                                      <p:cBhvr>
                                        <p:cTn id="42" dur="500" fill="hold"/>
                                        <p:tgtEl>
                                          <p:spTgt spid="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anim calcmode="lin" valueType="num">
                                      <p:cBhvr>
                                        <p:cTn id="46" dur="500" fill="hold"/>
                                        <p:tgtEl>
                                          <p:spTgt spid="57"/>
                                        </p:tgtEl>
                                        <p:attrNameLst>
                                          <p:attrName>ppt_x</p:attrName>
                                        </p:attrNameLst>
                                      </p:cBhvr>
                                      <p:tavLst>
                                        <p:tav tm="0">
                                          <p:val>
                                            <p:strVal val="#ppt_x"/>
                                          </p:val>
                                        </p:tav>
                                        <p:tav tm="100000">
                                          <p:val>
                                            <p:strVal val="#ppt_x"/>
                                          </p:val>
                                        </p:tav>
                                      </p:tavLst>
                                    </p:anim>
                                    <p:anim calcmode="lin" valueType="num">
                                      <p:cBhvr>
                                        <p:cTn id="47" dur="500" fill="hold"/>
                                        <p:tgtEl>
                                          <p:spTgt spid="57"/>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500"/>
                                        <p:tgtEl>
                                          <p:spTgt spid="66"/>
                                        </p:tgtEl>
                                      </p:cBhvr>
                                    </p:animEffect>
                                    <p:anim calcmode="lin" valueType="num">
                                      <p:cBhvr>
                                        <p:cTn id="51" dur="500" fill="hold"/>
                                        <p:tgtEl>
                                          <p:spTgt spid="66"/>
                                        </p:tgtEl>
                                        <p:attrNameLst>
                                          <p:attrName>ppt_x</p:attrName>
                                        </p:attrNameLst>
                                      </p:cBhvr>
                                      <p:tavLst>
                                        <p:tav tm="0">
                                          <p:val>
                                            <p:strVal val="#ppt_x"/>
                                          </p:val>
                                        </p:tav>
                                        <p:tav tm="100000">
                                          <p:val>
                                            <p:strVal val="#ppt_x"/>
                                          </p:val>
                                        </p:tav>
                                      </p:tavLst>
                                    </p:anim>
                                    <p:anim calcmode="lin" valueType="num">
                                      <p:cBhvr>
                                        <p:cTn id="52" dur="500" fill="hold"/>
                                        <p:tgtEl>
                                          <p:spTgt spid="66"/>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anim calcmode="lin" valueType="num">
                                      <p:cBhvr>
                                        <p:cTn id="56" dur="500" fill="hold"/>
                                        <p:tgtEl>
                                          <p:spTgt spid="63"/>
                                        </p:tgtEl>
                                        <p:attrNameLst>
                                          <p:attrName>ppt_x</p:attrName>
                                        </p:attrNameLst>
                                      </p:cBhvr>
                                      <p:tavLst>
                                        <p:tav tm="0">
                                          <p:val>
                                            <p:strVal val="#ppt_x"/>
                                          </p:val>
                                        </p:tav>
                                        <p:tav tm="100000">
                                          <p:val>
                                            <p:strVal val="#ppt_x"/>
                                          </p:val>
                                        </p:tav>
                                      </p:tavLst>
                                    </p:anim>
                                    <p:anim calcmode="lin" valueType="num">
                                      <p:cBhvr>
                                        <p:cTn id="57" dur="500" fill="hold"/>
                                        <p:tgtEl>
                                          <p:spTgt spid="63"/>
                                        </p:tgtEl>
                                        <p:attrNameLst>
                                          <p:attrName>ppt_y</p:attrName>
                                        </p:attrNameLst>
                                      </p:cBhvr>
                                      <p:tavLst>
                                        <p:tav tm="0">
                                          <p:val>
                                            <p:strVal val="#ppt_y-.1"/>
                                          </p:val>
                                        </p:tav>
                                        <p:tav tm="100000">
                                          <p:val>
                                            <p:strVal val="#ppt_y"/>
                                          </p:val>
                                        </p:tav>
                                      </p:tavLst>
                                    </p:anim>
                                  </p:childTnLst>
                                </p:cTn>
                              </p:par>
                            </p:childTnLst>
                          </p:cTn>
                        </p:par>
                        <p:par>
                          <p:cTn id="58" fill="hold">
                            <p:stCondLst>
                              <p:cond delay="4750"/>
                            </p:stCondLst>
                            <p:childTnLst>
                              <p:par>
                                <p:cTn id="59" presetID="22" presetClass="entr" presetSubtype="1" fill="hold" nodeType="after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wipe(up)">
                                      <p:cBhvr>
                                        <p:cTn id="61" dur="500"/>
                                        <p:tgtEl>
                                          <p:spTgt spid="69"/>
                                        </p:tgtEl>
                                      </p:cBhvr>
                                    </p:animEffect>
                                  </p:childTnLst>
                                </p:cTn>
                              </p:par>
                              <p:par>
                                <p:cTn id="62" presetID="22" presetClass="entr" presetSubtype="1" fill="hold"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wipe(up)">
                                      <p:cBhvr>
                                        <p:cTn id="64" dur="500"/>
                                        <p:tgtEl>
                                          <p:spTgt spid="73"/>
                                        </p:tgtEl>
                                      </p:cBhvr>
                                    </p:animEffect>
                                  </p:childTnLst>
                                </p:cTn>
                              </p:par>
                              <p:par>
                                <p:cTn id="65" presetID="22" presetClass="entr" presetSubtype="1" fill="hold" nodeType="withEffect">
                                  <p:stCondLst>
                                    <p:cond delay="0"/>
                                  </p:stCondLst>
                                  <p:childTnLst>
                                    <p:set>
                                      <p:cBhvr>
                                        <p:cTn id="66" dur="1" fill="hold">
                                          <p:stCondLst>
                                            <p:cond delay="0"/>
                                          </p:stCondLst>
                                        </p:cTn>
                                        <p:tgtEl>
                                          <p:spTgt spid="77"/>
                                        </p:tgtEl>
                                        <p:attrNameLst>
                                          <p:attrName>style.visibility</p:attrName>
                                        </p:attrNameLst>
                                      </p:cBhvr>
                                      <p:to>
                                        <p:strVal val="visible"/>
                                      </p:to>
                                    </p:set>
                                    <p:animEffect transition="in" filter="wipe(up)">
                                      <p:cBhvr>
                                        <p:cTn id="67" dur="500"/>
                                        <p:tgtEl>
                                          <p:spTgt spid="77"/>
                                        </p:tgtEl>
                                      </p:cBhvr>
                                    </p:animEffect>
                                  </p:childTnLst>
                                </p:cTn>
                              </p:par>
                              <p:par>
                                <p:cTn id="68" presetID="22" presetClass="entr" presetSubtype="1" fill="hold" nodeType="withEffect">
                                  <p:stCondLst>
                                    <p:cond delay="0"/>
                                  </p:stCondLst>
                                  <p:childTnLst>
                                    <p:set>
                                      <p:cBhvr>
                                        <p:cTn id="69" dur="1" fill="hold">
                                          <p:stCondLst>
                                            <p:cond delay="0"/>
                                          </p:stCondLst>
                                        </p:cTn>
                                        <p:tgtEl>
                                          <p:spTgt spid="81"/>
                                        </p:tgtEl>
                                        <p:attrNameLst>
                                          <p:attrName>style.visibility</p:attrName>
                                        </p:attrNameLst>
                                      </p:cBhvr>
                                      <p:to>
                                        <p:strVal val="visible"/>
                                      </p:to>
                                    </p:set>
                                    <p:animEffect transition="in" filter="wipe(up)">
                                      <p:cBhvr>
                                        <p:cTn id="70" dur="500"/>
                                        <p:tgtEl>
                                          <p:spTgt spid="81"/>
                                        </p:tgtEl>
                                      </p:cBhvr>
                                    </p:animEffect>
                                  </p:childTnLst>
                                </p:cTn>
                              </p:par>
                              <p:par>
                                <p:cTn id="71" presetID="22" presetClass="entr" presetSubtype="1" fill="hold"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wipe(up)">
                                      <p:cBhvr>
                                        <p:cTn id="73"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46" grpId="0"/>
      <p:bldP spid="4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68"/>
          <p:cNvSpPr>
            <a:spLocks noChangeArrowheads="1"/>
          </p:cNvSpPr>
          <p:nvPr/>
        </p:nvSpPr>
        <p:spPr bwMode="auto">
          <a:xfrm>
            <a:off x="1096963" y="1525199"/>
            <a:ext cx="4859337" cy="29972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2" name="矩形 69"/>
          <p:cNvSpPr>
            <a:spLocks noChangeArrowheads="1"/>
          </p:cNvSpPr>
          <p:nvPr/>
        </p:nvSpPr>
        <p:spPr bwMode="auto">
          <a:xfrm>
            <a:off x="6019800" y="1525199"/>
            <a:ext cx="4859338" cy="29972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3" name="组合 52"/>
          <p:cNvGrpSpPr/>
          <p:nvPr/>
        </p:nvGrpSpPr>
        <p:grpSpPr>
          <a:xfrm>
            <a:off x="1096963" y="4590661"/>
            <a:ext cx="4859337" cy="1219200"/>
            <a:chOff x="1096963" y="5029200"/>
            <a:chExt cx="4859337" cy="1219200"/>
          </a:xfrm>
        </p:grpSpPr>
        <p:sp>
          <p:nvSpPr>
            <p:cNvPr id="54" name="矩形 70"/>
            <p:cNvSpPr>
              <a:spLocks noChangeArrowheads="1"/>
            </p:cNvSpPr>
            <p:nvPr/>
          </p:nvSpPr>
          <p:spPr bwMode="auto">
            <a:xfrm>
              <a:off x="1096963" y="5029200"/>
              <a:ext cx="4859337" cy="1219200"/>
            </a:xfrm>
            <a:prstGeom prst="rect">
              <a:avLst/>
            </a:prstGeom>
            <a:solidFill>
              <a:srgbClr val="1A6C37"/>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5" name="文本框 72"/>
            <p:cNvSpPr>
              <a:spLocks noChangeArrowheads="1"/>
            </p:cNvSpPr>
            <p:nvPr/>
          </p:nvSpPr>
          <p:spPr bwMode="auto">
            <a:xfrm>
              <a:off x="1862138" y="5144276"/>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sp>
          <p:nvSpPr>
            <p:cNvPr id="56" name="文本框 73"/>
            <p:cNvSpPr>
              <a:spLocks noChangeArrowheads="1"/>
            </p:cNvSpPr>
            <p:nvPr/>
          </p:nvSpPr>
          <p:spPr bwMode="auto">
            <a:xfrm>
              <a:off x="1880991" y="5482830"/>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grpSp>
      <p:grpSp>
        <p:nvGrpSpPr>
          <p:cNvPr id="57" name="组合 56"/>
          <p:cNvGrpSpPr/>
          <p:nvPr/>
        </p:nvGrpSpPr>
        <p:grpSpPr>
          <a:xfrm>
            <a:off x="6019800" y="4590661"/>
            <a:ext cx="4859338" cy="1219200"/>
            <a:chOff x="6019800" y="5029200"/>
            <a:chExt cx="4859338" cy="1219200"/>
          </a:xfrm>
        </p:grpSpPr>
        <p:sp>
          <p:nvSpPr>
            <p:cNvPr id="58" name="矩形 71"/>
            <p:cNvSpPr>
              <a:spLocks noChangeArrowheads="1"/>
            </p:cNvSpPr>
            <p:nvPr/>
          </p:nvSpPr>
          <p:spPr bwMode="auto">
            <a:xfrm>
              <a:off x="6019800" y="5029200"/>
              <a:ext cx="4859338" cy="1219200"/>
            </a:xfrm>
            <a:prstGeom prst="rect">
              <a:avLst/>
            </a:prstGeom>
            <a:solidFill>
              <a:schemeClr val="tx1">
                <a:lumMod val="75000"/>
                <a:lumOff val="25000"/>
              </a:schemeClr>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sp>
          <p:nvSpPr>
            <p:cNvPr id="59" name="文本框 73"/>
            <p:cNvSpPr>
              <a:spLocks noChangeArrowheads="1"/>
            </p:cNvSpPr>
            <p:nvPr/>
          </p:nvSpPr>
          <p:spPr bwMode="auto">
            <a:xfrm>
              <a:off x="6649841" y="5520154"/>
              <a:ext cx="3599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 dirty="0">
                  <a:solidFill>
                    <a:schemeClr val="bg1"/>
                  </a:solidFill>
                  <a:latin typeface="+mn-lt"/>
                  <a:ea typeface="+mn-ea"/>
                  <a:cs typeface="+mn-ea"/>
                  <a:sym typeface="+mn-lt"/>
                </a:rPr>
                <a:t>Click here to add  you to the Center of the  narrative </a:t>
              </a:r>
              <a:endParaRPr lang="zh-CN" altLang="en-US" sz="1200" dirty="0">
                <a:solidFill>
                  <a:schemeClr val="bg1"/>
                </a:solidFill>
                <a:latin typeface="+mn-lt"/>
                <a:ea typeface="+mn-ea"/>
                <a:cs typeface="+mn-ea"/>
                <a:sym typeface="+mn-lt"/>
              </a:endParaRPr>
            </a:p>
            <a:p>
              <a:pPr eaLnBrk="1" hangingPunct="1"/>
              <a:r>
                <a:rPr lang="en-US" altLang="zh-CN" sz="1200" dirty="0">
                  <a:solidFill>
                    <a:schemeClr val="bg1"/>
                  </a:solidFill>
                  <a:latin typeface="+mn-lt"/>
                  <a:ea typeface="+mn-ea"/>
                  <a:cs typeface="+mn-ea"/>
                  <a:sym typeface="+mn-lt"/>
                </a:rPr>
                <a:t>Thought Click here to add  you to the Center of the </a:t>
              </a:r>
            </a:p>
            <a:p>
              <a:pPr eaLnBrk="1" hangingPunct="1"/>
              <a:r>
                <a:rPr lang="en-US" altLang="zh-CN" sz="1200" dirty="0">
                  <a:solidFill>
                    <a:schemeClr val="bg1"/>
                  </a:solidFill>
                  <a:latin typeface="+mn-lt"/>
                  <a:ea typeface="+mn-ea"/>
                  <a:cs typeface="+mn-ea"/>
                  <a:sym typeface="+mn-lt"/>
                </a:rPr>
                <a:t>narrative thought</a:t>
              </a:r>
              <a:endParaRPr lang="zh-CN" altLang="en-US" sz="1400" dirty="0">
                <a:solidFill>
                  <a:schemeClr val="bg1"/>
                </a:solidFill>
                <a:latin typeface="+mn-lt"/>
                <a:ea typeface="+mn-ea"/>
                <a:cs typeface="+mn-ea"/>
                <a:sym typeface="+mn-lt"/>
              </a:endParaRPr>
            </a:p>
          </p:txBody>
        </p:sp>
        <p:sp>
          <p:nvSpPr>
            <p:cNvPr id="60" name="文本框 72"/>
            <p:cNvSpPr>
              <a:spLocks noChangeArrowheads="1"/>
            </p:cNvSpPr>
            <p:nvPr/>
          </p:nvSpPr>
          <p:spPr bwMode="auto">
            <a:xfrm>
              <a:off x="6641395" y="5181600"/>
              <a:ext cx="23055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600" b="1" dirty="0">
                  <a:solidFill>
                    <a:schemeClr val="bg1"/>
                  </a:solidFill>
                  <a:latin typeface="+mn-lt"/>
                  <a:ea typeface="+mn-ea"/>
                  <a:cs typeface="+mn-ea"/>
                  <a:sym typeface="+mn-lt"/>
                </a:rPr>
                <a:t>MORE  THAN  TEMPLATE</a:t>
              </a:r>
              <a:endParaRPr lang="zh-CN" altLang="en-US" sz="1400" dirty="0">
                <a:solidFill>
                  <a:schemeClr val="bg1"/>
                </a:solidFill>
                <a:latin typeface="+mn-lt"/>
                <a:ea typeface="+mn-ea"/>
                <a:cs typeface="+mn-ea"/>
                <a:sym typeface="+mn-lt"/>
              </a:endParaRPr>
            </a:p>
          </p:txBody>
        </p:sp>
      </p:grpSp>
      <p:sp>
        <p:nvSpPr>
          <p:cNvPr id="14" name="文本框 13"/>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5"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 calcmode="lin" valueType="num">
                                      <p:cBhvr>
                                        <p:cTn id="16" dur="500" fill="hold"/>
                                        <p:tgtEl>
                                          <p:spTgt spid="51"/>
                                        </p:tgtEl>
                                        <p:attrNameLst>
                                          <p:attrName>ppt_w</p:attrName>
                                        </p:attrNameLst>
                                      </p:cBhvr>
                                      <p:tavLst>
                                        <p:tav tm="0">
                                          <p:val>
                                            <p:fltVal val="0"/>
                                          </p:val>
                                        </p:tav>
                                        <p:tav tm="100000">
                                          <p:val>
                                            <p:strVal val="#ppt_w"/>
                                          </p:val>
                                        </p:tav>
                                      </p:tavLst>
                                    </p:anim>
                                    <p:anim calcmode="lin" valueType="num">
                                      <p:cBhvr>
                                        <p:cTn id="17" dur="500" fill="hold"/>
                                        <p:tgtEl>
                                          <p:spTgt spid="51"/>
                                        </p:tgtEl>
                                        <p:attrNameLst>
                                          <p:attrName>ppt_h</p:attrName>
                                        </p:attrNameLst>
                                      </p:cBhvr>
                                      <p:tavLst>
                                        <p:tav tm="0">
                                          <p:val>
                                            <p:fltVal val="0"/>
                                          </p:val>
                                        </p:tav>
                                        <p:tav tm="100000">
                                          <p:val>
                                            <p:strVal val="#ppt_h"/>
                                          </p:val>
                                        </p:tav>
                                      </p:tavLst>
                                    </p:anim>
                                    <p:animEffect transition="in" filter="fade">
                                      <p:cBhvr>
                                        <p:cTn id="18" dur="500"/>
                                        <p:tgtEl>
                                          <p:spTgt spid="51"/>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500" fill="hold"/>
                                        <p:tgtEl>
                                          <p:spTgt spid="52"/>
                                        </p:tgtEl>
                                        <p:attrNameLst>
                                          <p:attrName>ppt_w</p:attrName>
                                        </p:attrNameLst>
                                      </p:cBhvr>
                                      <p:tavLst>
                                        <p:tav tm="0">
                                          <p:val>
                                            <p:fltVal val="0"/>
                                          </p:val>
                                        </p:tav>
                                        <p:tav tm="100000">
                                          <p:val>
                                            <p:strVal val="#ppt_w"/>
                                          </p:val>
                                        </p:tav>
                                      </p:tavLst>
                                    </p:anim>
                                    <p:anim calcmode="lin" valueType="num">
                                      <p:cBhvr>
                                        <p:cTn id="22" dur="500" fill="hold"/>
                                        <p:tgtEl>
                                          <p:spTgt spid="52"/>
                                        </p:tgtEl>
                                        <p:attrNameLst>
                                          <p:attrName>ppt_h</p:attrName>
                                        </p:attrNameLst>
                                      </p:cBhvr>
                                      <p:tavLst>
                                        <p:tav tm="0">
                                          <p:val>
                                            <p:fltVal val="0"/>
                                          </p:val>
                                        </p:tav>
                                        <p:tav tm="100000">
                                          <p:val>
                                            <p:strVal val="#ppt_h"/>
                                          </p:val>
                                        </p:tav>
                                      </p:tavLst>
                                    </p:anim>
                                    <p:animEffect transition="in" filter="fade">
                                      <p:cBhvr>
                                        <p:cTn id="23" dur="500"/>
                                        <p:tgtEl>
                                          <p:spTgt spid="52"/>
                                        </p:tgtEl>
                                      </p:cBhvr>
                                    </p:animEffect>
                                  </p:childTnLst>
                                </p:cTn>
                              </p:par>
                            </p:childTnLst>
                          </p:cTn>
                        </p:par>
                        <p:par>
                          <p:cTn id="24" fill="hold">
                            <p:stCondLst>
                              <p:cond delay="275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57"/>
                                        </p:tgtEl>
                                        <p:attrNameLst>
                                          <p:attrName>style.visibility</p:attrName>
                                        </p:attrNameLst>
                                      </p:cBhvr>
                                      <p:to>
                                        <p:strVal val="visible"/>
                                      </p:to>
                                    </p:set>
                                    <p:anim calcmode="lin" valueType="num">
                                      <p:cBhvr additive="base">
                                        <p:cTn id="31" dur="500" fill="hold"/>
                                        <p:tgtEl>
                                          <p:spTgt spid="57"/>
                                        </p:tgtEl>
                                        <p:attrNameLst>
                                          <p:attrName>ppt_x</p:attrName>
                                        </p:attrNameLst>
                                      </p:cBhvr>
                                      <p:tavLst>
                                        <p:tav tm="0">
                                          <p:val>
                                            <p:strVal val="1+#ppt_w/2"/>
                                          </p:val>
                                        </p:tav>
                                        <p:tav tm="100000">
                                          <p:val>
                                            <p:strVal val="#ppt_x"/>
                                          </p:val>
                                        </p:tav>
                                      </p:tavLst>
                                    </p:anim>
                                    <p:anim calcmode="lin" valueType="num">
                                      <p:cBhvr additive="base">
                                        <p:cTn id="32"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文本框 118"/>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122"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7546" y="1578438"/>
            <a:ext cx="2281237" cy="2019960"/>
          </a:xfrm>
          <a:prstGeom prst="rect">
            <a:avLst/>
          </a:prstGeom>
        </p:spPr>
      </p:pic>
      <p:sp>
        <p:nvSpPr>
          <p:cNvPr id="5" name="矩形 4"/>
          <p:cNvSpPr/>
          <p:nvPr/>
        </p:nvSpPr>
        <p:spPr>
          <a:xfrm>
            <a:off x="2309582" y="2369218"/>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smtClean="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0870" y="1578438"/>
            <a:ext cx="2281237" cy="2019960"/>
          </a:xfrm>
          <a:prstGeom prst="rect">
            <a:avLst/>
          </a:prstGeom>
        </p:spPr>
      </p:pic>
      <p:sp>
        <p:nvSpPr>
          <p:cNvPr id="7" name="矩形 6"/>
          <p:cNvSpPr/>
          <p:nvPr/>
        </p:nvSpPr>
        <p:spPr>
          <a:xfrm>
            <a:off x="8602906" y="2411074"/>
            <a:ext cx="877163" cy="523220"/>
          </a:xfrm>
          <a:prstGeom prst="rect">
            <a:avLst/>
          </a:prstGeom>
        </p:spPr>
        <p:txBody>
          <a:bodyPr wrap="none">
            <a:spAutoFit/>
          </a:bodyPr>
          <a:lstStyle/>
          <a:p>
            <a:pPr algn="ctr"/>
            <a:r>
              <a:rPr lang="zh-CN" altLang="en-US" sz="2800" spc="-300" dirty="0" smtClean="0">
                <a:solidFill>
                  <a:schemeClr val="tx1">
                    <a:lumMod val="65000"/>
                    <a:lumOff val="35000"/>
                  </a:schemeClr>
                </a:solidFill>
                <a:latin typeface="造字工房俊雅（非商用）常规体" pitchFamily="50" charset="-122"/>
                <a:ea typeface="造字工房俊雅（非商用）常规体" pitchFamily="50" charset="-122"/>
              </a:rPr>
              <a:t>关键词</a:t>
            </a:r>
            <a:endParaRPr lang="en-US" altLang="zh-CN" sz="2800" spc="-300" dirty="0">
              <a:solidFill>
                <a:schemeClr val="tx1">
                  <a:lumMod val="65000"/>
                  <a:lumOff val="35000"/>
                </a:schemeClr>
              </a:solidFill>
              <a:latin typeface="造字工房俊雅（非商用）常规体" pitchFamily="50" charset="-122"/>
              <a:ea typeface="造字工房俊雅（非商用）常规体" pitchFamily="50" charset="-122"/>
            </a:endParaRPr>
          </a:p>
        </p:txBody>
      </p: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47125" y="1827039"/>
            <a:ext cx="3559451" cy="4826448"/>
          </a:xfrm>
          <a:prstGeom prst="rect">
            <a:avLst/>
          </a:prstGeom>
        </p:spPr>
      </p:pic>
      <p:grpSp>
        <p:nvGrpSpPr>
          <p:cNvPr id="9" name="组合 8"/>
          <p:cNvGrpSpPr/>
          <p:nvPr/>
        </p:nvGrpSpPr>
        <p:grpSpPr>
          <a:xfrm>
            <a:off x="7900870" y="4240263"/>
            <a:ext cx="2493490" cy="1323310"/>
            <a:chOff x="2938788" y="2190735"/>
            <a:chExt cx="3056793" cy="1323310"/>
          </a:xfrm>
        </p:grpSpPr>
        <p:sp>
          <p:nvSpPr>
            <p:cNvPr id="10" name="矩形 13"/>
            <p:cNvSpPr>
              <a:spLocks noChangeArrowheads="1"/>
            </p:cNvSpPr>
            <p:nvPr/>
          </p:nvSpPr>
          <p:spPr bwMode="auto">
            <a:xfrm>
              <a:off x="2938788" y="2452216"/>
              <a:ext cx="3056793"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1" name="文本框 83"/>
            <p:cNvSpPr txBox="1">
              <a:spLocks noChangeArrowheads="1"/>
            </p:cNvSpPr>
            <p:nvPr/>
          </p:nvSpPr>
          <p:spPr bwMode="auto">
            <a:xfrm>
              <a:off x="4235158"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grpSp>
        <p:nvGrpSpPr>
          <p:cNvPr id="12" name="组合 11"/>
          <p:cNvGrpSpPr/>
          <p:nvPr/>
        </p:nvGrpSpPr>
        <p:grpSpPr>
          <a:xfrm>
            <a:off x="1610529" y="4240263"/>
            <a:ext cx="2497448" cy="1323310"/>
            <a:chOff x="2938789" y="2190735"/>
            <a:chExt cx="3009615" cy="1323310"/>
          </a:xfrm>
        </p:grpSpPr>
        <p:sp>
          <p:nvSpPr>
            <p:cNvPr id="13" name="矩形 13"/>
            <p:cNvSpPr>
              <a:spLocks noChangeArrowheads="1"/>
            </p:cNvSpPr>
            <p:nvPr/>
          </p:nvSpPr>
          <p:spPr bwMode="auto">
            <a:xfrm>
              <a:off x="2938789" y="2452216"/>
              <a:ext cx="300961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3895" eaLnBrk="0" hangingPunct="0">
                <a:defRPr>
                  <a:solidFill>
                    <a:schemeClr val="tx1"/>
                  </a:solidFill>
                  <a:latin typeface="Calibri" panose="020F0502020204030204" pitchFamily="34" charset="0"/>
                  <a:ea typeface="宋体" panose="02010600030101010101" pitchFamily="2" charset="-122"/>
                </a:defRPr>
              </a:lvl1pPr>
              <a:lvl2pPr defTabSz="683895" eaLnBrk="0" hangingPunct="0">
                <a:defRPr>
                  <a:solidFill>
                    <a:schemeClr val="tx1"/>
                  </a:solidFill>
                  <a:latin typeface="Calibri" panose="020F0502020204030204" pitchFamily="34" charset="0"/>
                  <a:ea typeface="宋体" panose="02010600030101010101" pitchFamily="2" charset="-122"/>
                </a:defRPr>
              </a:lvl2pPr>
              <a:lvl3pPr defTabSz="683895" eaLnBrk="0" hangingPunct="0">
                <a:defRPr>
                  <a:solidFill>
                    <a:schemeClr val="tx1"/>
                  </a:solidFill>
                  <a:latin typeface="Calibri" panose="020F0502020204030204" pitchFamily="34" charset="0"/>
                  <a:ea typeface="宋体" panose="02010600030101010101" pitchFamily="2" charset="-122"/>
                </a:defRPr>
              </a:lvl3pPr>
              <a:lvl4pPr defTabSz="683895" eaLnBrk="0" hangingPunct="0">
                <a:defRPr>
                  <a:solidFill>
                    <a:schemeClr val="tx1"/>
                  </a:solidFill>
                  <a:latin typeface="Calibri" panose="020F0502020204030204" pitchFamily="34" charset="0"/>
                  <a:ea typeface="宋体" panose="02010600030101010101" pitchFamily="2" charset="-122"/>
                </a:defRPr>
              </a:lvl4pPr>
              <a:lvl5pPr defTabSz="683895" eaLnBrk="0" hangingPunct="0">
                <a:defRPr>
                  <a:solidFill>
                    <a:schemeClr val="tx1"/>
                  </a:solidFill>
                  <a:latin typeface="Calibri" panose="020F0502020204030204" pitchFamily="34" charset="0"/>
                  <a:ea typeface="宋体" panose="02010600030101010101" pitchFamily="2" charset="-122"/>
                </a:defRPr>
              </a:lvl5pPr>
              <a:lvl6pPr marL="22847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6838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050" dirty="0">
                  <a:solidFill>
                    <a:schemeClr val="tx1">
                      <a:lumMod val="75000"/>
                      <a:lumOff val="25000"/>
                    </a:schemeClr>
                  </a:solidFill>
                  <a:latin typeface="+mn-lt"/>
                  <a:ea typeface="+mn-ea"/>
                  <a:cs typeface="+mn-ea"/>
                  <a:sym typeface="+mn-lt"/>
                </a:rPr>
                <a:t>This is an example text . Go ahead and replace it. Add your text here. This is an example text . Go ahead and replace it. Add your text here.</a:t>
              </a:r>
              <a:endParaRPr lang="zh-CN" altLang="en-US" sz="1050" dirty="0">
                <a:solidFill>
                  <a:schemeClr val="tx1">
                    <a:lumMod val="75000"/>
                    <a:lumOff val="25000"/>
                  </a:schemeClr>
                </a:solidFill>
                <a:latin typeface="+mn-lt"/>
                <a:ea typeface="+mn-ea"/>
                <a:cs typeface="+mn-ea"/>
                <a:sym typeface="+mn-lt"/>
              </a:endParaRPr>
            </a:p>
          </p:txBody>
        </p:sp>
        <p:sp>
          <p:nvSpPr>
            <p:cNvPr id="14" name="文本框 83"/>
            <p:cNvSpPr txBox="1">
              <a:spLocks noChangeArrowheads="1"/>
            </p:cNvSpPr>
            <p:nvPr/>
          </p:nvSpPr>
          <p:spPr bwMode="auto">
            <a:xfrm>
              <a:off x="3098184" y="2190735"/>
              <a:ext cx="17604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445" eaLnBrk="0" hangingPunct="0">
                <a:defRPr>
                  <a:solidFill>
                    <a:schemeClr val="tx1"/>
                  </a:solidFill>
                  <a:latin typeface="Calibri" panose="020F0502020204030204" pitchFamily="34" charset="0"/>
                  <a:ea typeface="宋体" panose="02010600030101010101" pitchFamily="2" charset="-122"/>
                </a:defRPr>
              </a:lvl1pPr>
              <a:lvl2pPr defTabSz="512445" eaLnBrk="0" hangingPunct="0">
                <a:defRPr>
                  <a:solidFill>
                    <a:schemeClr val="tx1"/>
                  </a:solidFill>
                  <a:latin typeface="Calibri" panose="020F0502020204030204" pitchFamily="34" charset="0"/>
                  <a:ea typeface="宋体" panose="02010600030101010101" pitchFamily="2" charset="-122"/>
                </a:defRPr>
              </a:lvl2pPr>
              <a:lvl3pPr defTabSz="512445" eaLnBrk="0" hangingPunct="0">
                <a:defRPr>
                  <a:solidFill>
                    <a:schemeClr val="tx1"/>
                  </a:solidFill>
                  <a:latin typeface="Calibri" panose="020F0502020204030204" pitchFamily="34" charset="0"/>
                  <a:ea typeface="宋体" panose="02010600030101010101" pitchFamily="2" charset="-122"/>
                </a:defRPr>
              </a:lvl3pPr>
              <a:lvl4pPr defTabSz="512445" eaLnBrk="0" hangingPunct="0">
                <a:defRPr>
                  <a:solidFill>
                    <a:schemeClr val="tx1"/>
                  </a:solidFill>
                  <a:latin typeface="Calibri" panose="020F0502020204030204" pitchFamily="34" charset="0"/>
                  <a:ea typeface="宋体" panose="02010600030101010101" pitchFamily="2" charset="-122"/>
                </a:defRPr>
              </a:lvl4pPr>
              <a:lvl5pPr defTabSz="512445" eaLnBrk="0" hangingPunct="0">
                <a:defRPr>
                  <a:solidFill>
                    <a:schemeClr val="tx1"/>
                  </a:solidFill>
                  <a:latin typeface="Calibri" panose="020F0502020204030204" pitchFamily="34" charset="0"/>
                  <a:ea typeface="宋体" panose="02010600030101010101" pitchFamily="2" charset="-122"/>
                </a:defRPr>
              </a:lvl5pPr>
              <a:lvl6pPr marL="22847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9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91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330" indent="1905" defTabSz="51244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en-US" altLang="zh-CN" sz="1600" b="1" dirty="0">
                  <a:solidFill>
                    <a:schemeClr val="tx1">
                      <a:lumMod val="75000"/>
                      <a:lumOff val="25000"/>
                    </a:schemeClr>
                  </a:solidFill>
                  <a:latin typeface="+mn-lt"/>
                  <a:ea typeface="+mn-ea"/>
                  <a:cs typeface="+mn-ea"/>
                  <a:sym typeface="+mn-lt"/>
                </a:rPr>
                <a:t>TEXT HERE</a:t>
              </a:r>
              <a:endParaRPr lang="zh-CN" altLang="en-US" sz="1600" b="1" dirty="0">
                <a:solidFill>
                  <a:schemeClr val="tx1">
                    <a:lumMod val="75000"/>
                    <a:lumOff val="25000"/>
                  </a:schemeClr>
                </a:solidFill>
                <a:latin typeface="+mn-lt"/>
                <a:ea typeface="+mn-ea"/>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9"/>
                                        </p:tgtEl>
                                        <p:attrNameLst>
                                          <p:attrName>style.visibility</p:attrName>
                                        </p:attrNameLst>
                                      </p:cBhvr>
                                      <p:to>
                                        <p:strVal val="visible"/>
                                      </p:to>
                                    </p:set>
                                    <p:animEffect transition="in" filter="wipe(left)">
                                      <p:cBhvr>
                                        <p:cTn id="7" dur="500"/>
                                        <p:tgtEl>
                                          <p:spTgt spid="119"/>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122"/>
                                        </p:tgtEl>
                                        <p:attrNameLst>
                                          <p:attrName>style.visibility</p:attrName>
                                        </p:attrNameLst>
                                      </p:cBhvr>
                                      <p:to>
                                        <p:strVal val="visible"/>
                                      </p:to>
                                    </p:set>
                                    <p:anim calcmode="lin" valueType="num">
                                      <p:cBhvr additive="base">
                                        <p:cTn id="11" dur="500" fill="hold"/>
                                        <p:tgtEl>
                                          <p:spTgt spid="122"/>
                                        </p:tgtEl>
                                        <p:attrNameLst>
                                          <p:attrName>ppt_x</p:attrName>
                                        </p:attrNameLst>
                                      </p:cBhvr>
                                      <p:tavLst>
                                        <p:tav tm="0">
                                          <p:val>
                                            <p:strVal val="1+#ppt_w/2"/>
                                          </p:val>
                                        </p:tav>
                                        <p:tav tm="100000">
                                          <p:val>
                                            <p:strVal val="#ppt_x"/>
                                          </p:val>
                                        </p:tav>
                                      </p:tavLst>
                                    </p:anim>
                                    <p:anim calcmode="lin" valueType="num">
                                      <p:cBhvr additive="base">
                                        <p:cTn id="12" dur="500" fill="hold"/>
                                        <p:tgtEl>
                                          <p:spTgt spid="122"/>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2"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3250"/>
                            </p:stCondLst>
                            <p:childTnLst>
                              <p:par>
                                <p:cTn id="20" presetID="53" presetClass="entr" presetSubtype="16"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Effect transition="in" filter="fade">
                                      <p:cBhvr>
                                        <p:cTn id="34" dur="500"/>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par>
                          <p:cTn id="40" fill="hold">
                            <p:stCondLst>
                              <p:cond delay="3750"/>
                            </p:stCondLst>
                            <p:childTnLst>
                              <p:par>
                                <p:cTn id="41" presetID="22" presetClass="entr" presetSubtype="1" fill="hold"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up)">
                                      <p:cBhvr>
                                        <p:cTn id="43" dur="500"/>
                                        <p:tgtEl>
                                          <p:spTgt spid="9"/>
                                        </p:tgtEl>
                                      </p:cBhvr>
                                    </p:animEffect>
                                  </p:childTnLst>
                                </p:cTn>
                              </p:par>
                              <p:par>
                                <p:cTn id="44" presetID="22" presetClass="entr" presetSubtype="1"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p:bldP spid="122" grpId="0"/>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984" y="802438"/>
            <a:ext cx="2252032" cy="2243742"/>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6768" y="4510740"/>
            <a:ext cx="1708888" cy="609519"/>
          </a:xfrm>
          <a:prstGeom prst="rect">
            <a:avLst/>
          </a:prstGeom>
        </p:spPr>
      </p:pic>
      <p:sp>
        <p:nvSpPr>
          <p:cNvPr id="14" name="Content Placeholder 2"/>
          <p:cNvSpPr txBox="1"/>
          <p:nvPr/>
        </p:nvSpPr>
        <p:spPr>
          <a:xfrm>
            <a:off x="1765610" y="3611107"/>
            <a:ext cx="8660780"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150000"/>
              </a:lnSpc>
              <a:spcBef>
                <a:spcPts val="0"/>
              </a:spcBef>
              <a:spcAft>
                <a:spcPts val="600"/>
              </a:spcAft>
              <a:buClr>
                <a:srgbClr val="202F3D"/>
              </a:buClr>
              <a:buNone/>
            </a:pP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a:t>
            </a:r>
            <a:r>
              <a:rPr lang="zh-CN" altLang="en-US" sz="1100" dirty="0" smtClean="0">
                <a:solidFill>
                  <a:srgbClr val="07502B"/>
                </a:solidFill>
                <a:latin typeface="微软雅黑" panose="020B0503020204020204" charset="-122"/>
                <a:ea typeface="微软雅黑" panose="020B0503020204020204" charset="-122"/>
              </a:rPr>
              <a:t>客户，春秋视觉工作室；</a:t>
            </a: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我们坚持以客户为中心，快速响应客户需求，持续为客户创造长期价值进而成就客户，春秋视觉工作室</a:t>
            </a:r>
            <a:endParaRPr lang="en-US" altLang="zh-CN" sz="1100" dirty="0">
              <a:solidFill>
                <a:srgbClr val="07502B"/>
              </a:solidFill>
              <a:latin typeface="微软雅黑" panose="020B0503020204020204" charset="-122"/>
              <a:ea typeface="微软雅黑" panose="020B0503020204020204" charset="-122"/>
            </a:endParaRPr>
          </a:p>
          <a:p>
            <a:pPr marL="0" indent="0" algn="ctr" fontAlgn="auto">
              <a:lnSpc>
                <a:spcPct val="150000"/>
              </a:lnSpc>
              <a:spcBef>
                <a:spcPts val="0"/>
              </a:spcBef>
              <a:spcAft>
                <a:spcPts val="600"/>
              </a:spcAft>
              <a:buClr>
                <a:srgbClr val="202F3D"/>
              </a:buClr>
              <a:buNone/>
            </a:pPr>
            <a:endParaRPr lang="en-US" altLang="zh-CN" sz="1100" dirty="0">
              <a:solidFill>
                <a:srgbClr val="07502B"/>
              </a:solidFill>
              <a:latin typeface="微软雅黑" panose="020B0503020204020204" charset="-122"/>
              <a:ea typeface="微软雅黑" panose="020B0503020204020204" charset="-122"/>
            </a:endParaRPr>
          </a:p>
        </p:txBody>
      </p:sp>
      <p:sp>
        <p:nvSpPr>
          <p:cNvPr id="15" name="TextBox 7"/>
          <p:cNvSpPr txBox="1"/>
          <p:nvPr/>
        </p:nvSpPr>
        <p:spPr>
          <a:xfrm>
            <a:off x="4969984" y="1493426"/>
            <a:ext cx="2282456" cy="513405"/>
          </a:xfrm>
          <a:prstGeom prst="rect">
            <a:avLst/>
          </a:prstGeom>
          <a:noFill/>
        </p:spPr>
        <p:txBody>
          <a:bodyPr wrap="square" rIns="144000" bIns="36000" numCol="1" spcCol="360000" rtlCol="0">
            <a:spAutoFit/>
          </a:bodyPr>
          <a:lstStyle/>
          <a:p>
            <a:pPr algn="ctr" fontAlgn="auto">
              <a:spcBef>
                <a:spcPts val="0"/>
              </a:spcBef>
              <a:spcAft>
                <a:spcPts val="0"/>
              </a:spcAft>
            </a:pPr>
            <a:r>
              <a:rPr lang="zh-CN" altLang="en-US" sz="2800" b="1" dirty="0" smtClean="0">
                <a:solidFill>
                  <a:srgbClr val="07502B"/>
                </a:solidFill>
                <a:latin typeface="+mj-ea"/>
                <a:ea typeface="+mj-ea"/>
              </a:rPr>
              <a:t>第三部分</a:t>
            </a:r>
            <a:endParaRPr lang="en-US" altLang="zh-CN" sz="2800" dirty="0">
              <a:solidFill>
                <a:srgbClr val="07502B"/>
              </a:solidFill>
              <a:latin typeface="+mj-ea"/>
              <a:ea typeface="+mj-ea"/>
            </a:endParaRPr>
          </a:p>
        </p:txBody>
      </p:sp>
      <p:sp>
        <p:nvSpPr>
          <p:cNvPr id="16" name="TextBox 7"/>
          <p:cNvSpPr txBox="1"/>
          <p:nvPr/>
        </p:nvSpPr>
        <p:spPr>
          <a:xfrm>
            <a:off x="3281916" y="3046180"/>
            <a:ext cx="5628168" cy="636516"/>
          </a:xfrm>
          <a:prstGeom prst="rect">
            <a:avLst/>
          </a:prstGeom>
          <a:noFill/>
        </p:spPr>
        <p:txBody>
          <a:bodyPr wrap="square" rIns="144000" bIns="36000" numCol="1" spcCol="360000" rtlCol="0">
            <a:spAutoFit/>
          </a:bodyPr>
          <a:lstStyle/>
          <a:p>
            <a:pPr algn="ctr" fontAlgn="auto">
              <a:spcBef>
                <a:spcPts val="0"/>
              </a:spcBef>
              <a:spcAft>
                <a:spcPts val="0"/>
              </a:spcAft>
            </a:pPr>
            <a:r>
              <a:rPr lang="en-US" altLang="zh-CN" sz="3600" b="1" dirty="0" smtClean="0">
                <a:solidFill>
                  <a:srgbClr val="07502B"/>
                </a:solidFill>
                <a:latin typeface="微软雅黑" panose="020B0503020204020204" charset="-122"/>
                <a:ea typeface="微软雅黑" panose="020B0503020204020204" charset="-122"/>
              </a:rPr>
              <a:t>ADD YOUR TITLE HERE</a:t>
            </a:r>
            <a:endParaRPr lang="en-US" altLang="zh-CN" sz="3600" b="1" dirty="0">
              <a:solidFill>
                <a:srgbClr val="07502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9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780625" y="1715834"/>
            <a:ext cx="2981325" cy="2300696"/>
            <a:chOff x="346759" y="1963484"/>
            <a:chExt cx="2981325" cy="2300696"/>
          </a:xfrm>
        </p:grpSpPr>
        <p:pic>
          <p:nvPicPr>
            <p:cNvPr id="27" name="图片 26"/>
            <p:cNvPicPr/>
            <p:nvPr/>
          </p:nvPicPr>
          <p:blipFill rotWithShape="1">
            <a:blip r:embed="rId3" cstate="print">
              <a:grayscl/>
              <a:extLst>
                <a:ext uri="{28A0092B-C50C-407E-A947-70E740481C1C}">
                  <a14:useLocalDpi xmlns:a14="http://schemas.microsoft.com/office/drawing/2010/main" val="0"/>
                </a:ext>
              </a:extLst>
            </a:blip>
            <a:srcRect/>
            <a:stretch>
              <a:fillRect/>
            </a:stretch>
          </p:blipFill>
          <p:spPr>
            <a:xfrm>
              <a:off x="439193" y="2059760"/>
              <a:ext cx="2796456" cy="1864304"/>
            </a:xfrm>
            <a:prstGeom prst="rect">
              <a:avLst/>
            </a:prstGeom>
          </p:spPr>
        </p:pic>
        <p:sp>
          <p:nvSpPr>
            <p:cNvPr id="28" name="图文框 27"/>
            <p:cNvSpPr/>
            <p:nvPr/>
          </p:nvSpPr>
          <p:spPr>
            <a:xfrm>
              <a:off x="346759" y="1963484"/>
              <a:ext cx="2981325" cy="2056857"/>
            </a:xfrm>
            <a:prstGeom prst="frame">
              <a:avLst>
                <a:gd name="adj1" fmla="val 1359"/>
              </a:avLst>
            </a:prstGeom>
            <a:ln>
              <a:solidFill>
                <a:srgbClr val="1A6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9" name="等腰三角形 28"/>
            <p:cNvSpPr/>
            <p:nvPr/>
          </p:nvSpPr>
          <p:spPr>
            <a:xfrm rot="10800000">
              <a:off x="1695994" y="4020340"/>
              <a:ext cx="282854" cy="243840"/>
            </a:xfrm>
            <a:prstGeom prst="triangl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0" name="组合 29"/>
          <p:cNvGrpSpPr/>
          <p:nvPr/>
        </p:nvGrpSpPr>
        <p:grpSpPr>
          <a:xfrm>
            <a:off x="4605338" y="1715834"/>
            <a:ext cx="2981325" cy="2300696"/>
            <a:chOff x="4605337" y="1963484"/>
            <a:chExt cx="2981325" cy="2300696"/>
          </a:xfrm>
        </p:grpSpPr>
        <p:pic>
          <p:nvPicPr>
            <p:cNvPr id="31" name="图片 30"/>
            <p:cNvPicPr/>
            <p:nvPr/>
          </p:nvPicPr>
          <p:blipFill>
            <a:blip r:embed="rId4" cstate="print">
              <a:grayscl/>
              <a:extLst>
                <a:ext uri="{28A0092B-C50C-407E-A947-70E740481C1C}">
                  <a14:useLocalDpi xmlns:a14="http://schemas.microsoft.com/office/drawing/2010/main" val="0"/>
                </a:ext>
              </a:extLst>
            </a:blip>
            <a:stretch>
              <a:fillRect/>
            </a:stretch>
          </p:blipFill>
          <p:spPr>
            <a:xfrm>
              <a:off x="4697771" y="2059760"/>
              <a:ext cx="2796456" cy="1864304"/>
            </a:xfrm>
            <a:prstGeom prst="rect">
              <a:avLst/>
            </a:prstGeom>
          </p:spPr>
        </p:pic>
        <p:sp>
          <p:nvSpPr>
            <p:cNvPr id="32" name="图文框 31"/>
            <p:cNvSpPr/>
            <p:nvPr/>
          </p:nvSpPr>
          <p:spPr>
            <a:xfrm>
              <a:off x="4605337" y="1963484"/>
              <a:ext cx="2981325" cy="2056857"/>
            </a:xfrm>
            <a:prstGeom prst="frame">
              <a:avLst>
                <a:gd name="adj1" fmla="val 1359"/>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3" name="等腰三角形 32"/>
            <p:cNvSpPr/>
            <p:nvPr/>
          </p:nvSpPr>
          <p:spPr>
            <a:xfrm rot="10800000">
              <a:off x="5954573" y="4020340"/>
              <a:ext cx="282854" cy="243840"/>
            </a:xfrm>
            <a:prstGeom prst="triangle">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4" name="组合 33"/>
          <p:cNvGrpSpPr/>
          <p:nvPr/>
        </p:nvGrpSpPr>
        <p:grpSpPr>
          <a:xfrm>
            <a:off x="8430051" y="1715834"/>
            <a:ext cx="2981325" cy="2300696"/>
            <a:chOff x="8382277" y="1963484"/>
            <a:chExt cx="2981325" cy="2300696"/>
          </a:xfrm>
        </p:grpSpPr>
        <p:pic>
          <p:nvPicPr>
            <p:cNvPr id="36" name="图片 35"/>
            <p:cNvPicPr/>
            <p:nvPr/>
          </p:nvPicPr>
          <p:blipFill rotWithShape="1">
            <a:blip r:embed="rId5" cstate="print">
              <a:grayscl/>
              <a:extLst>
                <a:ext uri="{28A0092B-C50C-407E-A947-70E740481C1C}">
                  <a14:useLocalDpi xmlns:a14="http://schemas.microsoft.com/office/drawing/2010/main" val="0"/>
                </a:ext>
              </a:extLst>
            </a:blip>
            <a:srcRect/>
            <a:stretch>
              <a:fillRect/>
            </a:stretch>
          </p:blipFill>
          <p:spPr>
            <a:xfrm>
              <a:off x="8474711" y="2059760"/>
              <a:ext cx="2796456" cy="1864304"/>
            </a:xfrm>
            <a:prstGeom prst="rect">
              <a:avLst/>
            </a:prstGeom>
          </p:spPr>
        </p:pic>
        <p:sp>
          <p:nvSpPr>
            <p:cNvPr id="37" name="图文框 36"/>
            <p:cNvSpPr/>
            <p:nvPr/>
          </p:nvSpPr>
          <p:spPr>
            <a:xfrm>
              <a:off x="8382277" y="1963484"/>
              <a:ext cx="2981325" cy="2056857"/>
            </a:xfrm>
            <a:prstGeom prst="frame">
              <a:avLst>
                <a:gd name="adj1" fmla="val 1359"/>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8" name="等腰三角形 37"/>
            <p:cNvSpPr/>
            <p:nvPr/>
          </p:nvSpPr>
          <p:spPr>
            <a:xfrm rot="10800000">
              <a:off x="9731512" y="4020340"/>
              <a:ext cx="282854" cy="243840"/>
            </a:xfrm>
            <a:prstGeom prst="triangl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9" name="组合 38"/>
          <p:cNvGrpSpPr/>
          <p:nvPr/>
        </p:nvGrpSpPr>
        <p:grpSpPr>
          <a:xfrm>
            <a:off x="1073651" y="4254023"/>
            <a:ext cx="2395272" cy="1684890"/>
            <a:chOff x="1073651" y="4254023"/>
            <a:chExt cx="2395272" cy="1684890"/>
          </a:xfrm>
        </p:grpSpPr>
        <p:sp>
          <p:nvSpPr>
            <p:cNvPr id="40" name="圆角矩形 39"/>
            <p:cNvSpPr/>
            <p:nvPr/>
          </p:nvSpPr>
          <p:spPr>
            <a:xfrm>
              <a:off x="1442612" y="4254023"/>
              <a:ext cx="1657350" cy="457200"/>
            </a:xfrm>
            <a:prstGeom prst="roundRect">
              <a:avLst>
                <a:gd name="adj" fmla="val 50000"/>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矩形 40"/>
            <p:cNvSpPr/>
            <p:nvPr/>
          </p:nvSpPr>
          <p:spPr>
            <a:xfrm>
              <a:off x="1073651" y="4823223"/>
              <a:ext cx="2395272" cy="1115690"/>
            </a:xfrm>
            <a:prstGeom prst="rect">
              <a:avLst/>
            </a:prstGeom>
          </p:spPr>
          <p:txBody>
            <a:bodyPr wrap="square">
              <a:spAutoFit/>
            </a:bodyPr>
            <a:lstStyle/>
            <a:p>
              <a:pPr lvl="0" algn="ct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a:t>
              </a:r>
            </a:p>
          </p:txBody>
        </p:sp>
        <p:sp>
          <p:nvSpPr>
            <p:cNvPr id="42" name="文本框 41"/>
            <p:cNvSpPr txBox="1"/>
            <p:nvPr/>
          </p:nvSpPr>
          <p:spPr>
            <a:xfrm>
              <a:off x="1717288" y="4303791"/>
              <a:ext cx="1107996" cy="369332"/>
            </a:xfrm>
            <a:prstGeom prst="rect">
              <a:avLst/>
            </a:prstGeom>
            <a:noFill/>
          </p:spPr>
          <p:txBody>
            <a:bodyPr wrap="none" rtlCol="0">
              <a:spAutoFit/>
            </a:bodyPr>
            <a:lstStyle/>
            <a:p>
              <a:pPr algn="ctr"/>
              <a:r>
                <a:rPr lang="zh-CN" altLang="en-US" dirty="0">
                  <a:solidFill>
                    <a:schemeClr val="bg1"/>
                  </a:solidFill>
                  <a:latin typeface="+mn-lt"/>
                  <a:ea typeface="+mn-ea"/>
                  <a:cs typeface="+mn-ea"/>
                  <a:sym typeface="+mn-lt"/>
                </a:rPr>
                <a:t>文本内容</a:t>
              </a:r>
            </a:p>
          </p:txBody>
        </p:sp>
      </p:grpSp>
      <p:grpSp>
        <p:nvGrpSpPr>
          <p:cNvPr id="43" name="组合 42"/>
          <p:cNvGrpSpPr/>
          <p:nvPr/>
        </p:nvGrpSpPr>
        <p:grpSpPr>
          <a:xfrm>
            <a:off x="4898364" y="4254023"/>
            <a:ext cx="2395272" cy="1684890"/>
            <a:chOff x="4898364" y="4254023"/>
            <a:chExt cx="2395272" cy="1684890"/>
          </a:xfrm>
        </p:grpSpPr>
        <p:sp>
          <p:nvSpPr>
            <p:cNvPr id="44" name="圆角矩形 43"/>
            <p:cNvSpPr/>
            <p:nvPr/>
          </p:nvSpPr>
          <p:spPr>
            <a:xfrm>
              <a:off x="5267325" y="4254023"/>
              <a:ext cx="1657350" cy="457200"/>
            </a:xfrm>
            <a:prstGeom prst="roundRect">
              <a:avLst>
                <a:gd name="adj" fmla="val 50000"/>
              </a:avLst>
            </a:prstGeom>
            <a:solidFill>
              <a:srgbClr val="4D99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矩形 44"/>
            <p:cNvSpPr/>
            <p:nvPr/>
          </p:nvSpPr>
          <p:spPr>
            <a:xfrm>
              <a:off x="4898364" y="4823223"/>
              <a:ext cx="2395272" cy="1115690"/>
            </a:xfrm>
            <a:prstGeom prst="rect">
              <a:avLst/>
            </a:prstGeom>
          </p:spPr>
          <p:txBody>
            <a:bodyPr wrap="square">
              <a:spAutoFit/>
            </a:bodyPr>
            <a:lstStyle/>
            <a:p>
              <a:pPr lvl="0" algn="ct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a:t>
              </a:r>
            </a:p>
          </p:txBody>
        </p:sp>
        <p:sp>
          <p:nvSpPr>
            <p:cNvPr id="46" name="文本框 45"/>
            <p:cNvSpPr txBox="1"/>
            <p:nvPr/>
          </p:nvSpPr>
          <p:spPr>
            <a:xfrm>
              <a:off x="5542001" y="4303791"/>
              <a:ext cx="1107996" cy="369332"/>
            </a:xfrm>
            <a:prstGeom prst="rect">
              <a:avLst/>
            </a:prstGeom>
            <a:noFill/>
          </p:spPr>
          <p:txBody>
            <a:bodyPr wrap="none" rtlCol="0">
              <a:spAutoFit/>
            </a:bodyPr>
            <a:lstStyle/>
            <a:p>
              <a:pPr algn="ctr"/>
              <a:r>
                <a:rPr lang="zh-CN" altLang="en-US" dirty="0">
                  <a:solidFill>
                    <a:schemeClr val="bg1"/>
                  </a:solidFill>
                  <a:latin typeface="+mn-lt"/>
                  <a:ea typeface="+mn-ea"/>
                  <a:cs typeface="+mn-ea"/>
                  <a:sym typeface="+mn-lt"/>
                </a:rPr>
                <a:t>文本内容</a:t>
              </a:r>
            </a:p>
          </p:txBody>
        </p:sp>
      </p:grpSp>
      <p:grpSp>
        <p:nvGrpSpPr>
          <p:cNvPr id="47" name="组合 46"/>
          <p:cNvGrpSpPr/>
          <p:nvPr/>
        </p:nvGrpSpPr>
        <p:grpSpPr>
          <a:xfrm>
            <a:off x="8723077" y="4254023"/>
            <a:ext cx="2395272" cy="1684890"/>
            <a:chOff x="8723077" y="4254023"/>
            <a:chExt cx="2395272" cy="1684890"/>
          </a:xfrm>
        </p:grpSpPr>
        <p:sp>
          <p:nvSpPr>
            <p:cNvPr id="48" name="圆角矩形 47"/>
            <p:cNvSpPr/>
            <p:nvPr/>
          </p:nvSpPr>
          <p:spPr>
            <a:xfrm>
              <a:off x="9092038" y="4254023"/>
              <a:ext cx="1657350" cy="457200"/>
            </a:xfrm>
            <a:prstGeom prst="roundRect">
              <a:avLst>
                <a:gd name="adj" fmla="val 50000"/>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矩形 48"/>
            <p:cNvSpPr/>
            <p:nvPr/>
          </p:nvSpPr>
          <p:spPr>
            <a:xfrm>
              <a:off x="8723077" y="4823223"/>
              <a:ext cx="2395272" cy="1115690"/>
            </a:xfrm>
            <a:prstGeom prst="rect">
              <a:avLst/>
            </a:prstGeom>
            <a:solidFill>
              <a:srgbClr val="F1F1F1">
                <a:alpha val="52000"/>
              </a:srgbClr>
            </a:solidFill>
          </p:spPr>
          <p:txBody>
            <a:bodyPr wrap="square" rtlCol="0">
              <a:spAutoFit/>
            </a:bodyPr>
            <a:lstStyle/>
            <a:p>
              <a:pPr lvl="0" algn="ct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a:t>
              </a:r>
            </a:p>
          </p:txBody>
        </p:sp>
        <p:sp>
          <p:nvSpPr>
            <p:cNvPr id="50" name="文本框 49"/>
            <p:cNvSpPr txBox="1"/>
            <p:nvPr/>
          </p:nvSpPr>
          <p:spPr>
            <a:xfrm>
              <a:off x="9366714" y="4303791"/>
              <a:ext cx="1107996" cy="369332"/>
            </a:xfrm>
            <a:prstGeom prst="rect">
              <a:avLst/>
            </a:prstGeom>
            <a:noFill/>
          </p:spPr>
          <p:txBody>
            <a:bodyPr wrap="none" rtlCol="0">
              <a:spAutoFit/>
            </a:bodyPr>
            <a:lstStyle/>
            <a:p>
              <a:pPr algn="ctr"/>
              <a:r>
                <a:rPr lang="zh-CN" altLang="en-US" dirty="0">
                  <a:solidFill>
                    <a:schemeClr val="bg1"/>
                  </a:solidFill>
                  <a:latin typeface="+mn-lt"/>
                  <a:ea typeface="+mn-ea"/>
                  <a:cs typeface="+mn-ea"/>
                  <a:sym typeface="+mn-lt"/>
                </a:rPr>
                <a:t>文本内容</a:t>
              </a:r>
            </a:p>
          </p:txBody>
        </p:sp>
      </p:grpSp>
      <p:sp>
        <p:nvSpPr>
          <p:cNvPr id="35" name="文本框 34"/>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3"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1+#ppt_w/2"/>
                                          </p:val>
                                        </p:tav>
                                        <p:tav tm="100000">
                                          <p:val>
                                            <p:strVal val="#ppt_x"/>
                                          </p:val>
                                        </p:tav>
                                      </p:tavLst>
                                    </p:anim>
                                    <p:anim calcmode="lin" valueType="num">
                                      <p:cBhvr additive="base">
                                        <p:cTn id="12" dur="500" fill="hold"/>
                                        <p:tgtEl>
                                          <p:spTgt spid="53"/>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45" presetClass="entr" presetSubtype="0"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500"/>
                                        <p:tgtEl>
                                          <p:spTgt spid="26"/>
                                        </p:tgtEl>
                                      </p:cBhvr>
                                    </p:animEffect>
                                    <p:anim calcmode="lin" valueType="num">
                                      <p:cBhvr>
                                        <p:cTn id="17" dur="500" fill="hold"/>
                                        <p:tgtEl>
                                          <p:spTgt spid="26"/>
                                        </p:tgtEl>
                                        <p:attrNameLst>
                                          <p:attrName>ppt_w</p:attrName>
                                        </p:attrNameLst>
                                      </p:cBhvr>
                                      <p:tavLst>
                                        <p:tav tm="0" fmla="#ppt_w*sin(2.5*pi*$)">
                                          <p:val>
                                            <p:fltVal val="0"/>
                                          </p:val>
                                        </p:tav>
                                        <p:tav tm="100000">
                                          <p:val>
                                            <p:fltVal val="1"/>
                                          </p:val>
                                        </p:tav>
                                      </p:tavLst>
                                    </p:anim>
                                    <p:anim calcmode="lin" valueType="num">
                                      <p:cBhvr>
                                        <p:cTn id="18" dur="500" fill="hold"/>
                                        <p:tgtEl>
                                          <p:spTgt spid="26"/>
                                        </p:tgtEl>
                                        <p:attrNameLst>
                                          <p:attrName>ppt_h</p:attrName>
                                        </p:attrNameLst>
                                      </p:cBhvr>
                                      <p:tavLst>
                                        <p:tav tm="0">
                                          <p:val>
                                            <p:strVal val="#ppt_h"/>
                                          </p:val>
                                        </p:tav>
                                        <p:tav tm="100000">
                                          <p:val>
                                            <p:strVal val="#ppt_h"/>
                                          </p:val>
                                        </p:tav>
                                      </p:tavLst>
                                    </p:anim>
                                  </p:childTnLst>
                                </p:cTn>
                              </p:par>
                              <p:par>
                                <p:cTn id="19" presetID="45" presetClass="entr" presetSubtype="0" fill="hold" nodeType="withEffect">
                                  <p:stCondLst>
                                    <p:cond delay="20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anim calcmode="lin" valueType="num">
                                      <p:cBhvr>
                                        <p:cTn id="22" dur="500" fill="hold"/>
                                        <p:tgtEl>
                                          <p:spTgt spid="30"/>
                                        </p:tgtEl>
                                        <p:attrNameLst>
                                          <p:attrName>ppt_w</p:attrName>
                                        </p:attrNameLst>
                                      </p:cBhvr>
                                      <p:tavLst>
                                        <p:tav tm="0" fmla="#ppt_w*sin(2.5*pi*$)">
                                          <p:val>
                                            <p:fltVal val="0"/>
                                          </p:val>
                                        </p:tav>
                                        <p:tav tm="100000">
                                          <p:val>
                                            <p:fltVal val="1"/>
                                          </p:val>
                                        </p:tav>
                                      </p:tavLst>
                                    </p:anim>
                                    <p:anim calcmode="lin" valueType="num">
                                      <p:cBhvr>
                                        <p:cTn id="23" dur="500" fill="hold"/>
                                        <p:tgtEl>
                                          <p:spTgt spid="30"/>
                                        </p:tgtEl>
                                        <p:attrNameLst>
                                          <p:attrName>ppt_h</p:attrName>
                                        </p:attrNameLst>
                                      </p:cBhvr>
                                      <p:tavLst>
                                        <p:tav tm="0">
                                          <p:val>
                                            <p:strVal val="#ppt_h"/>
                                          </p:val>
                                        </p:tav>
                                        <p:tav tm="100000">
                                          <p:val>
                                            <p:strVal val="#ppt_h"/>
                                          </p:val>
                                        </p:tav>
                                      </p:tavLst>
                                    </p:anim>
                                  </p:childTnLst>
                                </p:cTn>
                              </p:par>
                              <p:par>
                                <p:cTn id="24" presetID="45" presetClass="entr" presetSubtype="0" fill="hold" nodeType="withEffect">
                                  <p:stCondLst>
                                    <p:cond delay="400"/>
                                  </p:stCondLst>
                                  <p:childTnLst>
                                    <p:set>
                                      <p:cBhvr>
                                        <p:cTn id="25" dur="1" fill="hold">
                                          <p:stCondLst>
                                            <p:cond delay="0"/>
                                          </p:stCondLst>
                                        </p:cTn>
                                        <p:tgtEl>
                                          <p:spTgt spid="34"/>
                                        </p:tgtEl>
                                        <p:attrNameLst>
                                          <p:attrName>style.visibility</p:attrName>
                                        </p:attrNameLst>
                                      </p:cBhvr>
                                      <p:to>
                                        <p:strVal val="visible"/>
                                      </p:to>
                                    </p:set>
                                    <p:animEffect transition="in" filter="fade">
                                      <p:cBhvr>
                                        <p:cTn id="26" dur="500"/>
                                        <p:tgtEl>
                                          <p:spTgt spid="34"/>
                                        </p:tgtEl>
                                      </p:cBhvr>
                                    </p:animEffect>
                                    <p:anim calcmode="lin" valueType="num">
                                      <p:cBhvr>
                                        <p:cTn id="27" dur="500" fill="hold"/>
                                        <p:tgtEl>
                                          <p:spTgt spid="34"/>
                                        </p:tgtEl>
                                        <p:attrNameLst>
                                          <p:attrName>ppt_w</p:attrName>
                                        </p:attrNameLst>
                                      </p:cBhvr>
                                      <p:tavLst>
                                        <p:tav tm="0" fmla="#ppt_w*sin(2.5*pi*$)">
                                          <p:val>
                                            <p:fltVal val="0"/>
                                          </p:val>
                                        </p:tav>
                                        <p:tav tm="100000">
                                          <p:val>
                                            <p:fltVal val="1"/>
                                          </p:val>
                                        </p:tav>
                                      </p:tavLst>
                                    </p:anim>
                                    <p:anim calcmode="lin" valueType="num">
                                      <p:cBhvr>
                                        <p:cTn id="28" dur="500" fill="hold"/>
                                        <p:tgtEl>
                                          <p:spTgt spid="34"/>
                                        </p:tgtEl>
                                        <p:attrNameLst>
                                          <p:attrName>ppt_h</p:attrName>
                                        </p:attrNameLst>
                                      </p:cBhvr>
                                      <p:tavLst>
                                        <p:tav tm="0">
                                          <p:val>
                                            <p:strVal val="#ppt_h"/>
                                          </p:val>
                                        </p:tav>
                                        <p:tav tm="100000">
                                          <p:val>
                                            <p:strVal val="#ppt_h"/>
                                          </p:val>
                                        </p:tav>
                                      </p:tavLst>
                                    </p:anim>
                                  </p:childTnLst>
                                </p:cTn>
                              </p:par>
                            </p:childTnLst>
                          </p:cTn>
                        </p:par>
                        <p:par>
                          <p:cTn id="29" fill="hold">
                            <p:stCondLst>
                              <p:cond delay="2750"/>
                            </p:stCondLst>
                            <p:childTnLst>
                              <p:par>
                                <p:cTn id="30" presetID="22" presetClass="entr" presetSubtype="1" fill="hold"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wipe(up)">
                                      <p:cBhvr>
                                        <p:cTn id="32" dur="500"/>
                                        <p:tgtEl>
                                          <p:spTgt spid="39"/>
                                        </p:tgtEl>
                                      </p:cBhvr>
                                    </p:animEffect>
                                  </p:childTnLst>
                                </p:cTn>
                              </p:par>
                              <p:par>
                                <p:cTn id="33" presetID="22" presetClass="entr" presetSubtype="1" fill="hold" nodeType="withEffect">
                                  <p:stCondLst>
                                    <p:cond delay="200"/>
                                  </p:stCondLst>
                                  <p:childTnLst>
                                    <p:set>
                                      <p:cBhvr>
                                        <p:cTn id="34" dur="1" fill="hold">
                                          <p:stCondLst>
                                            <p:cond delay="0"/>
                                          </p:stCondLst>
                                        </p:cTn>
                                        <p:tgtEl>
                                          <p:spTgt spid="43"/>
                                        </p:tgtEl>
                                        <p:attrNameLst>
                                          <p:attrName>style.visibility</p:attrName>
                                        </p:attrNameLst>
                                      </p:cBhvr>
                                      <p:to>
                                        <p:strVal val="visible"/>
                                      </p:to>
                                    </p:set>
                                    <p:animEffect transition="in" filter="wipe(up)">
                                      <p:cBhvr>
                                        <p:cTn id="35" dur="500"/>
                                        <p:tgtEl>
                                          <p:spTgt spid="43"/>
                                        </p:tgtEl>
                                      </p:cBhvr>
                                    </p:animEffect>
                                  </p:childTnLst>
                                </p:cTn>
                              </p:par>
                              <p:par>
                                <p:cTn id="36" presetID="22" presetClass="entr" presetSubtype="1" fill="hold" nodeType="withEffect">
                                  <p:stCondLst>
                                    <p:cond delay="400"/>
                                  </p:stCondLst>
                                  <p:childTnLst>
                                    <p:set>
                                      <p:cBhvr>
                                        <p:cTn id="37" dur="1" fill="hold">
                                          <p:stCondLst>
                                            <p:cond delay="0"/>
                                          </p:stCondLst>
                                        </p:cTn>
                                        <p:tgtEl>
                                          <p:spTgt spid="47"/>
                                        </p:tgtEl>
                                        <p:attrNameLst>
                                          <p:attrName>style.visibility</p:attrName>
                                        </p:attrNameLst>
                                      </p:cBhvr>
                                      <p:to>
                                        <p:strVal val="visible"/>
                                      </p:to>
                                    </p:set>
                                    <p:animEffect transition="in" filter="wipe(up)">
                                      <p:cBhvr>
                                        <p:cTn id="3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0" name="直接连接符 29"/>
          <p:cNvCxnSpPr>
            <a:stCxn id="50" idx="5"/>
            <a:endCxn id="42" idx="1"/>
          </p:cNvCxnSpPr>
          <p:nvPr/>
        </p:nvCxnSpPr>
        <p:spPr>
          <a:xfrm flipV="1">
            <a:off x="3709357" y="2123890"/>
            <a:ext cx="1526941" cy="1462095"/>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42" idx="5"/>
            <a:endCxn id="46" idx="1"/>
          </p:cNvCxnSpPr>
          <p:nvPr/>
        </p:nvCxnSpPr>
        <p:spPr>
          <a:xfrm flipV="1">
            <a:off x="6897645" y="2294112"/>
            <a:ext cx="1659382" cy="1491125"/>
          </a:xfrm>
          <a:prstGeom prst="line">
            <a:avLst/>
          </a:prstGeom>
          <a:ln w="12700">
            <a:solidFill>
              <a:srgbClr val="545E69"/>
            </a:solidFill>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1752959" y="4442554"/>
            <a:ext cx="2584290" cy="1336341"/>
            <a:chOff x="9086918" y="1916329"/>
            <a:chExt cx="1532698" cy="1336341"/>
          </a:xfrm>
        </p:grpSpPr>
        <p:sp>
          <p:nvSpPr>
            <p:cNvPr id="33" name="文本框 32"/>
            <p:cNvSpPr txBox="1"/>
            <p:nvPr/>
          </p:nvSpPr>
          <p:spPr>
            <a:xfrm>
              <a:off x="9086918"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charset="-122"/>
                  <a:ea typeface="微软雅黑" panose="020B0503020204020204" charset="-122"/>
                </a:rPr>
                <a:t>标题文档内容</a:t>
              </a:r>
            </a:p>
          </p:txBody>
        </p:sp>
        <p:sp>
          <p:nvSpPr>
            <p:cNvPr id="34" name="文本框 33"/>
            <p:cNvSpPr txBox="1"/>
            <p:nvPr/>
          </p:nvSpPr>
          <p:spPr>
            <a:xfrm>
              <a:off x="9103300"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dirty="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dirty="0">
                  <a:solidFill>
                    <a:schemeClr val="tx1">
                      <a:lumMod val="65000"/>
                      <a:lumOff val="35000"/>
                    </a:schemeClr>
                  </a:solidFill>
                  <a:latin typeface="微软雅黑" panose="020B0503020204020204" charset="-122"/>
                  <a:ea typeface="微软雅黑" panose="020B0503020204020204" charset="-122"/>
                </a:rPr>
                <a:t>,</a:t>
              </a:r>
              <a:r>
                <a:rPr lang="zh-CN" altLang="en-US" sz="1800" baseline="-3000" dirty="0">
                  <a:solidFill>
                    <a:schemeClr val="tx1">
                      <a:lumMod val="65000"/>
                      <a:lumOff val="35000"/>
                    </a:schemeClr>
                  </a:solidFill>
                  <a:latin typeface="微软雅黑" panose="020B0503020204020204" charset="-122"/>
                  <a:ea typeface="微软雅黑" panose="020B0503020204020204" charset="-122"/>
                </a:rPr>
                <a:t>请在此输入您的文档信息内容</a:t>
              </a:r>
              <a:endParaRPr lang="en-US" altLang="zh-CN" sz="1800" baseline="-3000" dirty="0">
                <a:solidFill>
                  <a:schemeClr val="tx1">
                    <a:lumMod val="65000"/>
                    <a:lumOff val="35000"/>
                  </a:schemeClr>
                </a:solidFill>
                <a:latin typeface="微软雅黑" panose="020B0503020204020204" charset="-122"/>
                <a:ea typeface="微软雅黑" panose="020B0503020204020204" charset="-122"/>
              </a:endParaRPr>
            </a:p>
            <a:p>
              <a:pPr lvl="0"/>
              <a:r>
                <a:rPr lang="zh-CN" altLang="en-US" sz="1800" baseline="-3000" dirty="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dirty="0">
                  <a:solidFill>
                    <a:schemeClr val="tx1">
                      <a:lumMod val="65000"/>
                      <a:lumOff val="35000"/>
                    </a:schemeClr>
                  </a:solidFill>
                  <a:latin typeface="微软雅黑" panose="020B0503020204020204" charset="-122"/>
                  <a:ea typeface="微软雅黑" panose="020B0503020204020204" charset="-122"/>
                </a:rPr>
                <a:t>,</a:t>
              </a:r>
              <a:r>
                <a:rPr lang="zh-CN" altLang="en-US" sz="1800" baseline="-3000" dirty="0">
                  <a:solidFill>
                    <a:schemeClr val="tx1">
                      <a:lumMod val="65000"/>
                      <a:lumOff val="35000"/>
                    </a:schemeClr>
                  </a:solidFill>
                  <a:latin typeface="微软雅黑" panose="020B0503020204020204" charset="-122"/>
                  <a:ea typeface="微软雅黑" panose="020B0503020204020204" charset="-122"/>
                </a:rPr>
                <a:t>请在此输入您的文档信息内容</a:t>
              </a:r>
            </a:p>
          </p:txBody>
        </p:sp>
      </p:grpSp>
      <p:grpSp>
        <p:nvGrpSpPr>
          <p:cNvPr id="35" name="组合 34"/>
          <p:cNvGrpSpPr/>
          <p:nvPr/>
        </p:nvGrpSpPr>
        <p:grpSpPr>
          <a:xfrm>
            <a:off x="4817086" y="4443526"/>
            <a:ext cx="2584291" cy="1336341"/>
            <a:chOff x="9086917" y="1916329"/>
            <a:chExt cx="1532698" cy="1336341"/>
          </a:xfrm>
        </p:grpSpPr>
        <p:sp>
          <p:nvSpPr>
            <p:cNvPr id="36" name="文本框 35"/>
            <p:cNvSpPr txBox="1"/>
            <p:nvPr/>
          </p:nvSpPr>
          <p:spPr>
            <a:xfrm>
              <a:off x="9086917"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charset="-122"/>
                  <a:ea typeface="微软雅黑" panose="020B0503020204020204" charset="-122"/>
                </a:rPr>
                <a:t>标题文档内容</a:t>
              </a:r>
            </a:p>
          </p:txBody>
        </p:sp>
        <p:sp>
          <p:nvSpPr>
            <p:cNvPr id="37" name="文本框 36"/>
            <p:cNvSpPr txBox="1"/>
            <p:nvPr/>
          </p:nvSpPr>
          <p:spPr>
            <a:xfrm>
              <a:off x="9103299"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a:solidFill>
                    <a:schemeClr val="tx1">
                      <a:lumMod val="65000"/>
                      <a:lumOff val="35000"/>
                    </a:schemeClr>
                  </a:solidFill>
                  <a:latin typeface="微软雅黑" panose="020B0503020204020204" charset="-122"/>
                  <a:ea typeface="微软雅黑" panose="020B0503020204020204" charset="-122"/>
                </a:rPr>
                <a:t>,</a:t>
              </a:r>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endParaRPr lang="en-US" altLang="zh-CN" sz="1800" baseline="-3000">
                <a:solidFill>
                  <a:schemeClr val="tx1">
                    <a:lumMod val="65000"/>
                    <a:lumOff val="35000"/>
                  </a:schemeClr>
                </a:solidFill>
                <a:latin typeface="微软雅黑" panose="020B0503020204020204" charset="-122"/>
                <a:ea typeface="微软雅黑" panose="020B0503020204020204" charset="-122"/>
              </a:endParaRPr>
            </a:p>
            <a:p>
              <a:pPr lvl="0"/>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a:solidFill>
                    <a:schemeClr val="tx1">
                      <a:lumMod val="65000"/>
                      <a:lumOff val="35000"/>
                    </a:schemeClr>
                  </a:solidFill>
                  <a:latin typeface="微软雅黑" panose="020B0503020204020204" charset="-122"/>
                  <a:ea typeface="微软雅黑" panose="020B0503020204020204" charset="-122"/>
                </a:rPr>
                <a:t>,</a:t>
              </a:r>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p>
          </p:txBody>
        </p:sp>
      </p:grpSp>
      <p:grpSp>
        <p:nvGrpSpPr>
          <p:cNvPr id="38" name="组合 37"/>
          <p:cNvGrpSpPr/>
          <p:nvPr/>
        </p:nvGrpSpPr>
        <p:grpSpPr>
          <a:xfrm>
            <a:off x="7881213" y="4442554"/>
            <a:ext cx="2584291" cy="1336341"/>
            <a:chOff x="9086917" y="1916329"/>
            <a:chExt cx="1532698" cy="1336341"/>
          </a:xfrm>
        </p:grpSpPr>
        <p:sp>
          <p:nvSpPr>
            <p:cNvPr id="39" name="文本框 38"/>
            <p:cNvSpPr txBox="1"/>
            <p:nvPr/>
          </p:nvSpPr>
          <p:spPr>
            <a:xfrm>
              <a:off x="9086917" y="1916329"/>
              <a:ext cx="1532698" cy="338554"/>
            </a:xfrm>
            <a:prstGeom prst="rect">
              <a:avLst/>
            </a:prstGeom>
            <a:noFill/>
          </p:spPr>
          <p:txBody>
            <a:bodyPr wrap="square" rtlCol="0">
              <a:spAutoFit/>
            </a:bodyPr>
            <a:lstStyle/>
            <a:p>
              <a:pPr lvl="0" algn="ctr"/>
              <a:r>
                <a:rPr lang="zh-CN" altLang="en-US" sz="1600">
                  <a:solidFill>
                    <a:schemeClr val="tx1">
                      <a:lumMod val="65000"/>
                      <a:lumOff val="35000"/>
                    </a:schemeClr>
                  </a:solidFill>
                  <a:latin typeface="微软雅黑" panose="020B0503020204020204" charset="-122"/>
                  <a:ea typeface="微软雅黑" panose="020B0503020204020204" charset="-122"/>
                </a:rPr>
                <a:t>标题文档内容</a:t>
              </a:r>
            </a:p>
          </p:txBody>
        </p:sp>
        <p:sp>
          <p:nvSpPr>
            <p:cNvPr id="40" name="文本框 39"/>
            <p:cNvSpPr txBox="1"/>
            <p:nvPr/>
          </p:nvSpPr>
          <p:spPr>
            <a:xfrm>
              <a:off x="9103299" y="2273941"/>
              <a:ext cx="1499933" cy="978729"/>
            </a:xfrm>
            <a:prstGeom prst="rect">
              <a:avLst/>
            </a:prstGeom>
            <a:noFill/>
          </p:spPr>
          <p:txBody>
            <a:bodyPr wrap="square" rtlCol="0">
              <a:spAutoFit/>
            </a:bodyPr>
            <a:lstStyle>
              <a:defPPr>
                <a:defRPr lang="zh-CN"/>
              </a:defPPr>
              <a:lvl1pPr>
                <a:lnSpc>
                  <a:spcPct val="120000"/>
                </a:lnSpc>
                <a:defRPr sz="1200">
                  <a:solidFill>
                    <a:srgbClr val="9DA8B1"/>
                  </a:solidFill>
                  <a:latin typeface="TeXGyreAdventor" panose="00000500000000000000" pitchFamily="50" charset="0"/>
                </a:defRPr>
              </a:lvl1pPr>
            </a:lstStyle>
            <a:p>
              <a:pPr lvl="0"/>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a:solidFill>
                    <a:schemeClr val="tx1">
                      <a:lumMod val="65000"/>
                      <a:lumOff val="35000"/>
                    </a:schemeClr>
                  </a:solidFill>
                  <a:latin typeface="微软雅黑" panose="020B0503020204020204" charset="-122"/>
                  <a:ea typeface="微软雅黑" panose="020B0503020204020204" charset="-122"/>
                </a:rPr>
                <a:t>,</a:t>
              </a:r>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endParaRPr lang="en-US" altLang="zh-CN" sz="1800" baseline="-3000">
                <a:solidFill>
                  <a:schemeClr val="tx1">
                    <a:lumMod val="65000"/>
                    <a:lumOff val="35000"/>
                  </a:schemeClr>
                </a:solidFill>
                <a:latin typeface="微软雅黑" panose="020B0503020204020204" charset="-122"/>
                <a:ea typeface="微软雅黑" panose="020B0503020204020204" charset="-122"/>
              </a:endParaRPr>
            </a:p>
            <a:p>
              <a:pPr lvl="0"/>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r>
                <a:rPr lang="en-US" altLang="zh-CN" sz="1800" baseline="-3000">
                  <a:solidFill>
                    <a:schemeClr val="tx1">
                      <a:lumMod val="65000"/>
                      <a:lumOff val="35000"/>
                    </a:schemeClr>
                  </a:solidFill>
                  <a:latin typeface="微软雅黑" panose="020B0503020204020204" charset="-122"/>
                  <a:ea typeface="微软雅黑" panose="020B0503020204020204" charset="-122"/>
                </a:rPr>
                <a:t>,</a:t>
              </a:r>
              <a:r>
                <a:rPr lang="zh-CN" altLang="en-US" sz="1800" baseline="-3000">
                  <a:solidFill>
                    <a:schemeClr val="tx1">
                      <a:lumMod val="65000"/>
                      <a:lumOff val="35000"/>
                    </a:schemeClr>
                  </a:solidFill>
                  <a:latin typeface="微软雅黑" panose="020B0503020204020204" charset="-122"/>
                  <a:ea typeface="微软雅黑" panose="020B0503020204020204" charset="-122"/>
                </a:rPr>
                <a:t>请在此输入您的文档信息内容</a:t>
              </a:r>
            </a:p>
          </p:txBody>
        </p:sp>
      </p:grpSp>
      <p:grpSp>
        <p:nvGrpSpPr>
          <p:cNvPr id="41" name="组合 40"/>
          <p:cNvGrpSpPr/>
          <p:nvPr/>
        </p:nvGrpSpPr>
        <p:grpSpPr>
          <a:xfrm>
            <a:off x="4892222" y="1779814"/>
            <a:ext cx="2349499" cy="2349499"/>
            <a:chOff x="4892222" y="1779814"/>
            <a:chExt cx="2349499" cy="2349499"/>
          </a:xfrm>
        </p:grpSpPr>
        <p:sp>
          <p:nvSpPr>
            <p:cNvPr id="42" name="椭圆 41"/>
            <p:cNvSpPr/>
            <p:nvPr/>
          </p:nvSpPr>
          <p:spPr>
            <a:xfrm>
              <a:off x="4892222" y="1779814"/>
              <a:ext cx="2349499" cy="2349499"/>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514"/>
            <p:cNvSpPr>
              <a:spLocks noChangeAspect="1" noEditPoints="1"/>
            </p:cNvSpPr>
            <p:nvPr/>
          </p:nvSpPr>
          <p:spPr bwMode="auto">
            <a:xfrm>
              <a:off x="5558500" y="2202811"/>
              <a:ext cx="1016943" cy="720000"/>
            </a:xfrm>
            <a:custGeom>
              <a:avLst/>
              <a:gdLst>
                <a:gd name="T0" fmla="*/ 100 w 106"/>
                <a:gd name="T1" fmla="*/ 63 h 75"/>
                <a:gd name="T2" fmla="*/ 70 w 106"/>
                <a:gd name="T3" fmla="*/ 63 h 75"/>
                <a:gd name="T4" fmla="*/ 70 w 106"/>
                <a:gd name="T5" fmla="*/ 60 h 75"/>
                <a:gd name="T6" fmla="*/ 88 w 106"/>
                <a:gd name="T7" fmla="*/ 60 h 75"/>
                <a:gd name="T8" fmla="*/ 94 w 106"/>
                <a:gd name="T9" fmla="*/ 54 h 75"/>
                <a:gd name="T10" fmla="*/ 94 w 106"/>
                <a:gd name="T11" fmla="*/ 6 h 75"/>
                <a:gd name="T12" fmla="*/ 88 w 106"/>
                <a:gd name="T13" fmla="*/ 0 h 75"/>
                <a:gd name="T14" fmla="*/ 18 w 106"/>
                <a:gd name="T15" fmla="*/ 0 h 75"/>
                <a:gd name="T16" fmla="*/ 12 w 106"/>
                <a:gd name="T17" fmla="*/ 6 h 75"/>
                <a:gd name="T18" fmla="*/ 12 w 106"/>
                <a:gd name="T19" fmla="*/ 54 h 75"/>
                <a:gd name="T20" fmla="*/ 18 w 106"/>
                <a:gd name="T21" fmla="*/ 60 h 75"/>
                <a:gd name="T22" fmla="*/ 35 w 106"/>
                <a:gd name="T23" fmla="*/ 60 h 75"/>
                <a:gd name="T24" fmla="*/ 35 w 106"/>
                <a:gd name="T25" fmla="*/ 63 h 75"/>
                <a:gd name="T26" fmla="*/ 6 w 106"/>
                <a:gd name="T27" fmla="*/ 63 h 75"/>
                <a:gd name="T28" fmla="*/ 0 w 106"/>
                <a:gd name="T29" fmla="*/ 69 h 75"/>
                <a:gd name="T30" fmla="*/ 0 w 106"/>
                <a:gd name="T31" fmla="*/ 69 h 75"/>
                <a:gd name="T32" fmla="*/ 6 w 106"/>
                <a:gd name="T33" fmla="*/ 75 h 75"/>
                <a:gd name="T34" fmla="*/ 100 w 106"/>
                <a:gd name="T35" fmla="*/ 75 h 75"/>
                <a:gd name="T36" fmla="*/ 106 w 106"/>
                <a:gd name="T37" fmla="*/ 69 h 75"/>
                <a:gd name="T38" fmla="*/ 106 w 106"/>
                <a:gd name="T39" fmla="*/ 69 h 75"/>
                <a:gd name="T40" fmla="*/ 100 w 106"/>
                <a:gd name="T41" fmla="*/ 63 h 75"/>
                <a:gd name="T42" fmla="*/ 18 w 106"/>
                <a:gd name="T43" fmla="*/ 56 h 75"/>
                <a:gd name="T44" fmla="*/ 16 w 106"/>
                <a:gd name="T45" fmla="*/ 54 h 75"/>
                <a:gd name="T46" fmla="*/ 16 w 106"/>
                <a:gd name="T47" fmla="*/ 6 h 75"/>
                <a:gd name="T48" fmla="*/ 18 w 106"/>
                <a:gd name="T49" fmla="*/ 4 h 75"/>
                <a:gd name="T50" fmla="*/ 88 w 106"/>
                <a:gd name="T51" fmla="*/ 4 h 75"/>
                <a:gd name="T52" fmla="*/ 90 w 106"/>
                <a:gd name="T53" fmla="*/ 6 h 75"/>
                <a:gd name="T54" fmla="*/ 90 w 106"/>
                <a:gd name="T55" fmla="*/ 54 h 75"/>
                <a:gd name="T56" fmla="*/ 88 w 106"/>
                <a:gd name="T57" fmla="*/ 56 h 75"/>
                <a:gd name="T58" fmla="*/ 18 w 106"/>
                <a:gd name="T59" fmla="*/ 56 h 75"/>
                <a:gd name="T60" fmla="*/ 66 w 106"/>
                <a:gd name="T61" fmla="*/ 63 h 75"/>
                <a:gd name="T62" fmla="*/ 39 w 106"/>
                <a:gd name="T63" fmla="*/ 63 h 75"/>
                <a:gd name="T64" fmla="*/ 39 w 106"/>
                <a:gd name="T65" fmla="*/ 60 h 75"/>
                <a:gd name="T66" fmla="*/ 66 w 106"/>
                <a:gd name="T67" fmla="*/ 60 h 75"/>
                <a:gd name="T68" fmla="*/ 66 w 106"/>
                <a:gd name="T69" fmla="*/ 6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75">
                  <a:moveTo>
                    <a:pt x="100" y="63"/>
                  </a:moveTo>
                  <a:cubicBezTo>
                    <a:pt x="70" y="63"/>
                    <a:pt x="70" y="63"/>
                    <a:pt x="70" y="63"/>
                  </a:cubicBezTo>
                  <a:cubicBezTo>
                    <a:pt x="70" y="60"/>
                    <a:pt x="70" y="60"/>
                    <a:pt x="70" y="60"/>
                  </a:cubicBezTo>
                  <a:cubicBezTo>
                    <a:pt x="88" y="60"/>
                    <a:pt x="88" y="60"/>
                    <a:pt x="88" y="60"/>
                  </a:cubicBezTo>
                  <a:cubicBezTo>
                    <a:pt x="91" y="60"/>
                    <a:pt x="94" y="57"/>
                    <a:pt x="94" y="54"/>
                  </a:cubicBezTo>
                  <a:cubicBezTo>
                    <a:pt x="94" y="6"/>
                    <a:pt x="94" y="6"/>
                    <a:pt x="94" y="6"/>
                  </a:cubicBezTo>
                  <a:cubicBezTo>
                    <a:pt x="94" y="3"/>
                    <a:pt x="91" y="0"/>
                    <a:pt x="88" y="0"/>
                  </a:cubicBezTo>
                  <a:cubicBezTo>
                    <a:pt x="18" y="0"/>
                    <a:pt x="18" y="0"/>
                    <a:pt x="18" y="0"/>
                  </a:cubicBezTo>
                  <a:cubicBezTo>
                    <a:pt x="14" y="0"/>
                    <a:pt x="12" y="3"/>
                    <a:pt x="12" y="6"/>
                  </a:cubicBezTo>
                  <a:cubicBezTo>
                    <a:pt x="12" y="54"/>
                    <a:pt x="12" y="54"/>
                    <a:pt x="12" y="54"/>
                  </a:cubicBezTo>
                  <a:cubicBezTo>
                    <a:pt x="12" y="57"/>
                    <a:pt x="14" y="60"/>
                    <a:pt x="18" y="60"/>
                  </a:cubicBezTo>
                  <a:cubicBezTo>
                    <a:pt x="35" y="60"/>
                    <a:pt x="35" y="60"/>
                    <a:pt x="35" y="60"/>
                  </a:cubicBezTo>
                  <a:cubicBezTo>
                    <a:pt x="35" y="63"/>
                    <a:pt x="35" y="63"/>
                    <a:pt x="35" y="63"/>
                  </a:cubicBezTo>
                  <a:cubicBezTo>
                    <a:pt x="6" y="63"/>
                    <a:pt x="6" y="63"/>
                    <a:pt x="6" y="63"/>
                  </a:cubicBezTo>
                  <a:cubicBezTo>
                    <a:pt x="2" y="63"/>
                    <a:pt x="0" y="66"/>
                    <a:pt x="0" y="69"/>
                  </a:cubicBezTo>
                  <a:cubicBezTo>
                    <a:pt x="0" y="69"/>
                    <a:pt x="0" y="69"/>
                    <a:pt x="0" y="69"/>
                  </a:cubicBezTo>
                  <a:cubicBezTo>
                    <a:pt x="0" y="73"/>
                    <a:pt x="2" y="75"/>
                    <a:pt x="6" y="75"/>
                  </a:cubicBezTo>
                  <a:cubicBezTo>
                    <a:pt x="100" y="75"/>
                    <a:pt x="100" y="75"/>
                    <a:pt x="100" y="75"/>
                  </a:cubicBezTo>
                  <a:cubicBezTo>
                    <a:pt x="103" y="75"/>
                    <a:pt x="106" y="73"/>
                    <a:pt x="106" y="69"/>
                  </a:cubicBezTo>
                  <a:cubicBezTo>
                    <a:pt x="106" y="69"/>
                    <a:pt x="106" y="69"/>
                    <a:pt x="106" y="69"/>
                  </a:cubicBezTo>
                  <a:cubicBezTo>
                    <a:pt x="106" y="66"/>
                    <a:pt x="103" y="63"/>
                    <a:pt x="100" y="63"/>
                  </a:cubicBezTo>
                  <a:close/>
                  <a:moveTo>
                    <a:pt x="18" y="56"/>
                  </a:moveTo>
                  <a:cubicBezTo>
                    <a:pt x="17" y="56"/>
                    <a:pt x="16" y="55"/>
                    <a:pt x="16" y="54"/>
                  </a:cubicBezTo>
                  <a:cubicBezTo>
                    <a:pt x="16" y="6"/>
                    <a:pt x="16" y="6"/>
                    <a:pt x="16" y="6"/>
                  </a:cubicBezTo>
                  <a:cubicBezTo>
                    <a:pt x="16" y="5"/>
                    <a:pt x="17" y="4"/>
                    <a:pt x="18" y="4"/>
                  </a:cubicBezTo>
                  <a:cubicBezTo>
                    <a:pt x="88" y="4"/>
                    <a:pt x="88" y="4"/>
                    <a:pt x="88" y="4"/>
                  </a:cubicBezTo>
                  <a:cubicBezTo>
                    <a:pt x="89" y="4"/>
                    <a:pt x="90" y="5"/>
                    <a:pt x="90" y="6"/>
                  </a:cubicBezTo>
                  <a:cubicBezTo>
                    <a:pt x="90" y="54"/>
                    <a:pt x="90" y="54"/>
                    <a:pt x="90" y="54"/>
                  </a:cubicBezTo>
                  <a:cubicBezTo>
                    <a:pt x="90" y="55"/>
                    <a:pt x="89" y="56"/>
                    <a:pt x="88" y="56"/>
                  </a:cubicBezTo>
                  <a:lnTo>
                    <a:pt x="18" y="56"/>
                  </a:lnTo>
                  <a:close/>
                  <a:moveTo>
                    <a:pt x="66" y="63"/>
                  </a:moveTo>
                  <a:cubicBezTo>
                    <a:pt x="39" y="63"/>
                    <a:pt x="39" y="63"/>
                    <a:pt x="39" y="63"/>
                  </a:cubicBezTo>
                  <a:cubicBezTo>
                    <a:pt x="39" y="60"/>
                    <a:pt x="39" y="60"/>
                    <a:pt x="39" y="60"/>
                  </a:cubicBezTo>
                  <a:cubicBezTo>
                    <a:pt x="66" y="60"/>
                    <a:pt x="66" y="60"/>
                    <a:pt x="66" y="60"/>
                  </a:cubicBezTo>
                  <a:lnTo>
                    <a:pt x="66" y="6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44" name="文本框 43"/>
            <p:cNvSpPr txBox="1"/>
            <p:nvPr/>
          </p:nvSpPr>
          <p:spPr>
            <a:xfrm>
              <a:off x="5305888" y="3169346"/>
              <a:ext cx="1522166" cy="338554"/>
            </a:xfrm>
            <a:prstGeom prst="rect">
              <a:avLst/>
            </a:prstGeom>
            <a:noFill/>
          </p:spPr>
          <p:txBody>
            <a:bodyPr wrap="square" rtlCol="0">
              <a:spAutoFit/>
            </a:bodyPr>
            <a:lstStyle/>
            <a:p>
              <a:pPr lvl="0" algn="ctr"/>
              <a:r>
                <a:rPr lang="zh-CN" altLang="en-US" sz="1600" dirty="0">
                  <a:solidFill>
                    <a:schemeClr val="bg1"/>
                  </a:solidFill>
                  <a:latin typeface="微软雅黑" panose="020B0503020204020204" charset="-122"/>
                  <a:ea typeface="微软雅黑" panose="020B0503020204020204" charset="-122"/>
                </a:rPr>
                <a:t>标题文档内容</a:t>
              </a:r>
            </a:p>
          </p:txBody>
        </p:sp>
      </p:grpSp>
      <p:grpSp>
        <p:nvGrpSpPr>
          <p:cNvPr id="45" name="组合 44"/>
          <p:cNvGrpSpPr/>
          <p:nvPr/>
        </p:nvGrpSpPr>
        <p:grpSpPr>
          <a:xfrm>
            <a:off x="8289471" y="2026556"/>
            <a:ext cx="1826985" cy="1826985"/>
            <a:chOff x="8289471" y="2026556"/>
            <a:chExt cx="1826985" cy="1826985"/>
          </a:xfrm>
        </p:grpSpPr>
        <p:sp>
          <p:nvSpPr>
            <p:cNvPr id="46" name="椭圆 45"/>
            <p:cNvSpPr/>
            <p:nvPr/>
          </p:nvSpPr>
          <p:spPr>
            <a:xfrm>
              <a:off x="8289471" y="2026556"/>
              <a:ext cx="1826985" cy="1826985"/>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427"/>
            <p:cNvSpPr>
              <a:spLocks noChangeAspect="1" noEditPoints="1"/>
            </p:cNvSpPr>
            <p:nvPr/>
          </p:nvSpPr>
          <p:spPr bwMode="auto">
            <a:xfrm>
              <a:off x="8886142" y="2382811"/>
              <a:ext cx="633643" cy="540000"/>
            </a:xfrm>
            <a:custGeom>
              <a:avLst/>
              <a:gdLst>
                <a:gd name="T0" fmla="*/ 76 w 86"/>
                <a:gd name="T1" fmla="*/ 9 h 73"/>
                <a:gd name="T2" fmla="*/ 73 w 86"/>
                <a:gd name="T3" fmla="*/ 0 h 73"/>
                <a:gd name="T4" fmla="*/ 61 w 86"/>
                <a:gd name="T5" fmla="*/ 3 h 73"/>
                <a:gd name="T6" fmla="*/ 54 w 86"/>
                <a:gd name="T7" fmla="*/ 9 h 73"/>
                <a:gd name="T8" fmla="*/ 51 w 86"/>
                <a:gd name="T9" fmla="*/ 69 h 73"/>
                <a:gd name="T10" fmla="*/ 83 w 86"/>
                <a:gd name="T11" fmla="*/ 72 h 73"/>
                <a:gd name="T12" fmla="*/ 86 w 86"/>
                <a:gd name="T13" fmla="*/ 12 h 73"/>
                <a:gd name="T14" fmla="*/ 80 w 86"/>
                <a:gd name="T15" fmla="*/ 63 h 73"/>
                <a:gd name="T16" fmla="*/ 60 w 86"/>
                <a:gd name="T17" fmla="*/ 66 h 73"/>
                <a:gd name="T18" fmla="*/ 57 w 86"/>
                <a:gd name="T19" fmla="*/ 59 h 73"/>
                <a:gd name="T20" fmla="*/ 77 w 86"/>
                <a:gd name="T21" fmla="*/ 56 h 73"/>
                <a:gd name="T22" fmla="*/ 80 w 86"/>
                <a:gd name="T23" fmla="*/ 63 h 73"/>
                <a:gd name="T24" fmla="*/ 77 w 86"/>
                <a:gd name="T25" fmla="*/ 53 h 73"/>
                <a:gd name="T26" fmla="*/ 57 w 86"/>
                <a:gd name="T27" fmla="*/ 50 h 73"/>
                <a:gd name="T28" fmla="*/ 60 w 86"/>
                <a:gd name="T29" fmla="*/ 43 h 73"/>
                <a:gd name="T30" fmla="*/ 80 w 86"/>
                <a:gd name="T31" fmla="*/ 46 h 73"/>
                <a:gd name="T32" fmla="*/ 80 w 86"/>
                <a:gd name="T33" fmla="*/ 36 h 73"/>
                <a:gd name="T34" fmla="*/ 60 w 86"/>
                <a:gd name="T35" fmla="*/ 39 h 73"/>
                <a:gd name="T36" fmla="*/ 57 w 86"/>
                <a:gd name="T37" fmla="*/ 32 h 73"/>
                <a:gd name="T38" fmla="*/ 77 w 86"/>
                <a:gd name="T39" fmla="*/ 29 h 73"/>
                <a:gd name="T40" fmla="*/ 80 w 86"/>
                <a:gd name="T41" fmla="*/ 36 h 73"/>
                <a:gd name="T42" fmla="*/ 77 w 86"/>
                <a:gd name="T43" fmla="*/ 25 h 73"/>
                <a:gd name="T44" fmla="*/ 57 w 86"/>
                <a:gd name="T45" fmla="*/ 23 h 73"/>
                <a:gd name="T46" fmla="*/ 60 w 86"/>
                <a:gd name="T47" fmla="*/ 16 h 73"/>
                <a:gd name="T48" fmla="*/ 80 w 86"/>
                <a:gd name="T49" fmla="*/ 18 h 73"/>
                <a:gd name="T50" fmla="*/ 33 w 86"/>
                <a:gd name="T51" fmla="*/ 1 h 73"/>
                <a:gd name="T52" fmla="*/ 0 w 86"/>
                <a:gd name="T53" fmla="*/ 4 h 73"/>
                <a:gd name="T54" fmla="*/ 3 w 86"/>
                <a:gd name="T55" fmla="*/ 64 h 73"/>
                <a:gd name="T56" fmla="*/ 10 w 86"/>
                <a:gd name="T57" fmla="*/ 70 h 73"/>
                <a:gd name="T58" fmla="*/ 22 w 86"/>
                <a:gd name="T59" fmla="*/ 73 h 73"/>
                <a:gd name="T60" fmla="*/ 25 w 86"/>
                <a:gd name="T61" fmla="*/ 64 h 73"/>
                <a:gd name="T62" fmla="*/ 35 w 86"/>
                <a:gd name="T63" fmla="*/ 61 h 73"/>
                <a:gd name="T64" fmla="*/ 33 w 86"/>
                <a:gd name="T65" fmla="*/ 1 h 73"/>
                <a:gd name="T66" fmla="*/ 26 w 86"/>
                <a:gd name="T67" fmla="*/ 17 h 73"/>
                <a:gd name="T68" fmla="*/ 7 w 86"/>
                <a:gd name="T69" fmla="*/ 14 h 73"/>
                <a:gd name="T70" fmla="*/ 10 w 86"/>
                <a:gd name="T71" fmla="*/ 7 h 73"/>
                <a:gd name="T72" fmla="*/ 29 w 86"/>
                <a:gd name="T73" fmla="*/ 1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6" h="73">
                  <a:moveTo>
                    <a:pt x="83" y="9"/>
                  </a:moveTo>
                  <a:cubicBezTo>
                    <a:pt x="76" y="9"/>
                    <a:pt x="76" y="9"/>
                    <a:pt x="76" y="9"/>
                  </a:cubicBezTo>
                  <a:cubicBezTo>
                    <a:pt x="76" y="3"/>
                    <a:pt x="76" y="3"/>
                    <a:pt x="76" y="3"/>
                  </a:cubicBezTo>
                  <a:cubicBezTo>
                    <a:pt x="76" y="1"/>
                    <a:pt x="75" y="0"/>
                    <a:pt x="73" y="0"/>
                  </a:cubicBezTo>
                  <a:cubicBezTo>
                    <a:pt x="64" y="0"/>
                    <a:pt x="64" y="0"/>
                    <a:pt x="64" y="0"/>
                  </a:cubicBezTo>
                  <a:cubicBezTo>
                    <a:pt x="62" y="0"/>
                    <a:pt x="61" y="1"/>
                    <a:pt x="61" y="3"/>
                  </a:cubicBezTo>
                  <a:cubicBezTo>
                    <a:pt x="61" y="9"/>
                    <a:pt x="61" y="9"/>
                    <a:pt x="61" y="9"/>
                  </a:cubicBezTo>
                  <a:cubicBezTo>
                    <a:pt x="54" y="9"/>
                    <a:pt x="54" y="9"/>
                    <a:pt x="54" y="9"/>
                  </a:cubicBezTo>
                  <a:cubicBezTo>
                    <a:pt x="52" y="9"/>
                    <a:pt x="51" y="10"/>
                    <a:pt x="51" y="12"/>
                  </a:cubicBezTo>
                  <a:cubicBezTo>
                    <a:pt x="51" y="69"/>
                    <a:pt x="51" y="69"/>
                    <a:pt x="51" y="69"/>
                  </a:cubicBezTo>
                  <a:cubicBezTo>
                    <a:pt x="51" y="71"/>
                    <a:pt x="52" y="72"/>
                    <a:pt x="54" y="72"/>
                  </a:cubicBezTo>
                  <a:cubicBezTo>
                    <a:pt x="83" y="72"/>
                    <a:pt x="83" y="72"/>
                    <a:pt x="83" y="72"/>
                  </a:cubicBezTo>
                  <a:cubicBezTo>
                    <a:pt x="85" y="72"/>
                    <a:pt x="86" y="71"/>
                    <a:pt x="86" y="69"/>
                  </a:cubicBezTo>
                  <a:cubicBezTo>
                    <a:pt x="86" y="12"/>
                    <a:pt x="86" y="12"/>
                    <a:pt x="86" y="12"/>
                  </a:cubicBezTo>
                  <a:cubicBezTo>
                    <a:pt x="86" y="10"/>
                    <a:pt x="85" y="9"/>
                    <a:pt x="83" y="9"/>
                  </a:cubicBezTo>
                  <a:close/>
                  <a:moveTo>
                    <a:pt x="80" y="63"/>
                  </a:moveTo>
                  <a:cubicBezTo>
                    <a:pt x="80" y="65"/>
                    <a:pt x="78" y="66"/>
                    <a:pt x="77" y="66"/>
                  </a:cubicBezTo>
                  <a:cubicBezTo>
                    <a:pt x="60" y="66"/>
                    <a:pt x="60" y="66"/>
                    <a:pt x="60" y="66"/>
                  </a:cubicBezTo>
                  <a:cubicBezTo>
                    <a:pt x="59" y="66"/>
                    <a:pt x="57" y="65"/>
                    <a:pt x="57" y="63"/>
                  </a:cubicBezTo>
                  <a:cubicBezTo>
                    <a:pt x="57" y="59"/>
                    <a:pt x="57" y="59"/>
                    <a:pt x="57" y="59"/>
                  </a:cubicBezTo>
                  <a:cubicBezTo>
                    <a:pt x="57" y="58"/>
                    <a:pt x="59" y="56"/>
                    <a:pt x="60" y="56"/>
                  </a:cubicBezTo>
                  <a:cubicBezTo>
                    <a:pt x="77" y="56"/>
                    <a:pt x="77" y="56"/>
                    <a:pt x="77" y="56"/>
                  </a:cubicBezTo>
                  <a:cubicBezTo>
                    <a:pt x="78" y="56"/>
                    <a:pt x="80" y="58"/>
                    <a:pt x="80" y="59"/>
                  </a:cubicBezTo>
                  <a:lnTo>
                    <a:pt x="80" y="63"/>
                  </a:lnTo>
                  <a:close/>
                  <a:moveTo>
                    <a:pt x="80" y="50"/>
                  </a:moveTo>
                  <a:cubicBezTo>
                    <a:pt x="80" y="51"/>
                    <a:pt x="78" y="53"/>
                    <a:pt x="77" y="53"/>
                  </a:cubicBezTo>
                  <a:cubicBezTo>
                    <a:pt x="60" y="53"/>
                    <a:pt x="60" y="53"/>
                    <a:pt x="60" y="53"/>
                  </a:cubicBezTo>
                  <a:cubicBezTo>
                    <a:pt x="59" y="53"/>
                    <a:pt x="57" y="51"/>
                    <a:pt x="57" y="50"/>
                  </a:cubicBezTo>
                  <a:cubicBezTo>
                    <a:pt x="57" y="46"/>
                    <a:pt x="57" y="46"/>
                    <a:pt x="57" y="46"/>
                  </a:cubicBezTo>
                  <a:cubicBezTo>
                    <a:pt x="57" y="44"/>
                    <a:pt x="59" y="43"/>
                    <a:pt x="60" y="43"/>
                  </a:cubicBezTo>
                  <a:cubicBezTo>
                    <a:pt x="77" y="43"/>
                    <a:pt x="77" y="43"/>
                    <a:pt x="77" y="43"/>
                  </a:cubicBezTo>
                  <a:cubicBezTo>
                    <a:pt x="78" y="43"/>
                    <a:pt x="80" y="44"/>
                    <a:pt x="80" y="46"/>
                  </a:cubicBezTo>
                  <a:lnTo>
                    <a:pt x="80" y="50"/>
                  </a:lnTo>
                  <a:close/>
                  <a:moveTo>
                    <a:pt x="80" y="36"/>
                  </a:moveTo>
                  <a:cubicBezTo>
                    <a:pt x="80" y="38"/>
                    <a:pt x="78" y="39"/>
                    <a:pt x="77" y="39"/>
                  </a:cubicBezTo>
                  <a:cubicBezTo>
                    <a:pt x="60" y="39"/>
                    <a:pt x="60" y="39"/>
                    <a:pt x="60" y="39"/>
                  </a:cubicBezTo>
                  <a:cubicBezTo>
                    <a:pt x="59" y="39"/>
                    <a:pt x="57" y="38"/>
                    <a:pt x="57" y="36"/>
                  </a:cubicBezTo>
                  <a:cubicBezTo>
                    <a:pt x="57" y="32"/>
                    <a:pt x="57" y="32"/>
                    <a:pt x="57" y="32"/>
                  </a:cubicBezTo>
                  <a:cubicBezTo>
                    <a:pt x="57" y="30"/>
                    <a:pt x="59" y="29"/>
                    <a:pt x="60" y="29"/>
                  </a:cubicBezTo>
                  <a:cubicBezTo>
                    <a:pt x="77" y="29"/>
                    <a:pt x="77" y="29"/>
                    <a:pt x="77" y="29"/>
                  </a:cubicBezTo>
                  <a:cubicBezTo>
                    <a:pt x="78" y="29"/>
                    <a:pt x="80" y="30"/>
                    <a:pt x="80" y="32"/>
                  </a:cubicBezTo>
                  <a:lnTo>
                    <a:pt x="80" y="36"/>
                  </a:lnTo>
                  <a:close/>
                  <a:moveTo>
                    <a:pt x="80" y="23"/>
                  </a:moveTo>
                  <a:cubicBezTo>
                    <a:pt x="80" y="24"/>
                    <a:pt x="78" y="25"/>
                    <a:pt x="77" y="25"/>
                  </a:cubicBezTo>
                  <a:cubicBezTo>
                    <a:pt x="60" y="25"/>
                    <a:pt x="60" y="25"/>
                    <a:pt x="60" y="25"/>
                  </a:cubicBezTo>
                  <a:cubicBezTo>
                    <a:pt x="59" y="25"/>
                    <a:pt x="57" y="24"/>
                    <a:pt x="57" y="23"/>
                  </a:cubicBezTo>
                  <a:cubicBezTo>
                    <a:pt x="57" y="18"/>
                    <a:pt x="57" y="18"/>
                    <a:pt x="57" y="18"/>
                  </a:cubicBezTo>
                  <a:cubicBezTo>
                    <a:pt x="57" y="17"/>
                    <a:pt x="59" y="16"/>
                    <a:pt x="60" y="16"/>
                  </a:cubicBezTo>
                  <a:cubicBezTo>
                    <a:pt x="77" y="16"/>
                    <a:pt x="77" y="16"/>
                    <a:pt x="77" y="16"/>
                  </a:cubicBezTo>
                  <a:cubicBezTo>
                    <a:pt x="78" y="16"/>
                    <a:pt x="80" y="17"/>
                    <a:pt x="80" y="18"/>
                  </a:cubicBezTo>
                  <a:lnTo>
                    <a:pt x="80" y="23"/>
                  </a:lnTo>
                  <a:close/>
                  <a:moveTo>
                    <a:pt x="33" y="1"/>
                  </a:moveTo>
                  <a:cubicBezTo>
                    <a:pt x="3" y="1"/>
                    <a:pt x="3" y="1"/>
                    <a:pt x="3" y="1"/>
                  </a:cubicBezTo>
                  <a:cubicBezTo>
                    <a:pt x="2" y="1"/>
                    <a:pt x="0" y="2"/>
                    <a:pt x="0" y="4"/>
                  </a:cubicBezTo>
                  <a:cubicBezTo>
                    <a:pt x="0" y="61"/>
                    <a:pt x="0" y="61"/>
                    <a:pt x="0" y="61"/>
                  </a:cubicBezTo>
                  <a:cubicBezTo>
                    <a:pt x="0" y="63"/>
                    <a:pt x="2" y="64"/>
                    <a:pt x="3" y="64"/>
                  </a:cubicBezTo>
                  <a:cubicBezTo>
                    <a:pt x="10" y="64"/>
                    <a:pt x="10" y="64"/>
                    <a:pt x="10" y="64"/>
                  </a:cubicBezTo>
                  <a:cubicBezTo>
                    <a:pt x="10" y="70"/>
                    <a:pt x="10" y="70"/>
                    <a:pt x="10" y="70"/>
                  </a:cubicBezTo>
                  <a:cubicBezTo>
                    <a:pt x="10" y="72"/>
                    <a:pt x="12" y="73"/>
                    <a:pt x="13" y="73"/>
                  </a:cubicBezTo>
                  <a:cubicBezTo>
                    <a:pt x="22" y="73"/>
                    <a:pt x="22" y="73"/>
                    <a:pt x="22" y="73"/>
                  </a:cubicBezTo>
                  <a:cubicBezTo>
                    <a:pt x="24" y="73"/>
                    <a:pt x="25" y="72"/>
                    <a:pt x="25" y="70"/>
                  </a:cubicBezTo>
                  <a:cubicBezTo>
                    <a:pt x="25" y="64"/>
                    <a:pt x="25" y="64"/>
                    <a:pt x="25" y="64"/>
                  </a:cubicBezTo>
                  <a:cubicBezTo>
                    <a:pt x="33" y="64"/>
                    <a:pt x="33" y="64"/>
                    <a:pt x="33" y="64"/>
                  </a:cubicBezTo>
                  <a:cubicBezTo>
                    <a:pt x="34" y="64"/>
                    <a:pt x="35" y="63"/>
                    <a:pt x="35" y="61"/>
                  </a:cubicBezTo>
                  <a:cubicBezTo>
                    <a:pt x="35" y="4"/>
                    <a:pt x="35" y="4"/>
                    <a:pt x="35" y="4"/>
                  </a:cubicBezTo>
                  <a:cubicBezTo>
                    <a:pt x="35" y="2"/>
                    <a:pt x="34" y="1"/>
                    <a:pt x="33" y="1"/>
                  </a:cubicBezTo>
                  <a:close/>
                  <a:moveTo>
                    <a:pt x="29" y="14"/>
                  </a:moveTo>
                  <a:cubicBezTo>
                    <a:pt x="29" y="15"/>
                    <a:pt x="28" y="17"/>
                    <a:pt x="26" y="17"/>
                  </a:cubicBezTo>
                  <a:cubicBezTo>
                    <a:pt x="10" y="17"/>
                    <a:pt x="10" y="17"/>
                    <a:pt x="10" y="17"/>
                  </a:cubicBezTo>
                  <a:cubicBezTo>
                    <a:pt x="8" y="17"/>
                    <a:pt x="7" y="15"/>
                    <a:pt x="7" y="14"/>
                  </a:cubicBezTo>
                  <a:cubicBezTo>
                    <a:pt x="7" y="10"/>
                    <a:pt x="7" y="10"/>
                    <a:pt x="7" y="10"/>
                  </a:cubicBezTo>
                  <a:cubicBezTo>
                    <a:pt x="7" y="8"/>
                    <a:pt x="8" y="7"/>
                    <a:pt x="10" y="7"/>
                  </a:cubicBezTo>
                  <a:cubicBezTo>
                    <a:pt x="26" y="7"/>
                    <a:pt x="26" y="7"/>
                    <a:pt x="26" y="7"/>
                  </a:cubicBezTo>
                  <a:cubicBezTo>
                    <a:pt x="28" y="7"/>
                    <a:pt x="29" y="8"/>
                    <a:pt x="29" y="10"/>
                  </a:cubicBezTo>
                  <a:lnTo>
                    <a:pt x="29" y="14"/>
                  </a:lnTo>
                  <a:close/>
                </a:path>
              </a:pathLst>
            </a:custGeom>
            <a:solidFill>
              <a:srgbClr val="E7E7E7"/>
            </a:solidFill>
            <a:ln>
              <a:noFill/>
            </a:ln>
          </p:spPr>
          <p:txBody>
            <a:bodyPr vert="horz" wrap="square" lIns="91440" tIns="45720" rIns="91440" bIns="45720" numCol="1" anchor="t" anchorCtr="0" compatLnSpc="1"/>
            <a:lstStyle/>
            <a:p>
              <a:endParaRPr lang="zh-CN" altLang="en-US"/>
            </a:p>
          </p:txBody>
        </p:sp>
        <p:sp>
          <p:nvSpPr>
            <p:cNvPr id="48" name="文本框 47"/>
            <p:cNvSpPr txBox="1"/>
            <p:nvPr/>
          </p:nvSpPr>
          <p:spPr>
            <a:xfrm>
              <a:off x="8441880" y="3072231"/>
              <a:ext cx="1522166" cy="338554"/>
            </a:xfrm>
            <a:prstGeom prst="rect">
              <a:avLst/>
            </a:prstGeom>
            <a:noFill/>
          </p:spPr>
          <p:txBody>
            <a:bodyPr wrap="square" rtlCol="0">
              <a:spAutoFit/>
            </a:bodyPr>
            <a:lstStyle/>
            <a:p>
              <a:pPr lvl="0" algn="ctr"/>
              <a:r>
                <a:rPr lang="zh-CN" altLang="en-US" sz="1600">
                  <a:solidFill>
                    <a:prstClr val="white"/>
                  </a:solidFill>
                  <a:latin typeface="微软雅黑" panose="020B0503020204020204" charset="-122"/>
                  <a:ea typeface="微软雅黑" panose="020B0503020204020204" charset="-122"/>
                </a:rPr>
                <a:t>标题文档内容</a:t>
              </a:r>
            </a:p>
          </p:txBody>
        </p:sp>
      </p:grpSp>
      <p:grpSp>
        <p:nvGrpSpPr>
          <p:cNvPr id="49" name="组合 48"/>
          <p:cNvGrpSpPr/>
          <p:nvPr/>
        </p:nvGrpSpPr>
        <p:grpSpPr>
          <a:xfrm>
            <a:off x="2149928" y="2026556"/>
            <a:ext cx="1826985" cy="1826985"/>
            <a:chOff x="2149928" y="2026556"/>
            <a:chExt cx="1826985" cy="1826985"/>
          </a:xfrm>
        </p:grpSpPr>
        <p:sp>
          <p:nvSpPr>
            <p:cNvPr id="50" name="椭圆 49"/>
            <p:cNvSpPr/>
            <p:nvPr/>
          </p:nvSpPr>
          <p:spPr>
            <a:xfrm>
              <a:off x="2149928" y="2026556"/>
              <a:ext cx="1826985" cy="1826985"/>
            </a:xfrm>
            <a:prstGeom prst="ellipse">
              <a:avLst/>
            </a:prstGeom>
            <a:solidFill>
              <a:srgbClr val="1A6C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Freeform 315"/>
            <p:cNvSpPr>
              <a:spLocks noChangeAspect="1"/>
            </p:cNvSpPr>
            <p:nvPr/>
          </p:nvSpPr>
          <p:spPr bwMode="auto">
            <a:xfrm>
              <a:off x="2664773" y="2382811"/>
              <a:ext cx="797295" cy="540000"/>
            </a:xfrm>
            <a:custGeom>
              <a:avLst/>
              <a:gdLst>
                <a:gd name="T0" fmla="*/ 103 w 106"/>
                <a:gd name="T1" fmla="*/ 44 h 72"/>
                <a:gd name="T2" fmla="*/ 92 w 106"/>
                <a:gd name="T3" fmla="*/ 44 h 72"/>
                <a:gd name="T4" fmla="*/ 92 w 106"/>
                <a:gd name="T5" fmla="*/ 18 h 72"/>
                <a:gd name="T6" fmla="*/ 86 w 106"/>
                <a:gd name="T7" fmla="*/ 12 h 72"/>
                <a:gd name="T8" fmla="*/ 68 w 106"/>
                <a:gd name="T9" fmla="*/ 12 h 72"/>
                <a:gd name="T10" fmla="*/ 68 w 106"/>
                <a:gd name="T11" fmla="*/ 2 h 72"/>
                <a:gd name="T12" fmla="*/ 66 w 106"/>
                <a:gd name="T13" fmla="*/ 0 h 72"/>
                <a:gd name="T14" fmla="*/ 40 w 106"/>
                <a:gd name="T15" fmla="*/ 0 h 72"/>
                <a:gd name="T16" fmla="*/ 38 w 106"/>
                <a:gd name="T17" fmla="*/ 2 h 72"/>
                <a:gd name="T18" fmla="*/ 38 w 106"/>
                <a:gd name="T19" fmla="*/ 12 h 72"/>
                <a:gd name="T20" fmla="*/ 20 w 106"/>
                <a:gd name="T21" fmla="*/ 12 h 72"/>
                <a:gd name="T22" fmla="*/ 14 w 106"/>
                <a:gd name="T23" fmla="*/ 18 h 72"/>
                <a:gd name="T24" fmla="*/ 14 w 106"/>
                <a:gd name="T25" fmla="*/ 44 h 72"/>
                <a:gd name="T26" fmla="*/ 3 w 106"/>
                <a:gd name="T27" fmla="*/ 44 h 72"/>
                <a:gd name="T28" fmla="*/ 0 w 106"/>
                <a:gd name="T29" fmla="*/ 47 h 72"/>
                <a:gd name="T30" fmla="*/ 0 w 106"/>
                <a:gd name="T31" fmla="*/ 70 h 72"/>
                <a:gd name="T32" fmla="*/ 3 w 106"/>
                <a:gd name="T33" fmla="*/ 72 h 72"/>
                <a:gd name="T34" fmla="*/ 28 w 106"/>
                <a:gd name="T35" fmla="*/ 72 h 72"/>
                <a:gd name="T36" fmla="*/ 30 w 106"/>
                <a:gd name="T37" fmla="*/ 70 h 72"/>
                <a:gd name="T38" fmla="*/ 30 w 106"/>
                <a:gd name="T39" fmla="*/ 47 h 72"/>
                <a:gd name="T40" fmla="*/ 28 w 106"/>
                <a:gd name="T41" fmla="*/ 44 h 72"/>
                <a:gd name="T42" fmla="*/ 17 w 106"/>
                <a:gd name="T43" fmla="*/ 44 h 72"/>
                <a:gd name="T44" fmla="*/ 17 w 106"/>
                <a:gd name="T45" fmla="*/ 18 h 72"/>
                <a:gd name="T46" fmla="*/ 20 w 106"/>
                <a:gd name="T47" fmla="*/ 15 h 72"/>
                <a:gd name="T48" fmla="*/ 38 w 106"/>
                <a:gd name="T49" fmla="*/ 15 h 72"/>
                <a:gd name="T50" fmla="*/ 38 w 106"/>
                <a:gd name="T51" fmla="*/ 25 h 72"/>
                <a:gd name="T52" fmla="*/ 40 w 106"/>
                <a:gd name="T53" fmla="*/ 27 h 72"/>
                <a:gd name="T54" fmla="*/ 51 w 106"/>
                <a:gd name="T55" fmla="*/ 27 h 72"/>
                <a:gd name="T56" fmla="*/ 51 w 106"/>
                <a:gd name="T57" fmla="*/ 44 h 72"/>
                <a:gd name="T58" fmla="*/ 40 w 106"/>
                <a:gd name="T59" fmla="*/ 44 h 72"/>
                <a:gd name="T60" fmla="*/ 38 w 106"/>
                <a:gd name="T61" fmla="*/ 47 h 72"/>
                <a:gd name="T62" fmla="*/ 38 w 106"/>
                <a:gd name="T63" fmla="*/ 70 h 72"/>
                <a:gd name="T64" fmla="*/ 40 w 106"/>
                <a:gd name="T65" fmla="*/ 72 h 72"/>
                <a:gd name="T66" fmla="*/ 66 w 106"/>
                <a:gd name="T67" fmla="*/ 72 h 72"/>
                <a:gd name="T68" fmla="*/ 68 w 106"/>
                <a:gd name="T69" fmla="*/ 70 h 72"/>
                <a:gd name="T70" fmla="*/ 68 w 106"/>
                <a:gd name="T71" fmla="*/ 47 h 72"/>
                <a:gd name="T72" fmla="*/ 66 w 106"/>
                <a:gd name="T73" fmla="*/ 44 h 72"/>
                <a:gd name="T74" fmla="*/ 55 w 106"/>
                <a:gd name="T75" fmla="*/ 44 h 72"/>
                <a:gd name="T76" fmla="*/ 55 w 106"/>
                <a:gd name="T77" fmla="*/ 27 h 72"/>
                <a:gd name="T78" fmla="*/ 66 w 106"/>
                <a:gd name="T79" fmla="*/ 27 h 72"/>
                <a:gd name="T80" fmla="*/ 68 w 106"/>
                <a:gd name="T81" fmla="*/ 25 h 72"/>
                <a:gd name="T82" fmla="*/ 68 w 106"/>
                <a:gd name="T83" fmla="*/ 15 h 72"/>
                <a:gd name="T84" fmla="*/ 86 w 106"/>
                <a:gd name="T85" fmla="*/ 15 h 72"/>
                <a:gd name="T86" fmla="*/ 89 w 106"/>
                <a:gd name="T87" fmla="*/ 18 h 72"/>
                <a:gd name="T88" fmla="*/ 89 w 106"/>
                <a:gd name="T89" fmla="*/ 44 h 72"/>
                <a:gd name="T90" fmla="*/ 78 w 106"/>
                <a:gd name="T91" fmla="*/ 44 h 72"/>
                <a:gd name="T92" fmla="*/ 76 w 106"/>
                <a:gd name="T93" fmla="*/ 47 h 72"/>
                <a:gd name="T94" fmla="*/ 76 w 106"/>
                <a:gd name="T95" fmla="*/ 70 h 72"/>
                <a:gd name="T96" fmla="*/ 78 w 106"/>
                <a:gd name="T97" fmla="*/ 72 h 72"/>
                <a:gd name="T98" fmla="*/ 103 w 106"/>
                <a:gd name="T99" fmla="*/ 72 h 72"/>
                <a:gd name="T100" fmla="*/ 106 w 106"/>
                <a:gd name="T101" fmla="*/ 70 h 72"/>
                <a:gd name="T102" fmla="*/ 106 w 106"/>
                <a:gd name="T103" fmla="*/ 47 h 72"/>
                <a:gd name="T104" fmla="*/ 103 w 106"/>
                <a:gd name="T105" fmla="*/ 44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72">
                  <a:moveTo>
                    <a:pt x="103" y="44"/>
                  </a:moveTo>
                  <a:cubicBezTo>
                    <a:pt x="92" y="44"/>
                    <a:pt x="92" y="44"/>
                    <a:pt x="92" y="44"/>
                  </a:cubicBezTo>
                  <a:cubicBezTo>
                    <a:pt x="92" y="18"/>
                    <a:pt x="92" y="18"/>
                    <a:pt x="92" y="18"/>
                  </a:cubicBezTo>
                  <a:cubicBezTo>
                    <a:pt x="92" y="15"/>
                    <a:pt x="90" y="12"/>
                    <a:pt x="86" y="12"/>
                  </a:cubicBezTo>
                  <a:cubicBezTo>
                    <a:pt x="68" y="12"/>
                    <a:pt x="68" y="12"/>
                    <a:pt x="68" y="12"/>
                  </a:cubicBezTo>
                  <a:cubicBezTo>
                    <a:pt x="68" y="2"/>
                    <a:pt x="68" y="2"/>
                    <a:pt x="68" y="2"/>
                  </a:cubicBezTo>
                  <a:cubicBezTo>
                    <a:pt x="68" y="1"/>
                    <a:pt x="67" y="0"/>
                    <a:pt x="66" y="0"/>
                  </a:cubicBezTo>
                  <a:cubicBezTo>
                    <a:pt x="40" y="0"/>
                    <a:pt x="40" y="0"/>
                    <a:pt x="40" y="0"/>
                  </a:cubicBezTo>
                  <a:cubicBezTo>
                    <a:pt x="39" y="0"/>
                    <a:pt x="38" y="1"/>
                    <a:pt x="38" y="2"/>
                  </a:cubicBezTo>
                  <a:cubicBezTo>
                    <a:pt x="38" y="12"/>
                    <a:pt x="38" y="12"/>
                    <a:pt x="38" y="12"/>
                  </a:cubicBezTo>
                  <a:cubicBezTo>
                    <a:pt x="20" y="12"/>
                    <a:pt x="20" y="12"/>
                    <a:pt x="20" y="12"/>
                  </a:cubicBezTo>
                  <a:cubicBezTo>
                    <a:pt x="16" y="12"/>
                    <a:pt x="14" y="15"/>
                    <a:pt x="14" y="18"/>
                  </a:cubicBezTo>
                  <a:cubicBezTo>
                    <a:pt x="14" y="44"/>
                    <a:pt x="14" y="44"/>
                    <a:pt x="14" y="44"/>
                  </a:cubicBezTo>
                  <a:cubicBezTo>
                    <a:pt x="3" y="44"/>
                    <a:pt x="3" y="44"/>
                    <a:pt x="3" y="44"/>
                  </a:cubicBezTo>
                  <a:cubicBezTo>
                    <a:pt x="1" y="44"/>
                    <a:pt x="0" y="45"/>
                    <a:pt x="0" y="47"/>
                  </a:cubicBezTo>
                  <a:cubicBezTo>
                    <a:pt x="0" y="70"/>
                    <a:pt x="0" y="70"/>
                    <a:pt x="0" y="70"/>
                  </a:cubicBezTo>
                  <a:cubicBezTo>
                    <a:pt x="0" y="71"/>
                    <a:pt x="1" y="72"/>
                    <a:pt x="3" y="72"/>
                  </a:cubicBezTo>
                  <a:cubicBezTo>
                    <a:pt x="28" y="72"/>
                    <a:pt x="28" y="72"/>
                    <a:pt x="28" y="72"/>
                  </a:cubicBezTo>
                  <a:cubicBezTo>
                    <a:pt x="29" y="72"/>
                    <a:pt x="30" y="71"/>
                    <a:pt x="30" y="70"/>
                  </a:cubicBezTo>
                  <a:cubicBezTo>
                    <a:pt x="30" y="47"/>
                    <a:pt x="30" y="47"/>
                    <a:pt x="30" y="47"/>
                  </a:cubicBezTo>
                  <a:cubicBezTo>
                    <a:pt x="30" y="45"/>
                    <a:pt x="29" y="44"/>
                    <a:pt x="28" y="44"/>
                  </a:cubicBezTo>
                  <a:cubicBezTo>
                    <a:pt x="17" y="44"/>
                    <a:pt x="17" y="44"/>
                    <a:pt x="17" y="44"/>
                  </a:cubicBezTo>
                  <a:cubicBezTo>
                    <a:pt x="17" y="18"/>
                    <a:pt x="17" y="18"/>
                    <a:pt x="17" y="18"/>
                  </a:cubicBezTo>
                  <a:cubicBezTo>
                    <a:pt x="17" y="16"/>
                    <a:pt x="18" y="15"/>
                    <a:pt x="20" y="15"/>
                  </a:cubicBezTo>
                  <a:cubicBezTo>
                    <a:pt x="38" y="15"/>
                    <a:pt x="38" y="15"/>
                    <a:pt x="38" y="15"/>
                  </a:cubicBezTo>
                  <a:cubicBezTo>
                    <a:pt x="38" y="25"/>
                    <a:pt x="38" y="25"/>
                    <a:pt x="38" y="25"/>
                  </a:cubicBezTo>
                  <a:cubicBezTo>
                    <a:pt x="38" y="26"/>
                    <a:pt x="39" y="27"/>
                    <a:pt x="40" y="27"/>
                  </a:cubicBezTo>
                  <a:cubicBezTo>
                    <a:pt x="51" y="27"/>
                    <a:pt x="51" y="27"/>
                    <a:pt x="51" y="27"/>
                  </a:cubicBezTo>
                  <a:cubicBezTo>
                    <a:pt x="51" y="44"/>
                    <a:pt x="51" y="44"/>
                    <a:pt x="51" y="44"/>
                  </a:cubicBezTo>
                  <a:cubicBezTo>
                    <a:pt x="40" y="44"/>
                    <a:pt x="40" y="44"/>
                    <a:pt x="40" y="44"/>
                  </a:cubicBezTo>
                  <a:cubicBezTo>
                    <a:pt x="39" y="44"/>
                    <a:pt x="38" y="45"/>
                    <a:pt x="38" y="47"/>
                  </a:cubicBezTo>
                  <a:cubicBezTo>
                    <a:pt x="38" y="70"/>
                    <a:pt x="38" y="70"/>
                    <a:pt x="38" y="70"/>
                  </a:cubicBezTo>
                  <a:cubicBezTo>
                    <a:pt x="38" y="71"/>
                    <a:pt x="39" y="72"/>
                    <a:pt x="40" y="72"/>
                  </a:cubicBezTo>
                  <a:cubicBezTo>
                    <a:pt x="66" y="72"/>
                    <a:pt x="66" y="72"/>
                    <a:pt x="66" y="72"/>
                  </a:cubicBezTo>
                  <a:cubicBezTo>
                    <a:pt x="67" y="72"/>
                    <a:pt x="68" y="71"/>
                    <a:pt x="68" y="70"/>
                  </a:cubicBezTo>
                  <a:cubicBezTo>
                    <a:pt x="68" y="47"/>
                    <a:pt x="68" y="47"/>
                    <a:pt x="68" y="47"/>
                  </a:cubicBezTo>
                  <a:cubicBezTo>
                    <a:pt x="68" y="45"/>
                    <a:pt x="67" y="44"/>
                    <a:pt x="66" y="44"/>
                  </a:cubicBezTo>
                  <a:cubicBezTo>
                    <a:pt x="55" y="44"/>
                    <a:pt x="55" y="44"/>
                    <a:pt x="55" y="44"/>
                  </a:cubicBezTo>
                  <a:cubicBezTo>
                    <a:pt x="55" y="27"/>
                    <a:pt x="55" y="27"/>
                    <a:pt x="55" y="27"/>
                  </a:cubicBezTo>
                  <a:cubicBezTo>
                    <a:pt x="66" y="27"/>
                    <a:pt x="66" y="27"/>
                    <a:pt x="66" y="27"/>
                  </a:cubicBezTo>
                  <a:cubicBezTo>
                    <a:pt x="67" y="27"/>
                    <a:pt x="68" y="26"/>
                    <a:pt x="68" y="25"/>
                  </a:cubicBezTo>
                  <a:cubicBezTo>
                    <a:pt x="68" y="15"/>
                    <a:pt x="68" y="15"/>
                    <a:pt x="68" y="15"/>
                  </a:cubicBezTo>
                  <a:cubicBezTo>
                    <a:pt x="86" y="15"/>
                    <a:pt x="86" y="15"/>
                    <a:pt x="86" y="15"/>
                  </a:cubicBezTo>
                  <a:cubicBezTo>
                    <a:pt x="88" y="15"/>
                    <a:pt x="89" y="16"/>
                    <a:pt x="89" y="18"/>
                  </a:cubicBezTo>
                  <a:cubicBezTo>
                    <a:pt x="89" y="44"/>
                    <a:pt x="89" y="44"/>
                    <a:pt x="89" y="44"/>
                  </a:cubicBezTo>
                  <a:cubicBezTo>
                    <a:pt x="78" y="44"/>
                    <a:pt x="78" y="44"/>
                    <a:pt x="78" y="44"/>
                  </a:cubicBezTo>
                  <a:cubicBezTo>
                    <a:pt x="77" y="44"/>
                    <a:pt x="76" y="45"/>
                    <a:pt x="76" y="47"/>
                  </a:cubicBezTo>
                  <a:cubicBezTo>
                    <a:pt x="76" y="70"/>
                    <a:pt x="76" y="70"/>
                    <a:pt x="76" y="70"/>
                  </a:cubicBezTo>
                  <a:cubicBezTo>
                    <a:pt x="76" y="71"/>
                    <a:pt x="77" y="72"/>
                    <a:pt x="78" y="72"/>
                  </a:cubicBezTo>
                  <a:cubicBezTo>
                    <a:pt x="103" y="72"/>
                    <a:pt x="103" y="72"/>
                    <a:pt x="103" y="72"/>
                  </a:cubicBezTo>
                  <a:cubicBezTo>
                    <a:pt x="105" y="72"/>
                    <a:pt x="106" y="71"/>
                    <a:pt x="106" y="70"/>
                  </a:cubicBezTo>
                  <a:cubicBezTo>
                    <a:pt x="106" y="47"/>
                    <a:pt x="106" y="47"/>
                    <a:pt x="106" y="47"/>
                  </a:cubicBezTo>
                  <a:cubicBezTo>
                    <a:pt x="106" y="45"/>
                    <a:pt x="105" y="44"/>
                    <a:pt x="103" y="44"/>
                  </a:cubicBezTo>
                  <a:close/>
                </a:path>
              </a:pathLst>
            </a:custGeom>
            <a:solidFill>
              <a:srgbClr val="E7E7E7"/>
            </a:solidFill>
            <a:ln>
              <a:noFill/>
            </a:ln>
          </p:spPr>
          <p:txBody>
            <a:bodyPr vert="horz" wrap="square" lIns="91440" tIns="45720" rIns="91440" bIns="45720" numCol="1" anchor="t" anchorCtr="0" compatLnSpc="1"/>
            <a:lstStyle/>
            <a:p>
              <a:endParaRPr lang="zh-CN" altLang="en-US"/>
            </a:p>
          </p:txBody>
        </p:sp>
        <p:sp>
          <p:nvSpPr>
            <p:cNvPr id="52" name="文本框 51"/>
            <p:cNvSpPr txBox="1"/>
            <p:nvPr/>
          </p:nvSpPr>
          <p:spPr>
            <a:xfrm>
              <a:off x="2302337" y="3065010"/>
              <a:ext cx="1522166" cy="338554"/>
            </a:xfrm>
            <a:prstGeom prst="rect">
              <a:avLst/>
            </a:prstGeom>
            <a:noFill/>
          </p:spPr>
          <p:txBody>
            <a:bodyPr wrap="square" rtlCol="0">
              <a:spAutoFit/>
            </a:bodyPr>
            <a:lstStyle/>
            <a:p>
              <a:pPr lvl="0" algn="ctr"/>
              <a:r>
                <a:rPr lang="zh-CN" altLang="en-US" sz="1600">
                  <a:solidFill>
                    <a:schemeClr val="bg1"/>
                  </a:solidFill>
                  <a:latin typeface="微软雅黑" panose="020B0503020204020204" charset="-122"/>
                  <a:ea typeface="微软雅黑" panose="020B0503020204020204" charset="-122"/>
                </a:rPr>
                <a:t>标题文档内容</a:t>
              </a:r>
            </a:p>
          </p:txBody>
        </p:sp>
      </p:grpSp>
      <p:sp>
        <p:nvSpPr>
          <p:cNvPr id="28" name="文本框 27"/>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9"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350" fill="hold"/>
                                            <p:tgtEl>
                                              <p:spTgt spid="49"/>
                                            </p:tgtEl>
                                            <p:attrNameLst>
                                              <p:attrName>ppt_w</p:attrName>
                                            </p:attrNameLst>
                                          </p:cBhvr>
                                          <p:tavLst>
                                            <p:tav tm="0">
                                              <p:val>
                                                <p:fltVal val="0"/>
                                              </p:val>
                                            </p:tav>
                                            <p:tav tm="100000">
                                              <p:val>
                                                <p:strVal val="#ppt_w"/>
                                              </p:val>
                                            </p:tav>
                                          </p:tavLst>
                                        </p:anim>
                                        <p:anim calcmode="lin" valueType="num">
                                          <p:cBhvr>
                                            <p:cTn id="17" dur="350" fill="hold"/>
                                            <p:tgtEl>
                                              <p:spTgt spid="49"/>
                                            </p:tgtEl>
                                            <p:attrNameLst>
                                              <p:attrName>ppt_h</p:attrName>
                                            </p:attrNameLst>
                                          </p:cBhvr>
                                          <p:tavLst>
                                            <p:tav tm="0">
                                              <p:val>
                                                <p:fltVal val="0"/>
                                              </p:val>
                                            </p:tav>
                                            <p:tav tm="100000">
                                              <p:val>
                                                <p:strVal val="#ppt_h"/>
                                              </p:val>
                                            </p:tav>
                                          </p:tavLst>
                                        </p:anim>
                                        <p:animEffect transition="in" filter="fade">
                                          <p:cBhvr>
                                            <p:cTn id="18" dur="350"/>
                                            <p:tgtEl>
                                              <p:spTgt spid="49"/>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350"/>
                                            <p:tgtEl>
                                              <p:spTgt spid="30"/>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350" fill="hold"/>
                                            <p:tgtEl>
                                              <p:spTgt spid="41"/>
                                            </p:tgtEl>
                                            <p:attrNameLst>
                                              <p:attrName>ppt_w</p:attrName>
                                            </p:attrNameLst>
                                          </p:cBhvr>
                                          <p:tavLst>
                                            <p:tav tm="0">
                                              <p:val>
                                                <p:fltVal val="0"/>
                                              </p:val>
                                            </p:tav>
                                            <p:tav tm="100000">
                                              <p:val>
                                                <p:strVal val="#ppt_w"/>
                                              </p:val>
                                            </p:tav>
                                          </p:tavLst>
                                        </p:anim>
                                        <p:anim calcmode="lin" valueType="num">
                                          <p:cBhvr>
                                            <p:cTn id="27" dur="350" fill="hold"/>
                                            <p:tgtEl>
                                              <p:spTgt spid="41"/>
                                            </p:tgtEl>
                                            <p:attrNameLst>
                                              <p:attrName>ppt_h</p:attrName>
                                            </p:attrNameLst>
                                          </p:cBhvr>
                                          <p:tavLst>
                                            <p:tav tm="0">
                                              <p:val>
                                                <p:fltVal val="0"/>
                                              </p:val>
                                            </p:tav>
                                            <p:tav tm="100000">
                                              <p:val>
                                                <p:strVal val="#ppt_h"/>
                                              </p:val>
                                            </p:tav>
                                          </p:tavLst>
                                        </p:anim>
                                        <p:animEffect transition="in" filter="fade">
                                          <p:cBhvr>
                                            <p:cTn id="28" dur="350"/>
                                            <p:tgtEl>
                                              <p:spTgt spid="41"/>
                                            </p:tgtEl>
                                          </p:cBhvr>
                                        </p:animEffect>
                                      </p:childTnLst>
                                    </p:cTn>
                                  </p:par>
                                </p:childTnLst>
                              </p:cTn>
                            </p:par>
                            <p:par>
                              <p:cTn id="29" fill="hold">
                                <p:stCondLst>
                                  <p:cond delay="375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350"/>
                                            <p:tgtEl>
                                              <p:spTgt spid="31"/>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350" fill="hold"/>
                                            <p:tgtEl>
                                              <p:spTgt spid="45"/>
                                            </p:tgtEl>
                                            <p:attrNameLst>
                                              <p:attrName>ppt_w</p:attrName>
                                            </p:attrNameLst>
                                          </p:cBhvr>
                                          <p:tavLst>
                                            <p:tav tm="0">
                                              <p:val>
                                                <p:fltVal val="0"/>
                                              </p:val>
                                            </p:tav>
                                            <p:tav tm="100000">
                                              <p:val>
                                                <p:strVal val="#ppt_w"/>
                                              </p:val>
                                            </p:tav>
                                          </p:tavLst>
                                        </p:anim>
                                        <p:anim calcmode="lin" valueType="num">
                                          <p:cBhvr>
                                            <p:cTn id="37" dur="350" fill="hold"/>
                                            <p:tgtEl>
                                              <p:spTgt spid="45"/>
                                            </p:tgtEl>
                                            <p:attrNameLst>
                                              <p:attrName>ppt_h</p:attrName>
                                            </p:attrNameLst>
                                          </p:cBhvr>
                                          <p:tavLst>
                                            <p:tav tm="0">
                                              <p:val>
                                                <p:fltVal val="0"/>
                                              </p:val>
                                            </p:tav>
                                            <p:tav tm="100000">
                                              <p:val>
                                                <p:strVal val="#ppt_h"/>
                                              </p:val>
                                            </p:tav>
                                          </p:tavLst>
                                        </p:anim>
                                        <p:animEffect transition="in" filter="fade">
                                          <p:cBhvr>
                                            <p:cTn id="38" dur="350"/>
                                            <p:tgtEl>
                                              <p:spTgt spid="45"/>
                                            </p:tgtEl>
                                          </p:cBhvr>
                                        </p:animEffect>
                                      </p:childTnLst>
                                    </p:cTn>
                                  </p:par>
                                </p:childTnLst>
                              </p:cTn>
                            </p:par>
                            <p:par>
                              <p:cTn id="39" fill="hold">
                                <p:stCondLst>
                                  <p:cond delay="4750"/>
                                </p:stCondLst>
                                <p:childTnLst>
                                  <p:par>
                                    <p:cTn id="40" presetID="2" presetClass="entr" presetSubtype="2" fill="hold" nodeType="afterEffect" p14:presetBounceEnd="20000">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14:bounceEnd="20000">
                                          <p:cBhvr additive="base">
                                            <p:cTn id="42" dur="350" fill="hold"/>
                                            <p:tgtEl>
                                              <p:spTgt spid="32"/>
                                            </p:tgtEl>
                                            <p:attrNameLst>
                                              <p:attrName>ppt_x</p:attrName>
                                            </p:attrNameLst>
                                          </p:cBhvr>
                                          <p:tavLst>
                                            <p:tav tm="0">
                                              <p:val>
                                                <p:strVal val="1+#ppt_w/2"/>
                                              </p:val>
                                            </p:tav>
                                            <p:tav tm="100000">
                                              <p:val>
                                                <p:strVal val="#ppt_x"/>
                                              </p:val>
                                            </p:tav>
                                          </p:tavLst>
                                        </p:anim>
                                        <p:anim calcmode="lin" valueType="num" p14:bounceEnd="20000">
                                          <p:cBhvr additive="base">
                                            <p:cTn id="43" dur="350" fill="hold"/>
                                            <p:tgtEl>
                                              <p:spTgt spid="32"/>
                                            </p:tgtEl>
                                            <p:attrNameLst>
                                              <p:attrName>ppt_y</p:attrName>
                                            </p:attrNameLst>
                                          </p:cBhvr>
                                          <p:tavLst>
                                            <p:tav tm="0">
                                              <p:val>
                                                <p:strVal val="#ppt_y"/>
                                              </p:val>
                                            </p:tav>
                                            <p:tav tm="100000">
                                              <p:val>
                                                <p:strVal val="#ppt_y"/>
                                              </p:val>
                                            </p:tav>
                                          </p:tavLst>
                                        </p:anim>
                                      </p:childTnLst>
                                    </p:cTn>
                                  </p:par>
                                </p:childTnLst>
                              </p:cTn>
                            </p:par>
                            <p:par>
                              <p:cTn id="44" fill="hold">
                                <p:stCondLst>
                                  <p:cond delay="5250"/>
                                </p:stCondLst>
                                <p:childTnLst>
                                  <p:par>
                                    <p:cTn id="45" presetID="2" presetClass="entr" presetSubtype="2" fill="hold" nodeType="afterEffect" p14:presetBounceEnd="28000">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14:bounceEnd="28000">
                                          <p:cBhvr additive="base">
                                            <p:cTn id="47" dur="350" fill="hold"/>
                                            <p:tgtEl>
                                              <p:spTgt spid="35"/>
                                            </p:tgtEl>
                                            <p:attrNameLst>
                                              <p:attrName>ppt_x</p:attrName>
                                            </p:attrNameLst>
                                          </p:cBhvr>
                                          <p:tavLst>
                                            <p:tav tm="0">
                                              <p:val>
                                                <p:strVal val="1+#ppt_w/2"/>
                                              </p:val>
                                            </p:tav>
                                            <p:tav tm="100000">
                                              <p:val>
                                                <p:strVal val="#ppt_x"/>
                                              </p:val>
                                            </p:tav>
                                          </p:tavLst>
                                        </p:anim>
                                        <p:anim calcmode="lin" valueType="num" p14:bounceEnd="28000">
                                          <p:cBhvr additive="base">
                                            <p:cTn id="48" dur="35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5750"/>
                                </p:stCondLst>
                                <p:childTnLst>
                                  <p:par>
                                    <p:cTn id="50" presetID="2" presetClass="entr" presetSubtype="2" fill="hold" nodeType="afterEffect" p14:presetBounceEnd="28000">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14:bounceEnd="28000">
                                          <p:cBhvr additive="base">
                                            <p:cTn id="52" dur="350" fill="hold"/>
                                            <p:tgtEl>
                                              <p:spTgt spid="38"/>
                                            </p:tgtEl>
                                            <p:attrNameLst>
                                              <p:attrName>ppt_x</p:attrName>
                                            </p:attrNameLst>
                                          </p:cBhvr>
                                          <p:tavLst>
                                            <p:tav tm="0">
                                              <p:val>
                                                <p:strVal val="1+#ppt_w/2"/>
                                              </p:val>
                                            </p:tav>
                                            <p:tav tm="100000">
                                              <p:val>
                                                <p:strVal val="#ppt_x"/>
                                              </p:val>
                                            </p:tav>
                                          </p:tavLst>
                                        </p:anim>
                                        <p:anim calcmode="lin" valueType="num" p14:bounceEnd="28000">
                                          <p:cBhvr additive="base">
                                            <p:cTn id="53" dur="3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500"/>
                                            <p:tgtEl>
                                              <p:spTgt spid="2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1+#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350" fill="hold"/>
                                            <p:tgtEl>
                                              <p:spTgt spid="49"/>
                                            </p:tgtEl>
                                            <p:attrNameLst>
                                              <p:attrName>ppt_w</p:attrName>
                                            </p:attrNameLst>
                                          </p:cBhvr>
                                          <p:tavLst>
                                            <p:tav tm="0">
                                              <p:val>
                                                <p:fltVal val="0"/>
                                              </p:val>
                                            </p:tav>
                                            <p:tav tm="100000">
                                              <p:val>
                                                <p:strVal val="#ppt_w"/>
                                              </p:val>
                                            </p:tav>
                                          </p:tavLst>
                                        </p:anim>
                                        <p:anim calcmode="lin" valueType="num">
                                          <p:cBhvr>
                                            <p:cTn id="17" dur="350" fill="hold"/>
                                            <p:tgtEl>
                                              <p:spTgt spid="49"/>
                                            </p:tgtEl>
                                            <p:attrNameLst>
                                              <p:attrName>ppt_h</p:attrName>
                                            </p:attrNameLst>
                                          </p:cBhvr>
                                          <p:tavLst>
                                            <p:tav tm="0">
                                              <p:val>
                                                <p:fltVal val="0"/>
                                              </p:val>
                                            </p:tav>
                                            <p:tav tm="100000">
                                              <p:val>
                                                <p:strVal val="#ppt_h"/>
                                              </p:val>
                                            </p:tav>
                                          </p:tavLst>
                                        </p:anim>
                                        <p:animEffect transition="in" filter="fade">
                                          <p:cBhvr>
                                            <p:cTn id="18" dur="350"/>
                                            <p:tgtEl>
                                              <p:spTgt spid="49"/>
                                            </p:tgtEl>
                                          </p:cBhvr>
                                        </p:animEffect>
                                      </p:childTnLst>
                                    </p:cTn>
                                  </p:par>
                                </p:childTnLst>
                              </p:cTn>
                            </p:par>
                            <p:par>
                              <p:cTn id="19" fill="hold">
                                <p:stCondLst>
                                  <p:cond delay="2750"/>
                                </p:stCondLst>
                                <p:childTnLst>
                                  <p:par>
                                    <p:cTn id="20" presetID="22" presetClass="entr" presetSubtype="8" fill="hold"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350"/>
                                            <p:tgtEl>
                                              <p:spTgt spid="30"/>
                                            </p:tgtEl>
                                          </p:cBhvr>
                                        </p:animEffect>
                                      </p:childTnLst>
                                    </p:cTn>
                                  </p:par>
                                </p:childTnLst>
                              </p:cTn>
                            </p:par>
                            <p:par>
                              <p:cTn id="23" fill="hold">
                                <p:stCondLst>
                                  <p:cond delay="3250"/>
                                </p:stCondLst>
                                <p:childTnLst>
                                  <p:par>
                                    <p:cTn id="24" presetID="53" presetClass="entr" presetSubtype="16" fill="hold" nodeType="after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p:cTn id="26" dur="350" fill="hold"/>
                                            <p:tgtEl>
                                              <p:spTgt spid="41"/>
                                            </p:tgtEl>
                                            <p:attrNameLst>
                                              <p:attrName>ppt_w</p:attrName>
                                            </p:attrNameLst>
                                          </p:cBhvr>
                                          <p:tavLst>
                                            <p:tav tm="0">
                                              <p:val>
                                                <p:fltVal val="0"/>
                                              </p:val>
                                            </p:tav>
                                            <p:tav tm="100000">
                                              <p:val>
                                                <p:strVal val="#ppt_w"/>
                                              </p:val>
                                            </p:tav>
                                          </p:tavLst>
                                        </p:anim>
                                        <p:anim calcmode="lin" valueType="num">
                                          <p:cBhvr>
                                            <p:cTn id="27" dur="350" fill="hold"/>
                                            <p:tgtEl>
                                              <p:spTgt spid="41"/>
                                            </p:tgtEl>
                                            <p:attrNameLst>
                                              <p:attrName>ppt_h</p:attrName>
                                            </p:attrNameLst>
                                          </p:cBhvr>
                                          <p:tavLst>
                                            <p:tav tm="0">
                                              <p:val>
                                                <p:fltVal val="0"/>
                                              </p:val>
                                            </p:tav>
                                            <p:tav tm="100000">
                                              <p:val>
                                                <p:strVal val="#ppt_h"/>
                                              </p:val>
                                            </p:tav>
                                          </p:tavLst>
                                        </p:anim>
                                        <p:animEffect transition="in" filter="fade">
                                          <p:cBhvr>
                                            <p:cTn id="28" dur="350"/>
                                            <p:tgtEl>
                                              <p:spTgt spid="41"/>
                                            </p:tgtEl>
                                          </p:cBhvr>
                                        </p:animEffect>
                                      </p:childTnLst>
                                    </p:cTn>
                                  </p:par>
                                </p:childTnLst>
                              </p:cTn>
                            </p:par>
                            <p:par>
                              <p:cTn id="29" fill="hold">
                                <p:stCondLst>
                                  <p:cond delay="3750"/>
                                </p:stCondLst>
                                <p:childTnLst>
                                  <p:par>
                                    <p:cTn id="30" presetID="22" presetClass="entr" presetSubtype="8"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350"/>
                                            <p:tgtEl>
                                              <p:spTgt spid="31"/>
                                            </p:tgtEl>
                                          </p:cBhvr>
                                        </p:animEffect>
                                      </p:childTnLst>
                                    </p:cTn>
                                  </p:par>
                                </p:childTnLst>
                              </p:cTn>
                            </p:par>
                            <p:par>
                              <p:cTn id="33" fill="hold">
                                <p:stCondLst>
                                  <p:cond delay="4250"/>
                                </p:stCondLst>
                                <p:childTnLst>
                                  <p:par>
                                    <p:cTn id="34" presetID="53" presetClass="entr" presetSubtype="1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p:cTn id="36" dur="350" fill="hold"/>
                                            <p:tgtEl>
                                              <p:spTgt spid="45"/>
                                            </p:tgtEl>
                                            <p:attrNameLst>
                                              <p:attrName>ppt_w</p:attrName>
                                            </p:attrNameLst>
                                          </p:cBhvr>
                                          <p:tavLst>
                                            <p:tav tm="0">
                                              <p:val>
                                                <p:fltVal val="0"/>
                                              </p:val>
                                            </p:tav>
                                            <p:tav tm="100000">
                                              <p:val>
                                                <p:strVal val="#ppt_w"/>
                                              </p:val>
                                            </p:tav>
                                          </p:tavLst>
                                        </p:anim>
                                        <p:anim calcmode="lin" valueType="num">
                                          <p:cBhvr>
                                            <p:cTn id="37" dur="350" fill="hold"/>
                                            <p:tgtEl>
                                              <p:spTgt spid="45"/>
                                            </p:tgtEl>
                                            <p:attrNameLst>
                                              <p:attrName>ppt_h</p:attrName>
                                            </p:attrNameLst>
                                          </p:cBhvr>
                                          <p:tavLst>
                                            <p:tav tm="0">
                                              <p:val>
                                                <p:fltVal val="0"/>
                                              </p:val>
                                            </p:tav>
                                            <p:tav tm="100000">
                                              <p:val>
                                                <p:strVal val="#ppt_h"/>
                                              </p:val>
                                            </p:tav>
                                          </p:tavLst>
                                        </p:anim>
                                        <p:animEffect transition="in" filter="fade">
                                          <p:cBhvr>
                                            <p:cTn id="38" dur="350"/>
                                            <p:tgtEl>
                                              <p:spTgt spid="45"/>
                                            </p:tgtEl>
                                          </p:cBhvr>
                                        </p:animEffect>
                                      </p:childTnLst>
                                    </p:cTn>
                                  </p:par>
                                </p:childTnLst>
                              </p:cTn>
                            </p:par>
                            <p:par>
                              <p:cTn id="39" fill="hold">
                                <p:stCondLst>
                                  <p:cond delay="4750"/>
                                </p:stCondLst>
                                <p:childTnLst>
                                  <p:par>
                                    <p:cTn id="40" presetID="2" presetClass="entr" presetSubtype="2" fill="hold" nodeType="after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additive="base">
                                            <p:cTn id="42" dur="350" fill="hold"/>
                                            <p:tgtEl>
                                              <p:spTgt spid="32"/>
                                            </p:tgtEl>
                                            <p:attrNameLst>
                                              <p:attrName>ppt_x</p:attrName>
                                            </p:attrNameLst>
                                          </p:cBhvr>
                                          <p:tavLst>
                                            <p:tav tm="0">
                                              <p:val>
                                                <p:strVal val="1+#ppt_w/2"/>
                                              </p:val>
                                            </p:tav>
                                            <p:tav tm="100000">
                                              <p:val>
                                                <p:strVal val="#ppt_x"/>
                                              </p:val>
                                            </p:tav>
                                          </p:tavLst>
                                        </p:anim>
                                        <p:anim calcmode="lin" valueType="num">
                                          <p:cBhvr additive="base">
                                            <p:cTn id="43" dur="350" fill="hold"/>
                                            <p:tgtEl>
                                              <p:spTgt spid="32"/>
                                            </p:tgtEl>
                                            <p:attrNameLst>
                                              <p:attrName>ppt_y</p:attrName>
                                            </p:attrNameLst>
                                          </p:cBhvr>
                                          <p:tavLst>
                                            <p:tav tm="0">
                                              <p:val>
                                                <p:strVal val="#ppt_y"/>
                                              </p:val>
                                            </p:tav>
                                            <p:tav tm="100000">
                                              <p:val>
                                                <p:strVal val="#ppt_y"/>
                                              </p:val>
                                            </p:tav>
                                          </p:tavLst>
                                        </p:anim>
                                      </p:childTnLst>
                                    </p:cTn>
                                  </p:par>
                                </p:childTnLst>
                              </p:cTn>
                            </p:par>
                            <p:par>
                              <p:cTn id="44" fill="hold">
                                <p:stCondLst>
                                  <p:cond delay="5250"/>
                                </p:stCondLst>
                                <p:childTnLst>
                                  <p:par>
                                    <p:cTn id="45" presetID="2" presetClass="entr" presetSubtype="2"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additive="base">
                                            <p:cTn id="47" dur="350" fill="hold"/>
                                            <p:tgtEl>
                                              <p:spTgt spid="35"/>
                                            </p:tgtEl>
                                            <p:attrNameLst>
                                              <p:attrName>ppt_x</p:attrName>
                                            </p:attrNameLst>
                                          </p:cBhvr>
                                          <p:tavLst>
                                            <p:tav tm="0">
                                              <p:val>
                                                <p:strVal val="1+#ppt_w/2"/>
                                              </p:val>
                                            </p:tav>
                                            <p:tav tm="100000">
                                              <p:val>
                                                <p:strVal val="#ppt_x"/>
                                              </p:val>
                                            </p:tav>
                                          </p:tavLst>
                                        </p:anim>
                                        <p:anim calcmode="lin" valueType="num">
                                          <p:cBhvr additive="base">
                                            <p:cTn id="48" dur="350" fill="hold"/>
                                            <p:tgtEl>
                                              <p:spTgt spid="35"/>
                                            </p:tgtEl>
                                            <p:attrNameLst>
                                              <p:attrName>ppt_y</p:attrName>
                                            </p:attrNameLst>
                                          </p:cBhvr>
                                          <p:tavLst>
                                            <p:tav tm="0">
                                              <p:val>
                                                <p:strVal val="#ppt_y"/>
                                              </p:val>
                                            </p:tav>
                                            <p:tav tm="100000">
                                              <p:val>
                                                <p:strVal val="#ppt_y"/>
                                              </p:val>
                                            </p:tav>
                                          </p:tavLst>
                                        </p:anim>
                                      </p:childTnLst>
                                    </p:cTn>
                                  </p:par>
                                </p:childTnLst>
                              </p:cTn>
                            </p:par>
                            <p:par>
                              <p:cTn id="49" fill="hold">
                                <p:stCondLst>
                                  <p:cond delay="5750"/>
                                </p:stCondLst>
                                <p:childTnLst>
                                  <p:par>
                                    <p:cTn id="50" presetID="2" presetClass="entr" presetSubtype="2" fill="hold" nodeType="after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350" fill="hold"/>
                                            <p:tgtEl>
                                              <p:spTgt spid="38"/>
                                            </p:tgtEl>
                                            <p:attrNameLst>
                                              <p:attrName>ppt_x</p:attrName>
                                            </p:attrNameLst>
                                          </p:cBhvr>
                                          <p:tavLst>
                                            <p:tav tm="0">
                                              <p:val>
                                                <p:strVal val="1+#ppt_w/2"/>
                                              </p:val>
                                            </p:tav>
                                            <p:tav tm="100000">
                                              <p:val>
                                                <p:strVal val="#ppt_x"/>
                                              </p:val>
                                            </p:tav>
                                          </p:tavLst>
                                        </p:anim>
                                        <p:anim calcmode="lin" valueType="num">
                                          <p:cBhvr additive="base">
                                            <p:cTn id="53" dur="35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饼形 16"/>
          <p:cNvSpPr/>
          <p:nvPr/>
        </p:nvSpPr>
        <p:spPr>
          <a:xfrm rot="5400000">
            <a:off x="5493836" y="2709795"/>
            <a:ext cx="1202400" cy="1202400"/>
          </a:xfrm>
          <a:prstGeom prst="pie">
            <a:avLst>
              <a:gd name="adj1" fmla="val 10779855"/>
              <a:gd name="adj2" fmla="val 3384"/>
            </a:avLst>
          </a:prstGeom>
          <a:solidFill>
            <a:srgbClr val="4D995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8" name="饼形 17"/>
          <p:cNvSpPr/>
          <p:nvPr/>
        </p:nvSpPr>
        <p:spPr>
          <a:xfrm rot="5400000">
            <a:off x="2403313" y="2709795"/>
            <a:ext cx="1202400" cy="1202400"/>
          </a:xfrm>
          <a:prstGeom prst="pie">
            <a:avLst>
              <a:gd name="adj1" fmla="val 10779855"/>
              <a:gd name="adj2" fmla="val 16200000"/>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19" name="椭圆 18"/>
          <p:cNvSpPr/>
          <p:nvPr/>
        </p:nvSpPr>
        <p:spPr>
          <a:xfrm>
            <a:off x="8588213" y="2709795"/>
            <a:ext cx="1200473" cy="1200472"/>
          </a:xfrm>
          <a:prstGeom prst="ellipse">
            <a:avLst/>
          </a:prstGeom>
          <a:solidFill>
            <a:srgbClr val="92D05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nvGrpSpPr>
          <p:cNvPr id="20" name="组合 19"/>
          <p:cNvGrpSpPr/>
          <p:nvPr/>
        </p:nvGrpSpPr>
        <p:grpSpPr>
          <a:xfrm>
            <a:off x="2945036" y="2800018"/>
            <a:ext cx="117026" cy="1020025"/>
            <a:chOff x="8616157" y="2807495"/>
            <a:chExt cx="298450" cy="1616873"/>
          </a:xfrm>
          <a:solidFill>
            <a:srgbClr val="5A6478"/>
          </a:solidFill>
        </p:grpSpPr>
        <p:sp>
          <p:nvSpPr>
            <p:cNvPr id="21" name="任意多边形 20"/>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2" name="任意多边形 21"/>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23" name="椭圆 22"/>
          <p:cNvSpPr/>
          <p:nvPr/>
        </p:nvSpPr>
        <p:spPr>
          <a:xfrm>
            <a:off x="28852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4" name="任意多边形 23"/>
          <p:cNvSpPr/>
          <p:nvPr/>
        </p:nvSpPr>
        <p:spPr>
          <a:xfrm>
            <a:off x="20239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5" name="矩形 24"/>
          <p:cNvSpPr/>
          <p:nvPr/>
        </p:nvSpPr>
        <p:spPr>
          <a:xfrm>
            <a:off x="1754594" y="4408700"/>
            <a:ext cx="2497912" cy="1461939"/>
          </a:xfrm>
          <a:prstGeom prst="rect">
            <a:avLst/>
          </a:prstGeom>
        </p:spPr>
        <p:txBody>
          <a:bodyPr wrap="square">
            <a:spAutoFit/>
          </a:bodyPr>
          <a:lstStyle/>
          <a:p>
            <a:pPr algn="ctr">
              <a:lnSpc>
                <a:spcPct val="150000"/>
              </a:lnSpc>
              <a:spcAft>
                <a:spcPts val="600"/>
              </a:spcAft>
              <a:buClr>
                <a:srgbClr val="5ABEAA"/>
              </a:buClr>
            </a:pPr>
            <a:r>
              <a:rPr lang="en-US" altLang="zh-CN" sz="1400" dirty="0" smtClean="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26" name="组合 25"/>
          <p:cNvGrpSpPr/>
          <p:nvPr/>
        </p:nvGrpSpPr>
        <p:grpSpPr>
          <a:xfrm>
            <a:off x="6037486" y="2800018"/>
            <a:ext cx="117026" cy="1020025"/>
            <a:chOff x="8616157" y="2807495"/>
            <a:chExt cx="298450" cy="1616873"/>
          </a:xfrm>
          <a:solidFill>
            <a:srgbClr val="5A6478"/>
          </a:solidFill>
        </p:grpSpPr>
        <p:sp>
          <p:nvSpPr>
            <p:cNvPr id="27" name="任意多边形 26"/>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28" name="任意多边形 27"/>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29" name="椭圆 28"/>
          <p:cNvSpPr/>
          <p:nvPr/>
        </p:nvSpPr>
        <p:spPr>
          <a:xfrm>
            <a:off x="597771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0" name="任意多边形 29"/>
          <p:cNvSpPr/>
          <p:nvPr/>
        </p:nvSpPr>
        <p:spPr>
          <a:xfrm>
            <a:off x="511636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1" name="矩形 30"/>
          <p:cNvSpPr/>
          <p:nvPr/>
        </p:nvSpPr>
        <p:spPr>
          <a:xfrm>
            <a:off x="484704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grpSp>
        <p:nvGrpSpPr>
          <p:cNvPr id="32" name="组合 31"/>
          <p:cNvGrpSpPr/>
          <p:nvPr/>
        </p:nvGrpSpPr>
        <p:grpSpPr>
          <a:xfrm>
            <a:off x="9129936" y="2800018"/>
            <a:ext cx="117026" cy="1020025"/>
            <a:chOff x="8616157" y="2807495"/>
            <a:chExt cx="298450" cy="1616873"/>
          </a:xfrm>
          <a:solidFill>
            <a:srgbClr val="5A6478"/>
          </a:solidFill>
        </p:grpSpPr>
        <p:sp>
          <p:nvSpPr>
            <p:cNvPr id="33" name="任意多边形 32"/>
            <p:cNvSpPr/>
            <p:nvPr/>
          </p:nvSpPr>
          <p:spPr>
            <a:xfrm>
              <a:off x="8616157" y="2807495"/>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4" name="任意多边形 33"/>
            <p:cNvSpPr/>
            <p:nvPr/>
          </p:nvSpPr>
          <p:spPr>
            <a:xfrm rot="10800000">
              <a:off x="8616157" y="3617121"/>
              <a:ext cx="298450" cy="807247"/>
            </a:xfrm>
            <a:custGeom>
              <a:avLst/>
              <a:gdLst>
                <a:gd name="connsiteX0" fmla="*/ 149225 w 298450"/>
                <a:gd name="connsiteY0" fmla="*/ 0 h 807246"/>
                <a:gd name="connsiteX1" fmla="*/ 298450 w 298450"/>
                <a:gd name="connsiteY1" fmla="*/ 793749 h 807246"/>
                <a:gd name="connsiteX2" fmla="*/ 298194 w 298450"/>
                <a:gd name="connsiteY2" fmla="*/ 807246 h 807246"/>
                <a:gd name="connsiteX3" fmla="*/ 256 w 298450"/>
                <a:gd name="connsiteY3" fmla="*/ 807246 h 807246"/>
                <a:gd name="connsiteX4" fmla="*/ 0 w 298450"/>
                <a:gd name="connsiteY4" fmla="*/ 793749 h 807246"/>
                <a:gd name="connsiteX5" fmla="*/ 149225 w 298450"/>
                <a:gd name="connsiteY5" fmla="*/ 0 h 80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8450" h="807246">
                  <a:moveTo>
                    <a:pt x="149225" y="0"/>
                  </a:moveTo>
                  <a:cubicBezTo>
                    <a:pt x="231640" y="0"/>
                    <a:pt x="298450" y="355374"/>
                    <a:pt x="298450" y="793749"/>
                  </a:cubicBezTo>
                  <a:lnTo>
                    <a:pt x="298194" y="807246"/>
                  </a:lnTo>
                  <a:lnTo>
                    <a:pt x="256" y="807246"/>
                  </a:lnTo>
                  <a:lnTo>
                    <a:pt x="0" y="793749"/>
                  </a:lnTo>
                  <a:cubicBezTo>
                    <a:pt x="0" y="355374"/>
                    <a:pt x="66810" y="0"/>
                    <a:pt x="149225" y="0"/>
                  </a:cubicBezTo>
                  <a:close/>
                </a:path>
              </a:pathLst>
            </a:cu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grpSp>
      <p:sp>
        <p:nvSpPr>
          <p:cNvPr id="35" name="椭圆 34"/>
          <p:cNvSpPr/>
          <p:nvPr/>
        </p:nvSpPr>
        <p:spPr>
          <a:xfrm>
            <a:off x="9070164" y="3191745"/>
            <a:ext cx="236571" cy="236571"/>
          </a:xfrm>
          <a:prstGeom prst="ellipse">
            <a:avLst/>
          </a:prstGeom>
          <a:solidFill>
            <a:srgbClr val="5A6478"/>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6" name="任意多边形 35"/>
          <p:cNvSpPr/>
          <p:nvPr/>
        </p:nvSpPr>
        <p:spPr>
          <a:xfrm>
            <a:off x="8208819" y="1652186"/>
            <a:ext cx="1959263" cy="2637477"/>
          </a:xfrm>
          <a:custGeom>
            <a:avLst/>
            <a:gdLst>
              <a:gd name="connsiteX0" fmla="*/ 1235870 w 2471739"/>
              <a:gd name="connsiteY0" fmla="*/ 2936827 h 3327351"/>
              <a:gd name="connsiteX1" fmla="*/ 1281114 w 2471739"/>
              <a:gd name="connsiteY1" fmla="*/ 2982071 h 3327351"/>
              <a:gd name="connsiteX2" fmla="*/ 1281113 w 2471739"/>
              <a:gd name="connsiteY2" fmla="*/ 3067796 h 3327351"/>
              <a:gd name="connsiteX3" fmla="*/ 1235869 w 2471739"/>
              <a:gd name="connsiteY3" fmla="*/ 3113040 h 3327351"/>
              <a:gd name="connsiteX4" fmla="*/ 1235870 w 2471739"/>
              <a:gd name="connsiteY4" fmla="*/ 3113039 h 3327351"/>
              <a:gd name="connsiteX5" fmla="*/ 1190626 w 2471739"/>
              <a:gd name="connsiteY5" fmla="*/ 3067795 h 3327351"/>
              <a:gd name="connsiteX6" fmla="*/ 1190626 w 2471739"/>
              <a:gd name="connsiteY6" fmla="*/ 2982071 h 3327351"/>
              <a:gd name="connsiteX7" fmla="*/ 1235870 w 2471739"/>
              <a:gd name="connsiteY7" fmla="*/ 2936827 h 3327351"/>
              <a:gd name="connsiteX8" fmla="*/ 1692874 w 2471739"/>
              <a:gd name="connsiteY8" fmla="*/ 2819052 h 3327351"/>
              <a:gd name="connsiteX9" fmla="*/ 1720347 w 2471739"/>
              <a:gd name="connsiteY9" fmla="*/ 2840133 h 3327351"/>
              <a:gd name="connsiteX10" fmla="*/ 1763209 w 2471739"/>
              <a:gd name="connsiteY10" fmla="*/ 2914372 h 3327351"/>
              <a:gd name="connsiteX11" fmla="*/ 1746648 w 2471739"/>
              <a:gd name="connsiteY11" fmla="*/ 2976176 h 3327351"/>
              <a:gd name="connsiteX12" fmla="*/ 1684844 w 2471739"/>
              <a:gd name="connsiteY12" fmla="*/ 2959616 h 3327351"/>
              <a:gd name="connsiteX13" fmla="*/ 1641982 w 2471739"/>
              <a:gd name="connsiteY13" fmla="*/ 2885375 h 3327351"/>
              <a:gd name="connsiteX14" fmla="*/ 1658542 w 2471739"/>
              <a:gd name="connsiteY14" fmla="*/ 2823571 h 3327351"/>
              <a:gd name="connsiteX15" fmla="*/ 1658542 w 2471739"/>
              <a:gd name="connsiteY15" fmla="*/ 2823572 h 3327351"/>
              <a:gd name="connsiteX16" fmla="*/ 1692874 w 2471739"/>
              <a:gd name="connsiteY16" fmla="*/ 2819052 h 3327351"/>
              <a:gd name="connsiteX17" fmla="*/ 778865 w 2471739"/>
              <a:gd name="connsiteY17" fmla="*/ 2819052 h 3327351"/>
              <a:gd name="connsiteX18" fmla="*/ 813197 w 2471739"/>
              <a:gd name="connsiteY18" fmla="*/ 2823572 h 3327351"/>
              <a:gd name="connsiteX19" fmla="*/ 829757 w 2471739"/>
              <a:gd name="connsiteY19" fmla="*/ 2885376 h 3327351"/>
              <a:gd name="connsiteX20" fmla="*/ 786893 w 2471739"/>
              <a:gd name="connsiteY20" fmla="*/ 2959616 h 3327351"/>
              <a:gd name="connsiteX21" fmla="*/ 725089 w 2471739"/>
              <a:gd name="connsiteY21" fmla="*/ 2976176 h 3327351"/>
              <a:gd name="connsiteX22" fmla="*/ 725091 w 2471739"/>
              <a:gd name="connsiteY22" fmla="*/ 2976176 h 3327351"/>
              <a:gd name="connsiteX23" fmla="*/ 708530 w 2471739"/>
              <a:gd name="connsiteY23" fmla="*/ 2914372 h 3327351"/>
              <a:gd name="connsiteX24" fmla="*/ 751392 w 2471739"/>
              <a:gd name="connsiteY24" fmla="*/ 2840132 h 3327351"/>
              <a:gd name="connsiteX25" fmla="*/ 778865 w 2471739"/>
              <a:gd name="connsiteY25" fmla="*/ 2819052 h 3327351"/>
              <a:gd name="connsiteX26" fmla="*/ 1995432 w 2471739"/>
              <a:gd name="connsiteY26" fmla="*/ 2493074 h 3327351"/>
              <a:gd name="connsiteX27" fmla="*/ 2029765 w 2471739"/>
              <a:gd name="connsiteY27" fmla="*/ 2497594 h 3327351"/>
              <a:gd name="connsiteX28" fmla="*/ 2104004 w 2471739"/>
              <a:gd name="connsiteY28" fmla="*/ 2540456 h 3327351"/>
              <a:gd name="connsiteX29" fmla="*/ 2120564 w 2471739"/>
              <a:gd name="connsiteY29" fmla="*/ 2602260 h 3327351"/>
              <a:gd name="connsiteX30" fmla="*/ 2058760 w 2471739"/>
              <a:gd name="connsiteY30" fmla="*/ 2618821 h 3327351"/>
              <a:gd name="connsiteX31" fmla="*/ 1984520 w 2471739"/>
              <a:gd name="connsiteY31" fmla="*/ 2575957 h 3327351"/>
              <a:gd name="connsiteX32" fmla="*/ 1967960 w 2471739"/>
              <a:gd name="connsiteY32" fmla="*/ 2514153 h 3327351"/>
              <a:gd name="connsiteX33" fmla="*/ 1967960 w 2471739"/>
              <a:gd name="connsiteY33" fmla="*/ 2514154 h 3327351"/>
              <a:gd name="connsiteX34" fmla="*/ 1995432 w 2471739"/>
              <a:gd name="connsiteY34" fmla="*/ 2493074 h 3327351"/>
              <a:gd name="connsiteX35" fmla="*/ 476306 w 2471739"/>
              <a:gd name="connsiteY35" fmla="*/ 2493074 h 3327351"/>
              <a:gd name="connsiteX36" fmla="*/ 503779 w 2471739"/>
              <a:gd name="connsiteY36" fmla="*/ 2514154 h 3327351"/>
              <a:gd name="connsiteX37" fmla="*/ 487218 w 2471739"/>
              <a:gd name="connsiteY37" fmla="*/ 2575959 h 3327351"/>
              <a:gd name="connsiteX38" fmla="*/ 412978 w 2471739"/>
              <a:gd name="connsiteY38" fmla="*/ 2618820 h 3327351"/>
              <a:gd name="connsiteX39" fmla="*/ 351173 w 2471739"/>
              <a:gd name="connsiteY39" fmla="*/ 2602260 h 3327351"/>
              <a:gd name="connsiteX40" fmla="*/ 351175 w 2471739"/>
              <a:gd name="connsiteY40" fmla="*/ 2602260 h 3327351"/>
              <a:gd name="connsiteX41" fmla="*/ 367734 w 2471739"/>
              <a:gd name="connsiteY41" fmla="*/ 2540456 h 3327351"/>
              <a:gd name="connsiteX42" fmla="*/ 441974 w 2471739"/>
              <a:gd name="connsiteY42" fmla="*/ 2497594 h 3327351"/>
              <a:gd name="connsiteX43" fmla="*/ 476306 w 2471739"/>
              <a:gd name="connsiteY43" fmla="*/ 2493074 h 3327351"/>
              <a:gd name="connsiteX44" fmla="*/ 2126458 w 2471739"/>
              <a:gd name="connsiteY44" fmla="*/ 2046238 h 3327351"/>
              <a:gd name="connsiteX45" fmla="*/ 2212182 w 2471739"/>
              <a:gd name="connsiteY45" fmla="*/ 2046238 h 3327351"/>
              <a:gd name="connsiteX46" fmla="*/ 2257427 w 2471739"/>
              <a:gd name="connsiteY46" fmla="*/ 2091482 h 3327351"/>
              <a:gd name="connsiteX47" fmla="*/ 2212183 w 2471739"/>
              <a:gd name="connsiteY47" fmla="*/ 2136726 h 3327351"/>
              <a:gd name="connsiteX48" fmla="*/ 2126458 w 2471739"/>
              <a:gd name="connsiteY48" fmla="*/ 2136725 h 3327351"/>
              <a:gd name="connsiteX49" fmla="*/ 2084770 w 2471739"/>
              <a:gd name="connsiteY49" fmla="*/ 2109092 h 3327351"/>
              <a:gd name="connsiteX50" fmla="*/ 2081215 w 2471739"/>
              <a:gd name="connsiteY50" fmla="*/ 2091482 h 3327351"/>
              <a:gd name="connsiteX51" fmla="*/ 2084770 w 2471739"/>
              <a:gd name="connsiteY51" fmla="*/ 2073871 h 3327351"/>
              <a:gd name="connsiteX52" fmla="*/ 2126458 w 2471739"/>
              <a:gd name="connsiteY52" fmla="*/ 2046238 h 3327351"/>
              <a:gd name="connsiteX53" fmla="*/ 259556 w 2471739"/>
              <a:gd name="connsiteY53" fmla="*/ 2046238 h 3327351"/>
              <a:gd name="connsiteX54" fmla="*/ 345280 w 2471739"/>
              <a:gd name="connsiteY54" fmla="*/ 2046238 h 3327351"/>
              <a:gd name="connsiteX55" fmla="*/ 390525 w 2471739"/>
              <a:gd name="connsiteY55" fmla="*/ 2091482 h 3327351"/>
              <a:gd name="connsiteX56" fmla="*/ 345280 w 2471739"/>
              <a:gd name="connsiteY56" fmla="*/ 2136727 h 3327351"/>
              <a:gd name="connsiteX57" fmla="*/ 259555 w 2471739"/>
              <a:gd name="connsiteY57" fmla="*/ 2136725 h 3327351"/>
              <a:gd name="connsiteX58" fmla="*/ 214311 w 2471739"/>
              <a:gd name="connsiteY58" fmla="*/ 2091481 h 3327351"/>
              <a:gd name="connsiteX59" fmla="*/ 214312 w 2471739"/>
              <a:gd name="connsiteY59" fmla="*/ 2091482 h 3327351"/>
              <a:gd name="connsiteX60" fmla="*/ 259556 w 2471739"/>
              <a:gd name="connsiteY60" fmla="*/ 2046238 h 3327351"/>
              <a:gd name="connsiteX61" fmla="*/ 2093093 w 2471739"/>
              <a:gd name="connsiteY61" fmla="*/ 1559623 h 3327351"/>
              <a:gd name="connsiteX62" fmla="*/ 2120565 w 2471739"/>
              <a:gd name="connsiteY62" fmla="*/ 1580703 h 3327351"/>
              <a:gd name="connsiteX63" fmla="*/ 2104004 w 2471739"/>
              <a:gd name="connsiteY63" fmla="*/ 1642508 h 3327351"/>
              <a:gd name="connsiteX64" fmla="*/ 2029764 w 2471739"/>
              <a:gd name="connsiteY64" fmla="*/ 1685369 h 3327351"/>
              <a:gd name="connsiteX65" fmla="*/ 1967959 w 2471739"/>
              <a:gd name="connsiteY65" fmla="*/ 1668809 h 3327351"/>
              <a:gd name="connsiteX66" fmla="*/ 1967961 w 2471739"/>
              <a:gd name="connsiteY66" fmla="*/ 1668809 h 3327351"/>
              <a:gd name="connsiteX67" fmla="*/ 1984521 w 2471739"/>
              <a:gd name="connsiteY67" fmla="*/ 1607005 h 3327351"/>
              <a:gd name="connsiteX68" fmla="*/ 2058760 w 2471739"/>
              <a:gd name="connsiteY68" fmla="*/ 1564143 h 3327351"/>
              <a:gd name="connsiteX69" fmla="*/ 2093093 w 2471739"/>
              <a:gd name="connsiteY69" fmla="*/ 1559623 h 3327351"/>
              <a:gd name="connsiteX70" fmla="*/ 378646 w 2471739"/>
              <a:gd name="connsiteY70" fmla="*/ 1559623 h 3327351"/>
              <a:gd name="connsiteX71" fmla="*/ 412979 w 2471739"/>
              <a:gd name="connsiteY71" fmla="*/ 1564143 h 3327351"/>
              <a:gd name="connsiteX72" fmla="*/ 487218 w 2471739"/>
              <a:gd name="connsiteY72" fmla="*/ 1607005 h 3327351"/>
              <a:gd name="connsiteX73" fmla="*/ 503778 w 2471739"/>
              <a:gd name="connsiteY73" fmla="*/ 1668809 h 3327351"/>
              <a:gd name="connsiteX74" fmla="*/ 441974 w 2471739"/>
              <a:gd name="connsiteY74" fmla="*/ 1685370 h 3327351"/>
              <a:gd name="connsiteX75" fmla="*/ 367734 w 2471739"/>
              <a:gd name="connsiteY75" fmla="*/ 1642506 h 3327351"/>
              <a:gd name="connsiteX76" fmla="*/ 351173 w 2471739"/>
              <a:gd name="connsiteY76" fmla="*/ 1580702 h 3327351"/>
              <a:gd name="connsiteX77" fmla="*/ 351173 w 2471739"/>
              <a:gd name="connsiteY77" fmla="*/ 1580703 h 3327351"/>
              <a:gd name="connsiteX78" fmla="*/ 378646 w 2471739"/>
              <a:gd name="connsiteY78" fmla="*/ 1559623 h 3327351"/>
              <a:gd name="connsiteX79" fmla="*/ 1712317 w 2471739"/>
              <a:gd name="connsiteY79" fmla="*/ 1202267 h 3327351"/>
              <a:gd name="connsiteX80" fmla="*/ 1746649 w 2471739"/>
              <a:gd name="connsiteY80" fmla="*/ 1206786 h 3327351"/>
              <a:gd name="connsiteX81" fmla="*/ 1763209 w 2471739"/>
              <a:gd name="connsiteY81" fmla="*/ 1268591 h 3327351"/>
              <a:gd name="connsiteX82" fmla="*/ 1720346 w 2471739"/>
              <a:gd name="connsiteY82" fmla="*/ 1342831 h 3327351"/>
              <a:gd name="connsiteX83" fmla="*/ 1658542 w 2471739"/>
              <a:gd name="connsiteY83" fmla="*/ 1359391 h 3327351"/>
              <a:gd name="connsiteX84" fmla="*/ 1658543 w 2471739"/>
              <a:gd name="connsiteY84" fmla="*/ 1359391 h 3327351"/>
              <a:gd name="connsiteX85" fmla="*/ 1641982 w 2471739"/>
              <a:gd name="connsiteY85" fmla="*/ 1297587 h 3327351"/>
              <a:gd name="connsiteX86" fmla="*/ 1684844 w 2471739"/>
              <a:gd name="connsiteY86" fmla="*/ 1223348 h 3327351"/>
              <a:gd name="connsiteX87" fmla="*/ 1712317 w 2471739"/>
              <a:gd name="connsiteY87" fmla="*/ 1202267 h 3327351"/>
              <a:gd name="connsiteX88" fmla="*/ 759421 w 2471739"/>
              <a:gd name="connsiteY88" fmla="*/ 1202267 h 3327351"/>
              <a:gd name="connsiteX89" fmla="*/ 786894 w 2471739"/>
              <a:gd name="connsiteY89" fmla="*/ 1223347 h 3327351"/>
              <a:gd name="connsiteX90" fmla="*/ 829756 w 2471739"/>
              <a:gd name="connsiteY90" fmla="*/ 1297586 h 3327351"/>
              <a:gd name="connsiteX91" fmla="*/ 813195 w 2471739"/>
              <a:gd name="connsiteY91" fmla="*/ 1359391 h 3327351"/>
              <a:gd name="connsiteX92" fmla="*/ 751391 w 2471739"/>
              <a:gd name="connsiteY92" fmla="*/ 1342830 h 3327351"/>
              <a:gd name="connsiteX93" fmla="*/ 708530 w 2471739"/>
              <a:gd name="connsiteY93" fmla="*/ 1268590 h 3327351"/>
              <a:gd name="connsiteX94" fmla="*/ 725090 w 2471739"/>
              <a:gd name="connsiteY94" fmla="*/ 1206785 h 3327351"/>
              <a:gd name="connsiteX95" fmla="*/ 725089 w 2471739"/>
              <a:gd name="connsiteY95" fmla="*/ 1206787 h 3327351"/>
              <a:gd name="connsiteX96" fmla="*/ 759421 w 2471739"/>
              <a:gd name="connsiteY96" fmla="*/ 1202267 h 3327351"/>
              <a:gd name="connsiteX97" fmla="*/ 1235870 w 2471739"/>
              <a:gd name="connsiteY97" fmla="*/ 1069924 h 3327351"/>
              <a:gd name="connsiteX98" fmla="*/ 1281114 w 2471739"/>
              <a:gd name="connsiteY98" fmla="*/ 1115168 h 3327351"/>
              <a:gd name="connsiteX99" fmla="*/ 1281113 w 2471739"/>
              <a:gd name="connsiteY99" fmla="*/ 1200893 h 3327351"/>
              <a:gd name="connsiteX100" fmla="*/ 1235869 w 2471739"/>
              <a:gd name="connsiteY100" fmla="*/ 1246137 h 3327351"/>
              <a:gd name="connsiteX101" fmla="*/ 1235870 w 2471739"/>
              <a:gd name="connsiteY101" fmla="*/ 1246136 h 3327351"/>
              <a:gd name="connsiteX102" fmla="*/ 1190626 w 2471739"/>
              <a:gd name="connsiteY102" fmla="*/ 1200891 h 3327351"/>
              <a:gd name="connsiteX103" fmla="*/ 1190626 w 2471739"/>
              <a:gd name="connsiteY103" fmla="*/ 1115167 h 3327351"/>
              <a:gd name="connsiteX104" fmla="*/ 1235870 w 2471739"/>
              <a:gd name="connsiteY104" fmla="*/ 1069924 h 3327351"/>
              <a:gd name="connsiteX105" fmla="*/ 1235870 w 2471739"/>
              <a:gd name="connsiteY105" fmla="*/ 980707 h 3327351"/>
              <a:gd name="connsiteX106" fmla="*/ 125096 w 2471739"/>
              <a:gd name="connsiteY106" fmla="*/ 2091482 h 3327351"/>
              <a:gd name="connsiteX107" fmla="*/ 1235870 w 2471739"/>
              <a:gd name="connsiteY107" fmla="*/ 3202256 h 3327351"/>
              <a:gd name="connsiteX108" fmla="*/ 2346644 w 2471739"/>
              <a:gd name="connsiteY108" fmla="*/ 2091482 h 3327351"/>
              <a:gd name="connsiteX109" fmla="*/ 1235870 w 2471739"/>
              <a:gd name="connsiteY109" fmla="*/ 980707 h 3327351"/>
              <a:gd name="connsiteX110" fmla="*/ 1235870 w 2471739"/>
              <a:gd name="connsiteY110" fmla="*/ 85925 h 3327351"/>
              <a:gd name="connsiteX111" fmla="*/ 863826 w 2471739"/>
              <a:gd name="connsiteY111" fmla="*/ 457969 h 3327351"/>
              <a:gd name="connsiteX112" fmla="*/ 1027857 w 2471739"/>
              <a:gd name="connsiteY112" fmla="*/ 766473 h 3327351"/>
              <a:gd name="connsiteX113" fmla="*/ 1086645 w 2471739"/>
              <a:gd name="connsiteY113" fmla="*/ 798382 h 3327351"/>
              <a:gd name="connsiteX114" fmla="*/ 1086645 w 2471739"/>
              <a:gd name="connsiteY114" fmla="*/ 604615 h 3327351"/>
              <a:gd name="connsiteX115" fmla="*/ 1048580 w 2471739"/>
              <a:gd name="connsiteY115" fmla="*/ 596930 h 3327351"/>
              <a:gd name="connsiteX116" fmla="*/ 968321 w 2471739"/>
              <a:gd name="connsiteY116" fmla="*/ 516671 h 3327351"/>
              <a:gd name="connsiteX117" fmla="*/ 956469 w 2471739"/>
              <a:gd name="connsiteY117" fmla="*/ 457968 h 3327351"/>
              <a:gd name="connsiteX118" fmla="*/ 968321 w 2471739"/>
              <a:gd name="connsiteY118" fmla="*/ 399265 h 3327351"/>
              <a:gd name="connsiteX119" fmla="*/ 1107283 w 2471739"/>
              <a:gd name="connsiteY119" fmla="*/ 307154 h 3327351"/>
              <a:gd name="connsiteX120" fmla="*/ 1364456 w 2471739"/>
              <a:gd name="connsiteY120" fmla="*/ 307154 h 3327351"/>
              <a:gd name="connsiteX121" fmla="*/ 1515270 w 2471739"/>
              <a:gd name="connsiteY121" fmla="*/ 457968 h 3327351"/>
              <a:gd name="connsiteX122" fmla="*/ 1515269 w 2471739"/>
              <a:gd name="connsiteY122" fmla="*/ 457969 h 3327351"/>
              <a:gd name="connsiteX123" fmla="*/ 1423158 w 2471739"/>
              <a:gd name="connsiteY123" fmla="*/ 596932 h 3327351"/>
              <a:gd name="connsiteX124" fmla="*/ 1385094 w 2471739"/>
              <a:gd name="connsiteY124" fmla="*/ 604616 h 3327351"/>
              <a:gd name="connsiteX125" fmla="*/ 1385094 w 2471739"/>
              <a:gd name="connsiteY125" fmla="*/ 798383 h 3327351"/>
              <a:gd name="connsiteX126" fmla="*/ 1443883 w 2471739"/>
              <a:gd name="connsiteY126" fmla="*/ 766473 h 3327351"/>
              <a:gd name="connsiteX127" fmla="*/ 1607914 w 2471739"/>
              <a:gd name="connsiteY127" fmla="*/ 457969 h 3327351"/>
              <a:gd name="connsiteX128" fmla="*/ 1235870 w 2471739"/>
              <a:gd name="connsiteY128" fmla="*/ 85925 h 3327351"/>
              <a:gd name="connsiteX129" fmla="*/ 1235870 w 2471739"/>
              <a:gd name="connsiteY129" fmla="*/ 0 h 3327351"/>
              <a:gd name="connsiteX130" fmla="*/ 1693838 w 2471739"/>
              <a:gd name="connsiteY130" fmla="*/ 457969 h 3327351"/>
              <a:gd name="connsiteX131" fmla="*/ 1491924 w 2471739"/>
              <a:gd name="connsiteY131" fmla="*/ 837723 h 3327351"/>
              <a:gd name="connsiteX132" fmla="*/ 1428559 w 2471739"/>
              <a:gd name="connsiteY132" fmla="*/ 872116 h 3327351"/>
              <a:gd name="connsiteX133" fmla="*/ 1484941 w 2471739"/>
              <a:gd name="connsiteY133" fmla="*/ 880721 h 3327351"/>
              <a:gd name="connsiteX134" fmla="*/ 2471739 w 2471739"/>
              <a:gd name="connsiteY134" fmla="*/ 2091482 h 3327351"/>
              <a:gd name="connsiteX135" fmla="*/ 1235870 w 2471739"/>
              <a:gd name="connsiteY135" fmla="*/ 3327351 h 3327351"/>
              <a:gd name="connsiteX136" fmla="*/ 0 w 2471739"/>
              <a:gd name="connsiteY136" fmla="*/ 2091482 h 3327351"/>
              <a:gd name="connsiteX137" fmla="*/ 282213 w 2471739"/>
              <a:gd name="connsiteY137" fmla="*/ 1305354 h 3327351"/>
              <a:gd name="connsiteX138" fmla="*/ 315110 w 2471739"/>
              <a:gd name="connsiteY138" fmla="*/ 1271661 h 3327351"/>
              <a:gd name="connsiteX139" fmla="*/ 251447 w 2471739"/>
              <a:gd name="connsiteY139" fmla="*/ 1207998 h 3327351"/>
              <a:gd name="connsiteX140" fmla="*/ 244243 w 2471739"/>
              <a:gd name="connsiteY140" fmla="*/ 1215202 h 3327351"/>
              <a:gd name="connsiteX141" fmla="*/ 157893 w 2471739"/>
              <a:gd name="connsiteY141" fmla="*/ 1232711 h 3327351"/>
              <a:gd name="connsiteX142" fmla="*/ 131528 w 2471739"/>
              <a:gd name="connsiteY142" fmla="*/ 1215202 h 3327351"/>
              <a:gd name="connsiteX143" fmla="*/ 114020 w 2471739"/>
              <a:gd name="connsiteY143" fmla="*/ 1188837 h 3327351"/>
              <a:gd name="connsiteX144" fmla="*/ 131528 w 2471739"/>
              <a:gd name="connsiteY144" fmla="*/ 1102487 h 3327351"/>
              <a:gd name="connsiteX145" fmla="*/ 257465 w 2471739"/>
              <a:gd name="connsiteY145" fmla="*/ 976551 h 3327351"/>
              <a:gd name="connsiteX146" fmla="*/ 313823 w 2471739"/>
              <a:gd name="connsiteY146" fmla="*/ 953207 h 3327351"/>
              <a:gd name="connsiteX147" fmla="*/ 370180 w 2471739"/>
              <a:gd name="connsiteY147" fmla="*/ 976551 h 3327351"/>
              <a:gd name="connsiteX148" fmla="*/ 370180 w 2471739"/>
              <a:gd name="connsiteY148" fmla="*/ 976552 h 3327351"/>
              <a:gd name="connsiteX149" fmla="*/ 370180 w 2471739"/>
              <a:gd name="connsiteY149" fmla="*/ 1089267 h 3327351"/>
              <a:gd name="connsiteX150" fmla="*/ 362976 w 2471739"/>
              <a:gd name="connsiteY150" fmla="*/ 1096471 h 3327351"/>
              <a:gd name="connsiteX151" fmla="*/ 425307 w 2471739"/>
              <a:gd name="connsiteY151" fmla="*/ 1158803 h 3327351"/>
              <a:gd name="connsiteX152" fmla="*/ 427085 w 2471739"/>
              <a:gd name="connsiteY152" fmla="*/ 1156982 h 3327351"/>
              <a:gd name="connsiteX153" fmla="*/ 986799 w 2471739"/>
              <a:gd name="connsiteY153" fmla="*/ 880721 h 3327351"/>
              <a:gd name="connsiteX154" fmla="*/ 1043180 w 2471739"/>
              <a:gd name="connsiteY154" fmla="*/ 872116 h 3327351"/>
              <a:gd name="connsiteX155" fmla="*/ 979816 w 2471739"/>
              <a:gd name="connsiteY155" fmla="*/ 837723 h 3327351"/>
              <a:gd name="connsiteX156" fmla="*/ 777902 w 2471739"/>
              <a:gd name="connsiteY156" fmla="*/ 457968 h 3327351"/>
              <a:gd name="connsiteX157" fmla="*/ 1235870 w 2471739"/>
              <a:gd name="connsiteY157" fmla="*/ 0 h 3327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2471739" h="3327351">
                <a:moveTo>
                  <a:pt x="1235870" y="2936827"/>
                </a:moveTo>
                <a:cubicBezTo>
                  <a:pt x="1260858" y="2936827"/>
                  <a:pt x="1281114" y="2957082"/>
                  <a:pt x="1281114" y="2982071"/>
                </a:cubicBezTo>
                <a:cubicBezTo>
                  <a:pt x="1281114" y="3010646"/>
                  <a:pt x="1281113" y="3039221"/>
                  <a:pt x="1281113" y="3067796"/>
                </a:cubicBezTo>
                <a:cubicBezTo>
                  <a:pt x="1281113" y="3092784"/>
                  <a:pt x="1260857" y="3113040"/>
                  <a:pt x="1235869" y="3113040"/>
                </a:cubicBezTo>
                <a:lnTo>
                  <a:pt x="1235870" y="3113039"/>
                </a:lnTo>
                <a:cubicBezTo>
                  <a:pt x="1210882" y="3113039"/>
                  <a:pt x="1190626" y="3092782"/>
                  <a:pt x="1190626" y="3067795"/>
                </a:cubicBezTo>
                <a:lnTo>
                  <a:pt x="1190626" y="2982071"/>
                </a:lnTo>
                <a:cubicBezTo>
                  <a:pt x="1190626" y="2957083"/>
                  <a:pt x="1210882" y="2936827"/>
                  <a:pt x="1235870" y="2936827"/>
                </a:cubicBezTo>
                <a:close/>
                <a:moveTo>
                  <a:pt x="1692874" y="2819052"/>
                </a:moveTo>
                <a:cubicBezTo>
                  <a:pt x="1704059" y="2822048"/>
                  <a:pt x="1714100" y="2829312"/>
                  <a:pt x="1720347" y="2840133"/>
                </a:cubicBezTo>
                <a:lnTo>
                  <a:pt x="1763209" y="2914372"/>
                </a:lnTo>
                <a:cubicBezTo>
                  <a:pt x="1775702" y="2936012"/>
                  <a:pt x="1768288" y="2963682"/>
                  <a:pt x="1746648" y="2976176"/>
                </a:cubicBezTo>
                <a:cubicBezTo>
                  <a:pt x="1725008" y="2988670"/>
                  <a:pt x="1697338" y="2981255"/>
                  <a:pt x="1684844" y="2959616"/>
                </a:cubicBezTo>
                <a:cubicBezTo>
                  <a:pt x="1670556" y="2934869"/>
                  <a:pt x="1656269" y="2910122"/>
                  <a:pt x="1641982" y="2885375"/>
                </a:cubicBezTo>
                <a:cubicBezTo>
                  <a:pt x="1629488" y="2863735"/>
                  <a:pt x="1636902" y="2836065"/>
                  <a:pt x="1658542" y="2823571"/>
                </a:cubicBezTo>
                <a:lnTo>
                  <a:pt x="1658542" y="2823572"/>
                </a:lnTo>
                <a:cubicBezTo>
                  <a:pt x="1669361" y="2817325"/>
                  <a:pt x="1681690" y="2816055"/>
                  <a:pt x="1692874" y="2819052"/>
                </a:cubicBezTo>
                <a:close/>
                <a:moveTo>
                  <a:pt x="778865" y="2819052"/>
                </a:moveTo>
                <a:cubicBezTo>
                  <a:pt x="790048" y="2816055"/>
                  <a:pt x="802376" y="2817325"/>
                  <a:pt x="813197" y="2823572"/>
                </a:cubicBezTo>
                <a:cubicBezTo>
                  <a:pt x="834836" y="2836066"/>
                  <a:pt x="842251" y="2863736"/>
                  <a:pt x="829757" y="2885376"/>
                </a:cubicBezTo>
                <a:cubicBezTo>
                  <a:pt x="815470" y="2910123"/>
                  <a:pt x="801182" y="2934869"/>
                  <a:pt x="786893" y="2959616"/>
                </a:cubicBezTo>
                <a:cubicBezTo>
                  <a:pt x="774400" y="2981256"/>
                  <a:pt x="746730" y="2988671"/>
                  <a:pt x="725089" y="2976176"/>
                </a:cubicBezTo>
                <a:lnTo>
                  <a:pt x="725091" y="2976176"/>
                </a:lnTo>
                <a:cubicBezTo>
                  <a:pt x="703450" y="2963682"/>
                  <a:pt x="696036" y="2936012"/>
                  <a:pt x="708530" y="2914372"/>
                </a:cubicBezTo>
                <a:lnTo>
                  <a:pt x="751392" y="2840132"/>
                </a:lnTo>
                <a:cubicBezTo>
                  <a:pt x="757639" y="2829312"/>
                  <a:pt x="767680" y="2822049"/>
                  <a:pt x="778865" y="2819052"/>
                </a:cubicBezTo>
                <a:close/>
                <a:moveTo>
                  <a:pt x="1995432" y="2493074"/>
                </a:moveTo>
                <a:cubicBezTo>
                  <a:pt x="2006617" y="2490076"/>
                  <a:pt x="2018944" y="2491347"/>
                  <a:pt x="2029765" y="2497594"/>
                </a:cubicBezTo>
                <a:lnTo>
                  <a:pt x="2104004" y="2540456"/>
                </a:lnTo>
                <a:cubicBezTo>
                  <a:pt x="2125644" y="2552949"/>
                  <a:pt x="2133059" y="2580620"/>
                  <a:pt x="2120564" y="2602260"/>
                </a:cubicBezTo>
                <a:cubicBezTo>
                  <a:pt x="2108069" y="2623901"/>
                  <a:pt x="2080400" y="2631315"/>
                  <a:pt x="2058760" y="2618821"/>
                </a:cubicBezTo>
                <a:cubicBezTo>
                  <a:pt x="2034013" y="2604533"/>
                  <a:pt x="2009267" y="2590245"/>
                  <a:pt x="1984520" y="2575957"/>
                </a:cubicBezTo>
                <a:cubicBezTo>
                  <a:pt x="1962880" y="2563463"/>
                  <a:pt x="1955467" y="2535793"/>
                  <a:pt x="1967960" y="2514153"/>
                </a:cubicBezTo>
                <a:lnTo>
                  <a:pt x="1967960" y="2514154"/>
                </a:lnTo>
                <a:cubicBezTo>
                  <a:pt x="1974206" y="2503334"/>
                  <a:pt x="1984248" y="2496070"/>
                  <a:pt x="1995432" y="2493074"/>
                </a:cubicBezTo>
                <a:close/>
                <a:moveTo>
                  <a:pt x="476306" y="2493074"/>
                </a:moveTo>
                <a:cubicBezTo>
                  <a:pt x="487490" y="2496070"/>
                  <a:pt x="497531" y="2503334"/>
                  <a:pt x="503779" y="2514154"/>
                </a:cubicBezTo>
                <a:cubicBezTo>
                  <a:pt x="516272" y="2535794"/>
                  <a:pt x="508858" y="2563464"/>
                  <a:pt x="487218" y="2575959"/>
                </a:cubicBezTo>
                <a:cubicBezTo>
                  <a:pt x="462471" y="2590246"/>
                  <a:pt x="437724" y="2604532"/>
                  <a:pt x="412978" y="2618820"/>
                </a:cubicBezTo>
                <a:cubicBezTo>
                  <a:pt x="391337" y="2631314"/>
                  <a:pt x="363667" y="2623900"/>
                  <a:pt x="351173" y="2602260"/>
                </a:cubicBezTo>
                <a:lnTo>
                  <a:pt x="351175" y="2602260"/>
                </a:lnTo>
                <a:cubicBezTo>
                  <a:pt x="338680" y="2580620"/>
                  <a:pt x="346095" y="2552949"/>
                  <a:pt x="367734" y="2540456"/>
                </a:cubicBezTo>
                <a:lnTo>
                  <a:pt x="441974" y="2497594"/>
                </a:lnTo>
                <a:cubicBezTo>
                  <a:pt x="452794" y="2491346"/>
                  <a:pt x="465121" y="2490077"/>
                  <a:pt x="476306" y="2493074"/>
                </a:cubicBezTo>
                <a:close/>
                <a:moveTo>
                  <a:pt x="2126458" y="2046238"/>
                </a:moveTo>
                <a:lnTo>
                  <a:pt x="2212182" y="2046238"/>
                </a:lnTo>
                <a:cubicBezTo>
                  <a:pt x="2237172" y="2046238"/>
                  <a:pt x="2257427" y="2066494"/>
                  <a:pt x="2257427" y="2091482"/>
                </a:cubicBezTo>
                <a:cubicBezTo>
                  <a:pt x="2257427" y="2116470"/>
                  <a:pt x="2237171" y="2136726"/>
                  <a:pt x="2212183" y="2136726"/>
                </a:cubicBezTo>
                <a:cubicBezTo>
                  <a:pt x="2183609" y="2136726"/>
                  <a:pt x="2155033" y="2136725"/>
                  <a:pt x="2126458" y="2136725"/>
                </a:cubicBezTo>
                <a:cubicBezTo>
                  <a:pt x="2107717" y="2136725"/>
                  <a:pt x="2091639" y="2125331"/>
                  <a:pt x="2084770" y="2109092"/>
                </a:cubicBezTo>
                <a:lnTo>
                  <a:pt x="2081215" y="2091482"/>
                </a:lnTo>
                <a:lnTo>
                  <a:pt x="2084770" y="2073871"/>
                </a:lnTo>
                <a:cubicBezTo>
                  <a:pt x="2091639" y="2057632"/>
                  <a:pt x="2107717" y="2046238"/>
                  <a:pt x="2126458" y="2046238"/>
                </a:cubicBezTo>
                <a:close/>
                <a:moveTo>
                  <a:pt x="259556" y="2046238"/>
                </a:moveTo>
                <a:lnTo>
                  <a:pt x="345280" y="2046238"/>
                </a:lnTo>
                <a:cubicBezTo>
                  <a:pt x="370268" y="2046238"/>
                  <a:pt x="390524" y="2066494"/>
                  <a:pt x="390525" y="2091482"/>
                </a:cubicBezTo>
                <a:cubicBezTo>
                  <a:pt x="390525" y="2116470"/>
                  <a:pt x="370268" y="2136727"/>
                  <a:pt x="345280" y="2136727"/>
                </a:cubicBezTo>
                <a:cubicBezTo>
                  <a:pt x="316705" y="2136726"/>
                  <a:pt x="288130" y="2136725"/>
                  <a:pt x="259555" y="2136725"/>
                </a:cubicBezTo>
                <a:cubicBezTo>
                  <a:pt x="234567" y="2136725"/>
                  <a:pt x="214311" y="2116469"/>
                  <a:pt x="214311" y="2091481"/>
                </a:cubicBezTo>
                <a:lnTo>
                  <a:pt x="214312" y="2091482"/>
                </a:lnTo>
                <a:cubicBezTo>
                  <a:pt x="214312" y="2066495"/>
                  <a:pt x="234569" y="2046238"/>
                  <a:pt x="259556" y="2046238"/>
                </a:cubicBezTo>
                <a:close/>
                <a:moveTo>
                  <a:pt x="2093093" y="1559623"/>
                </a:moveTo>
                <a:cubicBezTo>
                  <a:pt x="2104277" y="1562620"/>
                  <a:pt x="2114317" y="1569883"/>
                  <a:pt x="2120565" y="1580703"/>
                </a:cubicBezTo>
                <a:cubicBezTo>
                  <a:pt x="2133059" y="1602343"/>
                  <a:pt x="2125645" y="1630014"/>
                  <a:pt x="2104004" y="1642508"/>
                </a:cubicBezTo>
                <a:cubicBezTo>
                  <a:pt x="2079258" y="1656795"/>
                  <a:pt x="2054510" y="1671082"/>
                  <a:pt x="2029764" y="1685369"/>
                </a:cubicBezTo>
                <a:cubicBezTo>
                  <a:pt x="2008123" y="1697863"/>
                  <a:pt x="1980452" y="1690449"/>
                  <a:pt x="1967959" y="1668809"/>
                </a:cubicBezTo>
                <a:lnTo>
                  <a:pt x="1967961" y="1668809"/>
                </a:lnTo>
                <a:cubicBezTo>
                  <a:pt x="1955467" y="1647169"/>
                  <a:pt x="1962881" y="1619499"/>
                  <a:pt x="1984521" y="1607005"/>
                </a:cubicBezTo>
                <a:lnTo>
                  <a:pt x="2058760" y="1564143"/>
                </a:lnTo>
                <a:cubicBezTo>
                  <a:pt x="2069580" y="1557895"/>
                  <a:pt x="2081908" y="1556626"/>
                  <a:pt x="2093093" y="1559623"/>
                </a:cubicBezTo>
                <a:close/>
                <a:moveTo>
                  <a:pt x="378646" y="1559623"/>
                </a:moveTo>
                <a:cubicBezTo>
                  <a:pt x="389830" y="1556625"/>
                  <a:pt x="402158" y="1557895"/>
                  <a:pt x="412979" y="1564143"/>
                </a:cubicBezTo>
                <a:lnTo>
                  <a:pt x="487218" y="1607005"/>
                </a:lnTo>
                <a:cubicBezTo>
                  <a:pt x="508857" y="1619499"/>
                  <a:pt x="516272" y="1647169"/>
                  <a:pt x="503778" y="1668809"/>
                </a:cubicBezTo>
                <a:cubicBezTo>
                  <a:pt x="491284" y="1690450"/>
                  <a:pt x="463613" y="1697864"/>
                  <a:pt x="441974" y="1685370"/>
                </a:cubicBezTo>
                <a:cubicBezTo>
                  <a:pt x="417226" y="1671082"/>
                  <a:pt x="392481" y="1656793"/>
                  <a:pt x="367734" y="1642506"/>
                </a:cubicBezTo>
                <a:cubicBezTo>
                  <a:pt x="346093" y="1630012"/>
                  <a:pt x="338680" y="1602342"/>
                  <a:pt x="351173" y="1580702"/>
                </a:cubicBezTo>
                <a:lnTo>
                  <a:pt x="351173" y="1580703"/>
                </a:lnTo>
                <a:cubicBezTo>
                  <a:pt x="357421" y="1569884"/>
                  <a:pt x="367462" y="1562619"/>
                  <a:pt x="378646" y="1559623"/>
                </a:cubicBezTo>
                <a:close/>
                <a:moveTo>
                  <a:pt x="1712317" y="1202267"/>
                </a:moveTo>
                <a:cubicBezTo>
                  <a:pt x="1723501" y="1199270"/>
                  <a:pt x="1735829" y="1200540"/>
                  <a:pt x="1746649" y="1206786"/>
                </a:cubicBezTo>
                <a:cubicBezTo>
                  <a:pt x="1768289" y="1219281"/>
                  <a:pt x="1775703" y="1246951"/>
                  <a:pt x="1763209" y="1268591"/>
                </a:cubicBezTo>
                <a:cubicBezTo>
                  <a:pt x="1748921" y="1293338"/>
                  <a:pt x="1734634" y="1318084"/>
                  <a:pt x="1720346" y="1342831"/>
                </a:cubicBezTo>
                <a:cubicBezTo>
                  <a:pt x="1707852" y="1364471"/>
                  <a:pt x="1680181" y="1371885"/>
                  <a:pt x="1658542" y="1359391"/>
                </a:cubicBezTo>
                <a:lnTo>
                  <a:pt x="1658543" y="1359391"/>
                </a:lnTo>
                <a:cubicBezTo>
                  <a:pt x="1636903" y="1346897"/>
                  <a:pt x="1629488" y="1319226"/>
                  <a:pt x="1641982" y="1297587"/>
                </a:cubicBezTo>
                <a:lnTo>
                  <a:pt x="1684844" y="1223348"/>
                </a:lnTo>
                <a:cubicBezTo>
                  <a:pt x="1691091" y="1212527"/>
                  <a:pt x="1701132" y="1205263"/>
                  <a:pt x="1712317" y="1202267"/>
                </a:cubicBezTo>
                <a:close/>
                <a:moveTo>
                  <a:pt x="759421" y="1202267"/>
                </a:moveTo>
                <a:cubicBezTo>
                  <a:pt x="770606" y="1205263"/>
                  <a:pt x="780647" y="1212527"/>
                  <a:pt x="786894" y="1223347"/>
                </a:cubicBezTo>
                <a:lnTo>
                  <a:pt x="829756" y="1297586"/>
                </a:lnTo>
                <a:cubicBezTo>
                  <a:pt x="842250" y="1319226"/>
                  <a:pt x="834836" y="1346897"/>
                  <a:pt x="813195" y="1359391"/>
                </a:cubicBezTo>
                <a:cubicBezTo>
                  <a:pt x="791556" y="1371885"/>
                  <a:pt x="763885" y="1364471"/>
                  <a:pt x="751391" y="1342830"/>
                </a:cubicBezTo>
                <a:cubicBezTo>
                  <a:pt x="737104" y="1318084"/>
                  <a:pt x="722817" y="1293336"/>
                  <a:pt x="708530" y="1268590"/>
                </a:cubicBezTo>
                <a:cubicBezTo>
                  <a:pt x="696036" y="1246949"/>
                  <a:pt x="703450" y="1219280"/>
                  <a:pt x="725090" y="1206785"/>
                </a:cubicBezTo>
                <a:lnTo>
                  <a:pt x="725089" y="1206787"/>
                </a:lnTo>
                <a:cubicBezTo>
                  <a:pt x="735910" y="1200540"/>
                  <a:pt x="748238" y="1199270"/>
                  <a:pt x="759421" y="1202267"/>
                </a:cubicBezTo>
                <a:close/>
                <a:moveTo>
                  <a:pt x="1235870" y="1069924"/>
                </a:moveTo>
                <a:cubicBezTo>
                  <a:pt x="1260858" y="1069923"/>
                  <a:pt x="1281114" y="1090180"/>
                  <a:pt x="1281114" y="1115168"/>
                </a:cubicBezTo>
                <a:cubicBezTo>
                  <a:pt x="1281114" y="1143742"/>
                  <a:pt x="1281113" y="1172317"/>
                  <a:pt x="1281113" y="1200893"/>
                </a:cubicBezTo>
                <a:cubicBezTo>
                  <a:pt x="1281113" y="1225880"/>
                  <a:pt x="1260857" y="1246137"/>
                  <a:pt x="1235869" y="1246137"/>
                </a:cubicBezTo>
                <a:lnTo>
                  <a:pt x="1235870" y="1246136"/>
                </a:lnTo>
                <a:cubicBezTo>
                  <a:pt x="1210882" y="1246136"/>
                  <a:pt x="1190626" y="1225879"/>
                  <a:pt x="1190626" y="1200891"/>
                </a:cubicBezTo>
                <a:lnTo>
                  <a:pt x="1190626" y="1115167"/>
                </a:lnTo>
                <a:cubicBezTo>
                  <a:pt x="1190626" y="1090180"/>
                  <a:pt x="1210882" y="1069924"/>
                  <a:pt x="1235870" y="1069924"/>
                </a:cubicBezTo>
                <a:close/>
                <a:moveTo>
                  <a:pt x="1235870" y="980707"/>
                </a:moveTo>
                <a:cubicBezTo>
                  <a:pt x="622405" y="980707"/>
                  <a:pt x="125096" y="1478017"/>
                  <a:pt x="125096" y="2091482"/>
                </a:cubicBezTo>
                <a:cubicBezTo>
                  <a:pt x="125095" y="2704946"/>
                  <a:pt x="622405" y="3202256"/>
                  <a:pt x="1235870" y="3202256"/>
                </a:cubicBezTo>
                <a:cubicBezTo>
                  <a:pt x="1849334" y="3202255"/>
                  <a:pt x="2346644" y="2704946"/>
                  <a:pt x="2346644" y="2091482"/>
                </a:cubicBezTo>
                <a:cubicBezTo>
                  <a:pt x="2346644" y="1478018"/>
                  <a:pt x="1849333" y="980707"/>
                  <a:pt x="1235870" y="980707"/>
                </a:cubicBezTo>
                <a:close/>
                <a:moveTo>
                  <a:pt x="1235870" y="85925"/>
                </a:moveTo>
                <a:cubicBezTo>
                  <a:pt x="1030396" y="85925"/>
                  <a:pt x="863826" y="252495"/>
                  <a:pt x="863826" y="457969"/>
                </a:cubicBezTo>
                <a:cubicBezTo>
                  <a:pt x="863826" y="586389"/>
                  <a:pt x="928892" y="699615"/>
                  <a:pt x="1027857" y="766473"/>
                </a:cubicBezTo>
                <a:lnTo>
                  <a:pt x="1086645" y="798382"/>
                </a:lnTo>
                <a:lnTo>
                  <a:pt x="1086645" y="604615"/>
                </a:lnTo>
                <a:lnTo>
                  <a:pt x="1048580" y="596930"/>
                </a:lnTo>
                <a:cubicBezTo>
                  <a:pt x="1012493" y="581667"/>
                  <a:pt x="983584" y="552757"/>
                  <a:pt x="968321" y="516671"/>
                </a:cubicBezTo>
                <a:lnTo>
                  <a:pt x="956469" y="457968"/>
                </a:lnTo>
                <a:lnTo>
                  <a:pt x="968321" y="399265"/>
                </a:lnTo>
                <a:cubicBezTo>
                  <a:pt x="991216" y="345136"/>
                  <a:pt x="1044814" y="307154"/>
                  <a:pt x="1107283" y="307154"/>
                </a:cubicBezTo>
                <a:lnTo>
                  <a:pt x="1364456" y="307154"/>
                </a:lnTo>
                <a:cubicBezTo>
                  <a:pt x="1447748" y="307154"/>
                  <a:pt x="1515270" y="374676"/>
                  <a:pt x="1515270" y="457968"/>
                </a:cubicBezTo>
                <a:lnTo>
                  <a:pt x="1515269" y="457969"/>
                </a:lnTo>
                <a:cubicBezTo>
                  <a:pt x="1515269" y="520437"/>
                  <a:pt x="1477288" y="574036"/>
                  <a:pt x="1423158" y="596932"/>
                </a:cubicBezTo>
                <a:lnTo>
                  <a:pt x="1385094" y="604616"/>
                </a:lnTo>
                <a:lnTo>
                  <a:pt x="1385094" y="798383"/>
                </a:lnTo>
                <a:lnTo>
                  <a:pt x="1443883" y="766473"/>
                </a:lnTo>
                <a:cubicBezTo>
                  <a:pt x="1542848" y="699614"/>
                  <a:pt x="1607914" y="586390"/>
                  <a:pt x="1607914" y="457969"/>
                </a:cubicBezTo>
                <a:cubicBezTo>
                  <a:pt x="1607914" y="252494"/>
                  <a:pt x="1441344" y="85925"/>
                  <a:pt x="1235870" y="85925"/>
                </a:cubicBezTo>
                <a:close/>
                <a:moveTo>
                  <a:pt x="1235870" y="0"/>
                </a:moveTo>
                <a:cubicBezTo>
                  <a:pt x="1488799" y="0"/>
                  <a:pt x="1693838" y="205039"/>
                  <a:pt x="1693838" y="457969"/>
                </a:cubicBezTo>
                <a:cubicBezTo>
                  <a:pt x="1693838" y="616050"/>
                  <a:pt x="1613745" y="755423"/>
                  <a:pt x="1491924" y="837723"/>
                </a:cubicBezTo>
                <a:lnTo>
                  <a:pt x="1428559" y="872116"/>
                </a:lnTo>
                <a:lnTo>
                  <a:pt x="1484941" y="880721"/>
                </a:lnTo>
                <a:cubicBezTo>
                  <a:pt x="2048105" y="995961"/>
                  <a:pt x="2471739" y="1494249"/>
                  <a:pt x="2471739" y="2091482"/>
                </a:cubicBezTo>
                <a:cubicBezTo>
                  <a:pt x="2471739" y="2774034"/>
                  <a:pt x="1918422" y="3327350"/>
                  <a:pt x="1235870" y="3327351"/>
                </a:cubicBezTo>
                <a:cubicBezTo>
                  <a:pt x="553317" y="3327351"/>
                  <a:pt x="1" y="2774034"/>
                  <a:pt x="0" y="2091482"/>
                </a:cubicBezTo>
                <a:cubicBezTo>
                  <a:pt x="1" y="1792866"/>
                  <a:pt x="105909" y="1518985"/>
                  <a:pt x="282213" y="1305354"/>
                </a:cubicBezTo>
                <a:lnTo>
                  <a:pt x="315110" y="1271661"/>
                </a:lnTo>
                <a:lnTo>
                  <a:pt x="251447" y="1207998"/>
                </a:lnTo>
                <a:lnTo>
                  <a:pt x="244243" y="1215202"/>
                </a:lnTo>
                <a:cubicBezTo>
                  <a:pt x="220899" y="1238547"/>
                  <a:pt x="186677" y="1244383"/>
                  <a:pt x="157893" y="1232711"/>
                </a:cubicBezTo>
                <a:lnTo>
                  <a:pt x="131528" y="1215202"/>
                </a:lnTo>
                <a:lnTo>
                  <a:pt x="114020" y="1188837"/>
                </a:lnTo>
                <a:cubicBezTo>
                  <a:pt x="102348" y="1160054"/>
                  <a:pt x="108184" y="1125832"/>
                  <a:pt x="131528" y="1102487"/>
                </a:cubicBezTo>
                <a:lnTo>
                  <a:pt x="257465" y="976551"/>
                </a:lnTo>
                <a:cubicBezTo>
                  <a:pt x="273027" y="960988"/>
                  <a:pt x="293425" y="953207"/>
                  <a:pt x="313823" y="953207"/>
                </a:cubicBezTo>
                <a:cubicBezTo>
                  <a:pt x="334220" y="953207"/>
                  <a:pt x="354618" y="960988"/>
                  <a:pt x="370180" y="976551"/>
                </a:cubicBezTo>
                <a:lnTo>
                  <a:pt x="370180" y="976552"/>
                </a:lnTo>
                <a:cubicBezTo>
                  <a:pt x="401305" y="1007677"/>
                  <a:pt x="401305" y="1058142"/>
                  <a:pt x="370180" y="1089267"/>
                </a:cubicBezTo>
                <a:lnTo>
                  <a:pt x="362976" y="1096471"/>
                </a:lnTo>
                <a:lnTo>
                  <a:pt x="425307" y="1158803"/>
                </a:lnTo>
                <a:lnTo>
                  <a:pt x="427085" y="1156982"/>
                </a:lnTo>
                <a:cubicBezTo>
                  <a:pt x="584047" y="1021017"/>
                  <a:pt x="775612" y="923936"/>
                  <a:pt x="986799" y="880721"/>
                </a:cubicBezTo>
                <a:lnTo>
                  <a:pt x="1043180" y="872116"/>
                </a:lnTo>
                <a:lnTo>
                  <a:pt x="979816" y="837723"/>
                </a:lnTo>
                <a:cubicBezTo>
                  <a:pt x="857995" y="755423"/>
                  <a:pt x="777902" y="616049"/>
                  <a:pt x="777902" y="457968"/>
                </a:cubicBezTo>
                <a:cubicBezTo>
                  <a:pt x="777902" y="205039"/>
                  <a:pt x="982940" y="0"/>
                  <a:pt x="1235870" y="0"/>
                </a:cubicBezTo>
                <a:close/>
              </a:path>
            </a:pathLst>
          </a:custGeom>
          <a:solidFill>
            <a:schemeClr val="tx1">
              <a:lumMod val="50000"/>
              <a:lumOff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chemeClr val="tx1">
                  <a:lumMod val="85000"/>
                  <a:lumOff val="15000"/>
                </a:schemeClr>
              </a:solidFill>
              <a:effectLst/>
              <a:uLnTx/>
              <a:uFillTx/>
              <a:latin typeface="小米兰亭_GB外压缩" panose="03000502000000000000" charset="-122"/>
              <a:ea typeface="小米兰亭_GB外压缩" panose="03000502000000000000" charset="-122"/>
            </a:endParaRPr>
          </a:p>
        </p:txBody>
      </p:sp>
      <p:sp>
        <p:nvSpPr>
          <p:cNvPr id="37" name="矩形 36"/>
          <p:cNvSpPr/>
          <p:nvPr/>
        </p:nvSpPr>
        <p:spPr>
          <a:xfrm>
            <a:off x="7939494" y="4408700"/>
            <a:ext cx="2497912" cy="1436932"/>
          </a:xfrm>
          <a:prstGeom prst="rect">
            <a:avLst/>
          </a:prstGeom>
        </p:spPr>
        <p:txBody>
          <a:bodyPr wrap="square">
            <a:spAutoFit/>
          </a:bodyPr>
          <a:lstStyle/>
          <a:p>
            <a:pPr algn="ctr">
              <a:lnSpc>
                <a:spcPct val="150000"/>
              </a:lnSpc>
              <a:spcAft>
                <a:spcPts val="600"/>
              </a:spcAft>
              <a:buClr>
                <a:srgbClr val="5ABEAA"/>
              </a:buClr>
            </a:pPr>
            <a:r>
              <a:rPr lang="en-US" altLang="zh-CN" sz="1400" dirty="0">
                <a:solidFill>
                  <a:schemeClr val="tx1">
                    <a:lumMod val="75000"/>
                    <a:lumOff val="25000"/>
                  </a:schemeClr>
                </a:solidFill>
                <a:latin typeface="小米兰亭_GB外压缩" panose="03000502000000000000" charset="-122"/>
                <a:ea typeface="小米兰亭_GB外压缩" panose="03000502000000000000" charset="-122"/>
              </a:rPr>
              <a:t>ENTER YOUR TITLE</a:t>
            </a:r>
          </a:p>
          <a:p>
            <a:pPr algn="ctr">
              <a:lnSpc>
                <a:spcPct val="150000"/>
              </a:lnSpc>
              <a:spcAft>
                <a:spcPts val="600"/>
              </a:spcAft>
              <a:buClr>
                <a:srgbClr val="5ABEAA"/>
              </a:buClr>
            </a:pP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为</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客户提供有效服务，是我们工作的方向和价值评价的标尺，成就客户就是成就我们自己。我们坚持以客户为中心</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，持续</a:t>
            </a:r>
            <a:r>
              <a:rPr lang="zh-CN" altLang="en-US" sz="1000" dirty="0">
                <a:solidFill>
                  <a:schemeClr val="tx1">
                    <a:lumMod val="75000"/>
                    <a:lumOff val="25000"/>
                  </a:schemeClr>
                </a:solidFill>
                <a:latin typeface="小米兰亭_GB外压缩" panose="03000502000000000000" charset="-122"/>
                <a:ea typeface="小米兰亭_GB外压缩" panose="03000502000000000000" charset="-122"/>
              </a:rPr>
              <a:t>为客户创造长期价值进而成就</a:t>
            </a:r>
            <a:r>
              <a:rPr lang="zh-CN" altLang="en-US" sz="1000" dirty="0" smtClean="0">
                <a:solidFill>
                  <a:schemeClr val="tx1">
                    <a:lumMod val="75000"/>
                    <a:lumOff val="25000"/>
                  </a:schemeClr>
                </a:solidFill>
                <a:latin typeface="小米兰亭_GB外压缩" panose="03000502000000000000" charset="-122"/>
                <a:ea typeface="小米兰亭_GB外压缩" panose="03000502000000000000" charset="-122"/>
              </a:rPr>
              <a:t>客户</a:t>
            </a:r>
            <a:endParaRPr lang="zh-CN" altLang="en-US" sz="1000" dirty="0">
              <a:solidFill>
                <a:schemeClr val="tx1">
                  <a:lumMod val="75000"/>
                  <a:lumOff val="25000"/>
                </a:schemeClr>
              </a:solidFill>
              <a:latin typeface="小米兰亭_GB外压缩" panose="03000502000000000000" charset="-122"/>
              <a:ea typeface="小米兰亭_GB外压缩" panose="03000502000000000000" charset="-122"/>
            </a:endParaRPr>
          </a:p>
        </p:txBody>
      </p:sp>
      <p:sp>
        <p:nvSpPr>
          <p:cNvPr id="53" name="文本框 52"/>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54"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500"/>
                                        <p:tgtEl>
                                          <p:spTgt spid="53"/>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fill="hold"/>
                                        <p:tgtEl>
                                          <p:spTgt spid="54"/>
                                        </p:tgtEl>
                                        <p:attrNameLst>
                                          <p:attrName>ppt_x</p:attrName>
                                        </p:attrNameLst>
                                      </p:cBhvr>
                                      <p:tavLst>
                                        <p:tav tm="0">
                                          <p:val>
                                            <p:strVal val="1+#ppt_w/2"/>
                                          </p:val>
                                        </p:tav>
                                        <p:tav tm="100000">
                                          <p:val>
                                            <p:strVal val="#ppt_x"/>
                                          </p:val>
                                        </p:tav>
                                      </p:tavLst>
                                    </p:anim>
                                    <p:anim calcmode="lin" valueType="num">
                                      <p:cBhvr additive="base">
                                        <p:cTn id="12" dur="500" fill="hold"/>
                                        <p:tgtEl>
                                          <p:spTgt spid="54"/>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37"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900" decel="100000" fill="hold"/>
                                        <p:tgtEl>
                                          <p:spTgt spid="20"/>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0" presetID="37" presetClass="entr" presetSubtype="0"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1000"/>
                                        <p:tgtEl>
                                          <p:spTgt spid="23"/>
                                        </p:tgtEl>
                                      </p:cBhvr>
                                    </p:animEffect>
                                    <p:anim calcmode="lin" valueType="num">
                                      <p:cBhvr>
                                        <p:cTn id="23" dur="1000" fill="hold"/>
                                        <p:tgtEl>
                                          <p:spTgt spid="23"/>
                                        </p:tgtEl>
                                        <p:attrNameLst>
                                          <p:attrName>ppt_x</p:attrName>
                                        </p:attrNameLst>
                                      </p:cBhvr>
                                      <p:tavLst>
                                        <p:tav tm="0">
                                          <p:val>
                                            <p:strVal val="#ppt_x"/>
                                          </p:val>
                                        </p:tav>
                                        <p:tav tm="100000">
                                          <p:val>
                                            <p:strVal val="#ppt_x"/>
                                          </p:val>
                                        </p:tav>
                                      </p:tavLst>
                                    </p:anim>
                                    <p:anim calcmode="lin" valueType="num">
                                      <p:cBhvr>
                                        <p:cTn id="24" dur="900" decel="100000" fill="hold"/>
                                        <p:tgtEl>
                                          <p:spTgt spid="23"/>
                                        </p:tgtEl>
                                        <p:attrNameLst>
                                          <p:attrName>ppt_y</p:attrName>
                                        </p:attrNameLst>
                                      </p:cBhvr>
                                      <p:tavLst>
                                        <p:tav tm="0">
                                          <p:val>
                                            <p:strVal val="#ppt_y+1"/>
                                          </p:val>
                                        </p:tav>
                                        <p:tav tm="100000">
                                          <p:val>
                                            <p:strVal val="#ppt_y-.03"/>
                                          </p:val>
                                        </p:tav>
                                      </p:tavLst>
                                    </p:anim>
                                    <p:anim calcmode="lin" valueType="num">
                                      <p:cBhvr>
                                        <p:cTn id="25"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par>
                                <p:cTn id="26" presetID="37" presetClass="entr" presetSubtype="0"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900" decel="100000" fill="hold"/>
                                        <p:tgtEl>
                                          <p:spTgt spid="24"/>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par>
                          <p:cTn id="32" fill="hold">
                            <p:stCondLst>
                              <p:cond delay="3250"/>
                            </p:stCondLst>
                            <p:childTnLst>
                              <p:par>
                                <p:cTn id="33" presetID="8" presetClass="emph" presetSubtype="0" fill="hold" nodeType="afterEffect">
                                  <p:stCondLst>
                                    <p:cond delay="0"/>
                                  </p:stCondLst>
                                  <p:childTnLst>
                                    <p:animRot by="5400000">
                                      <p:cBhvr>
                                        <p:cTn id="34" dur="1000" fill="hold"/>
                                        <p:tgtEl>
                                          <p:spTgt spid="20"/>
                                        </p:tgtEl>
                                        <p:attrNameLst>
                                          <p:attrName>r</p:attrName>
                                        </p:attrNameLst>
                                      </p:cBhvr>
                                    </p:animRo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childTnLst>
                          </p:cTn>
                        </p:par>
                        <p:par>
                          <p:cTn id="43" fill="hold">
                            <p:stCondLst>
                              <p:cond delay="4250"/>
                            </p:stCondLst>
                            <p:childTnLst>
                              <p:par>
                                <p:cTn id="44" presetID="37"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900" decel="100000" fill="hold"/>
                                        <p:tgtEl>
                                          <p:spTgt spid="26"/>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par>
                                <p:cTn id="50" presetID="37"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1000"/>
                                        <p:tgtEl>
                                          <p:spTgt spid="29"/>
                                        </p:tgtEl>
                                      </p:cBhvr>
                                    </p:animEffect>
                                    <p:anim calcmode="lin" valueType="num">
                                      <p:cBhvr>
                                        <p:cTn id="53" dur="1000" fill="hold"/>
                                        <p:tgtEl>
                                          <p:spTgt spid="29"/>
                                        </p:tgtEl>
                                        <p:attrNameLst>
                                          <p:attrName>ppt_x</p:attrName>
                                        </p:attrNameLst>
                                      </p:cBhvr>
                                      <p:tavLst>
                                        <p:tav tm="0">
                                          <p:val>
                                            <p:strVal val="#ppt_x"/>
                                          </p:val>
                                        </p:tav>
                                        <p:tav tm="100000">
                                          <p:val>
                                            <p:strVal val="#ppt_x"/>
                                          </p:val>
                                        </p:tav>
                                      </p:tavLst>
                                    </p:anim>
                                    <p:anim calcmode="lin" valueType="num">
                                      <p:cBhvr>
                                        <p:cTn id="54" dur="900" decel="100000" fill="hold"/>
                                        <p:tgtEl>
                                          <p:spTgt spid="29"/>
                                        </p:tgtEl>
                                        <p:attrNameLst>
                                          <p:attrName>ppt_y</p:attrName>
                                        </p:attrNameLst>
                                      </p:cBhvr>
                                      <p:tavLst>
                                        <p:tav tm="0">
                                          <p:val>
                                            <p:strVal val="#ppt_y+1"/>
                                          </p:val>
                                        </p:tav>
                                        <p:tav tm="100000">
                                          <p:val>
                                            <p:strVal val="#ppt_y-.03"/>
                                          </p:val>
                                        </p:tav>
                                      </p:tavLst>
                                    </p:anim>
                                    <p:anim calcmode="lin" valueType="num">
                                      <p:cBhvr>
                                        <p:cTn id="55" dur="100" accel="100000" fill="hold">
                                          <p:stCondLst>
                                            <p:cond delay="900"/>
                                          </p:stCondLst>
                                        </p:cTn>
                                        <p:tgtEl>
                                          <p:spTgt spid="29"/>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fade">
                                      <p:cBhvr>
                                        <p:cTn id="58" dur="1000"/>
                                        <p:tgtEl>
                                          <p:spTgt spid="30"/>
                                        </p:tgtEl>
                                      </p:cBhvr>
                                    </p:animEffect>
                                    <p:anim calcmode="lin" valueType="num">
                                      <p:cBhvr>
                                        <p:cTn id="59" dur="1000" fill="hold"/>
                                        <p:tgtEl>
                                          <p:spTgt spid="30"/>
                                        </p:tgtEl>
                                        <p:attrNameLst>
                                          <p:attrName>ppt_x</p:attrName>
                                        </p:attrNameLst>
                                      </p:cBhvr>
                                      <p:tavLst>
                                        <p:tav tm="0">
                                          <p:val>
                                            <p:strVal val="#ppt_x"/>
                                          </p:val>
                                        </p:tav>
                                        <p:tav tm="100000">
                                          <p:val>
                                            <p:strVal val="#ppt_x"/>
                                          </p:val>
                                        </p:tav>
                                      </p:tavLst>
                                    </p:anim>
                                    <p:anim calcmode="lin" valueType="num">
                                      <p:cBhvr>
                                        <p:cTn id="60" dur="900" decel="100000" fill="hold"/>
                                        <p:tgtEl>
                                          <p:spTgt spid="30"/>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childTnLst>
                          </p:cTn>
                        </p:par>
                        <p:par>
                          <p:cTn id="62" fill="hold">
                            <p:stCondLst>
                              <p:cond delay="5250"/>
                            </p:stCondLst>
                            <p:childTnLst>
                              <p:par>
                                <p:cTn id="63" presetID="8" presetClass="emph" presetSubtype="0" fill="hold" nodeType="afterEffect">
                                  <p:stCondLst>
                                    <p:cond delay="0"/>
                                  </p:stCondLst>
                                  <p:childTnLst>
                                    <p:animRot by="10800000">
                                      <p:cBhvr>
                                        <p:cTn id="64" dur="1000" fill="hold"/>
                                        <p:tgtEl>
                                          <p:spTgt spid="26"/>
                                        </p:tgtEl>
                                        <p:attrNameLst>
                                          <p:attrName>r</p:attrName>
                                        </p:attrNameLst>
                                      </p:cBhvr>
                                    </p:animRot>
                                  </p:childTnLst>
                                </p:cTn>
                              </p:par>
                              <p:par>
                                <p:cTn id="65" presetID="10" presetClass="entr" presetSubtype="0"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1000"/>
                                        <p:tgtEl>
                                          <p:spTgt spid="31"/>
                                        </p:tgtEl>
                                      </p:cBhvr>
                                    </p:animEffect>
                                    <p:anim calcmode="lin" valueType="num">
                                      <p:cBhvr>
                                        <p:cTn id="71" dur="1000" fill="hold"/>
                                        <p:tgtEl>
                                          <p:spTgt spid="31"/>
                                        </p:tgtEl>
                                        <p:attrNameLst>
                                          <p:attrName>ppt_x</p:attrName>
                                        </p:attrNameLst>
                                      </p:cBhvr>
                                      <p:tavLst>
                                        <p:tav tm="0">
                                          <p:val>
                                            <p:strVal val="#ppt_x"/>
                                          </p:val>
                                        </p:tav>
                                        <p:tav tm="100000">
                                          <p:val>
                                            <p:strVal val="#ppt_x"/>
                                          </p:val>
                                        </p:tav>
                                      </p:tavLst>
                                    </p:anim>
                                    <p:anim calcmode="lin" valueType="num">
                                      <p:cBhvr>
                                        <p:cTn id="72" dur="1000" fill="hold"/>
                                        <p:tgtEl>
                                          <p:spTgt spid="31"/>
                                        </p:tgtEl>
                                        <p:attrNameLst>
                                          <p:attrName>ppt_y</p:attrName>
                                        </p:attrNameLst>
                                      </p:cBhvr>
                                      <p:tavLst>
                                        <p:tav tm="0">
                                          <p:val>
                                            <p:strVal val="#ppt_y+.1"/>
                                          </p:val>
                                        </p:tav>
                                        <p:tav tm="100000">
                                          <p:val>
                                            <p:strVal val="#ppt_y"/>
                                          </p:val>
                                        </p:tav>
                                      </p:tavLst>
                                    </p:anim>
                                  </p:childTnLst>
                                </p:cTn>
                              </p:par>
                            </p:childTnLst>
                          </p:cTn>
                        </p:par>
                        <p:par>
                          <p:cTn id="73" fill="hold">
                            <p:stCondLst>
                              <p:cond delay="6250"/>
                            </p:stCondLst>
                            <p:childTnLst>
                              <p:par>
                                <p:cTn id="74" presetID="37" presetClass="entr" presetSubtype="0"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1000"/>
                                        <p:tgtEl>
                                          <p:spTgt spid="32"/>
                                        </p:tgtEl>
                                      </p:cBhvr>
                                    </p:animEffect>
                                    <p:anim calcmode="lin" valueType="num">
                                      <p:cBhvr>
                                        <p:cTn id="77" dur="1000" fill="hold"/>
                                        <p:tgtEl>
                                          <p:spTgt spid="32"/>
                                        </p:tgtEl>
                                        <p:attrNameLst>
                                          <p:attrName>ppt_x</p:attrName>
                                        </p:attrNameLst>
                                      </p:cBhvr>
                                      <p:tavLst>
                                        <p:tav tm="0">
                                          <p:val>
                                            <p:strVal val="#ppt_x"/>
                                          </p:val>
                                        </p:tav>
                                        <p:tav tm="100000">
                                          <p:val>
                                            <p:strVal val="#ppt_x"/>
                                          </p:val>
                                        </p:tav>
                                      </p:tavLst>
                                    </p:anim>
                                    <p:anim calcmode="lin" valueType="num">
                                      <p:cBhvr>
                                        <p:cTn id="78" dur="900" decel="100000" fill="hold"/>
                                        <p:tgtEl>
                                          <p:spTgt spid="32"/>
                                        </p:tgtEl>
                                        <p:attrNameLst>
                                          <p:attrName>ppt_y</p:attrName>
                                        </p:attrNameLst>
                                      </p:cBhvr>
                                      <p:tavLst>
                                        <p:tav tm="0">
                                          <p:val>
                                            <p:strVal val="#ppt_y+1"/>
                                          </p:val>
                                        </p:tav>
                                        <p:tav tm="100000">
                                          <p:val>
                                            <p:strVal val="#ppt_y-.03"/>
                                          </p:val>
                                        </p:tav>
                                      </p:tavLst>
                                    </p:anim>
                                    <p:anim calcmode="lin" valueType="num">
                                      <p:cBhvr>
                                        <p:cTn id="79"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80" presetID="37" presetClass="entr" presetSubtype="0"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fade">
                                      <p:cBhvr>
                                        <p:cTn id="82" dur="1000"/>
                                        <p:tgtEl>
                                          <p:spTgt spid="35"/>
                                        </p:tgtEl>
                                      </p:cBhvr>
                                    </p:animEffect>
                                    <p:anim calcmode="lin" valueType="num">
                                      <p:cBhvr>
                                        <p:cTn id="83" dur="1000" fill="hold"/>
                                        <p:tgtEl>
                                          <p:spTgt spid="35"/>
                                        </p:tgtEl>
                                        <p:attrNameLst>
                                          <p:attrName>ppt_x</p:attrName>
                                        </p:attrNameLst>
                                      </p:cBhvr>
                                      <p:tavLst>
                                        <p:tav tm="0">
                                          <p:val>
                                            <p:strVal val="#ppt_x"/>
                                          </p:val>
                                        </p:tav>
                                        <p:tav tm="100000">
                                          <p:val>
                                            <p:strVal val="#ppt_x"/>
                                          </p:val>
                                        </p:tav>
                                      </p:tavLst>
                                    </p:anim>
                                    <p:anim calcmode="lin" valueType="num">
                                      <p:cBhvr>
                                        <p:cTn id="84" dur="900" decel="100000" fill="hold"/>
                                        <p:tgtEl>
                                          <p:spTgt spid="35"/>
                                        </p:tgtEl>
                                        <p:attrNameLst>
                                          <p:attrName>ppt_y</p:attrName>
                                        </p:attrNameLst>
                                      </p:cBhvr>
                                      <p:tavLst>
                                        <p:tav tm="0">
                                          <p:val>
                                            <p:strVal val="#ppt_y+1"/>
                                          </p:val>
                                        </p:tav>
                                        <p:tav tm="100000">
                                          <p:val>
                                            <p:strVal val="#ppt_y-.03"/>
                                          </p:val>
                                        </p:tav>
                                      </p:tavLst>
                                    </p:anim>
                                    <p:anim calcmode="lin" valueType="num">
                                      <p:cBhvr>
                                        <p:cTn id="85"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86" presetID="37" presetClass="entr" presetSubtype="0" fill="hold" grpId="0"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fade">
                                      <p:cBhvr>
                                        <p:cTn id="88" dur="1000"/>
                                        <p:tgtEl>
                                          <p:spTgt spid="36"/>
                                        </p:tgtEl>
                                      </p:cBhvr>
                                    </p:animEffect>
                                    <p:anim calcmode="lin" valueType="num">
                                      <p:cBhvr>
                                        <p:cTn id="89" dur="1000" fill="hold"/>
                                        <p:tgtEl>
                                          <p:spTgt spid="36"/>
                                        </p:tgtEl>
                                        <p:attrNameLst>
                                          <p:attrName>ppt_x</p:attrName>
                                        </p:attrNameLst>
                                      </p:cBhvr>
                                      <p:tavLst>
                                        <p:tav tm="0">
                                          <p:val>
                                            <p:strVal val="#ppt_x"/>
                                          </p:val>
                                        </p:tav>
                                        <p:tav tm="100000">
                                          <p:val>
                                            <p:strVal val="#ppt_x"/>
                                          </p:val>
                                        </p:tav>
                                      </p:tavLst>
                                    </p:anim>
                                    <p:anim calcmode="lin" valueType="num">
                                      <p:cBhvr>
                                        <p:cTn id="90" dur="900" decel="100000" fill="hold"/>
                                        <p:tgtEl>
                                          <p:spTgt spid="36"/>
                                        </p:tgtEl>
                                        <p:attrNameLst>
                                          <p:attrName>ppt_y</p:attrName>
                                        </p:attrNameLst>
                                      </p:cBhvr>
                                      <p:tavLst>
                                        <p:tav tm="0">
                                          <p:val>
                                            <p:strVal val="#ppt_y+1"/>
                                          </p:val>
                                        </p:tav>
                                        <p:tav tm="100000">
                                          <p:val>
                                            <p:strVal val="#ppt_y-.03"/>
                                          </p:val>
                                        </p:tav>
                                      </p:tavLst>
                                    </p:anim>
                                    <p:anim calcmode="lin" valueType="num">
                                      <p:cBhvr>
                                        <p:cTn id="91"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92" fill="hold">
                            <p:stCondLst>
                              <p:cond delay="7250"/>
                            </p:stCondLst>
                            <p:childTnLst>
                              <p:par>
                                <p:cTn id="93" presetID="8" presetClass="emph" presetSubtype="0" fill="hold" nodeType="afterEffect">
                                  <p:stCondLst>
                                    <p:cond delay="0"/>
                                  </p:stCondLst>
                                  <p:childTnLst>
                                    <p:animRot by="21600000">
                                      <p:cBhvr>
                                        <p:cTn id="94" dur="1000" fill="hold"/>
                                        <p:tgtEl>
                                          <p:spTgt spid="32"/>
                                        </p:tgtEl>
                                        <p:attrNameLst>
                                          <p:attrName>r</p:attrName>
                                        </p:attrNameLst>
                                      </p:cBhvr>
                                    </p:animRot>
                                  </p:childTnLst>
                                </p:cTn>
                              </p:par>
                              <p:par>
                                <p:cTn id="95" presetID="10"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childTnLst>
                                </p:cTn>
                              </p:par>
                              <p:par>
                                <p:cTn id="98" presetID="42" presetClass="entr" presetSubtype="0" fill="hold" grpId="0" nodeType="withEffect">
                                  <p:stCondLst>
                                    <p:cond delay="0"/>
                                  </p:stCondLst>
                                  <p:childTnLst>
                                    <p:set>
                                      <p:cBhvr>
                                        <p:cTn id="99" dur="1" fill="hold">
                                          <p:stCondLst>
                                            <p:cond delay="0"/>
                                          </p:stCondLst>
                                        </p:cTn>
                                        <p:tgtEl>
                                          <p:spTgt spid="37"/>
                                        </p:tgtEl>
                                        <p:attrNameLst>
                                          <p:attrName>style.visibility</p:attrName>
                                        </p:attrNameLst>
                                      </p:cBhvr>
                                      <p:to>
                                        <p:strVal val="visible"/>
                                      </p:to>
                                    </p:set>
                                    <p:animEffect transition="in" filter="fade">
                                      <p:cBhvr>
                                        <p:cTn id="100" dur="1000"/>
                                        <p:tgtEl>
                                          <p:spTgt spid="37"/>
                                        </p:tgtEl>
                                      </p:cBhvr>
                                    </p:animEffect>
                                    <p:anim calcmode="lin" valueType="num">
                                      <p:cBhvr>
                                        <p:cTn id="101" dur="1000" fill="hold"/>
                                        <p:tgtEl>
                                          <p:spTgt spid="37"/>
                                        </p:tgtEl>
                                        <p:attrNameLst>
                                          <p:attrName>ppt_x</p:attrName>
                                        </p:attrNameLst>
                                      </p:cBhvr>
                                      <p:tavLst>
                                        <p:tav tm="0">
                                          <p:val>
                                            <p:strVal val="#ppt_x"/>
                                          </p:val>
                                        </p:tav>
                                        <p:tav tm="100000">
                                          <p:val>
                                            <p:strVal val="#ppt_x"/>
                                          </p:val>
                                        </p:tav>
                                      </p:tavLst>
                                    </p:anim>
                                    <p:anim calcmode="lin" valueType="num">
                                      <p:cBhvr>
                                        <p:cTn id="102"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3" grpId="0" animBg="1"/>
      <p:bldP spid="24" grpId="0" animBg="1"/>
      <p:bldP spid="25" grpId="0"/>
      <p:bldP spid="29" grpId="0" animBg="1"/>
      <p:bldP spid="30" grpId="0" animBg="1"/>
      <p:bldP spid="31" grpId="0"/>
      <p:bldP spid="35" grpId="0" animBg="1"/>
      <p:bldP spid="36" grpId="0" animBg="1"/>
      <p:bldP spid="37"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1084306" y="1562044"/>
            <a:ext cx="1063828" cy="1063828"/>
            <a:chOff x="6406391" y="3446094"/>
            <a:chExt cx="838200" cy="838200"/>
          </a:xfrm>
        </p:grpSpPr>
        <p:sp>
          <p:nvSpPr>
            <p:cNvPr id="101" name="椭圆 100"/>
            <p:cNvSpPr/>
            <p:nvPr/>
          </p:nvSpPr>
          <p:spPr>
            <a:xfrm>
              <a:off x="6406391" y="3446094"/>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2" name="Freeform 28"/>
            <p:cNvSpPr>
              <a:spLocks noEditPoints="1"/>
            </p:cNvSpPr>
            <p:nvPr/>
          </p:nvSpPr>
          <p:spPr bwMode="auto">
            <a:xfrm>
              <a:off x="6525545" y="3642360"/>
              <a:ext cx="599892" cy="445668"/>
            </a:xfrm>
            <a:custGeom>
              <a:avLst/>
              <a:gdLst>
                <a:gd name="T0" fmla="*/ 44 w 209"/>
                <a:gd name="T1" fmla="*/ 99 h 155"/>
                <a:gd name="T2" fmla="*/ 24 w 209"/>
                <a:gd name="T3" fmla="*/ 87 h 155"/>
                <a:gd name="T4" fmla="*/ 28 w 209"/>
                <a:gd name="T5" fmla="*/ 4 h 155"/>
                <a:gd name="T6" fmla="*/ 179 w 209"/>
                <a:gd name="T7" fmla="*/ 4 h 155"/>
                <a:gd name="T8" fmla="*/ 182 w 209"/>
                <a:gd name="T9" fmla="*/ 87 h 155"/>
                <a:gd name="T10" fmla="*/ 161 w 209"/>
                <a:gd name="T11" fmla="*/ 99 h 155"/>
                <a:gd name="T12" fmla="*/ 209 w 209"/>
                <a:gd name="T13" fmla="*/ 141 h 155"/>
                <a:gd name="T14" fmla="*/ 7 w 209"/>
                <a:gd name="T15" fmla="*/ 155 h 155"/>
                <a:gd name="T16" fmla="*/ 63 w 209"/>
                <a:gd name="T17" fmla="*/ 102 h 155"/>
                <a:gd name="T18" fmla="*/ 63 w 209"/>
                <a:gd name="T19" fmla="*/ 99 h 155"/>
                <a:gd name="T20" fmla="*/ 36 w 209"/>
                <a:gd name="T21" fmla="*/ 12 h 155"/>
                <a:gd name="T22" fmla="*/ 36 w 209"/>
                <a:gd name="T23" fmla="*/ 12 h 155"/>
                <a:gd name="T24" fmla="*/ 36 w 209"/>
                <a:gd name="T25" fmla="*/ 87 h 155"/>
                <a:gd name="T26" fmla="*/ 170 w 209"/>
                <a:gd name="T27" fmla="*/ 87 h 155"/>
                <a:gd name="T28" fmla="*/ 170 w 209"/>
                <a:gd name="T29" fmla="*/ 12 h 155"/>
                <a:gd name="T30" fmla="*/ 27 w 209"/>
                <a:gd name="T31" fmla="*/ 133 h 155"/>
                <a:gd name="T32" fmla="*/ 31 w 209"/>
                <a:gd name="T33" fmla="*/ 126 h 155"/>
                <a:gd name="T34" fmla="*/ 61 w 209"/>
                <a:gd name="T35" fmla="*/ 115 h 155"/>
                <a:gd name="T36" fmla="*/ 157 w 209"/>
                <a:gd name="T37" fmla="*/ 110 h 155"/>
                <a:gd name="T38" fmla="*/ 170 w 209"/>
                <a:gd name="T39" fmla="*/ 110 h 155"/>
                <a:gd name="T40" fmla="*/ 140 w 209"/>
                <a:gd name="T41" fmla="*/ 115 h 155"/>
                <a:gd name="T42" fmla="*/ 139 w 209"/>
                <a:gd name="T43" fmla="*/ 110 h 155"/>
                <a:gd name="T44" fmla="*/ 136 w 209"/>
                <a:gd name="T45" fmla="*/ 115 h 155"/>
                <a:gd name="T46" fmla="*/ 103 w 209"/>
                <a:gd name="T47" fmla="*/ 110 h 155"/>
                <a:gd name="T48" fmla="*/ 117 w 209"/>
                <a:gd name="T49" fmla="*/ 110 h 155"/>
                <a:gd name="T50" fmla="*/ 84 w 209"/>
                <a:gd name="T51" fmla="*/ 115 h 155"/>
                <a:gd name="T52" fmla="*/ 85 w 209"/>
                <a:gd name="T53" fmla="*/ 110 h 155"/>
                <a:gd name="T54" fmla="*/ 80 w 209"/>
                <a:gd name="T55" fmla="*/ 115 h 155"/>
                <a:gd name="T56" fmla="*/ 152 w 209"/>
                <a:gd name="T57" fmla="*/ 117 h 155"/>
                <a:gd name="T58" fmla="*/ 175 w 209"/>
                <a:gd name="T59" fmla="*/ 117 h 155"/>
                <a:gd name="T60" fmla="*/ 134 w 209"/>
                <a:gd name="T61" fmla="*/ 123 h 155"/>
                <a:gd name="T62" fmla="*/ 132 w 209"/>
                <a:gd name="T63" fmla="*/ 117 h 155"/>
                <a:gd name="T64" fmla="*/ 129 w 209"/>
                <a:gd name="T65" fmla="*/ 123 h 155"/>
                <a:gd name="T66" fmla="*/ 94 w 209"/>
                <a:gd name="T67" fmla="*/ 117 h 155"/>
                <a:gd name="T68" fmla="*/ 109 w 209"/>
                <a:gd name="T69" fmla="*/ 117 h 155"/>
                <a:gd name="T70" fmla="*/ 73 w 209"/>
                <a:gd name="T71" fmla="*/ 123 h 155"/>
                <a:gd name="T72" fmla="*/ 75 w 209"/>
                <a:gd name="T73" fmla="*/ 117 h 155"/>
                <a:gd name="T74" fmla="*/ 68 w 209"/>
                <a:gd name="T75" fmla="*/ 123 h 155"/>
                <a:gd name="T76" fmla="*/ 37 w 209"/>
                <a:gd name="T77" fmla="*/ 117 h 155"/>
                <a:gd name="T78" fmla="*/ 51 w 209"/>
                <a:gd name="T79" fmla="*/ 117 h 155"/>
                <a:gd name="T80" fmla="*/ 163 w 209"/>
                <a:gd name="T81" fmla="*/ 133 h 155"/>
                <a:gd name="T82" fmla="*/ 160 w 209"/>
                <a:gd name="T83" fmla="*/ 126 h 155"/>
                <a:gd name="T84" fmla="*/ 158 w 209"/>
                <a:gd name="T85" fmla="*/ 133 h 155"/>
                <a:gd name="T86" fmla="*/ 119 w 209"/>
                <a:gd name="T87" fmla="*/ 126 h 155"/>
                <a:gd name="T88" fmla="*/ 135 w 209"/>
                <a:gd name="T89" fmla="*/ 126 h 155"/>
                <a:gd name="T90" fmla="*/ 98 w 209"/>
                <a:gd name="T91" fmla="*/ 133 h 155"/>
                <a:gd name="T92" fmla="*/ 98 w 209"/>
                <a:gd name="T93" fmla="*/ 126 h 155"/>
                <a:gd name="T94" fmla="*/ 92 w 209"/>
                <a:gd name="T95" fmla="*/ 133 h 155"/>
                <a:gd name="T96" fmla="*/ 57 w 209"/>
                <a:gd name="T97" fmla="*/ 126 h 155"/>
                <a:gd name="T98" fmla="*/ 73 w 209"/>
                <a:gd name="T99" fmla="*/ 126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9" h="155">
                  <a:moveTo>
                    <a:pt x="27" y="102"/>
                  </a:moveTo>
                  <a:cubicBezTo>
                    <a:pt x="44" y="102"/>
                    <a:pt x="44" y="102"/>
                    <a:pt x="44" y="102"/>
                  </a:cubicBezTo>
                  <a:cubicBezTo>
                    <a:pt x="44" y="99"/>
                    <a:pt x="44" y="99"/>
                    <a:pt x="44" y="99"/>
                  </a:cubicBezTo>
                  <a:cubicBezTo>
                    <a:pt x="36" y="99"/>
                    <a:pt x="36" y="99"/>
                    <a:pt x="36" y="99"/>
                  </a:cubicBezTo>
                  <a:cubicBezTo>
                    <a:pt x="33" y="99"/>
                    <a:pt x="30" y="98"/>
                    <a:pt x="28" y="96"/>
                  </a:cubicBezTo>
                  <a:cubicBezTo>
                    <a:pt x="25" y="93"/>
                    <a:pt x="24" y="90"/>
                    <a:pt x="24" y="87"/>
                  </a:cubicBezTo>
                  <a:cubicBezTo>
                    <a:pt x="24" y="12"/>
                    <a:pt x="24" y="12"/>
                    <a:pt x="24" y="12"/>
                  </a:cubicBezTo>
                  <a:cubicBezTo>
                    <a:pt x="24" y="9"/>
                    <a:pt x="25" y="6"/>
                    <a:pt x="28" y="4"/>
                  </a:cubicBezTo>
                  <a:cubicBezTo>
                    <a:pt x="28" y="4"/>
                    <a:pt x="28" y="4"/>
                    <a:pt x="28" y="4"/>
                  </a:cubicBezTo>
                  <a:cubicBezTo>
                    <a:pt x="30" y="1"/>
                    <a:pt x="33" y="0"/>
                    <a:pt x="36" y="0"/>
                  </a:cubicBezTo>
                  <a:cubicBezTo>
                    <a:pt x="170" y="0"/>
                    <a:pt x="170" y="0"/>
                    <a:pt x="170" y="0"/>
                  </a:cubicBezTo>
                  <a:cubicBezTo>
                    <a:pt x="173" y="0"/>
                    <a:pt x="177" y="1"/>
                    <a:pt x="179" y="4"/>
                  </a:cubicBezTo>
                  <a:cubicBezTo>
                    <a:pt x="179" y="4"/>
                    <a:pt x="179" y="4"/>
                    <a:pt x="179" y="4"/>
                  </a:cubicBezTo>
                  <a:cubicBezTo>
                    <a:pt x="181" y="6"/>
                    <a:pt x="182" y="9"/>
                    <a:pt x="182" y="12"/>
                  </a:cubicBezTo>
                  <a:cubicBezTo>
                    <a:pt x="182" y="87"/>
                    <a:pt x="182" y="87"/>
                    <a:pt x="182" y="87"/>
                  </a:cubicBezTo>
                  <a:cubicBezTo>
                    <a:pt x="182" y="90"/>
                    <a:pt x="181" y="93"/>
                    <a:pt x="179" y="96"/>
                  </a:cubicBezTo>
                  <a:cubicBezTo>
                    <a:pt x="177" y="98"/>
                    <a:pt x="173" y="99"/>
                    <a:pt x="170" y="99"/>
                  </a:cubicBezTo>
                  <a:cubicBezTo>
                    <a:pt x="161" y="99"/>
                    <a:pt x="161" y="99"/>
                    <a:pt x="161" y="99"/>
                  </a:cubicBezTo>
                  <a:cubicBezTo>
                    <a:pt x="161" y="102"/>
                    <a:pt x="161" y="102"/>
                    <a:pt x="161" y="102"/>
                  </a:cubicBezTo>
                  <a:cubicBezTo>
                    <a:pt x="180" y="102"/>
                    <a:pt x="180" y="102"/>
                    <a:pt x="180" y="102"/>
                  </a:cubicBezTo>
                  <a:cubicBezTo>
                    <a:pt x="209" y="141"/>
                    <a:pt x="209" y="141"/>
                    <a:pt x="209" y="141"/>
                  </a:cubicBezTo>
                  <a:cubicBezTo>
                    <a:pt x="209" y="141"/>
                    <a:pt x="209" y="141"/>
                    <a:pt x="209" y="141"/>
                  </a:cubicBezTo>
                  <a:cubicBezTo>
                    <a:pt x="202" y="155"/>
                    <a:pt x="202" y="155"/>
                    <a:pt x="202" y="155"/>
                  </a:cubicBezTo>
                  <a:cubicBezTo>
                    <a:pt x="7" y="155"/>
                    <a:pt x="7" y="155"/>
                    <a:pt x="7" y="155"/>
                  </a:cubicBezTo>
                  <a:cubicBezTo>
                    <a:pt x="0" y="141"/>
                    <a:pt x="0" y="141"/>
                    <a:pt x="0" y="141"/>
                  </a:cubicBezTo>
                  <a:cubicBezTo>
                    <a:pt x="27" y="102"/>
                    <a:pt x="27" y="102"/>
                    <a:pt x="27" y="102"/>
                  </a:cubicBezTo>
                  <a:close/>
                  <a:moveTo>
                    <a:pt x="63" y="102"/>
                  </a:moveTo>
                  <a:cubicBezTo>
                    <a:pt x="143" y="102"/>
                    <a:pt x="143" y="102"/>
                    <a:pt x="143" y="102"/>
                  </a:cubicBezTo>
                  <a:cubicBezTo>
                    <a:pt x="143" y="99"/>
                    <a:pt x="143" y="99"/>
                    <a:pt x="143" y="99"/>
                  </a:cubicBezTo>
                  <a:cubicBezTo>
                    <a:pt x="63" y="99"/>
                    <a:pt x="63" y="99"/>
                    <a:pt x="63" y="99"/>
                  </a:cubicBezTo>
                  <a:cubicBezTo>
                    <a:pt x="63" y="102"/>
                    <a:pt x="63" y="102"/>
                    <a:pt x="63" y="102"/>
                  </a:cubicBezTo>
                  <a:close/>
                  <a:moveTo>
                    <a:pt x="170" y="12"/>
                  </a:moveTo>
                  <a:cubicBezTo>
                    <a:pt x="36" y="12"/>
                    <a:pt x="36" y="12"/>
                    <a:pt x="36" y="12"/>
                  </a:cubicBezTo>
                  <a:cubicBezTo>
                    <a:pt x="36" y="12"/>
                    <a:pt x="36" y="12"/>
                    <a:pt x="36" y="12"/>
                  </a:cubicBezTo>
                  <a:cubicBezTo>
                    <a:pt x="36" y="12"/>
                    <a:pt x="36" y="12"/>
                    <a:pt x="36" y="12"/>
                  </a:cubicBezTo>
                  <a:cubicBezTo>
                    <a:pt x="36" y="12"/>
                    <a:pt x="36" y="12"/>
                    <a:pt x="36" y="12"/>
                  </a:cubicBezTo>
                  <a:cubicBezTo>
                    <a:pt x="36" y="87"/>
                    <a:pt x="36" y="87"/>
                    <a:pt x="36" y="87"/>
                  </a:cubicBezTo>
                  <a:cubicBezTo>
                    <a:pt x="36" y="87"/>
                    <a:pt x="36" y="87"/>
                    <a:pt x="36" y="87"/>
                  </a:cubicBezTo>
                  <a:cubicBezTo>
                    <a:pt x="36" y="87"/>
                    <a:pt x="36" y="87"/>
                    <a:pt x="36" y="87"/>
                  </a:cubicBezTo>
                  <a:cubicBezTo>
                    <a:pt x="170" y="87"/>
                    <a:pt x="170" y="87"/>
                    <a:pt x="170" y="87"/>
                  </a:cubicBezTo>
                  <a:cubicBezTo>
                    <a:pt x="170" y="87"/>
                    <a:pt x="170" y="87"/>
                    <a:pt x="170" y="87"/>
                  </a:cubicBezTo>
                  <a:cubicBezTo>
                    <a:pt x="170" y="87"/>
                    <a:pt x="170" y="87"/>
                    <a:pt x="170" y="87"/>
                  </a:cubicBezTo>
                  <a:cubicBezTo>
                    <a:pt x="170" y="12"/>
                    <a:pt x="170" y="12"/>
                    <a:pt x="170" y="12"/>
                  </a:cubicBezTo>
                  <a:cubicBezTo>
                    <a:pt x="170" y="12"/>
                    <a:pt x="170" y="12"/>
                    <a:pt x="170" y="12"/>
                  </a:cubicBezTo>
                  <a:cubicBezTo>
                    <a:pt x="170" y="12"/>
                    <a:pt x="170" y="12"/>
                    <a:pt x="170" y="12"/>
                  </a:cubicBezTo>
                  <a:cubicBezTo>
                    <a:pt x="170" y="12"/>
                    <a:pt x="170" y="12"/>
                    <a:pt x="170" y="12"/>
                  </a:cubicBezTo>
                  <a:close/>
                  <a:moveTo>
                    <a:pt x="31" y="126"/>
                  </a:moveTo>
                  <a:cubicBezTo>
                    <a:pt x="30" y="128"/>
                    <a:pt x="28" y="131"/>
                    <a:pt x="27" y="133"/>
                  </a:cubicBezTo>
                  <a:cubicBezTo>
                    <a:pt x="34" y="133"/>
                    <a:pt x="41" y="133"/>
                    <a:pt x="48" y="133"/>
                  </a:cubicBezTo>
                  <a:cubicBezTo>
                    <a:pt x="49" y="131"/>
                    <a:pt x="50" y="128"/>
                    <a:pt x="51" y="126"/>
                  </a:cubicBezTo>
                  <a:cubicBezTo>
                    <a:pt x="44" y="126"/>
                    <a:pt x="38" y="126"/>
                    <a:pt x="31" y="126"/>
                  </a:cubicBezTo>
                  <a:close/>
                  <a:moveTo>
                    <a:pt x="41" y="110"/>
                  </a:moveTo>
                  <a:cubicBezTo>
                    <a:pt x="40" y="111"/>
                    <a:pt x="39" y="113"/>
                    <a:pt x="38" y="115"/>
                  </a:cubicBezTo>
                  <a:cubicBezTo>
                    <a:pt x="46" y="115"/>
                    <a:pt x="53" y="115"/>
                    <a:pt x="61" y="115"/>
                  </a:cubicBezTo>
                  <a:cubicBezTo>
                    <a:pt x="62" y="113"/>
                    <a:pt x="62" y="111"/>
                    <a:pt x="63" y="110"/>
                  </a:cubicBezTo>
                  <a:cubicBezTo>
                    <a:pt x="56" y="110"/>
                    <a:pt x="49" y="110"/>
                    <a:pt x="41" y="110"/>
                  </a:cubicBezTo>
                  <a:close/>
                  <a:moveTo>
                    <a:pt x="157" y="110"/>
                  </a:moveTo>
                  <a:cubicBezTo>
                    <a:pt x="157" y="111"/>
                    <a:pt x="158" y="113"/>
                    <a:pt x="159" y="115"/>
                  </a:cubicBezTo>
                  <a:cubicBezTo>
                    <a:pt x="164" y="115"/>
                    <a:pt x="169" y="115"/>
                    <a:pt x="173" y="115"/>
                  </a:cubicBezTo>
                  <a:cubicBezTo>
                    <a:pt x="172" y="113"/>
                    <a:pt x="171" y="111"/>
                    <a:pt x="170" y="110"/>
                  </a:cubicBezTo>
                  <a:cubicBezTo>
                    <a:pt x="166" y="110"/>
                    <a:pt x="161" y="110"/>
                    <a:pt x="157" y="110"/>
                  </a:cubicBezTo>
                  <a:close/>
                  <a:moveTo>
                    <a:pt x="139" y="110"/>
                  </a:moveTo>
                  <a:cubicBezTo>
                    <a:pt x="139" y="111"/>
                    <a:pt x="140" y="113"/>
                    <a:pt x="140" y="115"/>
                  </a:cubicBezTo>
                  <a:cubicBezTo>
                    <a:pt x="145" y="115"/>
                    <a:pt x="150" y="115"/>
                    <a:pt x="155" y="115"/>
                  </a:cubicBezTo>
                  <a:cubicBezTo>
                    <a:pt x="154" y="113"/>
                    <a:pt x="153" y="111"/>
                    <a:pt x="152" y="110"/>
                  </a:cubicBezTo>
                  <a:cubicBezTo>
                    <a:pt x="148" y="110"/>
                    <a:pt x="143" y="110"/>
                    <a:pt x="139" y="110"/>
                  </a:cubicBezTo>
                  <a:close/>
                  <a:moveTo>
                    <a:pt x="121" y="110"/>
                  </a:moveTo>
                  <a:cubicBezTo>
                    <a:pt x="121" y="111"/>
                    <a:pt x="121" y="113"/>
                    <a:pt x="122" y="115"/>
                  </a:cubicBezTo>
                  <a:cubicBezTo>
                    <a:pt x="126" y="115"/>
                    <a:pt x="131" y="115"/>
                    <a:pt x="136" y="115"/>
                  </a:cubicBezTo>
                  <a:cubicBezTo>
                    <a:pt x="135" y="113"/>
                    <a:pt x="135" y="111"/>
                    <a:pt x="134" y="110"/>
                  </a:cubicBezTo>
                  <a:cubicBezTo>
                    <a:pt x="130" y="110"/>
                    <a:pt x="125" y="110"/>
                    <a:pt x="121" y="110"/>
                  </a:cubicBezTo>
                  <a:close/>
                  <a:moveTo>
                    <a:pt x="103" y="110"/>
                  </a:moveTo>
                  <a:cubicBezTo>
                    <a:pt x="103" y="111"/>
                    <a:pt x="103" y="113"/>
                    <a:pt x="103" y="115"/>
                  </a:cubicBezTo>
                  <a:cubicBezTo>
                    <a:pt x="108" y="115"/>
                    <a:pt x="113" y="115"/>
                    <a:pt x="117" y="115"/>
                  </a:cubicBezTo>
                  <a:cubicBezTo>
                    <a:pt x="117" y="113"/>
                    <a:pt x="117" y="111"/>
                    <a:pt x="117" y="110"/>
                  </a:cubicBezTo>
                  <a:cubicBezTo>
                    <a:pt x="112" y="110"/>
                    <a:pt x="108" y="110"/>
                    <a:pt x="103" y="110"/>
                  </a:cubicBezTo>
                  <a:close/>
                  <a:moveTo>
                    <a:pt x="85" y="110"/>
                  </a:moveTo>
                  <a:cubicBezTo>
                    <a:pt x="85" y="111"/>
                    <a:pt x="85" y="113"/>
                    <a:pt x="84" y="115"/>
                  </a:cubicBezTo>
                  <a:cubicBezTo>
                    <a:pt x="89" y="115"/>
                    <a:pt x="94" y="115"/>
                    <a:pt x="98" y="115"/>
                  </a:cubicBezTo>
                  <a:cubicBezTo>
                    <a:pt x="99" y="113"/>
                    <a:pt x="99" y="111"/>
                    <a:pt x="99" y="110"/>
                  </a:cubicBezTo>
                  <a:cubicBezTo>
                    <a:pt x="94" y="110"/>
                    <a:pt x="90" y="110"/>
                    <a:pt x="85" y="110"/>
                  </a:cubicBezTo>
                  <a:close/>
                  <a:moveTo>
                    <a:pt x="67" y="110"/>
                  </a:moveTo>
                  <a:cubicBezTo>
                    <a:pt x="67" y="111"/>
                    <a:pt x="66" y="113"/>
                    <a:pt x="66" y="115"/>
                  </a:cubicBezTo>
                  <a:cubicBezTo>
                    <a:pt x="70" y="115"/>
                    <a:pt x="75" y="115"/>
                    <a:pt x="80" y="115"/>
                  </a:cubicBezTo>
                  <a:cubicBezTo>
                    <a:pt x="80" y="113"/>
                    <a:pt x="81" y="111"/>
                    <a:pt x="81" y="110"/>
                  </a:cubicBezTo>
                  <a:cubicBezTo>
                    <a:pt x="77" y="110"/>
                    <a:pt x="72" y="110"/>
                    <a:pt x="67" y="110"/>
                  </a:cubicBezTo>
                  <a:close/>
                  <a:moveTo>
                    <a:pt x="152" y="117"/>
                  </a:moveTo>
                  <a:cubicBezTo>
                    <a:pt x="153" y="119"/>
                    <a:pt x="153" y="121"/>
                    <a:pt x="154" y="123"/>
                  </a:cubicBezTo>
                  <a:cubicBezTo>
                    <a:pt x="162" y="123"/>
                    <a:pt x="170" y="123"/>
                    <a:pt x="178" y="123"/>
                  </a:cubicBezTo>
                  <a:cubicBezTo>
                    <a:pt x="177" y="121"/>
                    <a:pt x="176" y="119"/>
                    <a:pt x="175" y="117"/>
                  </a:cubicBezTo>
                  <a:cubicBezTo>
                    <a:pt x="167" y="117"/>
                    <a:pt x="160" y="117"/>
                    <a:pt x="152" y="117"/>
                  </a:cubicBezTo>
                  <a:close/>
                  <a:moveTo>
                    <a:pt x="132" y="117"/>
                  </a:moveTo>
                  <a:cubicBezTo>
                    <a:pt x="133" y="119"/>
                    <a:pt x="133" y="121"/>
                    <a:pt x="134" y="123"/>
                  </a:cubicBezTo>
                  <a:cubicBezTo>
                    <a:pt x="139" y="123"/>
                    <a:pt x="144" y="123"/>
                    <a:pt x="149" y="123"/>
                  </a:cubicBezTo>
                  <a:cubicBezTo>
                    <a:pt x="148" y="121"/>
                    <a:pt x="148" y="119"/>
                    <a:pt x="147" y="117"/>
                  </a:cubicBezTo>
                  <a:cubicBezTo>
                    <a:pt x="142" y="117"/>
                    <a:pt x="137" y="117"/>
                    <a:pt x="132" y="117"/>
                  </a:cubicBezTo>
                  <a:close/>
                  <a:moveTo>
                    <a:pt x="113" y="117"/>
                  </a:moveTo>
                  <a:cubicBezTo>
                    <a:pt x="113" y="119"/>
                    <a:pt x="114" y="121"/>
                    <a:pt x="114" y="123"/>
                  </a:cubicBezTo>
                  <a:cubicBezTo>
                    <a:pt x="119" y="123"/>
                    <a:pt x="124" y="123"/>
                    <a:pt x="129" y="123"/>
                  </a:cubicBezTo>
                  <a:cubicBezTo>
                    <a:pt x="129" y="121"/>
                    <a:pt x="128" y="119"/>
                    <a:pt x="128" y="117"/>
                  </a:cubicBezTo>
                  <a:cubicBezTo>
                    <a:pt x="123" y="117"/>
                    <a:pt x="118" y="117"/>
                    <a:pt x="113" y="117"/>
                  </a:cubicBezTo>
                  <a:close/>
                  <a:moveTo>
                    <a:pt x="94" y="117"/>
                  </a:moveTo>
                  <a:cubicBezTo>
                    <a:pt x="94" y="119"/>
                    <a:pt x="94" y="121"/>
                    <a:pt x="93" y="123"/>
                  </a:cubicBezTo>
                  <a:cubicBezTo>
                    <a:pt x="99" y="123"/>
                    <a:pt x="104" y="123"/>
                    <a:pt x="109" y="123"/>
                  </a:cubicBezTo>
                  <a:cubicBezTo>
                    <a:pt x="109" y="121"/>
                    <a:pt x="109" y="119"/>
                    <a:pt x="109" y="117"/>
                  </a:cubicBezTo>
                  <a:cubicBezTo>
                    <a:pt x="104" y="117"/>
                    <a:pt x="99" y="117"/>
                    <a:pt x="94" y="117"/>
                  </a:cubicBezTo>
                  <a:close/>
                  <a:moveTo>
                    <a:pt x="75" y="117"/>
                  </a:moveTo>
                  <a:cubicBezTo>
                    <a:pt x="74" y="119"/>
                    <a:pt x="74" y="121"/>
                    <a:pt x="73" y="123"/>
                  </a:cubicBezTo>
                  <a:cubicBezTo>
                    <a:pt x="79" y="123"/>
                    <a:pt x="84" y="123"/>
                    <a:pt x="89" y="123"/>
                  </a:cubicBezTo>
                  <a:cubicBezTo>
                    <a:pt x="89" y="121"/>
                    <a:pt x="89" y="119"/>
                    <a:pt x="90" y="117"/>
                  </a:cubicBezTo>
                  <a:cubicBezTo>
                    <a:pt x="85" y="117"/>
                    <a:pt x="80" y="117"/>
                    <a:pt x="75" y="117"/>
                  </a:cubicBezTo>
                  <a:close/>
                  <a:moveTo>
                    <a:pt x="56" y="117"/>
                  </a:moveTo>
                  <a:cubicBezTo>
                    <a:pt x="55" y="119"/>
                    <a:pt x="54" y="121"/>
                    <a:pt x="53" y="123"/>
                  </a:cubicBezTo>
                  <a:cubicBezTo>
                    <a:pt x="58" y="123"/>
                    <a:pt x="63" y="123"/>
                    <a:pt x="68" y="123"/>
                  </a:cubicBezTo>
                  <a:cubicBezTo>
                    <a:pt x="69" y="121"/>
                    <a:pt x="70" y="119"/>
                    <a:pt x="70" y="117"/>
                  </a:cubicBezTo>
                  <a:cubicBezTo>
                    <a:pt x="65" y="117"/>
                    <a:pt x="60" y="117"/>
                    <a:pt x="56" y="117"/>
                  </a:cubicBezTo>
                  <a:close/>
                  <a:moveTo>
                    <a:pt x="37" y="117"/>
                  </a:moveTo>
                  <a:cubicBezTo>
                    <a:pt x="35" y="119"/>
                    <a:pt x="34" y="121"/>
                    <a:pt x="33" y="123"/>
                  </a:cubicBezTo>
                  <a:cubicBezTo>
                    <a:pt x="38" y="123"/>
                    <a:pt x="43" y="123"/>
                    <a:pt x="48" y="123"/>
                  </a:cubicBezTo>
                  <a:cubicBezTo>
                    <a:pt x="49" y="121"/>
                    <a:pt x="50" y="119"/>
                    <a:pt x="51" y="117"/>
                  </a:cubicBezTo>
                  <a:cubicBezTo>
                    <a:pt x="46" y="117"/>
                    <a:pt x="41" y="117"/>
                    <a:pt x="37" y="117"/>
                  </a:cubicBezTo>
                  <a:close/>
                  <a:moveTo>
                    <a:pt x="160" y="126"/>
                  </a:moveTo>
                  <a:cubicBezTo>
                    <a:pt x="161" y="128"/>
                    <a:pt x="162" y="131"/>
                    <a:pt x="163" y="133"/>
                  </a:cubicBezTo>
                  <a:cubicBezTo>
                    <a:pt x="170" y="133"/>
                    <a:pt x="177" y="133"/>
                    <a:pt x="184" y="133"/>
                  </a:cubicBezTo>
                  <a:cubicBezTo>
                    <a:pt x="183" y="131"/>
                    <a:pt x="182" y="128"/>
                    <a:pt x="180" y="126"/>
                  </a:cubicBezTo>
                  <a:cubicBezTo>
                    <a:pt x="174" y="126"/>
                    <a:pt x="167" y="126"/>
                    <a:pt x="160" y="126"/>
                  </a:cubicBezTo>
                  <a:close/>
                  <a:moveTo>
                    <a:pt x="139" y="126"/>
                  </a:moveTo>
                  <a:cubicBezTo>
                    <a:pt x="140" y="128"/>
                    <a:pt x="141" y="131"/>
                    <a:pt x="141" y="133"/>
                  </a:cubicBezTo>
                  <a:cubicBezTo>
                    <a:pt x="147" y="133"/>
                    <a:pt x="152" y="133"/>
                    <a:pt x="158" y="133"/>
                  </a:cubicBezTo>
                  <a:cubicBezTo>
                    <a:pt x="157" y="131"/>
                    <a:pt x="156" y="128"/>
                    <a:pt x="155" y="126"/>
                  </a:cubicBezTo>
                  <a:cubicBezTo>
                    <a:pt x="150" y="126"/>
                    <a:pt x="145" y="126"/>
                    <a:pt x="139" y="126"/>
                  </a:cubicBezTo>
                  <a:close/>
                  <a:moveTo>
                    <a:pt x="119" y="126"/>
                  </a:moveTo>
                  <a:cubicBezTo>
                    <a:pt x="119" y="128"/>
                    <a:pt x="119" y="131"/>
                    <a:pt x="119" y="133"/>
                  </a:cubicBezTo>
                  <a:cubicBezTo>
                    <a:pt x="125" y="133"/>
                    <a:pt x="131" y="133"/>
                    <a:pt x="136" y="133"/>
                  </a:cubicBezTo>
                  <a:cubicBezTo>
                    <a:pt x="136" y="131"/>
                    <a:pt x="135" y="128"/>
                    <a:pt x="135" y="126"/>
                  </a:cubicBezTo>
                  <a:cubicBezTo>
                    <a:pt x="129" y="126"/>
                    <a:pt x="124" y="126"/>
                    <a:pt x="119" y="126"/>
                  </a:cubicBezTo>
                  <a:close/>
                  <a:moveTo>
                    <a:pt x="98" y="126"/>
                  </a:moveTo>
                  <a:cubicBezTo>
                    <a:pt x="98" y="128"/>
                    <a:pt x="98" y="131"/>
                    <a:pt x="98" y="133"/>
                  </a:cubicBezTo>
                  <a:cubicBezTo>
                    <a:pt x="103" y="133"/>
                    <a:pt x="109" y="133"/>
                    <a:pt x="115" y="133"/>
                  </a:cubicBezTo>
                  <a:cubicBezTo>
                    <a:pt x="114" y="131"/>
                    <a:pt x="114" y="128"/>
                    <a:pt x="114" y="126"/>
                  </a:cubicBezTo>
                  <a:cubicBezTo>
                    <a:pt x="109" y="126"/>
                    <a:pt x="103" y="126"/>
                    <a:pt x="98" y="126"/>
                  </a:cubicBezTo>
                  <a:close/>
                  <a:moveTo>
                    <a:pt x="77" y="126"/>
                  </a:moveTo>
                  <a:cubicBezTo>
                    <a:pt x="77" y="128"/>
                    <a:pt x="76" y="131"/>
                    <a:pt x="76" y="133"/>
                  </a:cubicBezTo>
                  <a:cubicBezTo>
                    <a:pt x="81" y="133"/>
                    <a:pt x="87" y="133"/>
                    <a:pt x="92" y="133"/>
                  </a:cubicBezTo>
                  <a:cubicBezTo>
                    <a:pt x="93" y="131"/>
                    <a:pt x="93" y="128"/>
                    <a:pt x="93" y="126"/>
                  </a:cubicBezTo>
                  <a:cubicBezTo>
                    <a:pt x="88" y="126"/>
                    <a:pt x="83" y="126"/>
                    <a:pt x="77" y="126"/>
                  </a:cubicBezTo>
                  <a:close/>
                  <a:moveTo>
                    <a:pt x="57" y="126"/>
                  </a:moveTo>
                  <a:cubicBezTo>
                    <a:pt x="56" y="128"/>
                    <a:pt x="55" y="131"/>
                    <a:pt x="54" y="133"/>
                  </a:cubicBezTo>
                  <a:cubicBezTo>
                    <a:pt x="60" y="133"/>
                    <a:pt x="65" y="133"/>
                    <a:pt x="71" y="133"/>
                  </a:cubicBezTo>
                  <a:cubicBezTo>
                    <a:pt x="71" y="131"/>
                    <a:pt x="72" y="128"/>
                    <a:pt x="73" y="126"/>
                  </a:cubicBezTo>
                  <a:cubicBezTo>
                    <a:pt x="67" y="126"/>
                    <a:pt x="62" y="126"/>
                    <a:pt x="57" y="12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03" name="组合 102"/>
          <p:cNvGrpSpPr/>
          <p:nvPr/>
        </p:nvGrpSpPr>
        <p:grpSpPr>
          <a:xfrm>
            <a:off x="2440633" y="1562042"/>
            <a:ext cx="8429386" cy="968445"/>
            <a:chOff x="6568699" y="2146581"/>
            <a:chExt cx="5242301" cy="602284"/>
          </a:xfrm>
        </p:grpSpPr>
        <p:sp>
          <p:nvSpPr>
            <p:cNvPr id="104" name="文本框 103"/>
            <p:cNvSpPr txBox="1"/>
            <p:nvPr/>
          </p:nvSpPr>
          <p:spPr>
            <a:xfrm>
              <a:off x="6568699" y="2146581"/>
              <a:ext cx="1071889" cy="248832"/>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05" name="矩形 104"/>
            <p:cNvSpPr/>
            <p:nvPr/>
          </p:nvSpPr>
          <p:spPr>
            <a:xfrm>
              <a:off x="6568699" y="2369875"/>
              <a:ext cx="5242301" cy="378990"/>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grpSp>
        <p:nvGrpSpPr>
          <p:cNvPr id="106" name="组合 105"/>
          <p:cNvGrpSpPr/>
          <p:nvPr/>
        </p:nvGrpSpPr>
        <p:grpSpPr>
          <a:xfrm>
            <a:off x="1084306" y="3183187"/>
            <a:ext cx="1063828" cy="1063828"/>
            <a:chOff x="8096250" y="3600450"/>
            <a:chExt cx="838200" cy="838200"/>
          </a:xfrm>
        </p:grpSpPr>
        <p:sp>
          <p:nvSpPr>
            <p:cNvPr id="107" name="椭圆 106"/>
            <p:cNvSpPr/>
            <p:nvPr/>
          </p:nvSpPr>
          <p:spPr>
            <a:xfrm>
              <a:off x="8096250" y="3600450"/>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08" name="Freeform 283"/>
            <p:cNvSpPr>
              <a:spLocks noEditPoints="1"/>
            </p:cNvSpPr>
            <p:nvPr/>
          </p:nvSpPr>
          <p:spPr bwMode="auto">
            <a:xfrm>
              <a:off x="8319301" y="3747671"/>
              <a:ext cx="392098" cy="543758"/>
            </a:xfrm>
            <a:custGeom>
              <a:avLst/>
              <a:gdLst>
                <a:gd name="T0" fmla="*/ 6 w 45"/>
                <a:gd name="T1" fmla="*/ 0 h 62"/>
                <a:gd name="T2" fmla="*/ 39 w 45"/>
                <a:gd name="T3" fmla="*/ 0 h 62"/>
                <a:gd name="T4" fmla="*/ 45 w 45"/>
                <a:gd name="T5" fmla="*/ 5 h 62"/>
                <a:gd name="T6" fmla="*/ 45 w 45"/>
                <a:gd name="T7" fmla="*/ 56 h 62"/>
                <a:gd name="T8" fmla="*/ 39 w 45"/>
                <a:gd name="T9" fmla="*/ 62 h 62"/>
                <a:gd name="T10" fmla="*/ 6 w 45"/>
                <a:gd name="T11" fmla="*/ 62 h 62"/>
                <a:gd name="T12" fmla="*/ 0 w 45"/>
                <a:gd name="T13" fmla="*/ 56 h 62"/>
                <a:gd name="T14" fmla="*/ 0 w 45"/>
                <a:gd name="T15" fmla="*/ 5 h 62"/>
                <a:gd name="T16" fmla="*/ 6 w 45"/>
                <a:gd name="T17" fmla="*/ 0 h 62"/>
                <a:gd name="T18" fmla="*/ 20 w 45"/>
                <a:gd name="T19" fmla="*/ 54 h 62"/>
                <a:gd name="T20" fmla="*/ 20 w 45"/>
                <a:gd name="T21" fmla="*/ 59 h 62"/>
                <a:gd name="T22" fmla="*/ 25 w 45"/>
                <a:gd name="T23" fmla="*/ 59 h 62"/>
                <a:gd name="T24" fmla="*/ 25 w 45"/>
                <a:gd name="T25" fmla="*/ 54 h 62"/>
                <a:gd name="T26" fmla="*/ 20 w 45"/>
                <a:gd name="T27" fmla="*/ 54 h 62"/>
                <a:gd name="T28" fmla="*/ 15 w 45"/>
                <a:gd name="T29" fmla="*/ 3 h 62"/>
                <a:gd name="T30" fmla="*/ 15 w 45"/>
                <a:gd name="T31" fmla="*/ 5 h 62"/>
                <a:gd name="T32" fmla="*/ 29 w 45"/>
                <a:gd name="T33" fmla="*/ 5 h 62"/>
                <a:gd name="T34" fmla="*/ 29 w 45"/>
                <a:gd name="T35" fmla="*/ 3 h 62"/>
                <a:gd name="T36" fmla="*/ 15 w 45"/>
                <a:gd name="T37" fmla="*/ 3 h 62"/>
                <a:gd name="T38" fmla="*/ 5 w 45"/>
                <a:gd name="T39" fmla="*/ 8 h 62"/>
                <a:gd name="T40" fmla="*/ 5 w 45"/>
                <a:gd name="T41" fmla="*/ 51 h 62"/>
                <a:gd name="T42" fmla="*/ 40 w 45"/>
                <a:gd name="T43" fmla="*/ 51 h 62"/>
                <a:gd name="T44" fmla="*/ 40 w 45"/>
                <a:gd name="T45" fmla="*/ 8 h 62"/>
                <a:gd name="T46" fmla="*/ 5 w 45"/>
                <a:gd name="T47" fmla="*/ 8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62">
                  <a:moveTo>
                    <a:pt x="6" y="0"/>
                  </a:moveTo>
                  <a:cubicBezTo>
                    <a:pt x="39" y="0"/>
                    <a:pt x="39" y="0"/>
                    <a:pt x="39" y="0"/>
                  </a:cubicBezTo>
                  <a:cubicBezTo>
                    <a:pt x="42" y="0"/>
                    <a:pt x="45" y="2"/>
                    <a:pt x="45" y="5"/>
                  </a:cubicBezTo>
                  <a:cubicBezTo>
                    <a:pt x="45" y="56"/>
                    <a:pt x="45" y="56"/>
                    <a:pt x="45" y="56"/>
                  </a:cubicBezTo>
                  <a:cubicBezTo>
                    <a:pt x="45" y="59"/>
                    <a:pt x="42" y="62"/>
                    <a:pt x="39" y="62"/>
                  </a:cubicBezTo>
                  <a:cubicBezTo>
                    <a:pt x="6" y="62"/>
                    <a:pt x="6" y="62"/>
                    <a:pt x="6" y="62"/>
                  </a:cubicBezTo>
                  <a:cubicBezTo>
                    <a:pt x="2" y="62"/>
                    <a:pt x="0" y="59"/>
                    <a:pt x="0" y="56"/>
                  </a:cubicBezTo>
                  <a:cubicBezTo>
                    <a:pt x="0" y="5"/>
                    <a:pt x="0" y="5"/>
                    <a:pt x="0" y="5"/>
                  </a:cubicBezTo>
                  <a:cubicBezTo>
                    <a:pt x="0" y="2"/>
                    <a:pt x="2" y="0"/>
                    <a:pt x="6" y="0"/>
                  </a:cubicBezTo>
                  <a:close/>
                  <a:moveTo>
                    <a:pt x="20" y="54"/>
                  </a:moveTo>
                  <a:cubicBezTo>
                    <a:pt x="20" y="59"/>
                    <a:pt x="20" y="59"/>
                    <a:pt x="20" y="59"/>
                  </a:cubicBezTo>
                  <a:cubicBezTo>
                    <a:pt x="25" y="59"/>
                    <a:pt x="25" y="59"/>
                    <a:pt x="25" y="59"/>
                  </a:cubicBezTo>
                  <a:cubicBezTo>
                    <a:pt x="25" y="54"/>
                    <a:pt x="25" y="54"/>
                    <a:pt x="25" y="54"/>
                  </a:cubicBezTo>
                  <a:cubicBezTo>
                    <a:pt x="20" y="54"/>
                    <a:pt x="20" y="54"/>
                    <a:pt x="20" y="54"/>
                  </a:cubicBezTo>
                  <a:close/>
                  <a:moveTo>
                    <a:pt x="15" y="3"/>
                  </a:moveTo>
                  <a:cubicBezTo>
                    <a:pt x="15" y="5"/>
                    <a:pt x="15" y="5"/>
                    <a:pt x="15" y="5"/>
                  </a:cubicBezTo>
                  <a:cubicBezTo>
                    <a:pt x="29" y="5"/>
                    <a:pt x="29" y="5"/>
                    <a:pt x="29" y="5"/>
                  </a:cubicBezTo>
                  <a:cubicBezTo>
                    <a:pt x="29" y="3"/>
                    <a:pt x="29" y="3"/>
                    <a:pt x="29" y="3"/>
                  </a:cubicBezTo>
                  <a:cubicBezTo>
                    <a:pt x="15" y="3"/>
                    <a:pt x="15" y="3"/>
                    <a:pt x="15" y="3"/>
                  </a:cubicBezTo>
                  <a:close/>
                  <a:moveTo>
                    <a:pt x="5" y="8"/>
                  </a:moveTo>
                  <a:cubicBezTo>
                    <a:pt x="5" y="51"/>
                    <a:pt x="5" y="51"/>
                    <a:pt x="5" y="51"/>
                  </a:cubicBezTo>
                  <a:cubicBezTo>
                    <a:pt x="40" y="51"/>
                    <a:pt x="40" y="51"/>
                    <a:pt x="40" y="51"/>
                  </a:cubicBezTo>
                  <a:cubicBezTo>
                    <a:pt x="40" y="8"/>
                    <a:pt x="40" y="8"/>
                    <a:pt x="40" y="8"/>
                  </a:cubicBezTo>
                  <a:lnTo>
                    <a:pt x="5" y="8"/>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09" name="组合 108"/>
          <p:cNvGrpSpPr/>
          <p:nvPr/>
        </p:nvGrpSpPr>
        <p:grpSpPr>
          <a:xfrm>
            <a:off x="2440633" y="3249131"/>
            <a:ext cx="8429388" cy="970937"/>
            <a:chOff x="6568699" y="3616736"/>
            <a:chExt cx="5242301" cy="603833"/>
          </a:xfrm>
        </p:grpSpPr>
        <p:sp>
          <p:nvSpPr>
            <p:cNvPr id="110" name="文本框 109"/>
            <p:cNvSpPr txBox="1"/>
            <p:nvPr/>
          </p:nvSpPr>
          <p:spPr>
            <a:xfrm>
              <a:off x="6568699" y="3616736"/>
              <a:ext cx="1071888" cy="248831"/>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11" name="矩形 110"/>
            <p:cNvSpPr/>
            <p:nvPr/>
          </p:nvSpPr>
          <p:spPr>
            <a:xfrm>
              <a:off x="6568699" y="3841580"/>
              <a:ext cx="5242301" cy="378989"/>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grpSp>
        <p:nvGrpSpPr>
          <p:cNvPr id="112" name="组合 111"/>
          <p:cNvGrpSpPr/>
          <p:nvPr/>
        </p:nvGrpSpPr>
        <p:grpSpPr>
          <a:xfrm>
            <a:off x="1084306" y="4910733"/>
            <a:ext cx="1063828" cy="1063828"/>
            <a:chOff x="9429750" y="3600450"/>
            <a:chExt cx="838200" cy="838200"/>
          </a:xfrm>
        </p:grpSpPr>
        <p:sp>
          <p:nvSpPr>
            <p:cNvPr id="113" name="椭圆 112"/>
            <p:cNvSpPr/>
            <p:nvPr/>
          </p:nvSpPr>
          <p:spPr>
            <a:xfrm>
              <a:off x="9429750" y="3600450"/>
              <a:ext cx="838200" cy="838200"/>
            </a:xfrm>
            <a:prstGeom prst="ellipse">
              <a:avLst/>
            </a:prstGeom>
            <a:solidFill>
              <a:srgbClr val="1A6C37"/>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mn-lt"/>
                <a:ea typeface="+mn-ea"/>
                <a:cs typeface="+mn-ea"/>
                <a:sym typeface="+mn-lt"/>
              </a:endParaRPr>
            </a:p>
          </p:txBody>
        </p:sp>
        <p:sp>
          <p:nvSpPr>
            <p:cNvPr id="114" name="Freeform 5"/>
            <p:cNvSpPr>
              <a:spLocks noEditPoints="1"/>
            </p:cNvSpPr>
            <p:nvPr/>
          </p:nvSpPr>
          <p:spPr bwMode="auto">
            <a:xfrm>
              <a:off x="9660213" y="3721403"/>
              <a:ext cx="377274" cy="596294"/>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mn-lt"/>
                <a:ea typeface="+mn-ea"/>
                <a:cs typeface="+mn-ea"/>
                <a:sym typeface="+mn-lt"/>
              </a:endParaRPr>
            </a:p>
          </p:txBody>
        </p:sp>
      </p:grpSp>
      <p:grpSp>
        <p:nvGrpSpPr>
          <p:cNvPr id="115" name="组合 114"/>
          <p:cNvGrpSpPr/>
          <p:nvPr/>
        </p:nvGrpSpPr>
        <p:grpSpPr>
          <a:xfrm>
            <a:off x="2440635" y="4979089"/>
            <a:ext cx="7560616" cy="1227057"/>
            <a:chOff x="6568700" y="5003368"/>
            <a:chExt cx="4702005" cy="763116"/>
          </a:xfrm>
        </p:grpSpPr>
        <p:sp>
          <p:nvSpPr>
            <p:cNvPr id="116" name="文本框 115"/>
            <p:cNvSpPr txBox="1"/>
            <p:nvPr/>
          </p:nvSpPr>
          <p:spPr>
            <a:xfrm>
              <a:off x="6568700" y="5003368"/>
              <a:ext cx="1071888" cy="248831"/>
            </a:xfrm>
            <a:prstGeom prst="rect">
              <a:avLst/>
            </a:prstGeom>
            <a:noFill/>
          </p:spPr>
          <p:txBody>
            <a:bodyPr wrap="none" rtlCol="0">
              <a:spAutoFit/>
            </a:bodyPr>
            <a:lstStyle/>
            <a:p>
              <a:pPr fontAlgn="auto">
                <a:spcBef>
                  <a:spcPts val="0"/>
                </a:spcBef>
                <a:spcAft>
                  <a:spcPts val="0"/>
                </a:spcAft>
              </a:pPr>
              <a:r>
                <a:rPr lang="zh-CN" altLang="en-US" sz="2000" dirty="0">
                  <a:solidFill>
                    <a:prstClr val="black">
                      <a:lumMod val="85000"/>
                      <a:lumOff val="15000"/>
                    </a:prstClr>
                  </a:solidFill>
                  <a:latin typeface="+mn-lt"/>
                  <a:ea typeface="+mn-ea"/>
                  <a:cs typeface="+mn-ea"/>
                  <a:sym typeface="+mn-lt"/>
                </a:rPr>
                <a:t>输入文本内容</a:t>
              </a:r>
            </a:p>
          </p:txBody>
        </p:sp>
        <p:sp>
          <p:nvSpPr>
            <p:cNvPr id="117" name="矩形 116"/>
            <p:cNvSpPr/>
            <p:nvPr/>
          </p:nvSpPr>
          <p:spPr>
            <a:xfrm>
              <a:off x="6568700" y="5226712"/>
              <a:ext cx="4702005" cy="539772"/>
            </a:xfrm>
            <a:prstGeom prst="rect">
              <a:avLst/>
            </a:prstGeom>
          </p:spPr>
          <p:txBody>
            <a:bodyPr wrap="square">
              <a:spAutoFit/>
            </a:bodyPr>
            <a:lstStyle/>
            <a:p>
              <a:pPr defTabSz="913765" fontAlgn="auto">
                <a:lnSpc>
                  <a:spcPct val="120000"/>
                </a:lnSpc>
                <a:spcAft>
                  <a:spcPts val="0"/>
                </a:spcAft>
                <a:defRPr/>
              </a:pPr>
              <a:r>
                <a:rPr lang="zh-CN" altLang="en-US" sz="1400" kern="0" dirty="0">
                  <a:solidFill>
                    <a:prstClr val="black">
                      <a:lumMod val="65000"/>
                      <a:lumOff val="35000"/>
                    </a:prstClr>
                  </a:solidFill>
                  <a:latin typeface="+mn-lt"/>
                  <a:ea typeface="+mn-ea"/>
                  <a:cs typeface="+mn-ea"/>
                  <a:sym typeface="+mn-lt"/>
                </a:rPr>
                <a:t>在此录入上述图表的描述说明，在此录入上述图表的描述说明，在此录入上述图表的描述说明。在此录入上述图表的描述说明，在此录入上述图表的描述说明，在此录入上述图表的描述说明。</a:t>
              </a:r>
            </a:p>
          </p:txBody>
        </p:sp>
      </p:grpSp>
      <p:sp>
        <p:nvSpPr>
          <p:cNvPr id="24" name="文本框 23"/>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25"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0" presetClass="entr" presetSubtype="0" fill="hold" nodeType="afterEffect">
                                  <p:stCondLst>
                                    <p:cond delay="0"/>
                                  </p:stCondLst>
                                  <p:childTnLst>
                                    <p:set>
                                      <p:cBhvr>
                                        <p:cTn id="15" dur="1" fill="hold">
                                          <p:stCondLst>
                                            <p:cond delay="0"/>
                                          </p:stCondLst>
                                        </p:cTn>
                                        <p:tgtEl>
                                          <p:spTgt spid="100"/>
                                        </p:tgtEl>
                                        <p:attrNameLst>
                                          <p:attrName>style.visibility</p:attrName>
                                        </p:attrNameLst>
                                      </p:cBhvr>
                                      <p:to>
                                        <p:strVal val="visible"/>
                                      </p:to>
                                    </p:set>
                                    <p:animEffect transition="in" filter="fade">
                                      <p:cBhvr>
                                        <p:cTn id="16" dur="500"/>
                                        <p:tgtEl>
                                          <p:spTgt spid="100"/>
                                        </p:tgtEl>
                                      </p:cBhvr>
                                    </p:animEffect>
                                  </p:childTnLst>
                                </p:cTn>
                              </p:par>
                            </p:childTnLst>
                          </p:cTn>
                        </p:par>
                        <p:par>
                          <p:cTn id="17" fill="hold">
                            <p:stCondLst>
                              <p:cond delay="2750"/>
                            </p:stCondLst>
                            <p:childTnLst>
                              <p:par>
                                <p:cTn id="18" presetID="22" presetClass="entr" presetSubtype="8" fill="hold" nodeType="afterEffect">
                                  <p:stCondLst>
                                    <p:cond delay="0"/>
                                  </p:stCondLst>
                                  <p:childTnLst>
                                    <p:set>
                                      <p:cBhvr>
                                        <p:cTn id="19" dur="1" fill="hold">
                                          <p:stCondLst>
                                            <p:cond delay="0"/>
                                          </p:stCondLst>
                                        </p:cTn>
                                        <p:tgtEl>
                                          <p:spTgt spid="103"/>
                                        </p:tgtEl>
                                        <p:attrNameLst>
                                          <p:attrName>style.visibility</p:attrName>
                                        </p:attrNameLst>
                                      </p:cBhvr>
                                      <p:to>
                                        <p:strVal val="visible"/>
                                      </p:to>
                                    </p:set>
                                    <p:animEffect transition="in" filter="wipe(left)">
                                      <p:cBhvr>
                                        <p:cTn id="20" dur="500"/>
                                        <p:tgtEl>
                                          <p:spTgt spid="103"/>
                                        </p:tgtEl>
                                      </p:cBhvr>
                                    </p:animEffect>
                                  </p:childTnLst>
                                </p:cTn>
                              </p:par>
                            </p:childTnLst>
                          </p:cTn>
                        </p:par>
                        <p:par>
                          <p:cTn id="21" fill="hold">
                            <p:stCondLst>
                              <p:cond delay="3250"/>
                            </p:stCondLst>
                            <p:childTnLst>
                              <p:par>
                                <p:cTn id="22" presetID="10" presetClass="entr" presetSubtype="0" fill="hold" nodeType="afterEffect">
                                  <p:stCondLst>
                                    <p:cond delay="0"/>
                                  </p:stCondLst>
                                  <p:childTnLst>
                                    <p:set>
                                      <p:cBhvr>
                                        <p:cTn id="23" dur="1" fill="hold">
                                          <p:stCondLst>
                                            <p:cond delay="0"/>
                                          </p:stCondLst>
                                        </p:cTn>
                                        <p:tgtEl>
                                          <p:spTgt spid="106"/>
                                        </p:tgtEl>
                                        <p:attrNameLst>
                                          <p:attrName>style.visibility</p:attrName>
                                        </p:attrNameLst>
                                      </p:cBhvr>
                                      <p:to>
                                        <p:strVal val="visible"/>
                                      </p:to>
                                    </p:set>
                                    <p:animEffect transition="in" filter="fade">
                                      <p:cBhvr>
                                        <p:cTn id="24" dur="500"/>
                                        <p:tgtEl>
                                          <p:spTgt spid="106"/>
                                        </p:tgtEl>
                                      </p:cBhvr>
                                    </p:animEffect>
                                  </p:childTnLst>
                                </p:cTn>
                              </p:par>
                            </p:childTnLst>
                          </p:cTn>
                        </p:par>
                        <p:par>
                          <p:cTn id="25" fill="hold">
                            <p:stCondLst>
                              <p:cond delay="3750"/>
                            </p:stCondLst>
                            <p:childTnLst>
                              <p:par>
                                <p:cTn id="26" presetID="22" presetClass="entr" presetSubtype="8" fill="hold" nodeType="afterEffect">
                                  <p:stCondLst>
                                    <p:cond delay="0"/>
                                  </p:stCondLst>
                                  <p:childTnLst>
                                    <p:set>
                                      <p:cBhvr>
                                        <p:cTn id="27" dur="1" fill="hold">
                                          <p:stCondLst>
                                            <p:cond delay="0"/>
                                          </p:stCondLst>
                                        </p:cTn>
                                        <p:tgtEl>
                                          <p:spTgt spid="109"/>
                                        </p:tgtEl>
                                        <p:attrNameLst>
                                          <p:attrName>style.visibility</p:attrName>
                                        </p:attrNameLst>
                                      </p:cBhvr>
                                      <p:to>
                                        <p:strVal val="visible"/>
                                      </p:to>
                                    </p:set>
                                    <p:animEffect transition="in" filter="wipe(left)">
                                      <p:cBhvr>
                                        <p:cTn id="28" dur="500"/>
                                        <p:tgtEl>
                                          <p:spTgt spid="109"/>
                                        </p:tgtEl>
                                      </p:cBhvr>
                                    </p:animEffect>
                                  </p:childTnLst>
                                </p:cTn>
                              </p:par>
                            </p:childTnLst>
                          </p:cTn>
                        </p:par>
                        <p:par>
                          <p:cTn id="29" fill="hold">
                            <p:stCondLst>
                              <p:cond delay="4250"/>
                            </p:stCondLst>
                            <p:childTnLst>
                              <p:par>
                                <p:cTn id="30" presetID="10" presetClass="entr" presetSubtype="0" fill="hold" nodeType="after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fade">
                                      <p:cBhvr>
                                        <p:cTn id="32" dur="500"/>
                                        <p:tgtEl>
                                          <p:spTgt spid="112"/>
                                        </p:tgtEl>
                                      </p:cBhvr>
                                    </p:animEffect>
                                  </p:childTnLst>
                                </p:cTn>
                              </p:par>
                            </p:childTnLst>
                          </p:cTn>
                        </p:par>
                        <p:par>
                          <p:cTn id="33" fill="hold">
                            <p:stCondLst>
                              <p:cond delay="4750"/>
                            </p:stCondLst>
                            <p:childTnLst>
                              <p:par>
                                <p:cTn id="34" presetID="22" presetClass="entr" presetSubtype="8" fill="hold" nodeType="afterEffect">
                                  <p:stCondLst>
                                    <p:cond delay="0"/>
                                  </p:stCondLst>
                                  <p:childTnLst>
                                    <p:set>
                                      <p:cBhvr>
                                        <p:cTn id="35" dur="1" fill="hold">
                                          <p:stCondLst>
                                            <p:cond delay="0"/>
                                          </p:stCondLst>
                                        </p:cTn>
                                        <p:tgtEl>
                                          <p:spTgt spid="115"/>
                                        </p:tgtEl>
                                        <p:attrNameLst>
                                          <p:attrName>style.visibility</p:attrName>
                                        </p:attrNameLst>
                                      </p:cBhvr>
                                      <p:to>
                                        <p:strVal val="visible"/>
                                      </p:to>
                                    </p:set>
                                    <p:animEffect transition="in" filter="wipe(left)">
                                      <p:cBhvr>
                                        <p:cTn id="36"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69984" y="802438"/>
            <a:ext cx="2252032" cy="2243742"/>
          </a:xfrm>
          <a:prstGeom prst="rect">
            <a:avLst/>
          </a:prstGeom>
        </p:spPr>
      </p:pic>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6768" y="4510740"/>
            <a:ext cx="1708888" cy="609519"/>
          </a:xfrm>
          <a:prstGeom prst="rect">
            <a:avLst/>
          </a:prstGeom>
        </p:spPr>
      </p:pic>
      <p:sp>
        <p:nvSpPr>
          <p:cNvPr id="14" name="Content Placeholder 2"/>
          <p:cNvSpPr txBox="1"/>
          <p:nvPr/>
        </p:nvSpPr>
        <p:spPr>
          <a:xfrm>
            <a:off x="1765610" y="3611107"/>
            <a:ext cx="8660780" cy="63946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lnSpc>
                <a:spcPct val="150000"/>
              </a:lnSpc>
              <a:spcBef>
                <a:spcPts val="0"/>
              </a:spcBef>
              <a:spcAft>
                <a:spcPts val="600"/>
              </a:spcAft>
              <a:buClr>
                <a:srgbClr val="202F3D"/>
              </a:buClr>
              <a:buNone/>
            </a:pP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a:t>
            </a:r>
            <a:r>
              <a:rPr lang="zh-CN" altLang="en-US" sz="1100" dirty="0" smtClean="0">
                <a:solidFill>
                  <a:srgbClr val="07502B"/>
                </a:solidFill>
                <a:latin typeface="微软雅黑" panose="020B0503020204020204" charset="-122"/>
                <a:ea typeface="微软雅黑" panose="020B0503020204020204" charset="-122"/>
              </a:rPr>
              <a:t>客户，春秋视觉工作室；</a:t>
            </a:r>
            <a:r>
              <a:rPr lang="zh-CN" altLang="en-US" sz="1100" dirty="0">
                <a:solidFill>
                  <a:srgbClr val="07502B"/>
                </a:solidFill>
                <a:latin typeface="微软雅黑" panose="020B0503020204020204" charset="-122"/>
                <a:ea typeface="微软雅黑" panose="020B0503020204020204" charset="-122"/>
              </a:rPr>
              <a:t>我们坚持以客户为中心，快速响应客户需求，持续为客户创造长期价值进而成就客户，春秋视觉工作室</a:t>
            </a:r>
            <a:endParaRPr lang="en-US" altLang="zh-CN" sz="1100" dirty="0">
              <a:solidFill>
                <a:srgbClr val="07502B"/>
              </a:solidFill>
              <a:latin typeface="微软雅黑" panose="020B0503020204020204" charset="-122"/>
              <a:ea typeface="微软雅黑" panose="020B0503020204020204" charset="-122"/>
            </a:endParaRPr>
          </a:p>
          <a:p>
            <a:pPr marL="0" indent="0" algn="ctr" fontAlgn="auto">
              <a:lnSpc>
                <a:spcPct val="150000"/>
              </a:lnSpc>
              <a:spcBef>
                <a:spcPts val="0"/>
              </a:spcBef>
              <a:spcAft>
                <a:spcPts val="600"/>
              </a:spcAft>
              <a:buClr>
                <a:srgbClr val="202F3D"/>
              </a:buClr>
              <a:buNone/>
            </a:pPr>
            <a:endParaRPr lang="en-US" altLang="zh-CN" sz="1100" dirty="0">
              <a:solidFill>
                <a:srgbClr val="07502B"/>
              </a:solidFill>
              <a:latin typeface="微软雅黑" panose="020B0503020204020204" charset="-122"/>
              <a:ea typeface="微软雅黑" panose="020B0503020204020204" charset="-122"/>
            </a:endParaRPr>
          </a:p>
        </p:txBody>
      </p:sp>
      <p:sp>
        <p:nvSpPr>
          <p:cNvPr id="15" name="TextBox 7"/>
          <p:cNvSpPr txBox="1"/>
          <p:nvPr/>
        </p:nvSpPr>
        <p:spPr>
          <a:xfrm>
            <a:off x="4969984" y="1493426"/>
            <a:ext cx="2282456" cy="513405"/>
          </a:xfrm>
          <a:prstGeom prst="rect">
            <a:avLst/>
          </a:prstGeom>
          <a:noFill/>
        </p:spPr>
        <p:txBody>
          <a:bodyPr wrap="square" rIns="144000" bIns="36000" numCol="1" spcCol="360000" rtlCol="0">
            <a:spAutoFit/>
          </a:bodyPr>
          <a:lstStyle/>
          <a:p>
            <a:pPr algn="ctr" fontAlgn="auto">
              <a:spcBef>
                <a:spcPts val="0"/>
              </a:spcBef>
              <a:spcAft>
                <a:spcPts val="0"/>
              </a:spcAft>
            </a:pPr>
            <a:r>
              <a:rPr lang="zh-CN" altLang="en-US" sz="2800" b="1" dirty="0" smtClean="0">
                <a:solidFill>
                  <a:srgbClr val="07502B"/>
                </a:solidFill>
                <a:latin typeface="+mj-ea"/>
                <a:ea typeface="+mj-ea"/>
              </a:rPr>
              <a:t>第四部分</a:t>
            </a:r>
            <a:endParaRPr lang="en-US" altLang="zh-CN" sz="2800" dirty="0">
              <a:solidFill>
                <a:srgbClr val="07502B"/>
              </a:solidFill>
              <a:latin typeface="+mj-ea"/>
              <a:ea typeface="+mj-ea"/>
            </a:endParaRPr>
          </a:p>
        </p:txBody>
      </p:sp>
      <p:sp>
        <p:nvSpPr>
          <p:cNvPr id="16" name="TextBox 7"/>
          <p:cNvSpPr txBox="1"/>
          <p:nvPr/>
        </p:nvSpPr>
        <p:spPr>
          <a:xfrm>
            <a:off x="3281916" y="3046180"/>
            <a:ext cx="5628168" cy="636516"/>
          </a:xfrm>
          <a:prstGeom prst="rect">
            <a:avLst/>
          </a:prstGeom>
          <a:noFill/>
        </p:spPr>
        <p:txBody>
          <a:bodyPr wrap="square" rIns="144000" bIns="36000" numCol="1" spcCol="360000" rtlCol="0">
            <a:spAutoFit/>
          </a:bodyPr>
          <a:lstStyle/>
          <a:p>
            <a:pPr algn="ctr" fontAlgn="auto">
              <a:spcBef>
                <a:spcPts val="0"/>
              </a:spcBef>
              <a:spcAft>
                <a:spcPts val="0"/>
              </a:spcAft>
            </a:pPr>
            <a:r>
              <a:rPr lang="en-US" altLang="zh-CN" sz="3600" b="1" dirty="0" smtClean="0">
                <a:solidFill>
                  <a:srgbClr val="07502B"/>
                </a:solidFill>
                <a:latin typeface="微软雅黑" panose="020B0503020204020204" charset="-122"/>
                <a:ea typeface="微软雅黑" panose="020B0503020204020204" charset="-122"/>
              </a:rPr>
              <a:t>ADD YOUR TITLE HERE</a:t>
            </a:r>
            <a:endParaRPr lang="en-US" altLang="zh-CN" sz="3600" b="1" dirty="0">
              <a:solidFill>
                <a:srgbClr val="07502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500"/>
                            </p:stCondLst>
                            <p:childTnLst>
                              <p:par>
                                <p:cTn id="17" presetID="2" presetClass="entr" presetSubtype="2" fill="hold" grpId="0" nodeType="afterEffect">
                                  <p:stCondLst>
                                    <p:cond delay="0"/>
                                  </p:stCondLst>
                                  <p:iterate type="lt">
                                    <p:tmPct val="10000"/>
                                  </p:iterate>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900"/>
                            </p:stCondLst>
                            <p:childTnLst>
                              <p:par>
                                <p:cTn id="22" presetID="10"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a:off x="6478890" y="5516646"/>
            <a:ext cx="7200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903216" y="1704138"/>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172369" y="1735210"/>
            <a:ext cx="4165755" cy="1014164"/>
            <a:chOff x="6377851" y="1038415"/>
            <a:chExt cx="5155337" cy="1014164"/>
          </a:xfrm>
        </p:grpSpPr>
        <p:sp>
          <p:nvSpPr>
            <p:cNvPr id="32" name="矩形 31"/>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33" name="文本框 8"/>
            <p:cNvSpPr txBox="1"/>
            <p:nvPr/>
          </p:nvSpPr>
          <p:spPr>
            <a:xfrm>
              <a:off x="6377851" y="1360979"/>
              <a:ext cx="5155337" cy="69160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cxnSp>
        <p:nvCxnSpPr>
          <p:cNvPr id="34" name="直接连接符 33"/>
          <p:cNvCxnSpPr/>
          <p:nvPr/>
        </p:nvCxnSpPr>
        <p:spPr>
          <a:xfrm>
            <a:off x="1903216" y="4732189"/>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2172369" y="4763261"/>
            <a:ext cx="4165755" cy="1024295"/>
            <a:chOff x="6377851" y="1038415"/>
            <a:chExt cx="5155337" cy="1024295"/>
          </a:xfrm>
        </p:grpSpPr>
        <p:sp>
          <p:nvSpPr>
            <p:cNvPr id="36" name="矩形 35"/>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39" name="文本框 8"/>
            <p:cNvSpPr txBox="1"/>
            <p:nvPr/>
          </p:nvSpPr>
          <p:spPr>
            <a:xfrm>
              <a:off x="6377851" y="1360979"/>
              <a:ext cx="5155337"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cxnSp>
        <p:nvCxnSpPr>
          <p:cNvPr id="40" name="直接连接符 39"/>
          <p:cNvCxnSpPr/>
          <p:nvPr/>
        </p:nvCxnSpPr>
        <p:spPr>
          <a:xfrm>
            <a:off x="1903216" y="3191501"/>
            <a:ext cx="0" cy="118800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2172369" y="3222573"/>
            <a:ext cx="4165755" cy="1024295"/>
            <a:chOff x="6377851" y="1038415"/>
            <a:chExt cx="5155337" cy="1024295"/>
          </a:xfrm>
        </p:grpSpPr>
        <p:sp>
          <p:nvSpPr>
            <p:cNvPr id="42" name="矩形 41"/>
            <p:cNvSpPr/>
            <p:nvPr/>
          </p:nvSpPr>
          <p:spPr>
            <a:xfrm>
              <a:off x="6377852" y="1038415"/>
              <a:ext cx="2057294" cy="338554"/>
            </a:xfrm>
            <a:prstGeom prst="rect">
              <a:avLst/>
            </a:prstGeom>
          </p:spPr>
          <p:txBody>
            <a:bodyPr wrap="none">
              <a:spAutoFit/>
            </a:bodyPr>
            <a:lstStyle/>
            <a:p>
              <a:r>
                <a:rPr lang="en-US" altLang="zh-CN" sz="1600" b="1" dirty="0">
                  <a:solidFill>
                    <a:schemeClr val="tx1">
                      <a:lumMod val="75000"/>
                      <a:lumOff val="25000"/>
                    </a:schemeClr>
                  </a:solidFill>
                  <a:latin typeface="Calibri" panose="020F0502020204030204" pitchFamily="34" charset="0"/>
                  <a:ea typeface="Roboto" pitchFamily="2" charset="0"/>
                </a:rPr>
                <a:t>ADD YOUR TEXT HERE</a:t>
              </a:r>
            </a:p>
          </p:txBody>
        </p:sp>
        <p:sp>
          <p:nvSpPr>
            <p:cNvPr id="43" name="文本框 8"/>
            <p:cNvSpPr txBox="1"/>
            <p:nvPr/>
          </p:nvSpPr>
          <p:spPr>
            <a:xfrm>
              <a:off x="6377851" y="1360979"/>
              <a:ext cx="5155337" cy="70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10000"/>
                </a:lnSpc>
              </a:pPr>
              <a:r>
                <a:rPr lang="en-US" altLang="zh-CN" sz="1200" dirty="0">
                  <a:solidFill>
                    <a:schemeClr val="tx1">
                      <a:lumMod val="75000"/>
                      <a:lumOff val="25000"/>
                    </a:schemeClr>
                  </a:solidFill>
                  <a:latin typeface="Calibri" panose="020F0502020204030204" pitchFamily="34" charset="0"/>
                </a:rPr>
                <a:t>Insert you awesome clever slogan or theme in this area awesome clever slogan or theme in this world short of ambition. It would probably be a kinder world: with out demands, without </a:t>
              </a:r>
              <a:endParaRPr lang="zh-CN" altLang="en-US" sz="1200" dirty="0">
                <a:solidFill>
                  <a:schemeClr val="tx1">
                    <a:lumMod val="75000"/>
                    <a:lumOff val="25000"/>
                  </a:schemeClr>
                </a:solidFill>
                <a:latin typeface="Calibri" panose="020F0502020204030204" pitchFamily="34" charset="0"/>
              </a:endParaRPr>
            </a:p>
          </p:txBody>
        </p:sp>
      </p:grpSp>
      <p:grpSp>
        <p:nvGrpSpPr>
          <p:cNvPr id="44" name="组合 43"/>
          <p:cNvGrpSpPr/>
          <p:nvPr/>
        </p:nvGrpSpPr>
        <p:grpSpPr>
          <a:xfrm>
            <a:off x="1138830" y="2125044"/>
            <a:ext cx="564890" cy="483650"/>
            <a:chOff x="2162176" y="-104775"/>
            <a:chExt cx="1655763" cy="1417638"/>
          </a:xfrm>
          <a:solidFill>
            <a:srgbClr val="1A6C37"/>
          </a:solidFill>
        </p:grpSpPr>
        <p:sp>
          <p:nvSpPr>
            <p:cNvPr id="45"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6"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grpSp>
        <p:nvGrpSpPr>
          <p:cNvPr id="47" name="组合 46"/>
          <p:cNvGrpSpPr/>
          <p:nvPr/>
        </p:nvGrpSpPr>
        <p:grpSpPr>
          <a:xfrm>
            <a:off x="1143187" y="3484063"/>
            <a:ext cx="547922" cy="530682"/>
            <a:chOff x="6557963" y="4448176"/>
            <a:chExt cx="706438" cy="684213"/>
          </a:xfrm>
          <a:solidFill>
            <a:schemeClr val="tx1">
              <a:lumMod val="75000"/>
              <a:lumOff val="25000"/>
            </a:schemeClr>
          </a:solidFill>
        </p:grpSpPr>
        <p:sp>
          <p:nvSpPr>
            <p:cNvPr id="48" name="Freeform 54"/>
            <p:cNvSpPr>
              <a:spLocks noEditPoints="1"/>
            </p:cNvSpPr>
            <p:nvPr/>
          </p:nvSpPr>
          <p:spPr bwMode="auto">
            <a:xfrm>
              <a:off x="6557963" y="4448176"/>
              <a:ext cx="706438" cy="684213"/>
            </a:xfrm>
            <a:custGeom>
              <a:avLst/>
              <a:gdLst>
                <a:gd name="T0" fmla="*/ 154 w 242"/>
                <a:gd name="T1" fmla="*/ 0 h 234"/>
                <a:gd name="T2" fmla="*/ 97 w 242"/>
                <a:gd name="T3" fmla="*/ 24 h 234"/>
                <a:gd name="T4" fmla="*/ 85 w 242"/>
                <a:gd name="T5" fmla="*/ 121 h 234"/>
                <a:gd name="T6" fmla="*/ 86 w 242"/>
                <a:gd name="T7" fmla="*/ 124 h 234"/>
                <a:gd name="T8" fmla="*/ 4 w 242"/>
                <a:gd name="T9" fmla="*/ 205 h 234"/>
                <a:gd name="T10" fmla="*/ 0 w 242"/>
                <a:gd name="T11" fmla="*/ 214 h 234"/>
                <a:gd name="T12" fmla="*/ 7 w 242"/>
                <a:gd name="T13" fmla="*/ 227 h 234"/>
                <a:gd name="T14" fmla="*/ 20 w 242"/>
                <a:gd name="T15" fmla="*/ 234 h 234"/>
                <a:gd name="T16" fmla="*/ 30 w 242"/>
                <a:gd name="T17" fmla="*/ 230 h 234"/>
                <a:gd name="T18" fmla="*/ 111 w 242"/>
                <a:gd name="T19" fmla="*/ 149 h 234"/>
                <a:gd name="T20" fmla="*/ 113 w 242"/>
                <a:gd name="T21" fmla="*/ 150 h 234"/>
                <a:gd name="T22" fmla="*/ 154 w 242"/>
                <a:gd name="T23" fmla="*/ 161 h 234"/>
                <a:gd name="T24" fmla="*/ 154 w 242"/>
                <a:gd name="T25" fmla="*/ 161 h 234"/>
                <a:gd name="T26" fmla="*/ 211 w 242"/>
                <a:gd name="T27" fmla="*/ 137 h 234"/>
                <a:gd name="T28" fmla="*/ 211 w 242"/>
                <a:gd name="T29" fmla="*/ 24 h 234"/>
                <a:gd name="T30" fmla="*/ 154 w 242"/>
                <a:gd name="T31" fmla="*/ 0 h 234"/>
                <a:gd name="T32" fmla="*/ 154 w 242"/>
                <a:gd name="T33" fmla="*/ 137 h 234"/>
                <a:gd name="T34" fmla="*/ 97 w 242"/>
                <a:gd name="T35" fmla="*/ 81 h 234"/>
                <a:gd name="T36" fmla="*/ 154 w 242"/>
                <a:gd name="T37" fmla="*/ 24 h 234"/>
                <a:gd name="T38" fmla="*/ 154 w 242"/>
                <a:gd name="T39" fmla="*/ 24 h 234"/>
                <a:gd name="T40" fmla="*/ 211 w 242"/>
                <a:gd name="T41" fmla="*/ 81 h 234"/>
                <a:gd name="T42" fmla="*/ 154 w 242"/>
                <a:gd name="T43" fmla="*/ 137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2" h="234">
                  <a:moveTo>
                    <a:pt x="154" y="0"/>
                  </a:moveTo>
                  <a:cubicBezTo>
                    <a:pt x="133" y="0"/>
                    <a:pt x="112" y="8"/>
                    <a:pt x="97" y="24"/>
                  </a:cubicBezTo>
                  <a:cubicBezTo>
                    <a:pt x="71" y="50"/>
                    <a:pt x="66" y="90"/>
                    <a:pt x="85" y="121"/>
                  </a:cubicBezTo>
                  <a:cubicBezTo>
                    <a:pt x="86" y="124"/>
                    <a:pt x="86" y="124"/>
                    <a:pt x="86" y="124"/>
                  </a:cubicBezTo>
                  <a:cubicBezTo>
                    <a:pt x="4" y="205"/>
                    <a:pt x="4" y="205"/>
                    <a:pt x="4" y="205"/>
                  </a:cubicBezTo>
                  <a:cubicBezTo>
                    <a:pt x="4" y="205"/>
                    <a:pt x="1" y="209"/>
                    <a:pt x="0" y="214"/>
                  </a:cubicBezTo>
                  <a:cubicBezTo>
                    <a:pt x="0" y="218"/>
                    <a:pt x="3" y="222"/>
                    <a:pt x="7" y="227"/>
                  </a:cubicBezTo>
                  <a:cubicBezTo>
                    <a:pt x="11" y="231"/>
                    <a:pt x="16" y="234"/>
                    <a:pt x="20" y="234"/>
                  </a:cubicBezTo>
                  <a:cubicBezTo>
                    <a:pt x="26" y="234"/>
                    <a:pt x="30" y="230"/>
                    <a:pt x="30" y="230"/>
                  </a:cubicBezTo>
                  <a:cubicBezTo>
                    <a:pt x="111" y="149"/>
                    <a:pt x="111" y="149"/>
                    <a:pt x="111" y="149"/>
                  </a:cubicBezTo>
                  <a:cubicBezTo>
                    <a:pt x="113" y="150"/>
                    <a:pt x="113" y="150"/>
                    <a:pt x="113" y="150"/>
                  </a:cubicBezTo>
                  <a:cubicBezTo>
                    <a:pt x="126" y="157"/>
                    <a:pt x="140" y="161"/>
                    <a:pt x="154" y="161"/>
                  </a:cubicBezTo>
                  <a:cubicBezTo>
                    <a:pt x="154" y="161"/>
                    <a:pt x="154" y="161"/>
                    <a:pt x="154" y="161"/>
                  </a:cubicBezTo>
                  <a:cubicBezTo>
                    <a:pt x="176" y="161"/>
                    <a:pt x="196" y="153"/>
                    <a:pt x="211" y="137"/>
                  </a:cubicBezTo>
                  <a:cubicBezTo>
                    <a:pt x="242" y="106"/>
                    <a:pt x="242" y="55"/>
                    <a:pt x="211" y="24"/>
                  </a:cubicBezTo>
                  <a:cubicBezTo>
                    <a:pt x="196" y="8"/>
                    <a:pt x="176" y="0"/>
                    <a:pt x="154" y="0"/>
                  </a:cubicBezTo>
                  <a:close/>
                  <a:moveTo>
                    <a:pt x="154" y="137"/>
                  </a:moveTo>
                  <a:cubicBezTo>
                    <a:pt x="123" y="137"/>
                    <a:pt x="97" y="112"/>
                    <a:pt x="97" y="81"/>
                  </a:cubicBezTo>
                  <a:cubicBezTo>
                    <a:pt x="97" y="49"/>
                    <a:pt x="123" y="24"/>
                    <a:pt x="154" y="24"/>
                  </a:cubicBezTo>
                  <a:cubicBezTo>
                    <a:pt x="154" y="24"/>
                    <a:pt x="154" y="24"/>
                    <a:pt x="154" y="24"/>
                  </a:cubicBezTo>
                  <a:cubicBezTo>
                    <a:pt x="185" y="24"/>
                    <a:pt x="211" y="49"/>
                    <a:pt x="211" y="81"/>
                  </a:cubicBezTo>
                  <a:cubicBezTo>
                    <a:pt x="211" y="112"/>
                    <a:pt x="185" y="137"/>
                    <a:pt x="15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49" name="Freeform 55"/>
            <p:cNvSpPr/>
            <p:nvPr/>
          </p:nvSpPr>
          <p:spPr bwMode="auto">
            <a:xfrm>
              <a:off x="6919913" y="4608513"/>
              <a:ext cx="173038" cy="173038"/>
            </a:xfrm>
            <a:custGeom>
              <a:avLst/>
              <a:gdLst>
                <a:gd name="T0" fmla="*/ 40 w 109"/>
                <a:gd name="T1" fmla="*/ 109 h 109"/>
                <a:gd name="T2" fmla="*/ 68 w 109"/>
                <a:gd name="T3" fmla="*/ 109 h 109"/>
                <a:gd name="T4" fmla="*/ 68 w 109"/>
                <a:gd name="T5" fmla="*/ 69 h 109"/>
                <a:gd name="T6" fmla="*/ 109 w 109"/>
                <a:gd name="T7" fmla="*/ 69 h 109"/>
                <a:gd name="T8" fmla="*/ 109 w 109"/>
                <a:gd name="T9" fmla="*/ 41 h 109"/>
                <a:gd name="T10" fmla="*/ 68 w 109"/>
                <a:gd name="T11" fmla="*/ 41 h 109"/>
                <a:gd name="T12" fmla="*/ 68 w 109"/>
                <a:gd name="T13" fmla="*/ 0 h 109"/>
                <a:gd name="T14" fmla="*/ 40 w 109"/>
                <a:gd name="T15" fmla="*/ 0 h 109"/>
                <a:gd name="T16" fmla="*/ 40 w 109"/>
                <a:gd name="T17" fmla="*/ 41 h 109"/>
                <a:gd name="T18" fmla="*/ 0 w 109"/>
                <a:gd name="T19" fmla="*/ 41 h 109"/>
                <a:gd name="T20" fmla="*/ 0 w 109"/>
                <a:gd name="T21" fmla="*/ 69 h 109"/>
                <a:gd name="T22" fmla="*/ 40 w 109"/>
                <a:gd name="T23" fmla="*/ 69 h 109"/>
                <a:gd name="T24" fmla="*/ 40 w 109"/>
                <a:gd name="T25" fmla="*/ 10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 h="109">
                  <a:moveTo>
                    <a:pt x="40" y="109"/>
                  </a:moveTo>
                  <a:lnTo>
                    <a:pt x="68" y="109"/>
                  </a:lnTo>
                  <a:lnTo>
                    <a:pt x="68" y="69"/>
                  </a:lnTo>
                  <a:lnTo>
                    <a:pt x="109" y="69"/>
                  </a:lnTo>
                  <a:lnTo>
                    <a:pt x="109" y="41"/>
                  </a:lnTo>
                  <a:lnTo>
                    <a:pt x="68" y="41"/>
                  </a:lnTo>
                  <a:lnTo>
                    <a:pt x="68" y="0"/>
                  </a:lnTo>
                  <a:lnTo>
                    <a:pt x="40" y="0"/>
                  </a:lnTo>
                  <a:lnTo>
                    <a:pt x="40" y="41"/>
                  </a:lnTo>
                  <a:lnTo>
                    <a:pt x="0" y="41"/>
                  </a:lnTo>
                  <a:lnTo>
                    <a:pt x="0" y="69"/>
                  </a:lnTo>
                  <a:lnTo>
                    <a:pt x="40" y="69"/>
                  </a:lnTo>
                  <a:lnTo>
                    <a:pt x="40" y="1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grpSp>
      <p:sp>
        <p:nvSpPr>
          <p:cNvPr id="50" name="Freeform 123"/>
          <p:cNvSpPr>
            <a:spLocks noEditPoints="1"/>
          </p:cNvSpPr>
          <p:nvPr/>
        </p:nvSpPr>
        <p:spPr bwMode="auto">
          <a:xfrm>
            <a:off x="1144447" y="4961144"/>
            <a:ext cx="543020" cy="582546"/>
          </a:xfrm>
          <a:custGeom>
            <a:avLst/>
            <a:gdLst>
              <a:gd name="T0" fmla="*/ 173 w 186"/>
              <a:gd name="T1" fmla="*/ 88 h 200"/>
              <a:gd name="T2" fmla="*/ 112 w 186"/>
              <a:gd name="T3" fmla="*/ 36 h 200"/>
              <a:gd name="T4" fmla="*/ 146 w 186"/>
              <a:gd name="T5" fmla="*/ 18 h 200"/>
              <a:gd name="T6" fmla="*/ 186 w 186"/>
              <a:gd name="T7" fmla="*/ 59 h 200"/>
              <a:gd name="T8" fmla="*/ 173 w 186"/>
              <a:gd name="T9" fmla="*/ 88 h 200"/>
              <a:gd name="T10" fmla="*/ 95 w 186"/>
              <a:gd name="T11" fmla="*/ 20 h 200"/>
              <a:gd name="T12" fmla="*/ 95 w 186"/>
              <a:gd name="T13" fmla="*/ 45 h 200"/>
              <a:gd name="T14" fmla="*/ 165 w 186"/>
              <a:gd name="T15" fmla="*/ 118 h 200"/>
              <a:gd name="T16" fmla="*/ 151 w 186"/>
              <a:gd name="T17" fmla="*/ 162 h 200"/>
              <a:gd name="T18" fmla="*/ 168 w 186"/>
              <a:gd name="T19" fmla="*/ 191 h 200"/>
              <a:gd name="T20" fmla="*/ 154 w 186"/>
              <a:gd name="T21" fmla="*/ 199 h 200"/>
              <a:gd name="T22" fmla="*/ 139 w 186"/>
              <a:gd name="T23" fmla="*/ 174 h 200"/>
              <a:gd name="T24" fmla="*/ 92 w 186"/>
              <a:gd name="T25" fmla="*/ 191 h 200"/>
              <a:gd name="T26" fmla="*/ 46 w 186"/>
              <a:gd name="T27" fmla="*/ 174 h 200"/>
              <a:gd name="T28" fmla="*/ 31 w 186"/>
              <a:gd name="T29" fmla="*/ 200 h 200"/>
              <a:gd name="T30" fmla="*/ 17 w 186"/>
              <a:gd name="T31" fmla="*/ 192 h 200"/>
              <a:gd name="T32" fmla="*/ 34 w 186"/>
              <a:gd name="T33" fmla="*/ 162 h 200"/>
              <a:gd name="T34" fmla="*/ 19 w 186"/>
              <a:gd name="T35" fmla="*/ 118 h 200"/>
              <a:gd name="T36" fmla="*/ 89 w 186"/>
              <a:gd name="T37" fmla="*/ 45 h 200"/>
              <a:gd name="T38" fmla="*/ 89 w 186"/>
              <a:gd name="T39" fmla="*/ 20 h 200"/>
              <a:gd name="T40" fmla="*/ 82 w 186"/>
              <a:gd name="T41" fmla="*/ 10 h 200"/>
              <a:gd name="T42" fmla="*/ 92 w 186"/>
              <a:gd name="T43" fmla="*/ 0 h 200"/>
              <a:gd name="T44" fmla="*/ 102 w 186"/>
              <a:gd name="T45" fmla="*/ 10 h 200"/>
              <a:gd name="T46" fmla="*/ 95 w 186"/>
              <a:gd name="T47" fmla="*/ 20 h 200"/>
              <a:gd name="T48" fmla="*/ 36 w 186"/>
              <a:gd name="T49" fmla="*/ 118 h 200"/>
              <a:gd name="T50" fmla="*/ 92 w 186"/>
              <a:gd name="T51" fmla="*/ 175 h 200"/>
              <a:gd name="T52" fmla="*/ 149 w 186"/>
              <a:gd name="T53" fmla="*/ 118 h 200"/>
              <a:gd name="T54" fmla="*/ 92 w 186"/>
              <a:gd name="T55" fmla="*/ 61 h 200"/>
              <a:gd name="T56" fmla="*/ 36 w 186"/>
              <a:gd name="T57" fmla="*/ 118 h 200"/>
              <a:gd name="T58" fmla="*/ 109 w 186"/>
              <a:gd name="T59" fmla="*/ 130 h 200"/>
              <a:gd name="T60" fmla="*/ 89 w 186"/>
              <a:gd name="T61" fmla="*/ 130 h 200"/>
              <a:gd name="T62" fmla="*/ 82 w 186"/>
              <a:gd name="T63" fmla="*/ 124 h 200"/>
              <a:gd name="T64" fmla="*/ 82 w 186"/>
              <a:gd name="T65" fmla="*/ 96 h 200"/>
              <a:gd name="T66" fmla="*/ 89 w 186"/>
              <a:gd name="T67" fmla="*/ 90 h 200"/>
              <a:gd name="T68" fmla="*/ 96 w 186"/>
              <a:gd name="T69" fmla="*/ 96 h 200"/>
              <a:gd name="T70" fmla="*/ 96 w 186"/>
              <a:gd name="T71" fmla="*/ 117 h 200"/>
              <a:gd name="T72" fmla="*/ 109 w 186"/>
              <a:gd name="T73" fmla="*/ 117 h 200"/>
              <a:gd name="T74" fmla="*/ 116 w 186"/>
              <a:gd name="T75" fmla="*/ 124 h 200"/>
              <a:gd name="T76" fmla="*/ 109 w 186"/>
              <a:gd name="T77" fmla="*/ 130 h 200"/>
              <a:gd name="T78" fmla="*/ 12 w 186"/>
              <a:gd name="T79" fmla="*/ 88 h 200"/>
              <a:gd name="T80" fmla="*/ 0 w 186"/>
              <a:gd name="T81" fmla="*/ 59 h 200"/>
              <a:gd name="T82" fmla="*/ 40 w 186"/>
              <a:gd name="T83" fmla="*/ 18 h 200"/>
              <a:gd name="T84" fmla="*/ 73 w 186"/>
              <a:gd name="T85" fmla="*/ 36 h 200"/>
              <a:gd name="T86" fmla="*/ 12 w 186"/>
              <a:gd name="T87" fmla="*/ 8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6" h="200">
                <a:moveTo>
                  <a:pt x="173" y="88"/>
                </a:moveTo>
                <a:cubicBezTo>
                  <a:pt x="164" y="62"/>
                  <a:pt x="141" y="42"/>
                  <a:pt x="112" y="36"/>
                </a:cubicBezTo>
                <a:cubicBezTo>
                  <a:pt x="120" y="25"/>
                  <a:pt x="132" y="18"/>
                  <a:pt x="146" y="18"/>
                </a:cubicBezTo>
                <a:cubicBezTo>
                  <a:pt x="168" y="18"/>
                  <a:pt x="186" y="36"/>
                  <a:pt x="186" y="59"/>
                </a:cubicBezTo>
                <a:cubicBezTo>
                  <a:pt x="186" y="70"/>
                  <a:pt x="181" y="81"/>
                  <a:pt x="173" y="88"/>
                </a:cubicBezTo>
                <a:close/>
                <a:moveTo>
                  <a:pt x="95" y="20"/>
                </a:moveTo>
                <a:cubicBezTo>
                  <a:pt x="95" y="45"/>
                  <a:pt x="95" y="45"/>
                  <a:pt x="95" y="45"/>
                </a:cubicBezTo>
                <a:cubicBezTo>
                  <a:pt x="134" y="47"/>
                  <a:pt x="165" y="79"/>
                  <a:pt x="165" y="118"/>
                </a:cubicBezTo>
                <a:cubicBezTo>
                  <a:pt x="165" y="134"/>
                  <a:pt x="160" y="150"/>
                  <a:pt x="151" y="162"/>
                </a:cubicBezTo>
                <a:cubicBezTo>
                  <a:pt x="168" y="191"/>
                  <a:pt x="168" y="191"/>
                  <a:pt x="168" y="191"/>
                </a:cubicBezTo>
                <a:cubicBezTo>
                  <a:pt x="154" y="199"/>
                  <a:pt x="154" y="199"/>
                  <a:pt x="154" y="199"/>
                </a:cubicBezTo>
                <a:cubicBezTo>
                  <a:pt x="139" y="174"/>
                  <a:pt x="139" y="174"/>
                  <a:pt x="139" y="174"/>
                </a:cubicBezTo>
                <a:cubicBezTo>
                  <a:pt x="126" y="185"/>
                  <a:pt x="110" y="191"/>
                  <a:pt x="92" y="191"/>
                </a:cubicBezTo>
                <a:cubicBezTo>
                  <a:pt x="75" y="191"/>
                  <a:pt x="58" y="185"/>
                  <a:pt x="46" y="174"/>
                </a:cubicBezTo>
                <a:cubicBezTo>
                  <a:pt x="31" y="200"/>
                  <a:pt x="31" y="200"/>
                  <a:pt x="31" y="200"/>
                </a:cubicBezTo>
                <a:cubicBezTo>
                  <a:pt x="17" y="192"/>
                  <a:pt x="17" y="192"/>
                  <a:pt x="17" y="192"/>
                </a:cubicBezTo>
                <a:cubicBezTo>
                  <a:pt x="34" y="162"/>
                  <a:pt x="34" y="162"/>
                  <a:pt x="34" y="162"/>
                </a:cubicBezTo>
                <a:cubicBezTo>
                  <a:pt x="25" y="150"/>
                  <a:pt x="19" y="135"/>
                  <a:pt x="19" y="118"/>
                </a:cubicBezTo>
                <a:cubicBezTo>
                  <a:pt x="19" y="79"/>
                  <a:pt x="50" y="47"/>
                  <a:pt x="89" y="45"/>
                </a:cubicBezTo>
                <a:cubicBezTo>
                  <a:pt x="89" y="20"/>
                  <a:pt x="89" y="20"/>
                  <a:pt x="89" y="20"/>
                </a:cubicBezTo>
                <a:cubicBezTo>
                  <a:pt x="85" y="18"/>
                  <a:pt x="82" y="15"/>
                  <a:pt x="82" y="10"/>
                </a:cubicBezTo>
                <a:cubicBezTo>
                  <a:pt x="82" y="5"/>
                  <a:pt x="86" y="0"/>
                  <a:pt x="92" y="0"/>
                </a:cubicBezTo>
                <a:cubicBezTo>
                  <a:pt x="98" y="0"/>
                  <a:pt x="102" y="5"/>
                  <a:pt x="102" y="10"/>
                </a:cubicBezTo>
                <a:cubicBezTo>
                  <a:pt x="102" y="15"/>
                  <a:pt x="99" y="18"/>
                  <a:pt x="95" y="20"/>
                </a:cubicBezTo>
                <a:close/>
                <a:moveTo>
                  <a:pt x="36" y="118"/>
                </a:moveTo>
                <a:cubicBezTo>
                  <a:pt x="36" y="149"/>
                  <a:pt x="61" y="175"/>
                  <a:pt x="92" y="175"/>
                </a:cubicBezTo>
                <a:cubicBezTo>
                  <a:pt x="124" y="175"/>
                  <a:pt x="149" y="149"/>
                  <a:pt x="149" y="118"/>
                </a:cubicBezTo>
                <a:cubicBezTo>
                  <a:pt x="149" y="87"/>
                  <a:pt x="124" y="61"/>
                  <a:pt x="92" y="61"/>
                </a:cubicBezTo>
                <a:cubicBezTo>
                  <a:pt x="61" y="61"/>
                  <a:pt x="36" y="87"/>
                  <a:pt x="36" y="118"/>
                </a:cubicBezTo>
                <a:close/>
                <a:moveTo>
                  <a:pt x="109" y="130"/>
                </a:moveTo>
                <a:cubicBezTo>
                  <a:pt x="89" y="130"/>
                  <a:pt x="89" y="130"/>
                  <a:pt x="89" y="130"/>
                </a:cubicBezTo>
                <a:cubicBezTo>
                  <a:pt x="85" y="130"/>
                  <a:pt x="82" y="127"/>
                  <a:pt x="82" y="124"/>
                </a:cubicBezTo>
                <a:cubicBezTo>
                  <a:pt x="82" y="96"/>
                  <a:pt x="82" y="96"/>
                  <a:pt x="82" y="96"/>
                </a:cubicBezTo>
                <a:cubicBezTo>
                  <a:pt x="82" y="93"/>
                  <a:pt x="85" y="90"/>
                  <a:pt x="89" y="90"/>
                </a:cubicBezTo>
                <a:cubicBezTo>
                  <a:pt x="93" y="90"/>
                  <a:pt x="96" y="93"/>
                  <a:pt x="96" y="96"/>
                </a:cubicBezTo>
                <a:cubicBezTo>
                  <a:pt x="96" y="117"/>
                  <a:pt x="96" y="117"/>
                  <a:pt x="96" y="117"/>
                </a:cubicBezTo>
                <a:cubicBezTo>
                  <a:pt x="109" y="117"/>
                  <a:pt x="109" y="117"/>
                  <a:pt x="109" y="117"/>
                </a:cubicBezTo>
                <a:cubicBezTo>
                  <a:pt x="113" y="117"/>
                  <a:pt x="116" y="120"/>
                  <a:pt x="116" y="124"/>
                </a:cubicBezTo>
                <a:cubicBezTo>
                  <a:pt x="116" y="127"/>
                  <a:pt x="113" y="130"/>
                  <a:pt x="109" y="130"/>
                </a:cubicBezTo>
                <a:close/>
                <a:moveTo>
                  <a:pt x="12" y="88"/>
                </a:moveTo>
                <a:cubicBezTo>
                  <a:pt x="4" y="81"/>
                  <a:pt x="0" y="70"/>
                  <a:pt x="0" y="59"/>
                </a:cubicBezTo>
                <a:cubicBezTo>
                  <a:pt x="0" y="36"/>
                  <a:pt x="18" y="18"/>
                  <a:pt x="40" y="18"/>
                </a:cubicBezTo>
                <a:cubicBezTo>
                  <a:pt x="54" y="18"/>
                  <a:pt x="66" y="25"/>
                  <a:pt x="73" y="36"/>
                </a:cubicBezTo>
                <a:cubicBezTo>
                  <a:pt x="45" y="42"/>
                  <a:pt x="22" y="62"/>
                  <a:pt x="12" y="88"/>
                </a:cubicBezTo>
                <a:close/>
              </a:path>
            </a:pathLst>
          </a:custGeom>
          <a:solidFill>
            <a:srgbClr val="1A6C37"/>
          </a:solidFill>
          <a:ln>
            <a:noFill/>
          </a:ln>
        </p:spPr>
        <p:txBody>
          <a:bodyPr vert="horz" wrap="square" lIns="91440" tIns="45720" rIns="91440" bIns="45720" numCol="1" anchor="t" anchorCtr="0" compatLnSpc="1"/>
          <a:lstStyle/>
          <a:p>
            <a:pPr marL="0" marR="0" lvl="0" indent="0" defTabSz="608965"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FFFFFF"/>
              </a:solidFill>
              <a:effectLst/>
              <a:uLnTx/>
              <a:uFillTx/>
              <a:cs typeface="+mn-ea"/>
              <a:sym typeface="+mn-lt"/>
            </a:endParaRPr>
          </a:p>
        </p:txBody>
      </p:sp>
      <p:sp>
        <p:nvSpPr>
          <p:cNvPr id="51" name="矩形 50"/>
          <p:cNvSpPr/>
          <p:nvPr/>
        </p:nvSpPr>
        <p:spPr>
          <a:xfrm>
            <a:off x="6478890" y="2625387"/>
            <a:ext cx="4666890" cy="2715654"/>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2" name="TextBox 33"/>
          <p:cNvSpPr txBox="1"/>
          <p:nvPr/>
        </p:nvSpPr>
        <p:spPr>
          <a:xfrm>
            <a:off x="6837829" y="1728746"/>
            <a:ext cx="2913640" cy="584775"/>
          </a:xfrm>
          <a:prstGeom prst="rect">
            <a:avLst/>
          </a:prstGeom>
          <a:noFill/>
        </p:spPr>
        <p:txBody>
          <a:bodyPr wrap="square" rtlCol="0">
            <a:spAutoFit/>
          </a:bodyPr>
          <a:lstStyle/>
          <a:p>
            <a:r>
              <a:rPr lang="en-US" altLang="zh-CN" sz="3200" dirty="0">
                <a:solidFill>
                  <a:srgbClr val="1A6C37"/>
                </a:solidFill>
                <a:latin typeface="方正粗宋简体" panose="03000509000000000000" pitchFamily="65" charset="-122"/>
                <a:ea typeface="方正粗宋简体" panose="03000509000000000000" pitchFamily="65" charset="-122"/>
              </a:rPr>
              <a:t>WORK</a:t>
            </a:r>
            <a:r>
              <a:rPr lang="en-US" altLang="zh-CN" sz="3200" dirty="0">
                <a:solidFill>
                  <a:srgbClr val="C00000"/>
                </a:solidFill>
                <a:latin typeface="方正粗宋简体" panose="03000509000000000000" pitchFamily="65" charset="-122"/>
                <a:ea typeface="方正粗宋简体" panose="03000509000000000000" pitchFamily="65" charset="-122"/>
              </a:rPr>
              <a:t> </a:t>
            </a:r>
            <a:r>
              <a:rPr lang="en-US" altLang="zh-CN" sz="3200" dirty="0">
                <a:latin typeface="方正粗宋简体" panose="03000509000000000000" pitchFamily="65" charset="-122"/>
                <a:ea typeface="方正粗宋简体" panose="03000509000000000000" pitchFamily="65" charset="-122"/>
              </a:rPr>
              <a:t>HARD</a:t>
            </a:r>
            <a:endParaRPr lang="zh-CN" altLang="en-US" sz="3200" dirty="0">
              <a:latin typeface="方正粗宋简体" panose="03000509000000000000" pitchFamily="65" charset="-122"/>
              <a:ea typeface="方正粗宋简体" panose="03000509000000000000" pitchFamily="65" charset="-122"/>
            </a:endParaRPr>
          </a:p>
        </p:txBody>
      </p:sp>
      <p:sp>
        <p:nvSpPr>
          <p:cNvPr id="53" name="矩形 52"/>
          <p:cNvSpPr/>
          <p:nvPr/>
        </p:nvSpPr>
        <p:spPr>
          <a:xfrm>
            <a:off x="8410434" y="2244981"/>
            <a:ext cx="1409842" cy="1409842"/>
          </a:xfrm>
          <a:prstGeom prst="rect">
            <a:avLst/>
          </a:prstGeom>
          <a:noFill/>
          <a:ln w="76200">
            <a:solidFill>
              <a:srgbClr val="1A6C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0F0"/>
              </a:solidFill>
              <a:cs typeface="+mn-ea"/>
              <a:sym typeface="+mn-lt"/>
            </a:endParaRPr>
          </a:p>
        </p:txBody>
      </p:sp>
      <p:sp>
        <p:nvSpPr>
          <p:cNvPr id="37" name="文本框 36"/>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8"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1+#ppt_w/2"/>
                                          </p:val>
                                        </p:tav>
                                        <p:tav tm="100000">
                                          <p:val>
                                            <p:strVal val="#ppt_x"/>
                                          </p:val>
                                        </p:tav>
                                      </p:tavLst>
                                    </p:anim>
                                    <p:anim calcmode="lin" valueType="num">
                                      <p:cBhvr additive="base">
                                        <p:cTn id="12" dur="500" fill="hold"/>
                                        <p:tgtEl>
                                          <p:spTgt spid="38"/>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par>
                                <p:cTn id="18" presetID="53" presetClass="entr" presetSubtype="16" fill="hold" nodeType="withEffect">
                                  <p:stCondLst>
                                    <p:cond delay="10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fltVal val="0"/>
                                          </p:val>
                                        </p:tav>
                                        <p:tav tm="100000">
                                          <p:val>
                                            <p:strVal val="#ppt_h"/>
                                          </p:val>
                                        </p:tav>
                                      </p:tavLst>
                                    </p:anim>
                                    <p:animEffect transition="in" filter="fade">
                                      <p:cBhvr>
                                        <p:cTn id="27" dur="500"/>
                                        <p:tgtEl>
                                          <p:spTgt spid="50"/>
                                        </p:tgtEl>
                                      </p:cBhvr>
                                    </p:animEffect>
                                  </p:childTnLst>
                                </p:cTn>
                              </p:par>
                              <p:par>
                                <p:cTn id="28" presetID="22" presetClass="entr" presetSubtype="1" fill="hold" nodeType="withEffect">
                                  <p:stCondLst>
                                    <p:cond delay="200"/>
                                  </p:stCondLst>
                                  <p:childTnLst>
                                    <p:set>
                                      <p:cBhvr>
                                        <p:cTn id="29" dur="1" fill="hold">
                                          <p:stCondLst>
                                            <p:cond delay="0"/>
                                          </p:stCondLst>
                                        </p:cTn>
                                        <p:tgtEl>
                                          <p:spTgt spid="30"/>
                                        </p:tgtEl>
                                        <p:attrNameLst>
                                          <p:attrName>style.visibility</p:attrName>
                                        </p:attrNameLst>
                                      </p:cBhvr>
                                      <p:to>
                                        <p:strVal val="visible"/>
                                      </p:to>
                                    </p:set>
                                    <p:animEffect transition="in" filter="wipe(up)">
                                      <p:cBhvr>
                                        <p:cTn id="30" dur="500"/>
                                        <p:tgtEl>
                                          <p:spTgt spid="30"/>
                                        </p:tgtEl>
                                      </p:cBhvr>
                                    </p:animEffect>
                                  </p:childTnLst>
                                </p:cTn>
                              </p:par>
                              <p:par>
                                <p:cTn id="31" presetID="22" presetClass="entr" presetSubtype="1" fill="hold" nodeType="withEffect">
                                  <p:stCondLst>
                                    <p:cond delay="20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par>
                                <p:cTn id="34" presetID="22" presetClass="entr" presetSubtype="1" fill="hold" nodeType="withEffect">
                                  <p:stCondLst>
                                    <p:cond delay="200"/>
                                  </p:stCondLst>
                                  <p:childTnLst>
                                    <p:set>
                                      <p:cBhvr>
                                        <p:cTn id="35" dur="1" fill="hold">
                                          <p:stCondLst>
                                            <p:cond delay="0"/>
                                          </p:stCondLst>
                                        </p:cTn>
                                        <p:tgtEl>
                                          <p:spTgt spid="40"/>
                                        </p:tgtEl>
                                        <p:attrNameLst>
                                          <p:attrName>style.visibility</p:attrName>
                                        </p:attrNameLst>
                                      </p:cBhvr>
                                      <p:to>
                                        <p:strVal val="visible"/>
                                      </p:to>
                                    </p:set>
                                    <p:animEffect transition="in" filter="wipe(up)">
                                      <p:cBhvr>
                                        <p:cTn id="36" dur="500"/>
                                        <p:tgtEl>
                                          <p:spTgt spid="40"/>
                                        </p:tgtEl>
                                      </p:cBhvr>
                                    </p:animEffect>
                                  </p:childTnLst>
                                </p:cTn>
                              </p:par>
                            </p:childTnLst>
                          </p:cTn>
                        </p:par>
                        <p:par>
                          <p:cTn id="37" fill="hold">
                            <p:stCondLst>
                              <p:cond delay="2250"/>
                            </p:stCondLst>
                            <p:childTnLst>
                              <p:par>
                                <p:cTn id="38" presetID="10" presetClass="entr" presetSubtype="0" fill="hold" grpId="0" nodeType="afterEffect">
                                  <p:stCondLst>
                                    <p:cond delay="0"/>
                                  </p:stCondLst>
                                  <p:iterate type="lt">
                                    <p:tmPct val="30000"/>
                                  </p:iterate>
                                  <p:childTnLst>
                                    <p:set>
                                      <p:cBhvr>
                                        <p:cTn id="39" dur="1" fill="hold">
                                          <p:stCondLst>
                                            <p:cond delay="0"/>
                                          </p:stCondLst>
                                        </p:cTn>
                                        <p:tgtEl>
                                          <p:spTgt spid="52"/>
                                        </p:tgtEl>
                                        <p:attrNameLst>
                                          <p:attrName>style.visibility</p:attrName>
                                        </p:attrNameLst>
                                      </p:cBhvr>
                                      <p:to>
                                        <p:strVal val="visible"/>
                                      </p:to>
                                    </p:set>
                                    <p:animEffect transition="in" filter="fade">
                                      <p:cBhvr>
                                        <p:cTn id="40" dur="250"/>
                                        <p:tgtEl>
                                          <p:spTgt spid="52"/>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anim calcmode="lin" valueType="num">
                                      <p:cBhvr>
                                        <p:cTn id="44" dur="1000" fill="hold"/>
                                        <p:tgtEl>
                                          <p:spTgt spid="53"/>
                                        </p:tgtEl>
                                        <p:attrNameLst>
                                          <p:attrName>ppt_x</p:attrName>
                                        </p:attrNameLst>
                                      </p:cBhvr>
                                      <p:tavLst>
                                        <p:tav tm="0">
                                          <p:val>
                                            <p:strVal val="#ppt_x"/>
                                          </p:val>
                                        </p:tav>
                                        <p:tav tm="100000">
                                          <p:val>
                                            <p:strVal val="#ppt_x"/>
                                          </p:val>
                                        </p:tav>
                                      </p:tavLst>
                                    </p:anim>
                                    <p:anim calcmode="lin" valueType="num">
                                      <p:cBhvr>
                                        <p:cTn id="45" dur="1000" fill="hold"/>
                                        <p:tgtEl>
                                          <p:spTgt spid="53"/>
                                        </p:tgtEl>
                                        <p:attrNameLst>
                                          <p:attrName>ppt_y</p:attrName>
                                        </p:attrNameLst>
                                      </p:cBhvr>
                                      <p:tavLst>
                                        <p:tav tm="0">
                                          <p:val>
                                            <p:strVal val="#ppt_y+.1"/>
                                          </p:val>
                                        </p:tav>
                                        <p:tav tm="100000">
                                          <p:val>
                                            <p:strVal val="#ppt_y"/>
                                          </p:val>
                                        </p:tav>
                                      </p:tavLst>
                                    </p:anim>
                                  </p:childTnLst>
                                </p:cTn>
                              </p:par>
                              <p:par>
                                <p:cTn id="46" presetID="22" presetClass="entr" presetSubtype="1" fill="hold"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up)">
                                      <p:cBhvr>
                                        <p:cTn id="48" dur="500"/>
                                        <p:tgtEl>
                                          <p:spTgt spid="31"/>
                                        </p:tgtEl>
                                      </p:cBhvr>
                                    </p:animEffect>
                                  </p:childTnLst>
                                </p:cTn>
                              </p:par>
                              <p:par>
                                <p:cTn id="49" presetID="22" presetClass="entr" presetSubtype="1" fill="hold" nodeType="withEffect">
                                  <p:stCondLst>
                                    <p:cond delay="100"/>
                                  </p:stCondLst>
                                  <p:childTnLst>
                                    <p:set>
                                      <p:cBhvr>
                                        <p:cTn id="50" dur="1" fill="hold">
                                          <p:stCondLst>
                                            <p:cond delay="0"/>
                                          </p:stCondLst>
                                        </p:cTn>
                                        <p:tgtEl>
                                          <p:spTgt spid="41"/>
                                        </p:tgtEl>
                                        <p:attrNameLst>
                                          <p:attrName>style.visibility</p:attrName>
                                        </p:attrNameLst>
                                      </p:cBhvr>
                                      <p:to>
                                        <p:strVal val="visible"/>
                                      </p:to>
                                    </p:set>
                                    <p:animEffect transition="in" filter="wipe(up)">
                                      <p:cBhvr>
                                        <p:cTn id="51" dur="500"/>
                                        <p:tgtEl>
                                          <p:spTgt spid="41"/>
                                        </p:tgtEl>
                                      </p:cBhvr>
                                    </p:animEffect>
                                  </p:childTnLst>
                                </p:cTn>
                              </p:par>
                              <p:par>
                                <p:cTn id="52" presetID="22" presetClass="entr" presetSubtype="1" fill="hold" nodeType="withEffect">
                                  <p:stCondLst>
                                    <p:cond delay="200"/>
                                  </p:stCondLst>
                                  <p:childTnLst>
                                    <p:set>
                                      <p:cBhvr>
                                        <p:cTn id="53" dur="1" fill="hold">
                                          <p:stCondLst>
                                            <p:cond delay="0"/>
                                          </p:stCondLst>
                                        </p:cTn>
                                        <p:tgtEl>
                                          <p:spTgt spid="35"/>
                                        </p:tgtEl>
                                        <p:attrNameLst>
                                          <p:attrName>style.visibility</p:attrName>
                                        </p:attrNameLst>
                                      </p:cBhvr>
                                      <p:to>
                                        <p:strVal val="visible"/>
                                      </p:to>
                                    </p:set>
                                    <p:animEffect transition="in" filter="wipe(up)">
                                      <p:cBhvr>
                                        <p:cTn id="54" dur="500"/>
                                        <p:tgtEl>
                                          <p:spTgt spid="35"/>
                                        </p:tgtEl>
                                      </p:cBhvr>
                                    </p:animEffect>
                                  </p:childTnLst>
                                </p:cTn>
                              </p:par>
                              <p:par>
                                <p:cTn id="55" presetID="22" presetClass="entr" presetSubtype="8" fill="hold" grpId="0" nodeType="withEffect">
                                  <p:stCondLst>
                                    <p:cond delay="250"/>
                                  </p:stCondLst>
                                  <p:childTnLst>
                                    <p:set>
                                      <p:cBhvr>
                                        <p:cTn id="56" dur="1" fill="hold">
                                          <p:stCondLst>
                                            <p:cond delay="0"/>
                                          </p:stCondLst>
                                        </p:cTn>
                                        <p:tgtEl>
                                          <p:spTgt spid="51"/>
                                        </p:tgtEl>
                                        <p:attrNameLst>
                                          <p:attrName>style.visibility</p:attrName>
                                        </p:attrNameLst>
                                      </p:cBhvr>
                                      <p:to>
                                        <p:strVal val="visible"/>
                                      </p:to>
                                    </p:set>
                                    <p:animEffect transition="in" filter="wipe(left)">
                                      <p:cBhvr>
                                        <p:cTn id="57" dur="500"/>
                                        <p:tgtEl>
                                          <p:spTgt spid="51"/>
                                        </p:tgtEl>
                                      </p:cBhvr>
                                    </p:animEffect>
                                  </p:childTnLst>
                                </p:cTn>
                              </p:par>
                              <p:par>
                                <p:cTn id="58" presetID="22" presetClass="entr" presetSubtype="8" fill="hold" nodeType="withEffect">
                                  <p:stCondLst>
                                    <p:cond delay="250"/>
                                  </p:stCondLst>
                                  <p:childTnLst>
                                    <p:set>
                                      <p:cBhvr>
                                        <p:cTn id="59" dur="1" fill="hold">
                                          <p:stCondLst>
                                            <p:cond delay="0"/>
                                          </p:stCondLst>
                                        </p:cTn>
                                        <p:tgtEl>
                                          <p:spTgt spid="29"/>
                                        </p:tgtEl>
                                        <p:attrNameLst>
                                          <p:attrName>style.visibility</p:attrName>
                                        </p:attrNameLst>
                                      </p:cBhvr>
                                      <p:to>
                                        <p:strVal val="visible"/>
                                      </p:to>
                                    </p:set>
                                    <p:animEffect transition="in" filter="wipe(left)">
                                      <p:cBhvr>
                                        <p:cTn id="6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p:bldP spid="53" grpId="0" animBg="1"/>
      <p:bldP spid="37" grpId="0"/>
      <p:bldP spid="3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9"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
        <p:nvSpPr>
          <p:cNvPr id="46" name="Freeform 14"/>
          <p:cNvSpPr/>
          <p:nvPr/>
        </p:nvSpPr>
        <p:spPr bwMode="auto">
          <a:xfrm rot="13500000">
            <a:off x="3656340" y="2896885"/>
            <a:ext cx="1226552" cy="2041811"/>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09090"/>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defTabSz="1218565">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47" name="Freeform 6"/>
          <p:cNvSpPr/>
          <p:nvPr/>
        </p:nvSpPr>
        <p:spPr bwMode="auto">
          <a:xfrm>
            <a:off x="-30493" y="2667053"/>
            <a:ext cx="12526852" cy="328342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09090"/>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defTabSz="1218565">
              <a:defRPr/>
            </a:pPr>
            <a:endParaRPr lang="en-US" sz="2965" kern="0">
              <a:solidFill>
                <a:srgbClr val="000000"/>
              </a:solidFill>
              <a:latin typeface="微软雅黑" panose="020B0503020204020204" charset="-122"/>
              <a:ea typeface="微软雅黑" panose="020B0503020204020204" charset="-122"/>
              <a:sym typeface="Gill Sans" charset="0"/>
            </a:endParaRPr>
          </a:p>
        </p:txBody>
      </p:sp>
      <p:sp>
        <p:nvSpPr>
          <p:cNvPr id="48" name="Freeform 13"/>
          <p:cNvSpPr/>
          <p:nvPr/>
        </p:nvSpPr>
        <p:spPr bwMode="auto">
          <a:xfrm>
            <a:off x="7396649" y="4112331"/>
            <a:ext cx="1814807" cy="46185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defTabSz="1218565">
              <a:defRPr/>
            </a:pPr>
            <a:endParaRPr lang="en-US" sz="2965" kern="0">
              <a:solidFill>
                <a:srgbClr val="000000"/>
              </a:solidFill>
              <a:latin typeface="微软雅黑" panose="020B0503020204020204" charset="-122"/>
              <a:ea typeface="微软雅黑" panose="020B0503020204020204" charset="-122"/>
              <a:sym typeface="Gill Sans" charset="0"/>
            </a:endParaRPr>
          </a:p>
        </p:txBody>
      </p:sp>
      <p:grpSp>
        <p:nvGrpSpPr>
          <p:cNvPr id="49" name="Group 19"/>
          <p:cNvGrpSpPr/>
          <p:nvPr/>
        </p:nvGrpSpPr>
        <p:grpSpPr>
          <a:xfrm>
            <a:off x="745635" y="3879806"/>
            <a:ext cx="2023775" cy="1277921"/>
            <a:chOff x="552376" y="2667382"/>
            <a:chExt cx="1499240" cy="958587"/>
          </a:xfrm>
        </p:grpSpPr>
        <p:sp>
          <p:nvSpPr>
            <p:cNvPr id="50" name="Rectangle 26"/>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此处添加详细文本描述，建议与标题相关并符合整体语言风格，语言描述尽量简洁生动。尽量将每页幻灯片的字数控制在</a:t>
              </a:r>
              <a:r>
                <a:rPr lang="en-US" altLang="zh-CN" sz="1165" dirty="0">
                  <a:solidFill>
                    <a:srgbClr val="000000"/>
                  </a:solidFill>
                  <a:latin typeface="微软雅黑" panose="020B0503020204020204" charset="-122"/>
                  <a:ea typeface="微软雅黑" panose="020B0503020204020204" charset="-122"/>
                  <a:cs typeface="Lato Light" charset="0"/>
                  <a:sym typeface="Lato Light" charset="0"/>
                </a:rPr>
                <a:t>200</a:t>
              </a: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字之内。</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5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sp>
        <p:nvSpPr>
          <p:cNvPr id="52" name="Freeform 13"/>
          <p:cNvSpPr/>
          <p:nvPr/>
        </p:nvSpPr>
        <p:spPr bwMode="auto">
          <a:xfrm rot="5910658">
            <a:off x="8188299" y="2675005"/>
            <a:ext cx="1374331" cy="464089"/>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09090"/>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defTabSz="1218565">
              <a:defRPr/>
            </a:pPr>
            <a:endParaRPr lang="en-US" sz="2965" kern="0">
              <a:solidFill>
                <a:srgbClr val="000000"/>
              </a:solidFill>
              <a:latin typeface="微软雅黑" panose="020B0503020204020204" charset="-122"/>
              <a:ea typeface="微软雅黑" panose="020B0503020204020204" charset="-122"/>
              <a:sym typeface="Gill Sans" charset="0"/>
            </a:endParaRPr>
          </a:p>
        </p:txBody>
      </p:sp>
      <p:grpSp>
        <p:nvGrpSpPr>
          <p:cNvPr id="53" name="Group 129"/>
          <p:cNvGrpSpPr/>
          <p:nvPr/>
        </p:nvGrpSpPr>
        <p:grpSpPr>
          <a:xfrm>
            <a:off x="2819628" y="2868678"/>
            <a:ext cx="1839793" cy="1136293"/>
            <a:chOff x="696724" y="2667382"/>
            <a:chExt cx="1362945" cy="852351"/>
          </a:xfrm>
        </p:grpSpPr>
        <p:sp>
          <p:nvSpPr>
            <p:cNvPr id="54"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55"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56" name="Group 132"/>
          <p:cNvGrpSpPr/>
          <p:nvPr/>
        </p:nvGrpSpPr>
        <p:grpSpPr>
          <a:xfrm>
            <a:off x="6558298" y="2017165"/>
            <a:ext cx="1839793" cy="1156292"/>
            <a:chOff x="696724" y="2667383"/>
            <a:chExt cx="1362945" cy="867352"/>
          </a:xfrm>
        </p:grpSpPr>
        <p:sp>
          <p:nvSpPr>
            <p:cNvPr id="57"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58" name="Rectangle 27"/>
            <p:cNvSpPr/>
            <p:nvPr/>
          </p:nvSpPr>
          <p:spPr bwMode="auto">
            <a:xfrm>
              <a:off x="696724" y="2667383"/>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59" name="Group 135"/>
          <p:cNvGrpSpPr/>
          <p:nvPr/>
        </p:nvGrpSpPr>
        <p:grpSpPr>
          <a:xfrm>
            <a:off x="5883378" y="5723526"/>
            <a:ext cx="2023775" cy="1107277"/>
            <a:chOff x="552376" y="2667382"/>
            <a:chExt cx="1499240" cy="830586"/>
          </a:xfrm>
        </p:grpSpPr>
        <p:sp>
          <p:nvSpPr>
            <p:cNvPr id="60"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61"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62" name="Group 138"/>
          <p:cNvGrpSpPr/>
          <p:nvPr/>
        </p:nvGrpSpPr>
        <p:grpSpPr>
          <a:xfrm>
            <a:off x="8288097" y="5112047"/>
            <a:ext cx="2023775" cy="1109197"/>
            <a:chOff x="552376" y="2667382"/>
            <a:chExt cx="1499240" cy="832026"/>
          </a:xfrm>
        </p:grpSpPr>
        <p:sp>
          <p:nvSpPr>
            <p:cNvPr id="63"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64"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65" name="Group 141"/>
          <p:cNvGrpSpPr/>
          <p:nvPr/>
        </p:nvGrpSpPr>
        <p:grpSpPr>
          <a:xfrm>
            <a:off x="9799355" y="3274964"/>
            <a:ext cx="2023775" cy="1117605"/>
            <a:chOff x="552376" y="2667382"/>
            <a:chExt cx="1499240" cy="838333"/>
          </a:xfrm>
        </p:grpSpPr>
        <p:sp>
          <p:nvSpPr>
            <p:cNvPr id="66" name="Rectangle 26"/>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114000"/>
                </a:lnSpc>
              </a:pPr>
              <a:r>
                <a:rPr lang="zh-CN" altLang="en-US" sz="1165"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此处添加详细文本描述，建议与标题相关并符合整体语言风格，语言描述尽量简洁生动。</a:t>
              </a:r>
              <a:endParaRPr lang="en-US" sz="1165" dirty="0">
                <a:solidFill>
                  <a:srgbClr val="000000"/>
                </a:solidFill>
                <a:latin typeface="微软雅黑" panose="020B0503020204020204" charset="-122"/>
                <a:ea typeface="微软雅黑" panose="020B0503020204020204" charset="-122"/>
                <a:cs typeface="Lato Light" charset="0"/>
                <a:sym typeface="Lato Light" charset="0"/>
              </a:endParaRPr>
            </a:p>
          </p:txBody>
        </p:sp>
        <p:sp>
          <p:nvSpPr>
            <p:cNvPr id="67"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defTabSz="1218565">
                <a:lnSpc>
                  <a:spcPct val="80000"/>
                </a:lnSpc>
              </a:pPr>
              <a:r>
                <a:rPr lang="zh-CN" altLang="en-US"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rPr>
                <a:t>添加标题</a:t>
              </a:r>
              <a:endParaRPr lang="en-US" altLang="zh-CN" sz="2330" dirty="0">
                <a:solidFill>
                  <a:srgbClr val="1A6C37"/>
                </a:solidFill>
                <a:latin typeface="微软雅黑" panose="020B0503020204020204" charset="-122"/>
                <a:ea typeface="微软雅黑" panose="020B0503020204020204" charset="-122"/>
                <a:cs typeface="Bebas Neue" panose="020B0606020202050201" charset="0"/>
                <a:sym typeface="Bebas Neue" panose="020B0606020202050201" charset="0"/>
              </a:endParaRPr>
            </a:p>
          </p:txBody>
        </p:sp>
      </p:grpSp>
      <p:grpSp>
        <p:nvGrpSpPr>
          <p:cNvPr id="68" name="Group 15"/>
          <p:cNvGrpSpPr/>
          <p:nvPr/>
        </p:nvGrpSpPr>
        <p:grpSpPr>
          <a:xfrm>
            <a:off x="8896059" y="4242505"/>
            <a:ext cx="630789" cy="622969"/>
            <a:chOff x="6590322" y="2740893"/>
            <a:chExt cx="467298" cy="467298"/>
          </a:xfrm>
        </p:grpSpPr>
        <p:sp>
          <p:nvSpPr>
            <p:cNvPr id="69"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1A6C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70"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grpSp>
        <p:nvGrpSpPr>
          <p:cNvPr id="71" name="Group 1"/>
          <p:cNvGrpSpPr/>
          <p:nvPr/>
        </p:nvGrpSpPr>
        <p:grpSpPr>
          <a:xfrm>
            <a:off x="1439072" y="3013060"/>
            <a:ext cx="627697" cy="622969"/>
            <a:chOff x="1066082" y="1818668"/>
            <a:chExt cx="465007" cy="467298"/>
          </a:xfrm>
        </p:grpSpPr>
        <p:sp>
          <p:nvSpPr>
            <p:cNvPr id="72"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1A6C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73"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grpSp>
        <p:nvGrpSpPr>
          <p:cNvPr id="74" name="Group 2"/>
          <p:cNvGrpSpPr/>
          <p:nvPr/>
        </p:nvGrpSpPr>
        <p:grpSpPr>
          <a:xfrm>
            <a:off x="4907980" y="3021676"/>
            <a:ext cx="627697" cy="619913"/>
            <a:chOff x="3635896" y="1825130"/>
            <a:chExt cx="465007" cy="465007"/>
          </a:xfrm>
        </p:grpSpPr>
        <p:sp>
          <p:nvSpPr>
            <p:cNvPr id="75"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779B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76"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grpSp>
        <p:nvGrpSpPr>
          <p:cNvPr id="77" name="Group 17"/>
          <p:cNvGrpSpPr/>
          <p:nvPr/>
        </p:nvGrpSpPr>
        <p:grpSpPr>
          <a:xfrm>
            <a:off x="8592422" y="1905108"/>
            <a:ext cx="630789" cy="619913"/>
            <a:chOff x="6365383" y="987574"/>
            <a:chExt cx="467298" cy="465007"/>
          </a:xfrm>
        </p:grpSpPr>
        <p:sp>
          <p:nvSpPr>
            <p:cNvPr id="78"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1A6C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79"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grpSp>
        <p:nvGrpSpPr>
          <p:cNvPr id="80" name="Group 3"/>
          <p:cNvGrpSpPr/>
          <p:nvPr/>
        </p:nvGrpSpPr>
        <p:grpSpPr>
          <a:xfrm>
            <a:off x="6440102" y="4709139"/>
            <a:ext cx="627697" cy="626024"/>
            <a:chOff x="4770914" y="3090921"/>
            <a:chExt cx="465007" cy="469589"/>
          </a:xfrm>
        </p:grpSpPr>
        <p:sp>
          <p:nvSpPr>
            <p:cNvPr id="81"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1A6C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82"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grpSp>
        <p:nvGrpSpPr>
          <p:cNvPr id="83" name="Group 18"/>
          <p:cNvGrpSpPr/>
          <p:nvPr/>
        </p:nvGrpSpPr>
        <p:grpSpPr>
          <a:xfrm>
            <a:off x="10597507" y="2372977"/>
            <a:ext cx="630789" cy="622969"/>
            <a:chOff x="7850778" y="1338532"/>
            <a:chExt cx="467298" cy="467298"/>
          </a:xfrm>
        </p:grpSpPr>
        <p:sp>
          <p:nvSpPr>
            <p:cNvPr id="84" name="Freeform 12"/>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rgbClr val="1A6C37"/>
            </a:solidFill>
            <a:ln w="0">
              <a:noFill/>
              <a:prstDash val="solid"/>
              <a:round/>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85"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6756" tIns="48379" rIns="96756" bIns="48379" numCol="1" anchor="t" anchorCtr="0" compatLnSpc="1"/>
            <a:lstStyle/>
            <a:p>
              <a:pPr marL="0" marR="0" lvl="0" indent="0" algn="ctr" defTabSz="1218565" eaLnBrk="1" fontAlgn="auto" latinLnBrk="0" hangingPunct="1">
                <a:lnSpc>
                  <a:spcPct val="100000"/>
                </a:lnSpc>
                <a:spcBef>
                  <a:spcPts val="0"/>
                </a:spcBef>
                <a:spcAft>
                  <a:spcPts val="0"/>
                </a:spcAft>
                <a:buClrTx/>
                <a:buSzTx/>
                <a:buFontTx/>
                <a:buNone/>
                <a:defRPr/>
              </a:pPr>
              <a:endParaRPr kumimoji="0" lang="en-US" sz="2965"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2" presetClass="entr" presetSubtype="8"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wipe(left)">
                                      <p:cBhvr>
                                        <p:cTn id="16" dur="500"/>
                                        <p:tgtEl>
                                          <p:spTgt spid="47"/>
                                        </p:tgtEl>
                                      </p:cBhvr>
                                    </p:animEffect>
                                  </p:childTnLst>
                                </p:cTn>
                              </p:par>
                            </p:childTnLst>
                          </p:cTn>
                        </p:par>
                        <p:par>
                          <p:cTn id="17" fill="hold">
                            <p:stCondLst>
                              <p:cond delay="2750"/>
                            </p:stCondLst>
                            <p:childTnLst>
                              <p:par>
                                <p:cTn id="18" presetID="53" presetClass="entr" presetSubtype="16" fill="hold" nodeType="afterEffect">
                                  <p:stCondLst>
                                    <p:cond delay="0"/>
                                  </p:stCondLst>
                                  <p:childTnLst>
                                    <p:set>
                                      <p:cBhvr>
                                        <p:cTn id="19" dur="1" fill="hold">
                                          <p:stCondLst>
                                            <p:cond delay="0"/>
                                          </p:stCondLst>
                                        </p:cTn>
                                        <p:tgtEl>
                                          <p:spTgt spid="71"/>
                                        </p:tgtEl>
                                        <p:attrNameLst>
                                          <p:attrName>style.visibility</p:attrName>
                                        </p:attrNameLst>
                                      </p:cBhvr>
                                      <p:to>
                                        <p:strVal val="visible"/>
                                      </p:to>
                                    </p:set>
                                    <p:anim calcmode="lin" valueType="num">
                                      <p:cBhvr>
                                        <p:cTn id="20" dur="500" fill="hold"/>
                                        <p:tgtEl>
                                          <p:spTgt spid="71"/>
                                        </p:tgtEl>
                                        <p:attrNameLst>
                                          <p:attrName>ppt_w</p:attrName>
                                        </p:attrNameLst>
                                      </p:cBhvr>
                                      <p:tavLst>
                                        <p:tav tm="0">
                                          <p:val>
                                            <p:fltVal val="0"/>
                                          </p:val>
                                        </p:tav>
                                        <p:tav tm="100000">
                                          <p:val>
                                            <p:strVal val="#ppt_w"/>
                                          </p:val>
                                        </p:tav>
                                      </p:tavLst>
                                    </p:anim>
                                    <p:anim calcmode="lin" valueType="num">
                                      <p:cBhvr>
                                        <p:cTn id="21" dur="500" fill="hold"/>
                                        <p:tgtEl>
                                          <p:spTgt spid="71"/>
                                        </p:tgtEl>
                                        <p:attrNameLst>
                                          <p:attrName>ppt_h</p:attrName>
                                        </p:attrNameLst>
                                      </p:cBhvr>
                                      <p:tavLst>
                                        <p:tav tm="0">
                                          <p:val>
                                            <p:fltVal val="0"/>
                                          </p:val>
                                        </p:tav>
                                        <p:tav tm="100000">
                                          <p:val>
                                            <p:strVal val="#ppt_h"/>
                                          </p:val>
                                        </p:tav>
                                      </p:tavLst>
                                    </p:anim>
                                    <p:animEffect transition="in" filter="fade">
                                      <p:cBhvr>
                                        <p:cTn id="22" dur="500"/>
                                        <p:tgtEl>
                                          <p:spTgt spid="71"/>
                                        </p:tgtEl>
                                      </p:cBhvr>
                                    </p:animEffect>
                                  </p:childTnLst>
                                </p:cTn>
                              </p:par>
                            </p:childTnLst>
                          </p:cTn>
                        </p:par>
                        <p:par>
                          <p:cTn id="23" fill="hold">
                            <p:stCondLst>
                              <p:cond delay="3250"/>
                            </p:stCondLst>
                            <p:childTnLst>
                              <p:par>
                                <p:cTn id="24" presetID="22" presetClass="entr" presetSubtype="1"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wipe(up)">
                                      <p:cBhvr>
                                        <p:cTn id="26" dur="500"/>
                                        <p:tgtEl>
                                          <p:spTgt spid="49"/>
                                        </p:tgtEl>
                                      </p:cBhvr>
                                    </p:animEffect>
                                  </p:childTnLst>
                                </p:cTn>
                              </p:par>
                            </p:childTnLst>
                          </p:cTn>
                        </p:par>
                        <p:par>
                          <p:cTn id="27" fill="hold">
                            <p:stCondLst>
                              <p:cond delay="3750"/>
                            </p:stCondLst>
                            <p:childTnLst>
                              <p:par>
                                <p:cTn id="28" presetID="22" presetClass="entr" presetSubtype="8" fill="hold" grpId="0" nodeType="after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wipe(left)">
                                      <p:cBhvr>
                                        <p:cTn id="30" dur="500"/>
                                        <p:tgtEl>
                                          <p:spTgt spid="46"/>
                                        </p:tgtEl>
                                      </p:cBhvr>
                                    </p:animEffect>
                                  </p:childTnLst>
                                </p:cTn>
                              </p:par>
                              <p:par>
                                <p:cTn id="31" presetID="53" presetClass="entr" presetSubtype="16" fill="hold" nodeType="withEffect">
                                  <p:stCondLst>
                                    <p:cond delay="0"/>
                                  </p:stCondLst>
                                  <p:childTnLst>
                                    <p:set>
                                      <p:cBhvr>
                                        <p:cTn id="32" dur="1" fill="hold">
                                          <p:stCondLst>
                                            <p:cond delay="0"/>
                                          </p:stCondLst>
                                        </p:cTn>
                                        <p:tgtEl>
                                          <p:spTgt spid="74"/>
                                        </p:tgtEl>
                                        <p:attrNameLst>
                                          <p:attrName>style.visibility</p:attrName>
                                        </p:attrNameLst>
                                      </p:cBhvr>
                                      <p:to>
                                        <p:strVal val="visible"/>
                                      </p:to>
                                    </p:set>
                                    <p:anim calcmode="lin" valueType="num">
                                      <p:cBhvr>
                                        <p:cTn id="33" dur="500" fill="hold"/>
                                        <p:tgtEl>
                                          <p:spTgt spid="74"/>
                                        </p:tgtEl>
                                        <p:attrNameLst>
                                          <p:attrName>ppt_w</p:attrName>
                                        </p:attrNameLst>
                                      </p:cBhvr>
                                      <p:tavLst>
                                        <p:tav tm="0">
                                          <p:val>
                                            <p:fltVal val="0"/>
                                          </p:val>
                                        </p:tav>
                                        <p:tav tm="100000">
                                          <p:val>
                                            <p:strVal val="#ppt_w"/>
                                          </p:val>
                                        </p:tav>
                                      </p:tavLst>
                                    </p:anim>
                                    <p:anim calcmode="lin" valueType="num">
                                      <p:cBhvr>
                                        <p:cTn id="34" dur="500" fill="hold"/>
                                        <p:tgtEl>
                                          <p:spTgt spid="74"/>
                                        </p:tgtEl>
                                        <p:attrNameLst>
                                          <p:attrName>ppt_h</p:attrName>
                                        </p:attrNameLst>
                                      </p:cBhvr>
                                      <p:tavLst>
                                        <p:tav tm="0">
                                          <p:val>
                                            <p:fltVal val="0"/>
                                          </p:val>
                                        </p:tav>
                                        <p:tav tm="100000">
                                          <p:val>
                                            <p:strVal val="#ppt_h"/>
                                          </p:val>
                                        </p:tav>
                                      </p:tavLst>
                                    </p:anim>
                                    <p:animEffect transition="in" filter="fade">
                                      <p:cBhvr>
                                        <p:cTn id="35" dur="500"/>
                                        <p:tgtEl>
                                          <p:spTgt spid="74"/>
                                        </p:tgtEl>
                                      </p:cBhvr>
                                    </p:animEffect>
                                  </p:childTnLst>
                                </p:cTn>
                              </p:par>
                            </p:childTnLst>
                          </p:cTn>
                        </p:par>
                        <p:par>
                          <p:cTn id="36" fill="hold">
                            <p:stCondLst>
                              <p:cond delay="4250"/>
                            </p:stCondLst>
                            <p:childTnLst>
                              <p:par>
                                <p:cTn id="37" presetID="22" presetClass="entr" presetSubtype="1"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up)">
                                      <p:cBhvr>
                                        <p:cTn id="39" dur="500"/>
                                        <p:tgtEl>
                                          <p:spTgt spid="53"/>
                                        </p:tgtEl>
                                      </p:cBhvr>
                                    </p:animEffect>
                                  </p:childTnLst>
                                </p:cTn>
                              </p:par>
                            </p:childTnLst>
                          </p:cTn>
                        </p:par>
                        <p:par>
                          <p:cTn id="40" fill="hold">
                            <p:stCondLst>
                              <p:cond delay="4750"/>
                            </p:stCondLst>
                            <p:childTnLst>
                              <p:par>
                                <p:cTn id="41" presetID="53" presetClass="entr" presetSubtype="16" fill="hold" nodeType="after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p:cTn id="43" dur="500" fill="hold"/>
                                        <p:tgtEl>
                                          <p:spTgt spid="80"/>
                                        </p:tgtEl>
                                        <p:attrNameLst>
                                          <p:attrName>ppt_w</p:attrName>
                                        </p:attrNameLst>
                                      </p:cBhvr>
                                      <p:tavLst>
                                        <p:tav tm="0">
                                          <p:val>
                                            <p:fltVal val="0"/>
                                          </p:val>
                                        </p:tav>
                                        <p:tav tm="100000">
                                          <p:val>
                                            <p:strVal val="#ppt_w"/>
                                          </p:val>
                                        </p:tav>
                                      </p:tavLst>
                                    </p:anim>
                                    <p:anim calcmode="lin" valueType="num">
                                      <p:cBhvr>
                                        <p:cTn id="44" dur="500" fill="hold"/>
                                        <p:tgtEl>
                                          <p:spTgt spid="80"/>
                                        </p:tgtEl>
                                        <p:attrNameLst>
                                          <p:attrName>ppt_h</p:attrName>
                                        </p:attrNameLst>
                                      </p:cBhvr>
                                      <p:tavLst>
                                        <p:tav tm="0">
                                          <p:val>
                                            <p:fltVal val="0"/>
                                          </p:val>
                                        </p:tav>
                                        <p:tav tm="100000">
                                          <p:val>
                                            <p:strVal val="#ppt_h"/>
                                          </p:val>
                                        </p:tav>
                                      </p:tavLst>
                                    </p:anim>
                                    <p:animEffect transition="in" filter="fade">
                                      <p:cBhvr>
                                        <p:cTn id="45" dur="500"/>
                                        <p:tgtEl>
                                          <p:spTgt spid="80"/>
                                        </p:tgtEl>
                                      </p:cBhvr>
                                    </p:animEffect>
                                  </p:childTnLst>
                                </p:cTn>
                              </p:par>
                            </p:childTnLst>
                          </p:cTn>
                        </p:par>
                        <p:par>
                          <p:cTn id="46" fill="hold">
                            <p:stCondLst>
                              <p:cond delay="5250"/>
                            </p:stCondLst>
                            <p:childTnLst>
                              <p:par>
                                <p:cTn id="47" presetID="22" presetClass="entr" presetSubtype="1" fill="hold"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wipe(up)">
                                      <p:cBhvr>
                                        <p:cTn id="49" dur="500"/>
                                        <p:tgtEl>
                                          <p:spTgt spid="59"/>
                                        </p:tgtEl>
                                      </p:cBhvr>
                                    </p:animEffect>
                                  </p:childTnLst>
                                </p:cTn>
                              </p:par>
                            </p:childTnLst>
                          </p:cTn>
                        </p:par>
                        <p:par>
                          <p:cTn id="50" fill="hold">
                            <p:stCondLst>
                              <p:cond delay="575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500"/>
                                        <p:tgtEl>
                                          <p:spTgt spid="48"/>
                                        </p:tgtEl>
                                      </p:cBhvr>
                                    </p:animEffect>
                                  </p:childTnLst>
                                </p:cTn>
                              </p:par>
                              <p:par>
                                <p:cTn id="54" presetID="53" presetClass="entr" presetSubtype="16"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p:cTn id="56" dur="500" fill="hold"/>
                                        <p:tgtEl>
                                          <p:spTgt spid="68"/>
                                        </p:tgtEl>
                                        <p:attrNameLst>
                                          <p:attrName>ppt_w</p:attrName>
                                        </p:attrNameLst>
                                      </p:cBhvr>
                                      <p:tavLst>
                                        <p:tav tm="0">
                                          <p:val>
                                            <p:fltVal val="0"/>
                                          </p:val>
                                        </p:tav>
                                        <p:tav tm="100000">
                                          <p:val>
                                            <p:strVal val="#ppt_w"/>
                                          </p:val>
                                        </p:tav>
                                      </p:tavLst>
                                    </p:anim>
                                    <p:anim calcmode="lin" valueType="num">
                                      <p:cBhvr>
                                        <p:cTn id="57" dur="500" fill="hold"/>
                                        <p:tgtEl>
                                          <p:spTgt spid="68"/>
                                        </p:tgtEl>
                                        <p:attrNameLst>
                                          <p:attrName>ppt_h</p:attrName>
                                        </p:attrNameLst>
                                      </p:cBhvr>
                                      <p:tavLst>
                                        <p:tav tm="0">
                                          <p:val>
                                            <p:fltVal val="0"/>
                                          </p:val>
                                        </p:tav>
                                        <p:tav tm="100000">
                                          <p:val>
                                            <p:strVal val="#ppt_h"/>
                                          </p:val>
                                        </p:tav>
                                      </p:tavLst>
                                    </p:anim>
                                    <p:animEffect transition="in" filter="fade">
                                      <p:cBhvr>
                                        <p:cTn id="58" dur="500"/>
                                        <p:tgtEl>
                                          <p:spTgt spid="68"/>
                                        </p:tgtEl>
                                      </p:cBhvr>
                                    </p:animEffect>
                                  </p:childTnLst>
                                </p:cTn>
                              </p:par>
                            </p:childTnLst>
                          </p:cTn>
                        </p:par>
                        <p:par>
                          <p:cTn id="59" fill="hold">
                            <p:stCondLst>
                              <p:cond delay="6250"/>
                            </p:stCondLst>
                            <p:childTnLst>
                              <p:par>
                                <p:cTn id="60" presetID="22" presetClass="entr" presetSubtype="1" fill="hold" nodeType="after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wipe(up)">
                                      <p:cBhvr>
                                        <p:cTn id="62" dur="500"/>
                                        <p:tgtEl>
                                          <p:spTgt spid="62"/>
                                        </p:tgtEl>
                                      </p:cBhvr>
                                    </p:animEffect>
                                  </p:childTnLst>
                                </p:cTn>
                              </p:par>
                            </p:childTnLst>
                          </p:cTn>
                        </p:par>
                        <p:par>
                          <p:cTn id="63" fill="hold">
                            <p:stCondLst>
                              <p:cond delay="6750"/>
                            </p:stCondLst>
                            <p:childTnLst>
                              <p:par>
                                <p:cTn id="64" presetID="22" presetClass="entr" presetSubtype="4" fill="hold" grpId="0" nodeType="after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down)">
                                      <p:cBhvr>
                                        <p:cTn id="66" dur="500"/>
                                        <p:tgtEl>
                                          <p:spTgt spid="52"/>
                                        </p:tgtEl>
                                      </p:cBhvr>
                                    </p:animEffect>
                                  </p:childTnLst>
                                </p:cTn>
                              </p:par>
                              <p:par>
                                <p:cTn id="67" presetID="53" presetClass="entr" presetSubtype="16"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p:cTn id="69" dur="500" fill="hold"/>
                                        <p:tgtEl>
                                          <p:spTgt spid="77"/>
                                        </p:tgtEl>
                                        <p:attrNameLst>
                                          <p:attrName>ppt_w</p:attrName>
                                        </p:attrNameLst>
                                      </p:cBhvr>
                                      <p:tavLst>
                                        <p:tav tm="0">
                                          <p:val>
                                            <p:fltVal val="0"/>
                                          </p:val>
                                        </p:tav>
                                        <p:tav tm="100000">
                                          <p:val>
                                            <p:strVal val="#ppt_w"/>
                                          </p:val>
                                        </p:tav>
                                      </p:tavLst>
                                    </p:anim>
                                    <p:anim calcmode="lin" valueType="num">
                                      <p:cBhvr>
                                        <p:cTn id="70" dur="500" fill="hold"/>
                                        <p:tgtEl>
                                          <p:spTgt spid="77"/>
                                        </p:tgtEl>
                                        <p:attrNameLst>
                                          <p:attrName>ppt_h</p:attrName>
                                        </p:attrNameLst>
                                      </p:cBhvr>
                                      <p:tavLst>
                                        <p:tav tm="0">
                                          <p:val>
                                            <p:fltVal val="0"/>
                                          </p:val>
                                        </p:tav>
                                        <p:tav tm="100000">
                                          <p:val>
                                            <p:strVal val="#ppt_h"/>
                                          </p:val>
                                        </p:tav>
                                      </p:tavLst>
                                    </p:anim>
                                    <p:animEffect transition="in" filter="fade">
                                      <p:cBhvr>
                                        <p:cTn id="71" dur="500"/>
                                        <p:tgtEl>
                                          <p:spTgt spid="77"/>
                                        </p:tgtEl>
                                      </p:cBhvr>
                                    </p:animEffect>
                                  </p:childTnLst>
                                </p:cTn>
                              </p:par>
                            </p:childTnLst>
                          </p:cTn>
                        </p:par>
                        <p:par>
                          <p:cTn id="72" fill="hold">
                            <p:stCondLst>
                              <p:cond delay="7250"/>
                            </p:stCondLst>
                            <p:childTnLst>
                              <p:par>
                                <p:cTn id="73" presetID="22" presetClass="entr" presetSubtype="1"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wipe(up)">
                                      <p:cBhvr>
                                        <p:cTn id="75" dur="500"/>
                                        <p:tgtEl>
                                          <p:spTgt spid="56"/>
                                        </p:tgtEl>
                                      </p:cBhvr>
                                    </p:animEffect>
                                  </p:childTnLst>
                                </p:cTn>
                              </p:par>
                            </p:childTnLst>
                          </p:cTn>
                        </p:par>
                        <p:par>
                          <p:cTn id="76" fill="hold">
                            <p:stCondLst>
                              <p:cond delay="7750"/>
                            </p:stCondLst>
                            <p:childTnLst>
                              <p:par>
                                <p:cTn id="77" presetID="53" presetClass="entr" presetSubtype="16" fill="hold" nodeType="afterEffect">
                                  <p:stCondLst>
                                    <p:cond delay="0"/>
                                  </p:stCondLst>
                                  <p:childTnLst>
                                    <p:set>
                                      <p:cBhvr>
                                        <p:cTn id="78" dur="1" fill="hold">
                                          <p:stCondLst>
                                            <p:cond delay="0"/>
                                          </p:stCondLst>
                                        </p:cTn>
                                        <p:tgtEl>
                                          <p:spTgt spid="83"/>
                                        </p:tgtEl>
                                        <p:attrNameLst>
                                          <p:attrName>style.visibility</p:attrName>
                                        </p:attrNameLst>
                                      </p:cBhvr>
                                      <p:to>
                                        <p:strVal val="visible"/>
                                      </p:to>
                                    </p:set>
                                    <p:anim calcmode="lin" valueType="num">
                                      <p:cBhvr>
                                        <p:cTn id="79" dur="500" fill="hold"/>
                                        <p:tgtEl>
                                          <p:spTgt spid="83"/>
                                        </p:tgtEl>
                                        <p:attrNameLst>
                                          <p:attrName>ppt_w</p:attrName>
                                        </p:attrNameLst>
                                      </p:cBhvr>
                                      <p:tavLst>
                                        <p:tav tm="0">
                                          <p:val>
                                            <p:fltVal val="0"/>
                                          </p:val>
                                        </p:tav>
                                        <p:tav tm="100000">
                                          <p:val>
                                            <p:strVal val="#ppt_w"/>
                                          </p:val>
                                        </p:tav>
                                      </p:tavLst>
                                    </p:anim>
                                    <p:anim calcmode="lin" valueType="num">
                                      <p:cBhvr>
                                        <p:cTn id="80" dur="500" fill="hold"/>
                                        <p:tgtEl>
                                          <p:spTgt spid="83"/>
                                        </p:tgtEl>
                                        <p:attrNameLst>
                                          <p:attrName>ppt_h</p:attrName>
                                        </p:attrNameLst>
                                      </p:cBhvr>
                                      <p:tavLst>
                                        <p:tav tm="0">
                                          <p:val>
                                            <p:fltVal val="0"/>
                                          </p:val>
                                        </p:tav>
                                        <p:tav tm="100000">
                                          <p:val>
                                            <p:strVal val="#ppt_h"/>
                                          </p:val>
                                        </p:tav>
                                      </p:tavLst>
                                    </p:anim>
                                    <p:animEffect transition="in" filter="fade">
                                      <p:cBhvr>
                                        <p:cTn id="81" dur="500"/>
                                        <p:tgtEl>
                                          <p:spTgt spid="83"/>
                                        </p:tgtEl>
                                      </p:cBhvr>
                                    </p:animEffect>
                                  </p:childTnLst>
                                </p:cTn>
                              </p:par>
                            </p:childTnLst>
                          </p:cTn>
                        </p:par>
                        <p:par>
                          <p:cTn id="82" fill="hold">
                            <p:stCondLst>
                              <p:cond delay="8250"/>
                            </p:stCondLst>
                            <p:childTnLst>
                              <p:par>
                                <p:cTn id="83" presetID="22" presetClass="entr" presetSubtype="1" fill="hold" nodeType="afterEffect">
                                  <p:stCondLst>
                                    <p:cond delay="0"/>
                                  </p:stCondLst>
                                  <p:childTnLst>
                                    <p:set>
                                      <p:cBhvr>
                                        <p:cTn id="84" dur="1" fill="hold">
                                          <p:stCondLst>
                                            <p:cond delay="0"/>
                                          </p:stCondLst>
                                        </p:cTn>
                                        <p:tgtEl>
                                          <p:spTgt spid="65"/>
                                        </p:tgtEl>
                                        <p:attrNameLst>
                                          <p:attrName>style.visibility</p:attrName>
                                        </p:attrNameLst>
                                      </p:cBhvr>
                                      <p:to>
                                        <p:strVal val="visible"/>
                                      </p:to>
                                    </p:set>
                                    <p:animEffect transition="in" filter="wipe(up)">
                                      <p:cBhvr>
                                        <p:cTn id="8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6" grpId="0" animBg="1"/>
      <p:bldP spid="47" grpId="0" animBg="1"/>
      <p:bldP spid="48" grpId="0" animBg="1"/>
      <p:bldP spid="5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Rectangle 4"/>
          <p:cNvSpPr/>
          <p:nvPr/>
        </p:nvSpPr>
        <p:spPr>
          <a:xfrm>
            <a:off x="4597858" y="1500582"/>
            <a:ext cx="2993681" cy="1786596"/>
          </a:xfrm>
          <a:prstGeom prst="rect">
            <a:avLst/>
          </a:prstGeom>
          <a:noFill/>
          <a:ln w="50800" cap="flat" cmpd="sng" algn="ctr">
            <a:solidFill>
              <a:srgbClr val="1C9494"/>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94" name="Rectangle 5"/>
          <p:cNvSpPr/>
          <p:nvPr/>
        </p:nvSpPr>
        <p:spPr>
          <a:xfrm>
            <a:off x="1483957" y="1500582"/>
            <a:ext cx="2993681" cy="1786596"/>
          </a:xfrm>
          <a:prstGeom prst="rect">
            <a:avLst/>
          </a:prstGeom>
          <a:noFill/>
          <a:ln w="50800" cap="flat" cmpd="sng" algn="ctr">
            <a:solidFill>
              <a:srgbClr val="087A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95" name="Rectangle 6"/>
          <p:cNvSpPr/>
          <p:nvPr/>
        </p:nvSpPr>
        <p:spPr>
          <a:xfrm>
            <a:off x="7746744" y="1500582"/>
            <a:ext cx="2993681" cy="1786596"/>
          </a:xfrm>
          <a:prstGeom prst="rect">
            <a:avLst/>
          </a:prstGeom>
          <a:noFill/>
          <a:ln w="50800" cap="flat" cmpd="sng" algn="ctr">
            <a:solidFill>
              <a:srgbClr val="1A6C3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96" name="Rectangle 7"/>
          <p:cNvSpPr/>
          <p:nvPr/>
        </p:nvSpPr>
        <p:spPr>
          <a:xfrm>
            <a:off x="4597858" y="3436234"/>
            <a:ext cx="2993681" cy="1786596"/>
          </a:xfrm>
          <a:prstGeom prst="rect">
            <a:avLst/>
          </a:prstGeom>
          <a:noFill/>
          <a:ln w="5080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97" name="Rectangle 8"/>
          <p:cNvSpPr/>
          <p:nvPr/>
        </p:nvSpPr>
        <p:spPr>
          <a:xfrm>
            <a:off x="1448972" y="3436234"/>
            <a:ext cx="2993681" cy="1786596"/>
          </a:xfrm>
          <a:prstGeom prst="rect">
            <a:avLst/>
          </a:prstGeom>
          <a:noFill/>
          <a:ln w="50800" cap="flat" cmpd="sng" algn="ctr">
            <a:solidFill>
              <a:srgbClr val="1A6C3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98" name="Rectangle 9"/>
          <p:cNvSpPr/>
          <p:nvPr/>
        </p:nvSpPr>
        <p:spPr>
          <a:xfrm>
            <a:off x="7746744" y="3436234"/>
            <a:ext cx="2993681" cy="1786596"/>
          </a:xfrm>
          <a:prstGeom prst="rect">
            <a:avLst/>
          </a:prstGeom>
          <a:noFill/>
          <a:ln w="50800" cap="flat" cmpd="sng" algn="ctr">
            <a:solidFill>
              <a:srgbClr val="087A1B"/>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dirty="0">
              <a:ln>
                <a:noFill/>
              </a:ln>
              <a:solidFill>
                <a:prstClr val="black">
                  <a:lumMod val="65000"/>
                  <a:lumOff val="35000"/>
                </a:prstClr>
              </a:solidFill>
              <a:effectLst/>
              <a:uLnTx/>
              <a:uFillTx/>
              <a:latin typeface="Calibri" panose="020F0502020204030204"/>
              <a:ea typeface="微软雅黑" panose="020B0503020204020204" charset="-122"/>
            </a:endParaRPr>
          </a:p>
        </p:txBody>
      </p:sp>
      <p:grpSp>
        <p:nvGrpSpPr>
          <p:cNvPr id="99" name="Group 10"/>
          <p:cNvGrpSpPr>
            <a:grpSpLocks noChangeAspect="1"/>
          </p:cNvGrpSpPr>
          <p:nvPr/>
        </p:nvGrpSpPr>
        <p:grpSpPr>
          <a:xfrm>
            <a:off x="2617068" y="1693818"/>
            <a:ext cx="654261" cy="576000"/>
            <a:chOff x="6040049" y="4182118"/>
            <a:chExt cx="521619" cy="459224"/>
          </a:xfrm>
          <a:solidFill>
            <a:srgbClr val="087A1B"/>
          </a:solidFill>
        </p:grpSpPr>
        <p:sp>
          <p:nvSpPr>
            <p:cNvPr id="100"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1"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2"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3"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4"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grpSp>
        <p:nvGrpSpPr>
          <p:cNvPr id="105" name="Group 16"/>
          <p:cNvGrpSpPr>
            <a:grpSpLocks noChangeAspect="1"/>
          </p:cNvGrpSpPr>
          <p:nvPr/>
        </p:nvGrpSpPr>
        <p:grpSpPr>
          <a:xfrm>
            <a:off x="5827999" y="1658907"/>
            <a:ext cx="475959" cy="576000"/>
            <a:chOff x="427038" y="3595610"/>
            <a:chExt cx="391838" cy="474198"/>
          </a:xfrm>
          <a:solidFill>
            <a:srgbClr val="1C9494"/>
          </a:solidFill>
        </p:grpSpPr>
        <p:sp>
          <p:nvSpPr>
            <p:cNvPr id="106" name="Freeform 89"/>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7" name="Freeform 90"/>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08" name="Freeform 91"/>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grpSp>
        <p:nvGrpSpPr>
          <p:cNvPr id="109" name="Group 20"/>
          <p:cNvGrpSpPr>
            <a:grpSpLocks noChangeAspect="1"/>
          </p:cNvGrpSpPr>
          <p:nvPr/>
        </p:nvGrpSpPr>
        <p:grpSpPr>
          <a:xfrm>
            <a:off x="8886285" y="1658907"/>
            <a:ext cx="634701" cy="576000"/>
            <a:chOff x="5159039" y="3837700"/>
            <a:chExt cx="431771" cy="391838"/>
          </a:xfrm>
          <a:solidFill>
            <a:srgbClr val="1A6C37"/>
          </a:solidFill>
        </p:grpSpPr>
        <p:sp>
          <p:nvSpPr>
            <p:cNvPr id="110"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1"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2" name="Freeform 74"/>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3"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4"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grpSp>
        <p:nvGrpSpPr>
          <p:cNvPr id="115" name="Group 26"/>
          <p:cNvGrpSpPr>
            <a:grpSpLocks noChangeAspect="1"/>
          </p:cNvGrpSpPr>
          <p:nvPr/>
        </p:nvGrpSpPr>
        <p:grpSpPr>
          <a:xfrm>
            <a:off x="2611550" y="3607824"/>
            <a:ext cx="556476" cy="576000"/>
            <a:chOff x="1163293" y="4009909"/>
            <a:chExt cx="426779" cy="441753"/>
          </a:xfrm>
          <a:solidFill>
            <a:srgbClr val="1A6C37"/>
          </a:solidFill>
        </p:grpSpPr>
        <p:sp>
          <p:nvSpPr>
            <p:cNvPr id="116" name="Freeform 129"/>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7" name="Freeform 130"/>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18" name="Freeform 131"/>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grpSp>
        <p:nvGrpSpPr>
          <p:cNvPr id="119" name="Group 30"/>
          <p:cNvGrpSpPr>
            <a:grpSpLocks noChangeAspect="1"/>
          </p:cNvGrpSpPr>
          <p:nvPr/>
        </p:nvGrpSpPr>
        <p:grpSpPr>
          <a:xfrm>
            <a:off x="5867399" y="3571824"/>
            <a:ext cx="410441" cy="612000"/>
            <a:chOff x="4669866" y="3800264"/>
            <a:chExt cx="279527" cy="416797"/>
          </a:xfrm>
          <a:solidFill>
            <a:sysClr val="windowText" lastClr="000000">
              <a:lumMod val="65000"/>
              <a:lumOff val="35000"/>
            </a:sysClr>
          </a:solidFill>
        </p:grpSpPr>
        <p:sp>
          <p:nvSpPr>
            <p:cNvPr id="120"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1"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2" name="Freeform 143"/>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3"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grpSp>
        <p:nvGrpSpPr>
          <p:cNvPr id="124" name="Group 35"/>
          <p:cNvGrpSpPr>
            <a:grpSpLocks noChangeAspect="1"/>
          </p:cNvGrpSpPr>
          <p:nvPr/>
        </p:nvGrpSpPr>
        <p:grpSpPr>
          <a:xfrm>
            <a:off x="8982013" y="3607824"/>
            <a:ext cx="459386" cy="576000"/>
            <a:chOff x="5106627" y="2260366"/>
            <a:chExt cx="324452" cy="406813"/>
          </a:xfrm>
          <a:solidFill>
            <a:srgbClr val="087A1B"/>
          </a:solidFill>
        </p:grpSpPr>
        <p:sp>
          <p:nvSpPr>
            <p:cNvPr id="125"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6"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7"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sp>
          <p:nvSpPr>
            <p:cNvPr id="12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800" b="0" i="0" u="none" strike="noStrike" kern="0" cap="none" spc="0" normalizeH="0" baseline="0" noProof="0">
                <a:ln>
                  <a:noFill/>
                </a:ln>
                <a:solidFill>
                  <a:prstClr val="black">
                    <a:lumMod val="65000"/>
                    <a:lumOff val="35000"/>
                  </a:prstClr>
                </a:solidFill>
                <a:effectLst/>
                <a:uLnTx/>
                <a:uFillTx/>
                <a:latin typeface="Calibri" panose="020F0502020204030204"/>
                <a:ea typeface="微软雅黑" panose="020B0503020204020204" charset="-122"/>
              </a:endParaRPr>
            </a:p>
          </p:txBody>
        </p:sp>
      </p:grpSp>
      <p:sp>
        <p:nvSpPr>
          <p:cNvPr id="129" name="Content Placeholder 2"/>
          <p:cNvSpPr txBox="1"/>
          <p:nvPr/>
        </p:nvSpPr>
        <p:spPr>
          <a:xfrm>
            <a:off x="1539981" y="2276208"/>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AUDIO EFFECT</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0" name="Content Placeholder 2"/>
          <p:cNvSpPr txBox="1"/>
          <p:nvPr/>
        </p:nvSpPr>
        <p:spPr>
          <a:xfrm>
            <a:off x="4660147" y="2273391"/>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NETWORK SETTING</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1" name="Content Placeholder 2"/>
          <p:cNvSpPr txBox="1"/>
          <p:nvPr/>
        </p:nvSpPr>
        <p:spPr>
          <a:xfrm>
            <a:off x="7794135" y="2273391"/>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PRINT DESIGN</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2" name="Content Placeholder 2"/>
          <p:cNvSpPr txBox="1"/>
          <p:nvPr/>
        </p:nvSpPr>
        <p:spPr>
          <a:xfrm>
            <a:off x="1483957"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PRESENTATION DESIGN</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3" name="Content Placeholder 2"/>
          <p:cNvSpPr txBox="1"/>
          <p:nvPr/>
        </p:nvSpPr>
        <p:spPr>
          <a:xfrm>
            <a:off x="4688867"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CREATIVE KIT</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4" name="Content Placeholder 2"/>
          <p:cNvSpPr txBox="1"/>
          <p:nvPr/>
        </p:nvSpPr>
        <p:spPr>
          <a:xfrm>
            <a:off x="7801473" y="4203146"/>
            <a:ext cx="2811662" cy="72515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pPr>
            <a:r>
              <a:rPr lang="id-ID" sz="2000" b="1" dirty="0">
                <a:solidFill>
                  <a:prstClr val="black">
                    <a:lumMod val="65000"/>
                    <a:lumOff val="35000"/>
                  </a:prstClr>
                </a:solidFill>
                <a:latin typeface="Calibri" panose="020F0502020204030204"/>
                <a:ea typeface="Roboto" pitchFamily="2" charset="0"/>
              </a:rPr>
              <a:t>ANALISYS SERVICES</a:t>
            </a:r>
          </a:p>
          <a:p>
            <a:pPr marL="0" indent="0" algn="ctr" fontAlgn="auto">
              <a:spcAft>
                <a:spcPts val="0"/>
              </a:spcAft>
              <a:buFont typeface="Arial" panose="020B0604020202020204" pitchFamily="34" charset="0"/>
              <a:buNone/>
            </a:pPr>
            <a:r>
              <a:rPr lang="en-US" sz="1100" dirty="0" err="1">
                <a:solidFill>
                  <a:prstClr val="black">
                    <a:lumMod val="65000"/>
                    <a:lumOff val="35000"/>
                  </a:prstClr>
                </a:solidFill>
                <a:latin typeface="Calibri" panose="020F0502020204030204"/>
                <a:ea typeface="Roboto" pitchFamily="2" charset="0"/>
              </a:rPr>
              <a:t>Lorem</a:t>
            </a:r>
            <a:r>
              <a:rPr lang="en-US" sz="1100" dirty="0">
                <a:solidFill>
                  <a:prstClr val="black">
                    <a:lumMod val="65000"/>
                    <a:lumOff val="35000"/>
                  </a:prstClr>
                </a:solidFill>
                <a:latin typeface="Calibri" panose="020F0502020204030204"/>
                <a:ea typeface="Roboto" pitchFamily="2" charset="0"/>
              </a:rPr>
              <a:t> ipsum dolor sit amet, consectetur adipiscing elit. Fusce suscipit neque non libero aliquam, ut facilisis lacus pretium. </a:t>
            </a:r>
          </a:p>
        </p:txBody>
      </p:sp>
      <p:sp>
        <p:nvSpPr>
          <p:cNvPr id="135" name="TextBox 46"/>
          <p:cNvSpPr txBox="1"/>
          <p:nvPr/>
        </p:nvSpPr>
        <p:spPr>
          <a:xfrm>
            <a:off x="732549" y="5365418"/>
            <a:ext cx="10774824" cy="844265"/>
          </a:xfrm>
          <a:prstGeom prst="rect">
            <a:avLst/>
          </a:prstGeom>
          <a:noFill/>
        </p:spPr>
        <p:txBody>
          <a:bodyPr wrap="square" rIns="144000" bIns="36000" numCol="1" spcCol="360000">
            <a:spAutoFit/>
          </a:bodyPr>
          <a:lstStyle/>
          <a:p>
            <a:pPr algn="ctr" fontAlgn="auto">
              <a:lnSpc>
                <a:spcPct val="150000"/>
              </a:lnSpc>
              <a:spcBef>
                <a:spcPts val="0"/>
              </a:spcBef>
              <a:spcAft>
                <a:spcPts val="0"/>
              </a:spcAft>
              <a:defRPr/>
            </a:pPr>
            <a:r>
              <a:rPr lang="en-US" sz="1100" dirty="0">
                <a:solidFill>
                  <a:sysClr val="windowText" lastClr="000000"/>
                </a:solidFill>
                <a:latin typeface="Calibri" panose="020F0502020204030204"/>
                <a:ea typeface="Roboto" pitchFamily="2" charset="0"/>
              </a:rPr>
              <a:t>The generated Lorem Ipsum is therefore always free from repetition, injected humor, or non-characteristic words. Contrary to popular belief It has roots in a piece of classical Latin literature from 45 BC. There are many variations of passages of Lorem Ipsum available, but the majority have suffered alteration in some form, by injected humor, or randomized words which don't look even slightly believable.</a:t>
            </a:r>
            <a:r>
              <a:rPr lang="id-ID" sz="1100" dirty="0">
                <a:solidFill>
                  <a:sysClr val="windowText" lastClr="000000"/>
                </a:solidFill>
                <a:latin typeface="Calibri" panose="020F0502020204030204"/>
                <a:ea typeface="Roboto" pitchFamily="2" charset="0"/>
              </a:rPr>
              <a:t> </a:t>
            </a:r>
            <a:r>
              <a:rPr lang="en-US" sz="1100" dirty="0">
                <a:solidFill>
                  <a:sysClr val="windowText" lastClr="000000"/>
                </a:solidFill>
                <a:latin typeface="Calibri" panose="020F0502020204030204"/>
                <a:ea typeface="Roboto" pitchFamily="2" charset="0"/>
              </a:rPr>
              <a:t>Contrary to popular belief It has roots in a piece of classical Latin literature from 45 BC. </a:t>
            </a:r>
          </a:p>
        </p:txBody>
      </p:sp>
      <p:sp>
        <p:nvSpPr>
          <p:cNvPr id="47" name="文本框 46"/>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48"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500"/>
                                        <p:tgtEl>
                                          <p:spTgt spid="47"/>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1+#ppt_w/2"/>
                                          </p:val>
                                        </p:tav>
                                        <p:tav tm="100000">
                                          <p:val>
                                            <p:strVal val="#ppt_x"/>
                                          </p:val>
                                        </p:tav>
                                      </p:tavLst>
                                    </p:anim>
                                    <p:anim calcmode="lin" valueType="num">
                                      <p:cBhvr additive="base">
                                        <p:cTn id="12" dur="500" fill="hold"/>
                                        <p:tgtEl>
                                          <p:spTgt spid="48"/>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2" presetClass="entr" presetSubtype="2" fill="hold" grpId="0" nodeType="afterEffect">
                                  <p:stCondLst>
                                    <p:cond delay="0"/>
                                  </p:stCondLst>
                                  <p:childTnLst>
                                    <p:set>
                                      <p:cBhvr>
                                        <p:cTn id="15" dur="1" fill="hold">
                                          <p:stCondLst>
                                            <p:cond delay="0"/>
                                          </p:stCondLst>
                                        </p:cTn>
                                        <p:tgtEl>
                                          <p:spTgt spid="93"/>
                                        </p:tgtEl>
                                        <p:attrNameLst>
                                          <p:attrName>style.visibility</p:attrName>
                                        </p:attrNameLst>
                                      </p:cBhvr>
                                      <p:to>
                                        <p:strVal val="visible"/>
                                      </p:to>
                                    </p:set>
                                    <p:anim calcmode="lin" valueType="num">
                                      <p:cBhvr additive="base">
                                        <p:cTn id="16" dur="500" fill="hold"/>
                                        <p:tgtEl>
                                          <p:spTgt spid="93"/>
                                        </p:tgtEl>
                                        <p:attrNameLst>
                                          <p:attrName>ppt_x</p:attrName>
                                        </p:attrNameLst>
                                      </p:cBhvr>
                                      <p:tavLst>
                                        <p:tav tm="0">
                                          <p:val>
                                            <p:strVal val="1+#ppt_w/2"/>
                                          </p:val>
                                        </p:tav>
                                        <p:tav tm="100000">
                                          <p:val>
                                            <p:strVal val="#ppt_x"/>
                                          </p:val>
                                        </p:tav>
                                      </p:tavLst>
                                    </p:anim>
                                    <p:anim calcmode="lin" valueType="num">
                                      <p:cBhvr additive="base">
                                        <p:cTn id="17" dur="500" fill="hold"/>
                                        <p:tgtEl>
                                          <p:spTgt spid="93"/>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0"/>
                                  </p:stCondLst>
                                  <p:childTnLst>
                                    <p:set>
                                      <p:cBhvr>
                                        <p:cTn id="19" dur="1" fill="hold">
                                          <p:stCondLst>
                                            <p:cond delay="0"/>
                                          </p:stCondLst>
                                        </p:cTn>
                                        <p:tgtEl>
                                          <p:spTgt spid="94"/>
                                        </p:tgtEl>
                                        <p:attrNameLst>
                                          <p:attrName>style.visibility</p:attrName>
                                        </p:attrNameLst>
                                      </p:cBhvr>
                                      <p:to>
                                        <p:strVal val="visible"/>
                                      </p:to>
                                    </p:set>
                                    <p:anim calcmode="lin" valueType="num">
                                      <p:cBhvr additive="base">
                                        <p:cTn id="20" dur="500" fill="hold"/>
                                        <p:tgtEl>
                                          <p:spTgt spid="94"/>
                                        </p:tgtEl>
                                        <p:attrNameLst>
                                          <p:attrName>ppt_x</p:attrName>
                                        </p:attrNameLst>
                                      </p:cBhvr>
                                      <p:tavLst>
                                        <p:tav tm="0">
                                          <p:val>
                                            <p:strVal val="1+#ppt_w/2"/>
                                          </p:val>
                                        </p:tav>
                                        <p:tav tm="100000">
                                          <p:val>
                                            <p:strVal val="#ppt_x"/>
                                          </p:val>
                                        </p:tav>
                                      </p:tavLst>
                                    </p:anim>
                                    <p:anim calcmode="lin" valueType="num">
                                      <p:cBhvr additive="base">
                                        <p:cTn id="21" dur="500" fill="hold"/>
                                        <p:tgtEl>
                                          <p:spTgt spid="94"/>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95"/>
                                        </p:tgtEl>
                                        <p:attrNameLst>
                                          <p:attrName>style.visibility</p:attrName>
                                        </p:attrNameLst>
                                      </p:cBhvr>
                                      <p:to>
                                        <p:strVal val="visible"/>
                                      </p:to>
                                    </p:set>
                                    <p:anim calcmode="lin" valueType="num">
                                      <p:cBhvr additive="base">
                                        <p:cTn id="24" dur="500" fill="hold"/>
                                        <p:tgtEl>
                                          <p:spTgt spid="95"/>
                                        </p:tgtEl>
                                        <p:attrNameLst>
                                          <p:attrName>ppt_x</p:attrName>
                                        </p:attrNameLst>
                                      </p:cBhvr>
                                      <p:tavLst>
                                        <p:tav tm="0">
                                          <p:val>
                                            <p:strVal val="1+#ppt_w/2"/>
                                          </p:val>
                                        </p:tav>
                                        <p:tav tm="100000">
                                          <p:val>
                                            <p:strVal val="#ppt_x"/>
                                          </p:val>
                                        </p:tav>
                                      </p:tavLst>
                                    </p:anim>
                                    <p:anim calcmode="lin" valueType="num">
                                      <p:cBhvr additive="base">
                                        <p:cTn id="25" dur="500" fill="hold"/>
                                        <p:tgtEl>
                                          <p:spTgt spid="9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 calcmode="lin" valueType="num">
                                      <p:cBhvr additive="base">
                                        <p:cTn id="28" dur="500" fill="hold"/>
                                        <p:tgtEl>
                                          <p:spTgt spid="96"/>
                                        </p:tgtEl>
                                        <p:attrNameLst>
                                          <p:attrName>ppt_x</p:attrName>
                                        </p:attrNameLst>
                                      </p:cBhvr>
                                      <p:tavLst>
                                        <p:tav tm="0">
                                          <p:val>
                                            <p:strVal val="1+#ppt_w/2"/>
                                          </p:val>
                                        </p:tav>
                                        <p:tav tm="100000">
                                          <p:val>
                                            <p:strVal val="#ppt_x"/>
                                          </p:val>
                                        </p:tav>
                                      </p:tavLst>
                                    </p:anim>
                                    <p:anim calcmode="lin" valueType="num">
                                      <p:cBhvr additive="base">
                                        <p:cTn id="29" dur="500" fill="hold"/>
                                        <p:tgtEl>
                                          <p:spTgt spid="96"/>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97"/>
                                        </p:tgtEl>
                                        <p:attrNameLst>
                                          <p:attrName>style.visibility</p:attrName>
                                        </p:attrNameLst>
                                      </p:cBhvr>
                                      <p:to>
                                        <p:strVal val="visible"/>
                                      </p:to>
                                    </p:set>
                                    <p:anim calcmode="lin" valueType="num">
                                      <p:cBhvr additive="base">
                                        <p:cTn id="32" dur="500" fill="hold"/>
                                        <p:tgtEl>
                                          <p:spTgt spid="97"/>
                                        </p:tgtEl>
                                        <p:attrNameLst>
                                          <p:attrName>ppt_x</p:attrName>
                                        </p:attrNameLst>
                                      </p:cBhvr>
                                      <p:tavLst>
                                        <p:tav tm="0">
                                          <p:val>
                                            <p:strVal val="1+#ppt_w/2"/>
                                          </p:val>
                                        </p:tav>
                                        <p:tav tm="100000">
                                          <p:val>
                                            <p:strVal val="#ppt_x"/>
                                          </p:val>
                                        </p:tav>
                                      </p:tavLst>
                                    </p:anim>
                                    <p:anim calcmode="lin" valueType="num">
                                      <p:cBhvr additive="base">
                                        <p:cTn id="33" dur="500" fill="hold"/>
                                        <p:tgtEl>
                                          <p:spTgt spid="97"/>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additive="base">
                                        <p:cTn id="36" dur="500" fill="hold"/>
                                        <p:tgtEl>
                                          <p:spTgt spid="98"/>
                                        </p:tgtEl>
                                        <p:attrNameLst>
                                          <p:attrName>ppt_x</p:attrName>
                                        </p:attrNameLst>
                                      </p:cBhvr>
                                      <p:tavLst>
                                        <p:tav tm="0">
                                          <p:val>
                                            <p:strVal val="1+#ppt_w/2"/>
                                          </p:val>
                                        </p:tav>
                                        <p:tav tm="100000">
                                          <p:val>
                                            <p:strVal val="#ppt_x"/>
                                          </p:val>
                                        </p:tav>
                                      </p:tavLst>
                                    </p:anim>
                                    <p:anim calcmode="lin" valueType="num">
                                      <p:cBhvr additive="base">
                                        <p:cTn id="37" dur="500" fill="hold"/>
                                        <p:tgtEl>
                                          <p:spTgt spid="98"/>
                                        </p:tgtEl>
                                        <p:attrNameLst>
                                          <p:attrName>ppt_y</p:attrName>
                                        </p:attrNameLst>
                                      </p:cBhvr>
                                      <p:tavLst>
                                        <p:tav tm="0">
                                          <p:val>
                                            <p:strVal val="#ppt_y"/>
                                          </p:val>
                                        </p:tav>
                                        <p:tav tm="100000">
                                          <p:val>
                                            <p:strVal val="#ppt_y"/>
                                          </p:val>
                                        </p:tav>
                                      </p:tavLst>
                                    </p:anim>
                                  </p:childTnLst>
                                </p:cTn>
                              </p:par>
                            </p:childTnLst>
                          </p:cTn>
                        </p:par>
                        <p:par>
                          <p:cTn id="38" fill="hold">
                            <p:stCondLst>
                              <p:cond delay="2750"/>
                            </p:stCondLst>
                            <p:childTnLst>
                              <p:par>
                                <p:cTn id="39" presetID="2" presetClass="entr" presetSubtype="4" fill="hold" nodeType="afterEffect">
                                  <p:stCondLst>
                                    <p:cond delay="0"/>
                                  </p:stCondLst>
                                  <p:childTnLst>
                                    <p:set>
                                      <p:cBhvr>
                                        <p:cTn id="40" dur="1" fill="hold">
                                          <p:stCondLst>
                                            <p:cond delay="0"/>
                                          </p:stCondLst>
                                        </p:cTn>
                                        <p:tgtEl>
                                          <p:spTgt spid="99"/>
                                        </p:tgtEl>
                                        <p:attrNameLst>
                                          <p:attrName>style.visibility</p:attrName>
                                        </p:attrNameLst>
                                      </p:cBhvr>
                                      <p:to>
                                        <p:strVal val="visible"/>
                                      </p:to>
                                    </p:set>
                                    <p:anim calcmode="lin" valueType="num">
                                      <p:cBhvr additive="base">
                                        <p:cTn id="41" dur="250" fill="hold"/>
                                        <p:tgtEl>
                                          <p:spTgt spid="99"/>
                                        </p:tgtEl>
                                        <p:attrNameLst>
                                          <p:attrName>ppt_x</p:attrName>
                                        </p:attrNameLst>
                                      </p:cBhvr>
                                      <p:tavLst>
                                        <p:tav tm="0">
                                          <p:val>
                                            <p:strVal val="#ppt_x"/>
                                          </p:val>
                                        </p:tav>
                                        <p:tav tm="100000">
                                          <p:val>
                                            <p:strVal val="#ppt_x"/>
                                          </p:val>
                                        </p:tav>
                                      </p:tavLst>
                                    </p:anim>
                                    <p:anim calcmode="lin" valueType="num">
                                      <p:cBhvr additive="base">
                                        <p:cTn id="42" dur="250" fill="hold"/>
                                        <p:tgtEl>
                                          <p:spTgt spid="99"/>
                                        </p:tgtEl>
                                        <p:attrNameLst>
                                          <p:attrName>ppt_y</p:attrName>
                                        </p:attrNameLst>
                                      </p:cBhvr>
                                      <p:tavLst>
                                        <p:tav tm="0">
                                          <p:val>
                                            <p:strVal val="1+#ppt_h/2"/>
                                          </p:val>
                                        </p:tav>
                                        <p:tav tm="100000">
                                          <p:val>
                                            <p:strVal val="#ppt_y"/>
                                          </p:val>
                                        </p:tav>
                                      </p:tavLst>
                                    </p:anim>
                                  </p:childTnLst>
                                </p:cTn>
                              </p:par>
                            </p:childTnLst>
                          </p:cTn>
                        </p:par>
                        <p:par>
                          <p:cTn id="43" fill="hold">
                            <p:stCondLst>
                              <p:cond delay="3250"/>
                            </p:stCondLst>
                            <p:childTnLst>
                              <p:par>
                                <p:cTn id="44" presetID="2" presetClass="entr" presetSubtype="4" fill="hold" nodeType="afterEffect">
                                  <p:stCondLst>
                                    <p:cond delay="0"/>
                                  </p:stCondLst>
                                  <p:childTnLst>
                                    <p:set>
                                      <p:cBhvr>
                                        <p:cTn id="45" dur="1" fill="hold">
                                          <p:stCondLst>
                                            <p:cond delay="0"/>
                                          </p:stCondLst>
                                        </p:cTn>
                                        <p:tgtEl>
                                          <p:spTgt spid="105"/>
                                        </p:tgtEl>
                                        <p:attrNameLst>
                                          <p:attrName>style.visibility</p:attrName>
                                        </p:attrNameLst>
                                      </p:cBhvr>
                                      <p:to>
                                        <p:strVal val="visible"/>
                                      </p:to>
                                    </p:set>
                                    <p:anim calcmode="lin" valueType="num">
                                      <p:cBhvr additive="base">
                                        <p:cTn id="46" dur="250" fill="hold"/>
                                        <p:tgtEl>
                                          <p:spTgt spid="105"/>
                                        </p:tgtEl>
                                        <p:attrNameLst>
                                          <p:attrName>ppt_x</p:attrName>
                                        </p:attrNameLst>
                                      </p:cBhvr>
                                      <p:tavLst>
                                        <p:tav tm="0">
                                          <p:val>
                                            <p:strVal val="#ppt_x"/>
                                          </p:val>
                                        </p:tav>
                                        <p:tav tm="100000">
                                          <p:val>
                                            <p:strVal val="#ppt_x"/>
                                          </p:val>
                                        </p:tav>
                                      </p:tavLst>
                                    </p:anim>
                                    <p:anim calcmode="lin" valueType="num">
                                      <p:cBhvr additive="base">
                                        <p:cTn id="47" dur="250" fill="hold"/>
                                        <p:tgtEl>
                                          <p:spTgt spid="105"/>
                                        </p:tgtEl>
                                        <p:attrNameLst>
                                          <p:attrName>ppt_y</p:attrName>
                                        </p:attrNameLst>
                                      </p:cBhvr>
                                      <p:tavLst>
                                        <p:tav tm="0">
                                          <p:val>
                                            <p:strVal val="1+#ppt_h/2"/>
                                          </p:val>
                                        </p:tav>
                                        <p:tav tm="100000">
                                          <p:val>
                                            <p:strVal val="#ppt_y"/>
                                          </p:val>
                                        </p:tav>
                                      </p:tavLst>
                                    </p:anim>
                                  </p:childTnLst>
                                </p:cTn>
                              </p:par>
                            </p:childTnLst>
                          </p:cTn>
                        </p:par>
                        <p:par>
                          <p:cTn id="48" fill="hold">
                            <p:stCondLst>
                              <p:cond delay="3750"/>
                            </p:stCondLst>
                            <p:childTnLst>
                              <p:par>
                                <p:cTn id="49" presetID="2" presetClass="entr" presetSubtype="4" fill="hold" nodeType="after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additive="base">
                                        <p:cTn id="51" dur="250" fill="hold"/>
                                        <p:tgtEl>
                                          <p:spTgt spid="109"/>
                                        </p:tgtEl>
                                        <p:attrNameLst>
                                          <p:attrName>ppt_x</p:attrName>
                                        </p:attrNameLst>
                                      </p:cBhvr>
                                      <p:tavLst>
                                        <p:tav tm="0">
                                          <p:val>
                                            <p:strVal val="#ppt_x"/>
                                          </p:val>
                                        </p:tav>
                                        <p:tav tm="100000">
                                          <p:val>
                                            <p:strVal val="#ppt_x"/>
                                          </p:val>
                                        </p:tav>
                                      </p:tavLst>
                                    </p:anim>
                                    <p:anim calcmode="lin" valueType="num">
                                      <p:cBhvr additive="base">
                                        <p:cTn id="52" dur="250" fill="hold"/>
                                        <p:tgtEl>
                                          <p:spTgt spid="109"/>
                                        </p:tgtEl>
                                        <p:attrNameLst>
                                          <p:attrName>ppt_y</p:attrName>
                                        </p:attrNameLst>
                                      </p:cBhvr>
                                      <p:tavLst>
                                        <p:tav tm="0">
                                          <p:val>
                                            <p:strVal val="1+#ppt_h/2"/>
                                          </p:val>
                                        </p:tav>
                                        <p:tav tm="100000">
                                          <p:val>
                                            <p:strVal val="#ppt_y"/>
                                          </p:val>
                                        </p:tav>
                                      </p:tavLst>
                                    </p:anim>
                                  </p:childTnLst>
                                </p:cTn>
                              </p:par>
                            </p:childTnLst>
                          </p:cTn>
                        </p:par>
                        <p:par>
                          <p:cTn id="53" fill="hold">
                            <p:stCondLst>
                              <p:cond delay="4250"/>
                            </p:stCondLst>
                            <p:childTnLst>
                              <p:par>
                                <p:cTn id="54" presetID="2" presetClass="entr" presetSubtype="4" fill="hold" nodeType="afterEffect">
                                  <p:stCondLst>
                                    <p:cond delay="0"/>
                                  </p:stCondLst>
                                  <p:childTnLst>
                                    <p:set>
                                      <p:cBhvr>
                                        <p:cTn id="55" dur="1" fill="hold">
                                          <p:stCondLst>
                                            <p:cond delay="0"/>
                                          </p:stCondLst>
                                        </p:cTn>
                                        <p:tgtEl>
                                          <p:spTgt spid="115"/>
                                        </p:tgtEl>
                                        <p:attrNameLst>
                                          <p:attrName>style.visibility</p:attrName>
                                        </p:attrNameLst>
                                      </p:cBhvr>
                                      <p:to>
                                        <p:strVal val="visible"/>
                                      </p:to>
                                    </p:set>
                                    <p:anim calcmode="lin" valueType="num">
                                      <p:cBhvr additive="base">
                                        <p:cTn id="56" dur="250" fill="hold"/>
                                        <p:tgtEl>
                                          <p:spTgt spid="115"/>
                                        </p:tgtEl>
                                        <p:attrNameLst>
                                          <p:attrName>ppt_x</p:attrName>
                                        </p:attrNameLst>
                                      </p:cBhvr>
                                      <p:tavLst>
                                        <p:tav tm="0">
                                          <p:val>
                                            <p:strVal val="#ppt_x"/>
                                          </p:val>
                                        </p:tav>
                                        <p:tav tm="100000">
                                          <p:val>
                                            <p:strVal val="#ppt_x"/>
                                          </p:val>
                                        </p:tav>
                                      </p:tavLst>
                                    </p:anim>
                                    <p:anim calcmode="lin" valueType="num">
                                      <p:cBhvr additive="base">
                                        <p:cTn id="57" dur="250" fill="hold"/>
                                        <p:tgtEl>
                                          <p:spTgt spid="115"/>
                                        </p:tgtEl>
                                        <p:attrNameLst>
                                          <p:attrName>ppt_y</p:attrName>
                                        </p:attrNameLst>
                                      </p:cBhvr>
                                      <p:tavLst>
                                        <p:tav tm="0">
                                          <p:val>
                                            <p:strVal val="1+#ppt_h/2"/>
                                          </p:val>
                                        </p:tav>
                                        <p:tav tm="100000">
                                          <p:val>
                                            <p:strVal val="#ppt_y"/>
                                          </p:val>
                                        </p:tav>
                                      </p:tavLst>
                                    </p:anim>
                                  </p:childTnLst>
                                </p:cTn>
                              </p:par>
                            </p:childTnLst>
                          </p:cTn>
                        </p:par>
                        <p:par>
                          <p:cTn id="58" fill="hold">
                            <p:stCondLst>
                              <p:cond delay="4750"/>
                            </p:stCondLst>
                            <p:childTnLst>
                              <p:par>
                                <p:cTn id="59" presetID="2" presetClass="entr" presetSubtype="4" fill="hold" nodeType="afterEffect">
                                  <p:stCondLst>
                                    <p:cond delay="0"/>
                                  </p:stCondLst>
                                  <p:childTnLst>
                                    <p:set>
                                      <p:cBhvr>
                                        <p:cTn id="60" dur="1" fill="hold">
                                          <p:stCondLst>
                                            <p:cond delay="0"/>
                                          </p:stCondLst>
                                        </p:cTn>
                                        <p:tgtEl>
                                          <p:spTgt spid="119"/>
                                        </p:tgtEl>
                                        <p:attrNameLst>
                                          <p:attrName>style.visibility</p:attrName>
                                        </p:attrNameLst>
                                      </p:cBhvr>
                                      <p:to>
                                        <p:strVal val="visible"/>
                                      </p:to>
                                    </p:set>
                                    <p:anim calcmode="lin" valueType="num">
                                      <p:cBhvr additive="base">
                                        <p:cTn id="61" dur="250" fill="hold"/>
                                        <p:tgtEl>
                                          <p:spTgt spid="119"/>
                                        </p:tgtEl>
                                        <p:attrNameLst>
                                          <p:attrName>ppt_x</p:attrName>
                                        </p:attrNameLst>
                                      </p:cBhvr>
                                      <p:tavLst>
                                        <p:tav tm="0">
                                          <p:val>
                                            <p:strVal val="#ppt_x"/>
                                          </p:val>
                                        </p:tav>
                                        <p:tav tm="100000">
                                          <p:val>
                                            <p:strVal val="#ppt_x"/>
                                          </p:val>
                                        </p:tav>
                                      </p:tavLst>
                                    </p:anim>
                                    <p:anim calcmode="lin" valueType="num">
                                      <p:cBhvr additive="base">
                                        <p:cTn id="62" dur="250" fill="hold"/>
                                        <p:tgtEl>
                                          <p:spTgt spid="119"/>
                                        </p:tgtEl>
                                        <p:attrNameLst>
                                          <p:attrName>ppt_y</p:attrName>
                                        </p:attrNameLst>
                                      </p:cBhvr>
                                      <p:tavLst>
                                        <p:tav tm="0">
                                          <p:val>
                                            <p:strVal val="1+#ppt_h/2"/>
                                          </p:val>
                                        </p:tav>
                                        <p:tav tm="100000">
                                          <p:val>
                                            <p:strVal val="#ppt_y"/>
                                          </p:val>
                                        </p:tav>
                                      </p:tavLst>
                                    </p:anim>
                                  </p:childTnLst>
                                </p:cTn>
                              </p:par>
                            </p:childTnLst>
                          </p:cTn>
                        </p:par>
                        <p:par>
                          <p:cTn id="63" fill="hold">
                            <p:stCondLst>
                              <p:cond delay="5250"/>
                            </p:stCondLst>
                            <p:childTnLst>
                              <p:par>
                                <p:cTn id="64" presetID="2" presetClass="entr" presetSubtype="4" fill="hold" nodeType="afterEffect">
                                  <p:stCondLst>
                                    <p:cond delay="0"/>
                                  </p:stCondLst>
                                  <p:childTnLst>
                                    <p:set>
                                      <p:cBhvr>
                                        <p:cTn id="65" dur="1" fill="hold">
                                          <p:stCondLst>
                                            <p:cond delay="0"/>
                                          </p:stCondLst>
                                        </p:cTn>
                                        <p:tgtEl>
                                          <p:spTgt spid="124"/>
                                        </p:tgtEl>
                                        <p:attrNameLst>
                                          <p:attrName>style.visibility</p:attrName>
                                        </p:attrNameLst>
                                      </p:cBhvr>
                                      <p:to>
                                        <p:strVal val="visible"/>
                                      </p:to>
                                    </p:set>
                                    <p:anim calcmode="lin" valueType="num">
                                      <p:cBhvr additive="base">
                                        <p:cTn id="66" dur="250" fill="hold"/>
                                        <p:tgtEl>
                                          <p:spTgt spid="124"/>
                                        </p:tgtEl>
                                        <p:attrNameLst>
                                          <p:attrName>ppt_x</p:attrName>
                                        </p:attrNameLst>
                                      </p:cBhvr>
                                      <p:tavLst>
                                        <p:tav tm="0">
                                          <p:val>
                                            <p:strVal val="#ppt_x"/>
                                          </p:val>
                                        </p:tav>
                                        <p:tav tm="100000">
                                          <p:val>
                                            <p:strVal val="#ppt_x"/>
                                          </p:val>
                                        </p:tav>
                                      </p:tavLst>
                                    </p:anim>
                                    <p:anim calcmode="lin" valueType="num">
                                      <p:cBhvr additive="base">
                                        <p:cTn id="67" dur="250" fill="hold"/>
                                        <p:tgtEl>
                                          <p:spTgt spid="124"/>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200"/>
                                  </p:stCondLst>
                                  <p:childTnLst>
                                    <p:set>
                                      <p:cBhvr>
                                        <p:cTn id="69" dur="1" fill="hold">
                                          <p:stCondLst>
                                            <p:cond delay="0"/>
                                          </p:stCondLst>
                                        </p:cTn>
                                        <p:tgtEl>
                                          <p:spTgt spid="129"/>
                                        </p:tgtEl>
                                        <p:attrNameLst>
                                          <p:attrName>style.visibility</p:attrName>
                                        </p:attrNameLst>
                                      </p:cBhvr>
                                      <p:to>
                                        <p:strVal val="visible"/>
                                      </p:to>
                                    </p:set>
                                    <p:anim calcmode="lin" valueType="num">
                                      <p:cBhvr additive="base">
                                        <p:cTn id="70" dur="500" fill="hold"/>
                                        <p:tgtEl>
                                          <p:spTgt spid="129"/>
                                        </p:tgtEl>
                                        <p:attrNameLst>
                                          <p:attrName>ppt_x</p:attrName>
                                        </p:attrNameLst>
                                      </p:cBhvr>
                                      <p:tavLst>
                                        <p:tav tm="0">
                                          <p:val>
                                            <p:strVal val="#ppt_x"/>
                                          </p:val>
                                        </p:tav>
                                        <p:tav tm="100000">
                                          <p:val>
                                            <p:strVal val="#ppt_x"/>
                                          </p:val>
                                        </p:tav>
                                      </p:tavLst>
                                    </p:anim>
                                    <p:anim calcmode="lin" valueType="num">
                                      <p:cBhvr additive="base">
                                        <p:cTn id="71" dur="500" fill="hold"/>
                                        <p:tgtEl>
                                          <p:spTgt spid="129"/>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200"/>
                                  </p:stCondLst>
                                  <p:childTnLst>
                                    <p:set>
                                      <p:cBhvr>
                                        <p:cTn id="73" dur="1" fill="hold">
                                          <p:stCondLst>
                                            <p:cond delay="0"/>
                                          </p:stCondLst>
                                        </p:cTn>
                                        <p:tgtEl>
                                          <p:spTgt spid="130"/>
                                        </p:tgtEl>
                                        <p:attrNameLst>
                                          <p:attrName>style.visibility</p:attrName>
                                        </p:attrNameLst>
                                      </p:cBhvr>
                                      <p:to>
                                        <p:strVal val="visible"/>
                                      </p:to>
                                    </p:set>
                                    <p:anim calcmode="lin" valueType="num">
                                      <p:cBhvr additive="base">
                                        <p:cTn id="74" dur="500" fill="hold"/>
                                        <p:tgtEl>
                                          <p:spTgt spid="130"/>
                                        </p:tgtEl>
                                        <p:attrNameLst>
                                          <p:attrName>ppt_x</p:attrName>
                                        </p:attrNameLst>
                                      </p:cBhvr>
                                      <p:tavLst>
                                        <p:tav tm="0">
                                          <p:val>
                                            <p:strVal val="#ppt_x"/>
                                          </p:val>
                                        </p:tav>
                                        <p:tav tm="100000">
                                          <p:val>
                                            <p:strVal val="#ppt_x"/>
                                          </p:val>
                                        </p:tav>
                                      </p:tavLst>
                                    </p:anim>
                                    <p:anim calcmode="lin" valueType="num">
                                      <p:cBhvr additive="base">
                                        <p:cTn id="75" dur="500" fill="hold"/>
                                        <p:tgtEl>
                                          <p:spTgt spid="130"/>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200"/>
                                  </p:stCondLst>
                                  <p:childTnLst>
                                    <p:set>
                                      <p:cBhvr>
                                        <p:cTn id="77" dur="1" fill="hold">
                                          <p:stCondLst>
                                            <p:cond delay="0"/>
                                          </p:stCondLst>
                                        </p:cTn>
                                        <p:tgtEl>
                                          <p:spTgt spid="131"/>
                                        </p:tgtEl>
                                        <p:attrNameLst>
                                          <p:attrName>style.visibility</p:attrName>
                                        </p:attrNameLst>
                                      </p:cBhvr>
                                      <p:to>
                                        <p:strVal val="visible"/>
                                      </p:to>
                                    </p:set>
                                    <p:anim calcmode="lin" valueType="num">
                                      <p:cBhvr additive="base">
                                        <p:cTn id="78" dur="500" fill="hold"/>
                                        <p:tgtEl>
                                          <p:spTgt spid="131"/>
                                        </p:tgtEl>
                                        <p:attrNameLst>
                                          <p:attrName>ppt_x</p:attrName>
                                        </p:attrNameLst>
                                      </p:cBhvr>
                                      <p:tavLst>
                                        <p:tav tm="0">
                                          <p:val>
                                            <p:strVal val="#ppt_x"/>
                                          </p:val>
                                        </p:tav>
                                        <p:tav tm="100000">
                                          <p:val>
                                            <p:strVal val="#ppt_x"/>
                                          </p:val>
                                        </p:tav>
                                      </p:tavLst>
                                    </p:anim>
                                    <p:anim calcmode="lin" valueType="num">
                                      <p:cBhvr additive="base">
                                        <p:cTn id="79" dur="500" fill="hold"/>
                                        <p:tgtEl>
                                          <p:spTgt spid="131"/>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200"/>
                                  </p:stCondLst>
                                  <p:childTnLst>
                                    <p:set>
                                      <p:cBhvr>
                                        <p:cTn id="81" dur="1" fill="hold">
                                          <p:stCondLst>
                                            <p:cond delay="0"/>
                                          </p:stCondLst>
                                        </p:cTn>
                                        <p:tgtEl>
                                          <p:spTgt spid="132"/>
                                        </p:tgtEl>
                                        <p:attrNameLst>
                                          <p:attrName>style.visibility</p:attrName>
                                        </p:attrNameLst>
                                      </p:cBhvr>
                                      <p:to>
                                        <p:strVal val="visible"/>
                                      </p:to>
                                    </p:set>
                                    <p:anim calcmode="lin" valueType="num">
                                      <p:cBhvr additive="base">
                                        <p:cTn id="82" dur="500" fill="hold"/>
                                        <p:tgtEl>
                                          <p:spTgt spid="132"/>
                                        </p:tgtEl>
                                        <p:attrNameLst>
                                          <p:attrName>ppt_x</p:attrName>
                                        </p:attrNameLst>
                                      </p:cBhvr>
                                      <p:tavLst>
                                        <p:tav tm="0">
                                          <p:val>
                                            <p:strVal val="#ppt_x"/>
                                          </p:val>
                                        </p:tav>
                                        <p:tav tm="100000">
                                          <p:val>
                                            <p:strVal val="#ppt_x"/>
                                          </p:val>
                                        </p:tav>
                                      </p:tavLst>
                                    </p:anim>
                                    <p:anim calcmode="lin" valueType="num">
                                      <p:cBhvr additive="base">
                                        <p:cTn id="83" dur="500" fill="hold"/>
                                        <p:tgtEl>
                                          <p:spTgt spid="132"/>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200"/>
                                  </p:stCondLst>
                                  <p:childTnLst>
                                    <p:set>
                                      <p:cBhvr>
                                        <p:cTn id="85" dur="1" fill="hold">
                                          <p:stCondLst>
                                            <p:cond delay="0"/>
                                          </p:stCondLst>
                                        </p:cTn>
                                        <p:tgtEl>
                                          <p:spTgt spid="133"/>
                                        </p:tgtEl>
                                        <p:attrNameLst>
                                          <p:attrName>style.visibility</p:attrName>
                                        </p:attrNameLst>
                                      </p:cBhvr>
                                      <p:to>
                                        <p:strVal val="visible"/>
                                      </p:to>
                                    </p:set>
                                    <p:anim calcmode="lin" valueType="num">
                                      <p:cBhvr additive="base">
                                        <p:cTn id="86" dur="500" fill="hold"/>
                                        <p:tgtEl>
                                          <p:spTgt spid="133"/>
                                        </p:tgtEl>
                                        <p:attrNameLst>
                                          <p:attrName>ppt_x</p:attrName>
                                        </p:attrNameLst>
                                      </p:cBhvr>
                                      <p:tavLst>
                                        <p:tav tm="0">
                                          <p:val>
                                            <p:strVal val="#ppt_x"/>
                                          </p:val>
                                        </p:tav>
                                        <p:tav tm="100000">
                                          <p:val>
                                            <p:strVal val="#ppt_x"/>
                                          </p:val>
                                        </p:tav>
                                      </p:tavLst>
                                    </p:anim>
                                    <p:anim calcmode="lin" valueType="num">
                                      <p:cBhvr additive="base">
                                        <p:cTn id="87" dur="500" fill="hold"/>
                                        <p:tgtEl>
                                          <p:spTgt spid="133"/>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200"/>
                                  </p:stCondLst>
                                  <p:childTnLst>
                                    <p:set>
                                      <p:cBhvr>
                                        <p:cTn id="89" dur="1" fill="hold">
                                          <p:stCondLst>
                                            <p:cond delay="0"/>
                                          </p:stCondLst>
                                        </p:cTn>
                                        <p:tgtEl>
                                          <p:spTgt spid="134"/>
                                        </p:tgtEl>
                                        <p:attrNameLst>
                                          <p:attrName>style.visibility</p:attrName>
                                        </p:attrNameLst>
                                      </p:cBhvr>
                                      <p:to>
                                        <p:strVal val="visible"/>
                                      </p:to>
                                    </p:set>
                                    <p:anim calcmode="lin" valueType="num">
                                      <p:cBhvr additive="base">
                                        <p:cTn id="90" dur="500" fill="hold"/>
                                        <p:tgtEl>
                                          <p:spTgt spid="134"/>
                                        </p:tgtEl>
                                        <p:attrNameLst>
                                          <p:attrName>ppt_x</p:attrName>
                                        </p:attrNameLst>
                                      </p:cBhvr>
                                      <p:tavLst>
                                        <p:tav tm="0">
                                          <p:val>
                                            <p:strVal val="#ppt_x"/>
                                          </p:val>
                                        </p:tav>
                                        <p:tav tm="100000">
                                          <p:val>
                                            <p:strVal val="#ppt_x"/>
                                          </p:val>
                                        </p:tav>
                                      </p:tavLst>
                                    </p:anim>
                                    <p:anim calcmode="lin" valueType="num">
                                      <p:cBhvr additive="base">
                                        <p:cTn id="91" dur="500" fill="hold"/>
                                        <p:tgtEl>
                                          <p:spTgt spid="134"/>
                                        </p:tgtEl>
                                        <p:attrNameLst>
                                          <p:attrName>ppt_y</p:attrName>
                                        </p:attrNameLst>
                                      </p:cBhvr>
                                      <p:tavLst>
                                        <p:tav tm="0">
                                          <p:val>
                                            <p:strVal val="1+#ppt_h/2"/>
                                          </p:val>
                                        </p:tav>
                                        <p:tav tm="100000">
                                          <p:val>
                                            <p:strVal val="#ppt_y"/>
                                          </p:val>
                                        </p:tav>
                                      </p:tavLst>
                                    </p:anim>
                                  </p:childTnLst>
                                </p:cTn>
                              </p:par>
                              <p:par>
                                <p:cTn id="92" presetID="2" presetClass="entr" presetSubtype="4" fill="hold" grpId="0" nodeType="withEffect">
                                  <p:stCondLst>
                                    <p:cond delay="750"/>
                                  </p:stCondLst>
                                  <p:childTnLst>
                                    <p:set>
                                      <p:cBhvr>
                                        <p:cTn id="93" dur="1" fill="hold">
                                          <p:stCondLst>
                                            <p:cond delay="0"/>
                                          </p:stCondLst>
                                        </p:cTn>
                                        <p:tgtEl>
                                          <p:spTgt spid="135"/>
                                        </p:tgtEl>
                                        <p:attrNameLst>
                                          <p:attrName>style.visibility</p:attrName>
                                        </p:attrNameLst>
                                      </p:cBhvr>
                                      <p:to>
                                        <p:strVal val="visible"/>
                                      </p:to>
                                    </p:set>
                                    <p:anim calcmode="lin" valueType="num">
                                      <p:cBhvr additive="base">
                                        <p:cTn id="94" dur="1000" fill="hold"/>
                                        <p:tgtEl>
                                          <p:spTgt spid="135"/>
                                        </p:tgtEl>
                                        <p:attrNameLst>
                                          <p:attrName>ppt_x</p:attrName>
                                        </p:attrNameLst>
                                      </p:cBhvr>
                                      <p:tavLst>
                                        <p:tav tm="0">
                                          <p:val>
                                            <p:strVal val="#ppt_x"/>
                                          </p:val>
                                        </p:tav>
                                        <p:tav tm="100000">
                                          <p:val>
                                            <p:strVal val="#ppt_x"/>
                                          </p:val>
                                        </p:tav>
                                      </p:tavLst>
                                    </p:anim>
                                    <p:anim calcmode="lin" valueType="num">
                                      <p:cBhvr additive="base">
                                        <p:cTn id="95" dur="1000" fill="hold"/>
                                        <p:tgtEl>
                                          <p:spTgt spid="1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P spid="94" grpId="0" animBg="1"/>
      <p:bldP spid="95" grpId="0" animBg="1"/>
      <p:bldP spid="96" grpId="0" animBg="1"/>
      <p:bldP spid="97" grpId="0" animBg="1"/>
      <p:bldP spid="98" grpId="0" animBg="1"/>
      <p:bldP spid="129" grpId="0"/>
      <p:bldP spid="130" grpId="0"/>
      <p:bldP spid="131" grpId="0"/>
      <p:bldP spid="132" grpId="0"/>
      <p:bldP spid="133" grpId="0"/>
      <p:bldP spid="134" grpId="0"/>
      <p:bldP spid="135" grpId="0"/>
      <p:bldP spid="47" grpId="0"/>
      <p:bldP spid="4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AutoShape 14"/>
          <p:cNvSpPr>
            <a:spLocks noChangeArrowheads="1"/>
          </p:cNvSpPr>
          <p:nvPr/>
        </p:nvSpPr>
        <p:spPr bwMode="gray">
          <a:xfrm>
            <a:off x="5876386" y="1208927"/>
            <a:ext cx="439229" cy="5649073"/>
          </a:xfrm>
          <a:prstGeom prst="roundRect">
            <a:avLst>
              <a:gd name="adj" fmla="val 50000"/>
            </a:avLst>
          </a:prstGeom>
          <a:solidFill>
            <a:sysClr val="windowText" lastClr="000000">
              <a:lumMod val="65000"/>
              <a:lumOff val="35000"/>
              <a:alpha val="69804"/>
            </a:sysClr>
          </a:solidFill>
          <a:ln w="12700" cmpd="sng">
            <a:noFill/>
            <a:round/>
          </a:ln>
          <a:effectLst/>
        </p:spPr>
        <p:txBody>
          <a:bodyPr/>
          <a:lstStyle/>
          <a:p>
            <a:pPr marL="0" marR="0" lvl="0" indent="0" defTabSz="1218565"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solidFill>
              <a:effectLst/>
              <a:uLnTx/>
              <a:uFillTx/>
              <a:latin typeface="Calibri" panose="020F0502020204030204" pitchFamily="34" charset="0"/>
            </a:endParaRPr>
          </a:p>
        </p:txBody>
      </p:sp>
      <p:grpSp>
        <p:nvGrpSpPr>
          <p:cNvPr id="52" name="组合 51"/>
          <p:cNvGrpSpPr/>
          <p:nvPr/>
        </p:nvGrpSpPr>
        <p:grpSpPr>
          <a:xfrm>
            <a:off x="1262354" y="2410367"/>
            <a:ext cx="4968281" cy="1019736"/>
            <a:chOff x="946765" y="1891680"/>
            <a:chExt cx="3726211" cy="764802"/>
          </a:xfrm>
        </p:grpSpPr>
        <p:sp>
          <p:nvSpPr>
            <p:cNvPr id="53" name="椭圆 52"/>
            <p:cNvSpPr/>
            <p:nvPr/>
          </p:nvSpPr>
          <p:spPr>
            <a:xfrm flipH="1">
              <a:off x="4483238" y="2152317"/>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54" name="椭圆形标注 53"/>
            <p:cNvSpPr/>
            <p:nvPr/>
          </p:nvSpPr>
          <p:spPr>
            <a:xfrm rot="15378986">
              <a:off x="1000171" y="1895528"/>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55" name="TextBox 5"/>
            <p:cNvSpPr txBox="1"/>
            <p:nvPr/>
          </p:nvSpPr>
          <p:spPr>
            <a:xfrm>
              <a:off x="946765" y="2071792"/>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02</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56" name="直接连接符 55"/>
            <p:cNvCxnSpPr>
              <a:stCxn id="53" idx="6"/>
            </p:cNvCxnSpPr>
            <p:nvPr/>
          </p:nvCxnSpPr>
          <p:spPr>
            <a:xfrm flipH="1">
              <a:off x="1827759" y="2239929"/>
              <a:ext cx="2635918" cy="0"/>
            </a:xfrm>
            <a:prstGeom prst="line">
              <a:avLst/>
            </a:prstGeom>
            <a:noFill/>
            <a:ln w="19050" cmpd="sng">
              <a:solidFill>
                <a:srgbClr val="1A6C37"/>
              </a:solidFill>
              <a:round/>
            </a:ln>
            <a:effectLst/>
          </p:spPr>
        </p:cxnSp>
      </p:grpSp>
      <p:grpSp>
        <p:nvGrpSpPr>
          <p:cNvPr id="57" name="组合 56"/>
          <p:cNvGrpSpPr/>
          <p:nvPr/>
        </p:nvGrpSpPr>
        <p:grpSpPr>
          <a:xfrm>
            <a:off x="1262354" y="4608670"/>
            <a:ext cx="4968281" cy="1019736"/>
            <a:chOff x="946765" y="3540407"/>
            <a:chExt cx="3726211" cy="764802"/>
          </a:xfrm>
          <a:effectLst/>
        </p:grpSpPr>
        <p:sp>
          <p:nvSpPr>
            <p:cNvPr id="58" name="椭圆 57"/>
            <p:cNvSpPr/>
            <p:nvPr/>
          </p:nvSpPr>
          <p:spPr>
            <a:xfrm flipH="1">
              <a:off x="4483238" y="3801044"/>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59" name="直接连接符 58"/>
            <p:cNvCxnSpPr>
              <a:stCxn id="58" idx="6"/>
            </p:cNvCxnSpPr>
            <p:nvPr/>
          </p:nvCxnSpPr>
          <p:spPr>
            <a:xfrm flipH="1">
              <a:off x="1827759" y="3888656"/>
              <a:ext cx="2635918" cy="0"/>
            </a:xfrm>
            <a:prstGeom prst="line">
              <a:avLst/>
            </a:prstGeom>
            <a:noFill/>
            <a:ln w="19050" cmpd="sng">
              <a:solidFill>
                <a:srgbClr val="1A6C37"/>
              </a:solidFill>
              <a:round/>
            </a:ln>
            <a:effectLst/>
          </p:spPr>
        </p:cxnSp>
        <p:sp>
          <p:nvSpPr>
            <p:cNvPr id="60" name="椭圆形标注 59"/>
            <p:cNvSpPr/>
            <p:nvPr/>
          </p:nvSpPr>
          <p:spPr>
            <a:xfrm rot="15378986">
              <a:off x="1000171" y="3544255"/>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61" name="TextBox 11"/>
            <p:cNvSpPr txBox="1"/>
            <p:nvPr/>
          </p:nvSpPr>
          <p:spPr>
            <a:xfrm>
              <a:off x="946765" y="3720519"/>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04</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nvGrpSpPr>
          <p:cNvPr id="62" name="组合 61"/>
          <p:cNvGrpSpPr/>
          <p:nvPr/>
        </p:nvGrpSpPr>
        <p:grpSpPr>
          <a:xfrm>
            <a:off x="5973497" y="1306778"/>
            <a:ext cx="5022044" cy="1019736"/>
            <a:chOff x="4480122" y="1063989"/>
            <a:chExt cx="3766533" cy="764802"/>
          </a:xfrm>
        </p:grpSpPr>
        <p:sp>
          <p:nvSpPr>
            <p:cNvPr id="63" name="椭圆 62"/>
            <p:cNvSpPr/>
            <p:nvPr/>
          </p:nvSpPr>
          <p:spPr>
            <a:xfrm>
              <a:off x="4480122" y="1324626"/>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64" name="椭圆形标注 63"/>
            <p:cNvSpPr/>
            <p:nvPr/>
          </p:nvSpPr>
          <p:spPr>
            <a:xfrm rot="6221014" flipH="1">
              <a:off x="7428447" y="1067837"/>
              <a:ext cx="764802" cy="757106"/>
            </a:xfrm>
            <a:prstGeom prst="wedgeEllipseCallout">
              <a:avLst>
                <a:gd name="adj1" fmla="val -11257"/>
                <a:gd name="adj2" fmla="val 65210"/>
              </a:avLst>
            </a:prstGeom>
            <a:solidFill>
              <a:srgbClr val="1A6C37"/>
            </a:solidFill>
            <a:ln w="19050" cmpd="sng">
              <a:noFill/>
              <a:round/>
            </a:ln>
            <a:effectLst/>
          </p:spPr>
          <p:txBody>
            <a:bodyPr/>
            <a:lstStyle/>
            <a:p>
              <a:pPr defTabSz="1218565" fontAlgn="auto">
                <a:spcBef>
                  <a:spcPts val="0"/>
                </a:spcBef>
                <a:spcAft>
                  <a:spcPts val="0"/>
                </a:spcAft>
                <a:defRPr/>
              </a:pPr>
              <a:endParaRPr lang="en-US" sz="3200" kern="0">
                <a:solidFill>
                  <a:prstClr val="white"/>
                </a:solidFill>
                <a:latin typeface="Calibri" panose="020F0502020204030204" pitchFamily="34" charset="0"/>
              </a:endParaRPr>
            </a:p>
          </p:txBody>
        </p:sp>
        <p:sp>
          <p:nvSpPr>
            <p:cNvPr id="65" name="TextBox 15"/>
            <p:cNvSpPr txBox="1"/>
            <p:nvPr/>
          </p:nvSpPr>
          <p:spPr>
            <a:xfrm flipH="1">
              <a:off x="7402294" y="1244101"/>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01</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66" name="直接连接符 65"/>
            <p:cNvCxnSpPr>
              <a:stCxn id="63" idx="6"/>
            </p:cNvCxnSpPr>
            <p:nvPr/>
          </p:nvCxnSpPr>
          <p:spPr>
            <a:xfrm>
              <a:off x="4650296" y="1412238"/>
              <a:ext cx="2682718" cy="0"/>
            </a:xfrm>
            <a:prstGeom prst="line">
              <a:avLst/>
            </a:prstGeom>
            <a:noFill/>
            <a:ln w="19050" cmpd="sng">
              <a:solidFill>
                <a:srgbClr val="1A6C37"/>
              </a:solidFill>
              <a:round/>
            </a:ln>
            <a:effectLst/>
          </p:spPr>
        </p:cxnSp>
      </p:grpSp>
      <p:grpSp>
        <p:nvGrpSpPr>
          <p:cNvPr id="67" name="组合 66"/>
          <p:cNvGrpSpPr/>
          <p:nvPr/>
        </p:nvGrpSpPr>
        <p:grpSpPr>
          <a:xfrm>
            <a:off x="5973497" y="3505082"/>
            <a:ext cx="5022044" cy="1019736"/>
            <a:chOff x="4480122" y="2712716"/>
            <a:chExt cx="3766533" cy="764802"/>
          </a:xfrm>
        </p:grpSpPr>
        <p:sp>
          <p:nvSpPr>
            <p:cNvPr id="68" name="椭圆 67"/>
            <p:cNvSpPr/>
            <p:nvPr/>
          </p:nvSpPr>
          <p:spPr>
            <a:xfrm>
              <a:off x="4480122" y="297335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sp>
          <p:nvSpPr>
            <p:cNvPr id="69" name="椭圆形标注 68"/>
            <p:cNvSpPr/>
            <p:nvPr/>
          </p:nvSpPr>
          <p:spPr>
            <a:xfrm rot="6221014" flipH="1">
              <a:off x="7428447" y="271656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sp>
          <p:nvSpPr>
            <p:cNvPr id="70" name="TextBox 20"/>
            <p:cNvSpPr txBox="1"/>
            <p:nvPr/>
          </p:nvSpPr>
          <p:spPr>
            <a:xfrm flipH="1">
              <a:off x="7402294" y="289282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03</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cxnSp>
          <p:nvCxnSpPr>
            <p:cNvPr id="71" name="直接连接符 70"/>
            <p:cNvCxnSpPr>
              <a:stCxn id="68" idx="6"/>
            </p:cNvCxnSpPr>
            <p:nvPr/>
          </p:nvCxnSpPr>
          <p:spPr>
            <a:xfrm>
              <a:off x="4650291" y="3060965"/>
              <a:ext cx="2682718" cy="0"/>
            </a:xfrm>
            <a:prstGeom prst="line">
              <a:avLst/>
            </a:prstGeom>
            <a:noFill/>
            <a:ln w="19050" cmpd="sng">
              <a:solidFill>
                <a:srgbClr val="1A6C37"/>
              </a:solidFill>
              <a:round/>
            </a:ln>
            <a:effectLst/>
          </p:spPr>
        </p:cxnSp>
      </p:grpSp>
      <p:grpSp>
        <p:nvGrpSpPr>
          <p:cNvPr id="72" name="组合 71"/>
          <p:cNvGrpSpPr/>
          <p:nvPr/>
        </p:nvGrpSpPr>
        <p:grpSpPr>
          <a:xfrm>
            <a:off x="5973497" y="5733336"/>
            <a:ext cx="5022044" cy="1019736"/>
            <a:chOff x="4480122" y="4383906"/>
            <a:chExt cx="3766533" cy="764802"/>
          </a:xfrm>
        </p:grpSpPr>
        <p:sp>
          <p:nvSpPr>
            <p:cNvPr id="73" name="椭圆形标注 72"/>
            <p:cNvSpPr/>
            <p:nvPr/>
          </p:nvSpPr>
          <p:spPr>
            <a:xfrm rot="6221014" flipH="1">
              <a:off x="7428447" y="4387754"/>
              <a:ext cx="764802" cy="757106"/>
            </a:xfrm>
            <a:prstGeom prst="wedgeEllipseCallout">
              <a:avLst>
                <a:gd name="adj1" fmla="val -11257"/>
                <a:gd name="adj2" fmla="val 65210"/>
              </a:avLst>
            </a:prstGeom>
            <a:solidFill>
              <a:srgbClr val="1A6C37"/>
            </a:solidFill>
            <a:ln w="19050" cmpd="sng">
              <a:noFill/>
              <a:round/>
            </a:ln>
            <a:effectLst/>
          </p:spPr>
          <p:txBody>
            <a:bodyPr rtlCol="0" anchor="ctr"/>
            <a:lstStyle/>
            <a:p>
              <a:pPr algn="ctr" defTabSz="1218565" fontAlgn="auto">
                <a:spcBef>
                  <a:spcPts val="0"/>
                </a:spcBef>
                <a:spcAft>
                  <a:spcPts val="0"/>
                </a:spcAft>
                <a:defRPr/>
              </a:pPr>
              <a:endParaRPr lang="en-US" sz="2400" kern="0">
                <a:solidFill>
                  <a:prstClr val="white"/>
                </a:solidFill>
                <a:latin typeface="Calibri" panose="020F0502020204030204" pitchFamily="34" charset="0"/>
              </a:endParaRPr>
            </a:p>
          </p:txBody>
        </p:sp>
        <p:grpSp>
          <p:nvGrpSpPr>
            <p:cNvPr id="74" name="组合 73"/>
            <p:cNvGrpSpPr/>
            <p:nvPr/>
          </p:nvGrpSpPr>
          <p:grpSpPr>
            <a:xfrm>
              <a:off x="4480122" y="4564018"/>
              <a:ext cx="3766533" cy="463253"/>
              <a:chOff x="4480122" y="4564018"/>
              <a:chExt cx="3766533" cy="463253"/>
            </a:xfrm>
          </p:grpSpPr>
          <p:sp>
            <p:nvSpPr>
              <p:cNvPr id="75" name="椭圆 74"/>
              <p:cNvSpPr/>
              <p:nvPr/>
            </p:nvSpPr>
            <p:spPr>
              <a:xfrm>
                <a:off x="4480122" y="4644543"/>
                <a:ext cx="189738" cy="189738"/>
              </a:xfrm>
              <a:prstGeom prst="ellipse">
                <a:avLst/>
              </a:prstGeom>
              <a:solidFill>
                <a:srgbClr val="1A6C37"/>
              </a:solidFill>
              <a:ln w="25400" cap="flat" cmpd="sng" algn="ctr">
                <a:noFill/>
                <a:prstDash val="solid"/>
              </a:ln>
              <a:effectLst/>
            </p:spPr>
            <p:txBody>
              <a:bodyPr rot="0" spcFirstLastPara="0" vertOverflow="overflow" horzOverflow="overflow" vert="horz" wrap="square" lIns="121920" tIns="60960" rIns="121920" bIns="60960" numCol="1" spcCol="0" rtlCol="0" fromWordArt="0" anchor="ctr" anchorCtr="0" forceAA="0" compatLnSpc="1">
                <a:noAutofit/>
              </a:bodyPr>
              <a:lstStyle/>
              <a:p>
                <a:pPr algn="ctr" defTabSz="1218565" fontAlgn="auto">
                  <a:spcBef>
                    <a:spcPts val="0"/>
                  </a:spcBef>
                  <a:spcAft>
                    <a:spcPts val="0"/>
                  </a:spcAft>
                  <a:defRPr/>
                </a:pPr>
                <a:endParaRPr lang="en-US" sz="3200" b="1" kern="0" dirty="0">
                  <a:solidFill>
                    <a:prstClr val="white"/>
                  </a:solidFill>
                  <a:latin typeface="Calibri" panose="020F0502020204030204" pitchFamily="34" charset="0"/>
                </a:endParaRPr>
              </a:p>
            </p:txBody>
          </p:sp>
          <p:cxnSp>
            <p:nvCxnSpPr>
              <p:cNvPr id="76" name="直接连接符 75"/>
              <p:cNvCxnSpPr>
                <a:stCxn id="75" idx="6"/>
              </p:cNvCxnSpPr>
              <p:nvPr/>
            </p:nvCxnSpPr>
            <p:spPr>
              <a:xfrm>
                <a:off x="4650291" y="4732155"/>
                <a:ext cx="2682718" cy="0"/>
              </a:xfrm>
              <a:prstGeom prst="line">
                <a:avLst/>
              </a:prstGeom>
              <a:noFill/>
              <a:ln w="19050" cmpd="sng">
                <a:solidFill>
                  <a:srgbClr val="1A6C37"/>
                </a:solidFill>
                <a:round/>
              </a:ln>
              <a:effectLst/>
            </p:spPr>
          </p:cxnSp>
          <p:sp>
            <p:nvSpPr>
              <p:cNvPr id="77" name="TextBox 27"/>
              <p:cNvSpPr txBox="1"/>
              <p:nvPr/>
            </p:nvSpPr>
            <p:spPr>
              <a:xfrm flipH="1">
                <a:off x="7402294" y="4564018"/>
                <a:ext cx="844361" cy="4632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algn="ctr" defTabSz="1218565" fontAlgn="auto">
                  <a:spcBef>
                    <a:spcPts val="0"/>
                  </a:spcBef>
                  <a:spcAft>
                    <a:spcPts val="0"/>
                  </a:spcAft>
                  <a:defRPr/>
                </a:pPr>
                <a:r>
                  <a:rPr lang="en-US" altLang="zh-CN" sz="4265" dirty="0">
                    <a:solidFill>
                      <a:prstClr val="white"/>
                    </a:solidFill>
                    <a:latin typeface="Arial Rounded MT Bold" panose="020F0704030504030204" pitchFamily="34" charset="0"/>
                    <a:cs typeface="Times New Roman" panose="02020603050405020304" pitchFamily="18" charset="0"/>
                  </a:rPr>
                  <a:t>05</a:t>
                </a:r>
                <a:endParaRPr lang="zh-CN" altLang="en-US" sz="4265" dirty="0">
                  <a:solidFill>
                    <a:prstClr val="white"/>
                  </a:solidFill>
                  <a:latin typeface="Arial Rounded MT Bold" panose="020F0704030504030204" pitchFamily="34" charset="0"/>
                  <a:cs typeface="Times New Roman" panose="02020603050405020304" pitchFamily="18" charset="0"/>
                </a:endParaRPr>
              </a:p>
            </p:txBody>
          </p:sp>
        </p:grpSp>
      </p:grpSp>
      <p:sp>
        <p:nvSpPr>
          <p:cNvPr id="78" name="TextBox 28"/>
          <p:cNvSpPr txBox="1"/>
          <p:nvPr/>
        </p:nvSpPr>
        <p:spPr>
          <a:xfrm>
            <a:off x="2351584" y="133121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79" name="TextBox 29"/>
          <p:cNvSpPr txBox="1"/>
          <p:nvPr/>
        </p:nvSpPr>
        <p:spPr>
          <a:xfrm>
            <a:off x="6341152" y="245348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0" name="TextBox 30"/>
          <p:cNvSpPr txBox="1"/>
          <p:nvPr/>
        </p:nvSpPr>
        <p:spPr>
          <a:xfrm>
            <a:off x="2351584" y="3617534"/>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1" name="TextBox 31"/>
          <p:cNvSpPr txBox="1"/>
          <p:nvPr/>
        </p:nvSpPr>
        <p:spPr>
          <a:xfrm>
            <a:off x="6341152" y="4739806"/>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82" name="TextBox 32"/>
          <p:cNvSpPr txBox="1"/>
          <p:nvPr/>
        </p:nvSpPr>
        <p:spPr>
          <a:xfrm>
            <a:off x="2379072" y="5846037"/>
            <a:ext cx="3403253" cy="738664"/>
          </a:xfrm>
          <a:prstGeom prst="rect">
            <a:avLst/>
          </a:prstGeom>
          <a:noFill/>
        </p:spPr>
        <p:txBody>
          <a:bodyPr wrap="square" rtlCol="0">
            <a:spAutoFit/>
          </a:bodyPr>
          <a:lstStyle/>
          <a:p>
            <a:pPr defTabSz="1218565">
              <a:buFont typeface="Arial" panose="020B0604020202020204" pitchFamily="34" charset="0"/>
              <a:buNone/>
            </a:pP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Integer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neque</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lacus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vestibulum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vel</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tellussed</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sagittis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suscipit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eros</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Cras</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consequat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orci</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eget</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sem</a:t>
            </a:r>
            <a:r>
              <a:rPr lang="en-US" altLang="zh-CN" sz="1400" dirty="0">
                <a:solidFill>
                  <a:prstClr val="black">
                    <a:lumMod val="65000"/>
                    <a:lumOff val="35000"/>
                  </a:prstClr>
                </a:solidFill>
                <a:latin typeface="Calibri" panose="020F0502020204030204" pitchFamily="34" charset="0"/>
                <a:ea typeface="Roboto" pitchFamily="2" charset="0"/>
                <a:cs typeface="Calibri" panose="020F0502020204030204"/>
              </a:rPr>
              <a:t> </a:t>
            </a:r>
            <a:r>
              <a:rPr lang="en-US" altLang="zh-CN" sz="1400" dirty="0" err="1">
                <a:solidFill>
                  <a:prstClr val="black">
                    <a:lumMod val="65000"/>
                    <a:lumOff val="35000"/>
                  </a:prstClr>
                </a:solidFill>
                <a:latin typeface="Calibri" panose="020F0502020204030204" pitchFamily="34" charset="0"/>
                <a:ea typeface="Roboto" pitchFamily="2" charset="0"/>
                <a:cs typeface="Calibri" panose="020F0502020204030204"/>
              </a:rPr>
              <a:t>ullamcorper</a:t>
            </a:r>
            <a:r>
              <a:rPr lang="id-ID" altLang="zh-CN" sz="1400" dirty="0">
                <a:solidFill>
                  <a:prstClr val="black">
                    <a:lumMod val="65000"/>
                    <a:lumOff val="35000"/>
                  </a:prstClr>
                </a:solidFill>
                <a:latin typeface="Calibri" panose="020F0502020204030204" pitchFamily="34" charset="0"/>
                <a:ea typeface="Roboto" pitchFamily="2" charset="0"/>
                <a:cs typeface="Calibri" panose="020F0502020204030204"/>
              </a:rPr>
              <a:t> vulputate.</a:t>
            </a:r>
            <a:endParaRPr lang="id-ID" altLang="zh-CN" sz="1400" dirty="0">
              <a:solidFill>
                <a:prstClr val="black">
                  <a:lumMod val="65000"/>
                  <a:lumOff val="35000"/>
                </a:prstClr>
              </a:solidFill>
              <a:latin typeface="Calibri" panose="020F0502020204030204" pitchFamily="34" charset="0"/>
              <a:ea typeface="Roboto" pitchFamily="2" charset="0"/>
            </a:endParaRPr>
          </a:p>
        </p:txBody>
      </p:sp>
      <p:sp>
        <p:nvSpPr>
          <p:cNvPr id="36" name="文本框 35"/>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7"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1+#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16" presetClass="entr" presetSubtype="42"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barn(outHorizontal)">
                                      <p:cBhvr>
                                        <p:cTn id="16" dur="500"/>
                                        <p:tgtEl>
                                          <p:spTgt spid="51"/>
                                        </p:tgtEl>
                                      </p:cBhvr>
                                    </p:animEffect>
                                  </p:childTnLst>
                                </p:cTn>
                              </p:par>
                            </p:childTnLst>
                          </p:cTn>
                        </p:par>
                        <p:par>
                          <p:cTn id="17" fill="hold">
                            <p:stCondLst>
                              <p:cond delay="2750"/>
                            </p:stCondLst>
                            <p:childTnLst>
                              <p:par>
                                <p:cTn id="18" presetID="2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right)">
                                      <p:cBhvr>
                                        <p:cTn id="23" dur="500"/>
                                        <p:tgtEl>
                                          <p:spTgt spid="78"/>
                                        </p:tgtEl>
                                      </p:cBhvr>
                                    </p:animEffect>
                                  </p:childTnLst>
                                </p:cTn>
                              </p:par>
                            </p:childTnLst>
                          </p:cTn>
                        </p:par>
                        <p:par>
                          <p:cTn id="24" fill="hold">
                            <p:stCondLst>
                              <p:cond delay="3250"/>
                            </p:stCondLst>
                            <p:childTnLst>
                              <p:par>
                                <p:cTn id="25" presetID="22" presetClass="entr" presetSubtype="8" fill="hold" grpId="0" nodeType="after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wipe(left)">
                                      <p:cBhvr>
                                        <p:cTn id="27" dur="500"/>
                                        <p:tgtEl>
                                          <p:spTgt spid="79"/>
                                        </p:tgtEl>
                                      </p:cBhvr>
                                    </p:animEffect>
                                  </p:childTnLst>
                                </p:cTn>
                              </p:par>
                              <p:par>
                                <p:cTn id="28" presetID="22" presetClass="entr" presetSubtype="2"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right)">
                                      <p:cBhvr>
                                        <p:cTn id="30" dur="500"/>
                                        <p:tgtEl>
                                          <p:spTgt spid="52"/>
                                        </p:tgtEl>
                                      </p:cBhvr>
                                    </p:animEffect>
                                  </p:childTnLst>
                                </p:cTn>
                              </p:par>
                            </p:childTnLst>
                          </p:cTn>
                        </p:par>
                        <p:par>
                          <p:cTn id="31" fill="hold">
                            <p:stCondLst>
                              <p:cond delay="3750"/>
                            </p:stCondLst>
                            <p:childTnLst>
                              <p:par>
                                <p:cTn id="32" presetID="22" presetClass="entr" presetSubtype="8"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Effect transition="in" filter="wipe(left)">
                                      <p:cBhvr>
                                        <p:cTn id="34" dur="500"/>
                                        <p:tgtEl>
                                          <p:spTgt spid="6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80"/>
                                        </p:tgtEl>
                                        <p:attrNameLst>
                                          <p:attrName>style.visibility</p:attrName>
                                        </p:attrNameLst>
                                      </p:cBhvr>
                                      <p:to>
                                        <p:strVal val="visible"/>
                                      </p:to>
                                    </p:set>
                                    <p:animEffect transition="in" filter="wipe(right)">
                                      <p:cBhvr>
                                        <p:cTn id="37" dur="500"/>
                                        <p:tgtEl>
                                          <p:spTgt spid="80"/>
                                        </p:tgtEl>
                                      </p:cBhvr>
                                    </p:animEffect>
                                  </p:childTnLst>
                                </p:cTn>
                              </p:par>
                            </p:childTnLst>
                          </p:cTn>
                        </p:par>
                        <p:par>
                          <p:cTn id="38" fill="hold">
                            <p:stCondLst>
                              <p:cond delay="4250"/>
                            </p:stCondLst>
                            <p:childTnLst>
                              <p:par>
                                <p:cTn id="39" presetID="22" presetClass="entr" presetSubtype="8" fill="hold" grpId="0" nodeType="after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wipe(left)">
                                      <p:cBhvr>
                                        <p:cTn id="41" dur="500"/>
                                        <p:tgtEl>
                                          <p:spTgt spid="81"/>
                                        </p:tgtEl>
                                      </p:cBhvr>
                                    </p:animEffect>
                                  </p:childTnLst>
                                </p:cTn>
                              </p:par>
                              <p:par>
                                <p:cTn id="42" presetID="22" presetClass="entr" presetSubtype="2" fill="hold"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right)">
                                      <p:cBhvr>
                                        <p:cTn id="44" dur="500"/>
                                        <p:tgtEl>
                                          <p:spTgt spid="57"/>
                                        </p:tgtEl>
                                      </p:cBhvr>
                                    </p:animEffect>
                                  </p:childTnLst>
                                </p:cTn>
                              </p:par>
                            </p:childTnLst>
                          </p:cTn>
                        </p:par>
                        <p:par>
                          <p:cTn id="45" fill="hold">
                            <p:stCondLst>
                              <p:cond delay="4750"/>
                            </p:stCondLst>
                            <p:childTnLst>
                              <p:par>
                                <p:cTn id="46" presetID="22" presetClass="entr" presetSubtype="8" fill="hold" nodeType="after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wipe(left)">
                                      <p:cBhvr>
                                        <p:cTn id="48" dur="500"/>
                                        <p:tgtEl>
                                          <p:spTgt spid="72"/>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82"/>
                                        </p:tgtEl>
                                        <p:attrNameLst>
                                          <p:attrName>style.visibility</p:attrName>
                                        </p:attrNameLst>
                                      </p:cBhvr>
                                      <p:to>
                                        <p:strVal val="visible"/>
                                      </p:to>
                                    </p:set>
                                    <p:animEffect transition="in" filter="wipe(right)">
                                      <p:cBhvr>
                                        <p:cTn id="5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78" grpId="0"/>
      <p:bldP spid="79" grpId="0"/>
      <p:bldP spid="80" grpId="0"/>
      <p:bldP spid="81" grpId="0"/>
      <p:bldP spid="82" grpId="0"/>
      <p:bldP spid="36" grpId="0"/>
      <p:bldP spid="3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文本框 37"/>
          <p:cNvSpPr txBox="1"/>
          <p:nvPr/>
        </p:nvSpPr>
        <p:spPr>
          <a:xfrm>
            <a:off x="3834723" y="419982"/>
            <a:ext cx="4522555" cy="584775"/>
          </a:xfrm>
          <a:prstGeom prst="rect">
            <a:avLst/>
          </a:prstGeom>
          <a:noFill/>
        </p:spPr>
        <p:txBody>
          <a:bodyPr wrap="square" rtlCol="0">
            <a:spAutoFit/>
          </a:bodyPr>
          <a:lstStyle>
            <a:defPPr>
              <a:defRPr lang="zh-CN"/>
            </a:defPPr>
            <a:lvl1pPr>
              <a:defRPr sz="2400">
                <a:solidFill>
                  <a:schemeClr val="bg1"/>
                </a:solidFill>
                <a:latin typeface="微软雅黑 Light" panose="020B0502040204020203" pitchFamily="34" charset="-122"/>
                <a:ea typeface="微软雅黑 Light" panose="020B0502040204020203" pitchFamily="34" charset="-122"/>
              </a:defRPr>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noProof="0" dirty="0">
                <a:ln>
                  <a:noFill/>
                </a:ln>
                <a:solidFill>
                  <a:srgbClr val="1A6C37"/>
                </a:solidFill>
                <a:effectLst/>
                <a:uLnTx/>
                <a:uFillTx/>
                <a:latin typeface="+mn-lt"/>
                <a:ea typeface="+mn-ea"/>
                <a:cs typeface="+mn-ea"/>
                <a:sym typeface="+mn-lt"/>
              </a:rPr>
              <a:t>在这里输入您的标题</a:t>
            </a:r>
          </a:p>
        </p:txBody>
      </p:sp>
      <p:sp>
        <p:nvSpPr>
          <p:cNvPr id="39" name="Title 1"/>
          <p:cNvSpPr txBox="1"/>
          <p:nvPr/>
        </p:nvSpPr>
        <p:spPr>
          <a:xfrm>
            <a:off x="4153560" y="869097"/>
            <a:ext cx="3884881" cy="363558"/>
          </a:xfrm>
          <a:prstGeom prst="rect">
            <a:avLst/>
          </a:prstGeom>
        </p:spPr>
        <p:txBody>
          <a:bodyPr vert="horz" lIns="91440" tIns="45720" rIns="91440" bIns="45720" rtlCol="0" anchor="t">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en-US" sz="1400" dirty="0">
                <a:solidFill>
                  <a:srgbClr val="1A6C37"/>
                </a:solidFill>
                <a:latin typeface="Open Sans" panose="020B0606030504020204" pitchFamily="34" charset="0"/>
                <a:ea typeface="Open Sans" panose="020B0606030504020204" pitchFamily="34" charset="0"/>
                <a:cs typeface="Open Sans" panose="020B0606030504020204" pitchFamily="34" charset="0"/>
              </a:rPr>
              <a:t>Put a relevant subtitle in this line</a:t>
            </a:r>
          </a:p>
        </p:txBody>
      </p:sp>
      <p:sp>
        <p:nvSpPr>
          <p:cNvPr id="4" name="椭圆 3"/>
          <p:cNvSpPr/>
          <p:nvPr/>
        </p:nvSpPr>
        <p:spPr>
          <a:xfrm>
            <a:off x="2002994" y="1864689"/>
            <a:ext cx="2935017" cy="2935013"/>
          </a:xfrm>
          <a:prstGeom prst="ellipse">
            <a:avLst/>
          </a:prstGeom>
          <a:solidFill>
            <a:srgbClr val="1A6C37"/>
          </a:solidFill>
          <a:ln w="12700" cap="flat" cmpd="sng" algn="ctr">
            <a:noFill/>
            <a:prstDash val="solid"/>
            <a:miter lim="800000"/>
          </a:ln>
          <a:effectLst/>
        </p:spPr>
        <p:txBody>
          <a:bodyPr rtlCol="0" anchor="ctr"/>
          <a:lstStyle/>
          <a:p>
            <a:pPr algn="ctr">
              <a:defRPr/>
            </a:pPr>
            <a:endParaRPr lang="zh-CN" altLang="en-US" kern="0">
              <a:solidFill>
                <a:srgbClr val="FFFFFF"/>
              </a:solidFill>
              <a:cs typeface="+mn-ea"/>
              <a:sym typeface="+mn-lt"/>
            </a:endParaRPr>
          </a:p>
        </p:txBody>
      </p:sp>
      <p:sp>
        <p:nvSpPr>
          <p:cNvPr id="5" name="文本框 4"/>
          <p:cNvSpPr txBox="1"/>
          <p:nvPr/>
        </p:nvSpPr>
        <p:spPr bwMode="auto">
          <a:xfrm flipH="1">
            <a:off x="5447623" y="2253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6" name="文本框 5"/>
          <p:cNvSpPr txBox="1"/>
          <p:nvPr/>
        </p:nvSpPr>
        <p:spPr bwMode="auto">
          <a:xfrm flipH="1">
            <a:off x="5447623" y="2876974"/>
            <a:ext cx="4947341" cy="57246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7" name="文本框 6"/>
          <p:cNvSpPr txBox="1"/>
          <p:nvPr/>
        </p:nvSpPr>
        <p:spPr bwMode="auto">
          <a:xfrm flipH="1">
            <a:off x="5447623" y="3499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sp>
        <p:nvSpPr>
          <p:cNvPr id="8" name="文本框 7"/>
          <p:cNvSpPr txBox="1"/>
          <p:nvPr/>
        </p:nvSpPr>
        <p:spPr bwMode="auto">
          <a:xfrm flipH="1">
            <a:off x="5447623" y="4122974"/>
            <a:ext cx="4947341" cy="558614"/>
          </a:xfrm>
          <a:prstGeom prst="rect">
            <a:avLst/>
          </a:prstGeom>
          <a:noFill/>
        </p:spPr>
        <p:txBody>
          <a:bodyPr wrap="square">
            <a:spAutoFit/>
          </a:bodyPr>
          <a:lstStyle>
            <a:defPPr>
              <a:defRPr lang="zh-CN"/>
            </a:defPPr>
            <a:lvl1pPr>
              <a:lnSpc>
                <a:spcPct val="130000"/>
              </a:lnSpc>
              <a:defRPr sz="1200">
                <a:solidFill>
                  <a:schemeClr val="bg1">
                    <a:lumMod val="50000"/>
                  </a:schemeClr>
                </a:solidFill>
                <a:latin typeface="方正正纤黑简体" panose="02000000000000000000" pitchFamily="2" charset="-122"/>
                <a:ea typeface="方正正纤黑简体" panose="02000000000000000000" pitchFamily="2" charset="-122"/>
              </a:defRPr>
            </a:lvl1pPr>
          </a:lstStyle>
          <a:p>
            <a:pPr marL="285750" indent="-285750">
              <a:buFont typeface="Wingdings" panose="05000000000000000000" pitchFamily="2" charset="2"/>
              <a:buChar char="l"/>
            </a:pPr>
            <a:r>
              <a:rPr lang="zh-CN" altLang="en-US" dirty="0">
                <a:solidFill>
                  <a:schemeClr val="tx1">
                    <a:lumMod val="75000"/>
                    <a:lumOff val="25000"/>
                  </a:schemeClr>
                </a:solidFill>
                <a:cs typeface="+mn-ea"/>
                <a:sym typeface="+mn-lt"/>
              </a:rPr>
              <a:t>为客户提供有效服务，是我们工作的方向和价值评价的标尺，成就客户就是成就我们自己。</a:t>
            </a:r>
            <a:endParaRPr lang="zh-CN" altLang="en-US" dirty="0">
              <a:solidFill>
                <a:schemeClr val="tx1">
                  <a:lumMod val="75000"/>
                  <a:lumOff val="25000"/>
                </a:schemeClr>
              </a:solidFill>
              <a:latin typeface="+mn-lt"/>
              <a:ea typeface="+mn-ea"/>
              <a:cs typeface="+mn-ea"/>
              <a:sym typeface="+mn-lt"/>
            </a:endParaRPr>
          </a:p>
        </p:txBody>
      </p:sp>
      <p:grpSp>
        <p:nvGrpSpPr>
          <p:cNvPr id="9" name="组合 8"/>
          <p:cNvGrpSpPr/>
          <p:nvPr/>
        </p:nvGrpSpPr>
        <p:grpSpPr>
          <a:xfrm>
            <a:off x="1832185" y="5326743"/>
            <a:ext cx="8527630" cy="621529"/>
            <a:chOff x="1702990" y="5445125"/>
            <a:chExt cx="8786022" cy="621529"/>
          </a:xfrm>
        </p:grpSpPr>
        <p:cxnSp>
          <p:nvCxnSpPr>
            <p:cNvPr id="10" name="直接连接符 9"/>
            <p:cNvCxnSpPr/>
            <p:nvPr/>
          </p:nvCxnSpPr>
          <p:spPr>
            <a:xfrm>
              <a:off x="1839176" y="5445125"/>
              <a:ext cx="8513649" cy="0"/>
            </a:xfrm>
            <a:prstGeom prst="line">
              <a:avLst/>
            </a:prstGeom>
            <a:ln w="12700">
              <a:solidFill>
                <a:schemeClr val="tx1">
                  <a:lumMod val="65000"/>
                  <a:lumOff val="35000"/>
                </a:schemeClr>
              </a:solidFill>
              <a:prstDash val="solid"/>
              <a:headEnd type="diamond"/>
              <a:tailEnd type="diamon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1702990" y="5531123"/>
              <a:ext cx="8786022" cy="535531"/>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00" dirty="0">
                  <a:solidFill>
                    <a:schemeClr val="tx1">
                      <a:lumMod val="75000"/>
                      <a:lumOff val="25000"/>
                    </a:schemeClr>
                  </a:solidFill>
                  <a:cs typeface="+mn-ea"/>
                  <a:sym typeface="+mn-lt"/>
                </a:rPr>
                <a:t>为客户提供有效服务，是我们工作的方向和价值评价的标尺，成就客户就是成就我们自己。为客户提供有效服务，是我们工作的方向和价值评价的标尺，成就客户就是成就我们自己。</a:t>
              </a:r>
              <a:endParaRPr lang="zh-CN" altLang="en-US" sz="1200" dirty="0">
                <a:solidFill>
                  <a:schemeClr val="tx1">
                    <a:lumMod val="75000"/>
                    <a:lumOff val="25000"/>
                  </a:schemeClr>
                </a:solidFill>
                <a:latin typeface="+mn-lt"/>
                <a:ea typeface="+mn-ea"/>
                <a:cs typeface="+mn-ea"/>
                <a:sym typeface="+mn-lt"/>
              </a:endParaRPr>
            </a:p>
          </p:txBody>
        </p:sp>
      </p:grpSp>
      <p:grpSp>
        <p:nvGrpSpPr>
          <p:cNvPr id="12" name="Group 4"/>
          <p:cNvGrpSpPr>
            <a:grpSpLocks noChangeAspect="1"/>
          </p:cNvGrpSpPr>
          <p:nvPr/>
        </p:nvGrpSpPr>
        <p:grpSpPr bwMode="auto">
          <a:xfrm>
            <a:off x="3001299" y="2479029"/>
            <a:ext cx="1014598" cy="1140440"/>
            <a:chOff x="2204" y="1895"/>
            <a:chExt cx="258" cy="290"/>
          </a:xfrm>
        </p:grpSpPr>
        <p:sp>
          <p:nvSpPr>
            <p:cNvPr id="13" name="Freeform 5"/>
            <p:cNvSpPr/>
            <p:nvPr/>
          </p:nvSpPr>
          <p:spPr bwMode="auto">
            <a:xfrm>
              <a:off x="2204" y="1963"/>
              <a:ext cx="233" cy="222"/>
            </a:xfrm>
            <a:custGeom>
              <a:avLst/>
              <a:gdLst>
                <a:gd name="T0" fmla="*/ 30 w 96"/>
                <a:gd name="T1" fmla="*/ 0 h 92"/>
                <a:gd name="T2" fmla="*/ 0 w 96"/>
                <a:gd name="T3" fmla="*/ 44 h 92"/>
                <a:gd name="T4" fmla="*/ 48 w 96"/>
                <a:gd name="T5" fmla="*/ 92 h 92"/>
                <a:gd name="T6" fmla="*/ 96 w 96"/>
                <a:gd name="T7" fmla="*/ 48 h 92"/>
              </a:gdLst>
              <a:ahLst/>
              <a:cxnLst>
                <a:cxn ang="0">
                  <a:pos x="T0" y="T1"/>
                </a:cxn>
                <a:cxn ang="0">
                  <a:pos x="T2" y="T3"/>
                </a:cxn>
                <a:cxn ang="0">
                  <a:pos x="T4" y="T5"/>
                </a:cxn>
                <a:cxn ang="0">
                  <a:pos x="T6" y="T7"/>
                </a:cxn>
              </a:cxnLst>
              <a:rect l="0" t="0" r="r" b="b"/>
              <a:pathLst>
                <a:path w="96" h="92">
                  <a:moveTo>
                    <a:pt x="30" y="0"/>
                  </a:moveTo>
                  <a:cubicBezTo>
                    <a:pt x="12" y="7"/>
                    <a:pt x="0" y="24"/>
                    <a:pt x="0" y="44"/>
                  </a:cubicBezTo>
                  <a:cubicBezTo>
                    <a:pt x="0" y="71"/>
                    <a:pt x="21" y="92"/>
                    <a:pt x="48" y="92"/>
                  </a:cubicBezTo>
                  <a:cubicBezTo>
                    <a:pt x="73" y="92"/>
                    <a:pt x="94" y="73"/>
                    <a:pt x="96" y="48"/>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6"/>
            <p:cNvSpPr/>
            <p:nvPr/>
          </p:nvSpPr>
          <p:spPr bwMode="auto">
            <a:xfrm>
              <a:off x="2364" y="1963"/>
              <a:ext cx="73" cy="97"/>
            </a:xfrm>
            <a:custGeom>
              <a:avLst/>
              <a:gdLst>
                <a:gd name="T0" fmla="*/ 0 w 30"/>
                <a:gd name="T1" fmla="*/ 0 h 40"/>
                <a:gd name="T2" fmla="*/ 30 w 30"/>
                <a:gd name="T3" fmla="*/ 40 h 40"/>
              </a:gdLst>
              <a:ahLst/>
              <a:cxnLst>
                <a:cxn ang="0">
                  <a:pos x="T0" y="T1"/>
                </a:cxn>
                <a:cxn ang="0">
                  <a:pos x="T2" y="T3"/>
                </a:cxn>
              </a:cxnLst>
              <a:rect l="0" t="0" r="r" b="b"/>
              <a:pathLst>
                <a:path w="30" h="40">
                  <a:moveTo>
                    <a:pt x="0" y="0"/>
                  </a:moveTo>
                  <a:cubicBezTo>
                    <a:pt x="17" y="6"/>
                    <a:pt x="28" y="22"/>
                    <a:pt x="30" y="40"/>
                  </a:cubicBez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5" name="Freeform 7"/>
            <p:cNvSpPr/>
            <p:nvPr/>
          </p:nvSpPr>
          <p:spPr bwMode="auto">
            <a:xfrm>
              <a:off x="2272" y="1895"/>
              <a:ext cx="97" cy="78"/>
            </a:xfrm>
            <a:custGeom>
              <a:avLst/>
              <a:gdLst>
                <a:gd name="T0" fmla="*/ 29 w 97"/>
                <a:gd name="T1" fmla="*/ 78 h 78"/>
                <a:gd name="T2" fmla="*/ 29 w 97"/>
                <a:gd name="T3" fmla="*/ 39 h 78"/>
                <a:gd name="T4" fmla="*/ 0 w 97"/>
                <a:gd name="T5" fmla="*/ 39 h 78"/>
                <a:gd name="T6" fmla="*/ 0 w 97"/>
                <a:gd name="T7" fmla="*/ 0 h 78"/>
                <a:gd name="T8" fmla="*/ 97 w 97"/>
                <a:gd name="T9" fmla="*/ 0 h 78"/>
                <a:gd name="T10" fmla="*/ 97 w 97"/>
                <a:gd name="T11" fmla="*/ 39 h 78"/>
                <a:gd name="T12" fmla="*/ 68 w 97"/>
                <a:gd name="T13" fmla="*/ 39 h 78"/>
                <a:gd name="T14" fmla="*/ 68 w 97"/>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78">
                  <a:moveTo>
                    <a:pt x="29" y="78"/>
                  </a:moveTo>
                  <a:lnTo>
                    <a:pt x="29" y="39"/>
                  </a:lnTo>
                  <a:lnTo>
                    <a:pt x="0" y="39"/>
                  </a:lnTo>
                  <a:lnTo>
                    <a:pt x="0" y="0"/>
                  </a:lnTo>
                  <a:lnTo>
                    <a:pt x="97" y="0"/>
                  </a:lnTo>
                  <a:lnTo>
                    <a:pt x="97" y="39"/>
                  </a:lnTo>
                  <a:lnTo>
                    <a:pt x="68" y="39"/>
                  </a:lnTo>
                  <a:lnTo>
                    <a:pt x="68" y="78"/>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6" name="Line 8"/>
            <p:cNvSpPr>
              <a:spLocks noChangeShapeType="1"/>
            </p:cNvSpPr>
            <p:nvPr/>
          </p:nvSpPr>
          <p:spPr bwMode="auto">
            <a:xfrm flipV="1">
              <a:off x="2418" y="1934"/>
              <a:ext cx="29"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7" name="Line 9"/>
            <p:cNvSpPr>
              <a:spLocks noChangeShapeType="1"/>
            </p:cNvSpPr>
            <p:nvPr/>
          </p:nvSpPr>
          <p:spPr bwMode="auto">
            <a:xfrm flipH="1" flipV="1">
              <a:off x="2432" y="1919"/>
              <a:ext cx="30" cy="29"/>
            </a:xfrm>
            <a:prstGeom prst="line">
              <a:avLst/>
            </a:prstGeom>
            <a:noFill/>
            <a:ln w="28575" cap="flat">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cs typeface="+mn-ea"/>
                <a:sym typeface="+mn-lt"/>
              </a:endParaRPr>
            </a:p>
          </p:txBody>
        </p:sp>
        <p:sp>
          <p:nvSpPr>
            <p:cNvPr id="18" name="Freeform 10"/>
            <p:cNvSpPr/>
            <p:nvPr/>
          </p:nvSpPr>
          <p:spPr bwMode="auto">
            <a:xfrm>
              <a:off x="2320" y="1992"/>
              <a:ext cx="78" cy="77"/>
            </a:xfrm>
            <a:custGeom>
              <a:avLst/>
              <a:gdLst>
                <a:gd name="T0" fmla="*/ 0 w 78"/>
                <a:gd name="T1" fmla="*/ 0 h 77"/>
                <a:gd name="T2" fmla="*/ 0 w 78"/>
                <a:gd name="T3" fmla="*/ 77 h 77"/>
                <a:gd name="T4" fmla="*/ 78 w 78"/>
                <a:gd name="T5" fmla="*/ 77 h 77"/>
              </a:gdLst>
              <a:ahLst/>
              <a:cxnLst>
                <a:cxn ang="0">
                  <a:pos x="T0" y="T1"/>
                </a:cxn>
                <a:cxn ang="0">
                  <a:pos x="T2" y="T3"/>
                </a:cxn>
                <a:cxn ang="0">
                  <a:pos x="T4" y="T5"/>
                </a:cxn>
              </a:cxnLst>
              <a:rect l="0" t="0" r="r" b="b"/>
              <a:pathLst>
                <a:path w="78" h="77">
                  <a:moveTo>
                    <a:pt x="0" y="0"/>
                  </a:moveTo>
                  <a:lnTo>
                    <a:pt x="0" y="77"/>
                  </a:lnTo>
                  <a:lnTo>
                    <a:pt x="78" y="77"/>
                  </a:lnTo>
                </a:path>
              </a:pathLst>
            </a:custGeom>
            <a:noFill/>
            <a:ln w="28575" cap="flat">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cs typeface="+mn-ea"/>
                <a:sym typeface="+mn-lt"/>
              </a:endParaRPr>
            </a:p>
          </p:txBody>
        </p:sp>
      </p:grpSp>
      <p:sp>
        <p:nvSpPr>
          <p:cNvPr id="19" name="文本框 18"/>
          <p:cNvSpPr txBox="1"/>
          <p:nvPr/>
        </p:nvSpPr>
        <p:spPr>
          <a:xfrm>
            <a:off x="2571472" y="3768233"/>
            <a:ext cx="1772004" cy="307777"/>
          </a:xfrm>
          <a:prstGeom prst="rect">
            <a:avLst/>
          </a:prstGeom>
          <a:noFill/>
        </p:spPr>
        <p:txBody>
          <a:bodyPr wrap="square" rtlCol="0">
            <a:spAutoFit/>
          </a:bodyPr>
          <a:lstStyle/>
          <a:p>
            <a:pPr algn="dist"/>
            <a:r>
              <a:rPr lang="en-US" altLang="zh-CN" sz="1400" dirty="0">
                <a:solidFill>
                  <a:schemeClr val="bg1"/>
                </a:solidFill>
                <a:cs typeface="+mn-ea"/>
                <a:sym typeface="+mn-lt"/>
              </a:rPr>
              <a:t>Add the title here</a:t>
            </a: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par>
                          <p:cTn id="8" fill="hold">
                            <p:stCondLst>
                              <p:cond delay="500"/>
                            </p:stCondLst>
                            <p:childTnLst>
                              <p:par>
                                <p:cTn id="9" presetID="2" presetClass="entr" presetSubtype="2" fill="hold" grpId="0" nodeType="afterEffect">
                                  <p:stCondLst>
                                    <p:cond delay="0"/>
                                  </p:stCondLst>
                                  <p:iterate type="wd">
                                    <p:tmPct val="10000"/>
                                  </p:iterate>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1+#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225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750"/>
                            </p:stCondLst>
                            <p:childTnLst>
                              <p:par>
                                <p:cTn id="20" presetID="45"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anim calcmode="lin" valueType="num">
                                      <p:cBhvr>
                                        <p:cTn id="23" dur="500" fill="hold"/>
                                        <p:tgtEl>
                                          <p:spTgt spid="12"/>
                                        </p:tgtEl>
                                        <p:attrNameLst>
                                          <p:attrName>ppt_w</p:attrName>
                                        </p:attrNameLst>
                                      </p:cBhvr>
                                      <p:tavLst>
                                        <p:tav tm="0" fmla="#ppt_w*sin(2.5*pi*$)">
                                          <p:val>
                                            <p:fltVal val="0"/>
                                          </p:val>
                                        </p:tav>
                                        <p:tav tm="100000">
                                          <p:val>
                                            <p:fltVal val="1"/>
                                          </p:val>
                                        </p:tav>
                                      </p:tavLst>
                                    </p:anim>
                                    <p:anim calcmode="lin" valueType="num">
                                      <p:cBhvr>
                                        <p:cTn id="24" dur="500" fill="hold"/>
                                        <p:tgtEl>
                                          <p:spTgt spid="12"/>
                                        </p:tgtEl>
                                        <p:attrNameLst>
                                          <p:attrName>ppt_h</p:attrName>
                                        </p:attrNameLst>
                                      </p:cBhvr>
                                      <p:tavLst>
                                        <p:tav tm="0">
                                          <p:val>
                                            <p:strVal val="#ppt_h"/>
                                          </p:val>
                                        </p:tav>
                                        <p:tav tm="100000">
                                          <p:val>
                                            <p:strVal val="#ppt_h"/>
                                          </p:val>
                                        </p:tav>
                                      </p:tavLst>
                                    </p:anim>
                                  </p:childTnLst>
                                </p:cTn>
                              </p:par>
                              <p:par>
                                <p:cTn id="25" presetID="53" presetClass="entr" presetSubtype="16" fill="hold" grpId="0" nodeType="withEffect">
                                  <p:stCondLst>
                                    <p:cond delay="0"/>
                                  </p:stCondLst>
                                  <p:iterate type="lt">
                                    <p:tmPct val="5000"/>
                                  </p:iterate>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par>
                          <p:cTn id="30" fill="hold">
                            <p:stCondLst>
                              <p:cond delay="3674"/>
                            </p:stCondLst>
                            <p:childTnLst>
                              <p:par>
                                <p:cTn id="31" presetID="53" presetClass="entr" presetSubtype="16" fill="hold" grpId="0" nodeType="afterEffect">
                                  <p:stCondLst>
                                    <p:cond delay="0"/>
                                  </p:stCondLst>
                                  <p:iterate type="lt">
                                    <p:tmPct val="5000"/>
                                  </p:iterate>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Effect transition="in" filter="fade">
                                      <p:cBhvr>
                                        <p:cTn id="35" dur="500"/>
                                        <p:tgtEl>
                                          <p:spTgt spid="5"/>
                                        </p:tgtEl>
                                      </p:cBhvr>
                                    </p:animEffect>
                                  </p:childTnLst>
                                </p:cTn>
                              </p:par>
                            </p:childTnLst>
                          </p:cTn>
                        </p:par>
                        <p:par>
                          <p:cTn id="36" fill="hold">
                            <p:stCondLst>
                              <p:cond delay="5150"/>
                            </p:stCondLst>
                            <p:childTnLst>
                              <p:par>
                                <p:cTn id="37" presetID="53" presetClass="entr" presetSubtype="16" fill="hold" grpId="0" nodeType="afterEffect">
                                  <p:stCondLst>
                                    <p:cond delay="0"/>
                                  </p:stCondLst>
                                  <p:iterate type="lt">
                                    <p:tmPct val="5000"/>
                                  </p:iterate>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6625"/>
                            </p:stCondLst>
                            <p:childTnLst>
                              <p:par>
                                <p:cTn id="43" presetID="53" presetClass="entr" presetSubtype="16" fill="hold" grpId="0" nodeType="afterEffect">
                                  <p:stCondLst>
                                    <p:cond delay="0"/>
                                  </p:stCondLst>
                                  <p:iterate type="lt">
                                    <p:tmPct val="5000"/>
                                  </p:iterate>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8100"/>
                            </p:stCondLst>
                            <p:childTnLst>
                              <p:par>
                                <p:cTn id="49" presetID="53" presetClass="entr" presetSubtype="16" fill="hold" grpId="0" nodeType="afterEffect">
                                  <p:stCondLst>
                                    <p:cond delay="0"/>
                                  </p:stCondLst>
                                  <p:iterate type="lt">
                                    <p:tmPct val="5000"/>
                                  </p:iterate>
                                  <p:childTnLst>
                                    <p:set>
                                      <p:cBhvr>
                                        <p:cTn id="50" dur="1" fill="hold">
                                          <p:stCondLst>
                                            <p:cond delay="0"/>
                                          </p:stCondLst>
                                        </p:cTn>
                                        <p:tgtEl>
                                          <p:spTgt spid="8"/>
                                        </p:tgtEl>
                                        <p:attrNameLst>
                                          <p:attrName>style.visibility</p:attrName>
                                        </p:attrNameLst>
                                      </p:cBhvr>
                                      <p:to>
                                        <p:strVal val="visible"/>
                                      </p:to>
                                    </p:set>
                                    <p:anim calcmode="lin" valueType="num">
                                      <p:cBhvr>
                                        <p:cTn id="51" dur="500" fill="hold"/>
                                        <p:tgtEl>
                                          <p:spTgt spid="8"/>
                                        </p:tgtEl>
                                        <p:attrNameLst>
                                          <p:attrName>ppt_w</p:attrName>
                                        </p:attrNameLst>
                                      </p:cBhvr>
                                      <p:tavLst>
                                        <p:tav tm="0">
                                          <p:val>
                                            <p:fltVal val="0"/>
                                          </p:val>
                                        </p:tav>
                                        <p:tav tm="100000">
                                          <p:val>
                                            <p:strVal val="#ppt_w"/>
                                          </p:val>
                                        </p:tav>
                                      </p:tavLst>
                                    </p:anim>
                                    <p:anim calcmode="lin" valueType="num">
                                      <p:cBhvr>
                                        <p:cTn id="52" dur="500" fill="hold"/>
                                        <p:tgtEl>
                                          <p:spTgt spid="8"/>
                                        </p:tgtEl>
                                        <p:attrNameLst>
                                          <p:attrName>ppt_h</p:attrName>
                                        </p:attrNameLst>
                                      </p:cBhvr>
                                      <p:tavLst>
                                        <p:tav tm="0">
                                          <p:val>
                                            <p:fltVal val="0"/>
                                          </p:val>
                                        </p:tav>
                                        <p:tav tm="100000">
                                          <p:val>
                                            <p:strVal val="#ppt_h"/>
                                          </p:val>
                                        </p:tav>
                                      </p:tavLst>
                                    </p:anim>
                                    <p:animEffect transition="in" filter="fade">
                                      <p:cBhvr>
                                        <p:cTn id="53" dur="500"/>
                                        <p:tgtEl>
                                          <p:spTgt spid="8"/>
                                        </p:tgtEl>
                                      </p:cBhvr>
                                    </p:animEffect>
                                  </p:childTnLst>
                                </p:cTn>
                              </p:par>
                            </p:childTnLst>
                          </p:cTn>
                        </p:par>
                        <p:par>
                          <p:cTn id="54" fill="hold">
                            <p:stCondLst>
                              <p:cond delay="9575"/>
                            </p:stCondLst>
                            <p:childTnLst>
                              <p:par>
                                <p:cTn id="55" presetID="16" presetClass="entr" presetSubtype="37"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barn(outVertical)">
                                      <p:cBhvr>
                                        <p:cTn id="5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 grpId="0" animBg="1"/>
      <p:bldP spid="5" grpId="0"/>
      <p:bldP spid="6" grpId="0"/>
      <p:bldP spid="7" grpId="0"/>
      <p:bldP spid="8" grpId="0"/>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r="26200"/>
          <a:stretch>
            <a:fillRect/>
          </a:stretch>
        </p:blipFill>
        <p:spPr>
          <a:xfrm>
            <a:off x="1" y="0"/>
            <a:ext cx="4248614" cy="4028345"/>
          </a:xfrm>
          <a:prstGeom prst="rect">
            <a:avLst/>
          </a:prstGeom>
        </p:spPr>
      </p:pic>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704114"/>
            <a:ext cx="12192000" cy="1850572"/>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64979" y="4602871"/>
            <a:ext cx="3572562" cy="1360204"/>
          </a:xfrm>
          <a:prstGeom prst="rect">
            <a:avLst/>
          </a:pr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7242" y="4528160"/>
            <a:ext cx="1285452" cy="1175954"/>
          </a:xfrm>
          <a:prstGeom prst="rect">
            <a:avLst/>
          </a:pr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9287" y="2896577"/>
            <a:ext cx="3264415" cy="1164338"/>
          </a:xfrm>
          <a:prstGeom prst="rect">
            <a:avLst/>
          </a:prstGeom>
        </p:spPr>
      </p:pic>
      <p:sp>
        <p:nvSpPr>
          <p:cNvPr id="12" name="文本框 11"/>
          <p:cNvSpPr txBox="1"/>
          <p:nvPr/>
        </p:nvSpPr>
        <p:spPr>
          <a:xfrm>
            <a:off x="3694359" y="1764643"/>
            <a:ext cx="5951446" cy="1015663"/>
          </a:xfrm>
          <a:prstGeom prst="rect">
            <a:avLst/>
          </a:prstGeom>
          <a:noFill/>
        </p:spPr>
        <p:txBody>
          <a:bodyPr wrap="square" rtlCol="0">
            <a:spAutoFit/>
          </a:bodyPr>
          <a:lstStyle/>
          <a:p>
            <a:pPr algn="ctr"/>
            <a:r>
              <a:rPr lang="zh-CN" altLang="en-US" sz="6000" b="1" dirty="0" smtClean="0">
                <a:solidFill>
                  <a:srgbClr val="07502B"/>
                </a:solidFill>
                <a:latin typeface="+mj-ea"/>
                <a:ea typeface="+mj-ea"/>
              </a:rPr>
              <a:t>感谢观看 </a:t>
            </a:r>
            <a:endParaRPr lang="zh-CN" altLang="en-US" sz="6000" b="1" dirty="0">
              <a:solidFill>
                <a:srgbClr val="07502B"/>
              </a:solidFill>
              <a:latin typeface="+mj-ea"/>
              <a:ea typeface="+mj-ea"/>
            </a:endParaRPr>
          </a:p>
        </p:txBody>
      </p:sp>
      <p:sp>
        <p:nvSpPr>
          <p:cNvPr id="16" name="TextBox 7"/>
          <p:cNvSpPr txBox="1"/>
          <p:nvPr/>
        </p:nvSpPr>
        <p:spPr>
          <a:xfrm>
            <a:off x="3509074" y="2691232"/>
            <a:ext cx="6322016" cy="636516"/>
          </a:xfrm>
          <a:prstGeom prst="rect">
            <a:avLst/>
          </a:prstGeom>
          <a:noFill/>
        </p:spPr>
        <p:txBody>
          <a:bodyPr wrap="square" rIns="144000" bIns="36000" numCol="1" spcCol="360000" rtlCol="0">
            <a:spAutoFit/>
          </a:bodyPr>
          <a:lstStyle/>
          <a:p>
            <a:pPr algn="ctr" fontAlgn="auto">
              <a:spcBef>
                <a:spcPts val="0"/>
              </a:spcBef>
              <a:spcAft>
                <a:spcPts val="0"/>
              </a:spcAft>
            </a:pPr>
            <a:r>
              <a:rPr lang="en-US" altLang="zh-CN" sz="3600" b="1" dirty="0" smtClean="0">
                <a:solidFill>
                  <a:srgbClr val="07502B"/>
                </a:solidFill>
                <a:latin typeface="微软雅黑" panose="020B0503020204020204" charset="-122"/>
                <a:ea typeface="微软雅黑" panose="020B0503020204020204" charset="-122"/>
              </a:rPr>
              <a:t>THANKS FOR WATCHING</a:t>
            </a:r>
            <a:endParaRPr lang="en-US" altLang="zh-CN" sz="3600" b="1" dirty="0">
              <a:solidFill>
                <a:srgbClr val="07502B"/>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4" presetClass="entr" presetSubtype="1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14" presetClass="entr" presetSubtype="1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by="(-#ppt_w*2)" calcmode="lin" valueType="num">
                                      <p:cBhvr rctx="PPT">
                                        <p:cTn id="21" dur="500" autoRev="1" fill="hold">
                                          <p:stCondLst>
                                            <p:cond delay="0"/>
                                          </p:stCondLst>
                                        </p:cTn>
                                        <p:tgtEl>
                                          <p:spTgt spid="12"/>
                                        </p:tgtEl>
                                        <p:attrNameLst>
                                          <p:attrName>ppt_w</p:attrName>
                                        </p:attrNameLst>
                                      </p:cBhvr>
                                    </p:anim>
                                    <p:anim by="(#ppt_w*0.50)" calcmode="lin" valueType="num">
                                      <p:cBhvr>
                                        <p:cTn id="22" dur="500" decel="50000" autoRev="1" fill="hold">
                                          <p:stCondLst>
                                            <p:cond delay="0"/>
                                          </p:stCondLst>
                                        </p:cTn>
                                        <p:tgtEl>
                                          <p:spTgt spid="12"/>
                                        </p:tgtEl>
                                        <p:attrNameLst>
                                          <p:attrName>ppt_x</p:attrName>
                                        </p:attrNameLst>
                                      </p:cBhvr>
                                    </p:anim>
                                    <p:anim from="(-#ppt_h/2)" to="(#ppt_y)" calcmode="lin" valueType="num">
                                      <p:cBhvr>
                                        <p:cTn id="23" dur="1000" fill="hold">
                                          <p:stCondLst>
                                            <p:cond delay="0"/>
                                          </p:stCondLst>
                                        </p:cTn>
                                        <p:tgtEl>
                                          <p:spTgt spid="12"/>
                                        </p:tgtEl>
                                        <p:attrNameLst>
                                          <p:attrName>ppt_y</p:attrName>
                                        </p:attrNameLst>
                                      </p:cBhvr>
                                    </p:anim>
                                    <p:animRot by="21600000">
                                      <p:cBhvr>
                                        <p:cTn id="24" dur="1000" fill="hold">
                                          <p:stCondLst>
                                            <p:cond delay="0"/>
                                          </p:stCondLst>
                                        </p:cTn>
                                        <p:tgtEl>
                                          <p:spTgt spid="12"/>
                                        </p:tgtEl>
                                        <p:attrNameLst>
                                          <p:attrName>r</p:attrName>
                                        </p:attrNameLst>
                                      </p:cBhvr>
                                    </p:animRot>
                                  </p:childTnLst>
                                </p:cTn>
                              </p:par>
                            </p:childTnLst>
                          </p:cTn>
                        </p:par>
                        <p:par>
                          <p:cTn id="25" fill="hold">
                            <p:stCondLst>
                              <p:cond delay="0"/>
                            </p:stCondLst>
                            <p:childTnLst>
                              <p:par>
                                <p:cTn id="26" presetID="2" presetClass="entr" presetSubtype="8"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fill="hold"/>
                                        <p:tgtEl>
                                          <p:spTgt spid="16"/>
                                        </p:tgtEl>
                                        <p:attrNameLst>
                                          <p:attrName>ppt_x</p:attrName>
                                        </p:attrNameLst>
                                      </p:cBhvr>
                                      <p:tavLst>
                                        <p:tav tm="0">
                                          <p:val>
                                            <p:strVal val="0-#ppt_w/2"/>
                                          </p:val>
                                        </p:tav>
                                        <p:tav tm="100000">
                                          <p:val>
                                            <p:strVal val="#ppt_x"/>
                                          </p:val>
                                        </p:tav>
                                      </p:tavLst>
                                    </p:anim>
                                    <p:anim calcmode="lin" valueType="num">
                                      <p:cBhvr additive="base">
                                        <p:cTn id="29"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theme/theme1.xml><?xml version="1.0" encoding="utf-8"?>
<a:theme xmlns:a="http://schemas.openxmlformats.org/drawingml/2006/main" name="Office 主题">
  <a:themeElements>
    <a:clrScheme name="自定义 7">
      <a:dk1>
        <a:sysClr val="windowText" lastClr="000000"/>
      </a:dk1>
      <a:lt1>
        <a:srgbClr val="FFFFFF"/>
      </a:lt1>
      <a:dk2>
        <a:srgbClr val="006600"/>
      </a:dk2>
      <a:lt2>
        <a:srgbClr val="E7E6E6"/>
      </a:lt2>
      <a:accent1>
        <a:srgbClr val="375623"/>
      </a:accent1>
      <a:accent2>
        <a:srgbClr val="538135"/>
      </a:accent2>
      <a:accent3>
        <a:srgbClr val="70AD47"/>
      </a:accent3>
      <a:accent4>
        <a:srgbClr val="FFC000"/>
      </a:accent4>
      <a:accent5>
        <a:srgbClr val="4472C4"/>
      </a:accent5>
      <a:accent6>
        <a:srgbClr val="70AD47"/>
      </a:accent6>
      <a:hlink>
        <a:srgbClr val="0563C1"/>
      </a:hlink>
      <a:folHlink>
        <a:srgbClr val="954F72"/>
      </a:folHlink>
    </a:clrScheme>
    <a:fontScheme name="Temp">
      <a:majorFont>
        <a:latin typeface="Arial"/>
        <a:ea typeface="方正正黑简体"/>
        <a:cs typeface=""/>
      </a:majorFont>
      <a:minorFont>
        <a:latin typeface="Arial"/>
        <a:ea typeface="方正正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3149</Words>
  <Application>Microsoft Office PowerPoint</Application>
  <PresentationFormat>自定义</PresentationFormat>
  <Paragraphs>278</Paragraphs>
  <Slides>27</Slides>
  <Notes>26</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139</cp:revision>
  <dcterms:created xsi:type="dcterms:W3CDTF">2015-09-14T07:18:00Z</dcterms:created>
  <dcterms:modified xsi:type="dcterms:W3CDTF">2018-02-09T03:27:01Z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